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0609" autoAdjust="0"/>
    <p:restoredTop sz="96284" autoAdjust="0"/>
  </p:normalViewPr>
  <p:slideViewPr>
    <p:cSldViewPr snapToGrid="0">
      <p:cViewPr>
        <p:scale>
          <a:sx n="114" d="100"/>
          <a:sy n="114" d="100"/>
        </p:scale>
        <p:origin x="216"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11/22/2024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56E0A178-89C5-9F47-BDBC-8010FB1D4BB1}"/>
              </a:ext>
            </a:extLst>
          </p:cNvPr>
          <p:cNvSpPr/>
          <p:nvPr userDrawn="1"/>
        </p:nvSpPr>
        <p:spPr>
          <a:xfrm>
            <a:off x="983598" y="-1"/>
            <a:ext cx="10224803" cy="6858001"/>
          </a:xfrm>
          <a:custGeom>
            <a:avLst/>
            <a:gdLst/>
            <a:ahLst/>
            <a:cxnLst>
              <a:cxn ang="0">
                <a:pos x="wd2" y="hd2"/>
              </a:cxn>
              <a:cxn ang="5400000">
                <a:pos x="wd2" y="hd2"/>
              </a:cxn>
              <a:cxn ang="10800000">
                <a:pos x="wd2" y="hd2"/>
              </a:cxn>
              <a:cxn ang="16200000">
                <a:pos x="wd2" y="hd2"/>
              </a:cxn>
            </a:cxnLst>
            <a:rect l="0" t="0" r="r" b="b"/>
            <a:pathLst>
              <a:path w="21600" h="21600" extrusionOk="0">
                <a:moveTo>
                  <a:pt x="1264" y="1003"/>
                </a:moveTo>
                <a:lnTo>
                  <a:pt x="1264" y="1003"/>
                </a:lnTo>
                <a:lnTo>
                  <a:pt x="1285" y="1023"/>
                </a:lnTo>
                <a:lnTo>
                  <a:pt x="1285" y="3145"/>
                </a:lnTo>
                <a:lnTo>
                  <a:pt x="0" y="4447"/>
                </a:lnTo>
                <a:lnTo>
                  <a:pt x="21" y="4466"/>
                </a:lnTo>
                <a:lnTo>
                  <a:pt x="21" y="6608"/>
                </a:lnTo>
                <a:lnTo>
                  <a:pt x="48" y="6608"/>
                </a:lnTo>
                <a:lnTo>
                  <a:pt x="32" y="6640"/>
                </a:lnTo>
                <a:lnTo>
                  <a:pt x="1312" y="7934"/>
                </a:lnTo>
                <a:lnTo>
                  <a:pt x="2578" y="6652"/>
                </a:lnTo>
                <a:lnTo>
                  <a:pt x="3845" y="7934"/>
                </a:lnTo>
                <a:lnTo>
                  <a:pt x="5124" y="6640"/>
                </a:lnTo>
                <a:lnTo>
                  <a:pt x="5108" y="6608"/>
                </a:lnTo>
                <a:lnTo>
                  <a:pt x="5135" y="6608"/>
                </a:lnTo>
                <a:lnTo>
                  <a:pt x="5135" y="4466"/>
                </a:lnTo>
                <a:lnTo>
                  <a:pt x="5157" y="4447"/>
                </a:lnTo>
                <a:lnTo>
                  <a:pt x="5157" y="4447"/>
                </a:lnTo>
                <a:lnTo>
                  <a:pt x="6375" y="3217"/>
                </a:lnTo>
                <a:lnTo>
                  <a:pt x="7593" y="4447"/>
                </a:lnTo>
                <a:lnTo>
                  <a:pt x="7593" y="4447"/>
                </a:lnTo>
                <a:lnTo>
                  <a:pt x="7614" y="4466"/>
                </a:lnTo>
                <a:lnTo>
                  <a:pt x="7614" y="6608"/>
                </a:lnTo>
                <a:lnTo>
                  <a:pt x="7641" y="6608"/>
                </a:lnTo>
                <a:lnTo>
                  <a:pt x="7625" y="6640"/>
                </a:lnTo>
                <a:lnTo>
                  <a:pt x="8905" y="7934"/>
                </a:lnTo>
                <a:lnTo>
                  <a:pt x="10171" y="6652"/>
                </a:lnTo>
                <a:lnTo>
                  <a:pt x="11437" y="7934"/>
                </a:lnTo>
                <a:lnTo>
                  <a:pt x="12717" y="6640"/>
                </a:lnTo>
                <a:lnTo>
                  <a:pt x="12701" y="6608"/>
                </a:lnTo>
                <a:lnTo>
                  <a:pt x="12728" y="6608"/>
                </a:lnTo>
                <a:lnTo>
                  <a:pt x="12728" y="4466"/>
                </a:lnTo>
                <a:lnTo>
                  <a:pt x="12749" y="4447"/>
                </a:lnTo>
                <a:lnTo>
                  <a:pt x="12749" y="4447"/>
                </a:lnTo>
                <a:lnTo>
                  <a:pt x="13981" y="3201"/>
                </a:lnTo>
                <a:lnTo>
                  <a:pt x="13965" y="3169"/>
                </a:lnTo>
                <a:lnTo>
                  <a:pt x="13991" y="3169"/>
                </a:lnTo>
                <a:lnTo>
                  <a:pt x="13991" y="1027"/>
                </a:lnTo>
                <a:lnTo>
                  <a:pt x="14013" y="1007"/>
                </a:lnTo>
                <a:lnTo>
                  <a:pt x="14013" y="1007"/>
                </a:lnTo>
                <a:lnTo>
                  <a:pt x="15006" y="4"/>
                </a:lnTo>
                <a:lnTo>
                  <a:pt x="14912" y="4"/>
                </a:lnTo>
                <a:lnTo>
                  <a:pt x="13994" y="935"/>
                </a:lnTo>
                <a:lnTo>
                  <a:pt x="13994" y="4"/>
                </a:lnTo>
                <a:lnTo>
                  <a:pt x="13940" y="4"/>
                </a:lnTo>
                <a:lnTo>
                  <a:pt x="13940" y="935"/>
                </a:lnTo>
                <a:lnTo>
                  <a:pt x="13109" y="96"/>
                </a:lnTo>
                <a:lnTo>
                  <a:pt x="13020" y="8"/>
                </a:lnTo>
                <a:lnTo>
                  <a:pt x="12926" y="8"/>
                </a:lnTo>
                <a:lnTo>
                  <a:pt x="13919" y="1011"/>
                </a:lnTo>
                <a:lnTo>
                  <a:pt x="12701" y="2241"/>
                </a:lnTo>
                <a:lnTo>
                  <a:pt x="11483" y="1011"/>
                </a:lnTo>
                <a:lnTo>
                  <a:pt x="12476" y="8"/>
                </a:lnTo>
                <a:lnTo>
                  <a:pt x="12382" y="8"/>
                </a:lnTo>
                <a:lnTo>
                  <a:pt x="12288" y="104"/>
                </a:lnTo>
                <a:lnTo>
                  <a:pt x="11461" y="939"/>
                </a:lnTo>
                <a:lnTo>
                  <a:pt x="11461" y="8"/>
                </a:lnTo>
                <a:lnTo>
                  <a:pt x="11408" y="8"/>
                </a:lnTo>
                <a:lnTo>
                  <a:pt x="11408" y="939"/>
                </a:lnTo>
                <a:lnTo>
                  <a:pt x="10581" y="104"/>
                </a:lnTo>
                <a:lnTo>
                  <a:pt x="10488" y="8"/>
                </a:lnTo>
                <a:lnTo>
                  <a:pt x="10394" y="8"/>
                </a:lnTo>
                <a:lnTo>
                  <a:pt x="11386" y="1011"/>
                </a:lnTo>
                <a:lnTo>
                  <a:pt x="10168" y="2241"/>
                </a:lnTo>
                <a:lnTo>
                  <a:pt x="8950" y="1011"/>
                </a:lnTo>
                <a:lnTo>
                  <a:pt x="9943" y="8"/>
                </a:lnTo>
                <a:lnTo>
                  <a:pt x="9849" y="8"/>
                </a:lnTo>
                <a:lnTo>
                  <a:pt x="9760" y="96"/>
                </a:lnTo>
                <a:lnTo>
                  <a:pt x="8929" y="935"/>
                </a:lnTo>
                <a:lnTo>
                  <a:pt x="8929" y="4"/>
                </a:lnTo>
                <a:lnTo>
                  <a:pt x="8875" y="4"/>
                </a:lnTo>
                <a:lnTo>
                  <a:pt x="8875" y="935"/>
                </a:lnTo>
                <a:lnTo>
                  <a:pt x="8049" y="100"/>
                </a:lnTo>
                <a:lnTo>
                  <a:pt x="7955" y="4"/>
                </a:lnTo>
                <a:lnTo>
                  <a:pt x="7861" y="4"/>
                </a:lnTo>
                <a:lnTo>
                  <a:pt x="8854" y="1007"/>
                </a:lnTo>
                <a:lnTo>
                  <a:pt x="7636" y="2237"/>
                </a:lnTo>
                <a:lnTo>
                  <a:pt x="6418" y="1007"/>
                </a:lnTo>
                <a:lnTo>
                  <a:pt x="7410" y="4"/>
                </a:lnTo>
                <a:lnTo>
                  <a:pt x="7316" y="4"/>
                </a:lnTo>
                <a:lnTo>
                  <a:pt x="7222" y="100"/>
                </a:lnTo>
                <a:lnTo>
                  <a:pt x="6396" y="935"/>
                </a:lnTo>
                <a:lnTo>
                  <a:pt x="6396" y="4"/>
                </a:lnTo>
                <a:lnTo>
                  <a:pt x="6342" y="4"/>
                </a:lnTo>
                <a:lnTo>
                  <a:pt x="6342" y="935"/>
                </a:lnTo>
                <a:lnTo>
                  <a:pt x="5516" y="100"/>
                </a:lnTo>
                <a:lnTo>
                  <a:pt x="5422" y="4"/>
                </a:lnTo>
                <a:lnTo>
                  <a:pt x="5328" y="4"/>
                </a:lnTo>
                <a:lnTo>
                  <a:pt x="6321" y="1007"/>
                </a:lnTo>
                <a:lnTo>
                  <a:pt x="5103" y="2237"/>
                </a:lnTo>
                <a:lnTo>
                  <a:pt x="3885" y="1007"/>
                </a:lnTo>
                <a:lnTo>
                  <a:pt x="4878" y="4"/>
                </a:lnTo>
                <a:lnTo>
                  <a:pt x="4784" y="4"/>
                </a:lnTo>
                <a:lnTo>
                  <a:pt x="4695" y="92"/>
                </a:lnTo>
                <a:lnTo>
                  <a:pt x="3863" y="932"/>
                </a:lnTo>
                <a:lnTo>
                  <a:pt x="3863" y="0"/>
                </a:lnTo>
                <a:lnTo>
                  <a:pt x="3810" y="0"/>
                </a:lnTo>
                <a:lnTo>
                  <a:pt x="3810" y="932"/>
                </a:lnTo>
                <a:lnTo>
                  <a:pt x="2983" y="96"/>
                </a:lnTo>
                <a:lnTo>
                  <a:pt x="2890" y="0"/>
                </a:lnTo>
                <a:lnTo>
                  <a:pt x="2796" y="0"/>
                </a:lnTo>
                <a:lnTo>
                  <a:pt x="3788" y="1003"/>
                </a:lnTo>
                <a:lnTo>
                  <a:pt x="2570" y="2233"/>
                </a:lnTo>
                <a:lnTo>
                  <a:pt x="1352" y="1003"/>
                </a:lnTo>
                <a:lnTo>
                  <a:pt x="2345" y="0"/>
                </a:lnTo>
                <a:lnTo>
                  <a:pt x="2251" y="0"/>
                </a:lnTo>
                <a:lnTo>
                  <a:pt x="2157" y="96"/>
                </a:lnTo>
                <a:lnTo>
                  <a:pt x="1331" y="932"/>
                </a:lnTo>
                <a:lnTo>
                  <a:pt x="1331" y="0"/>
                </a:lnTo>
                <a:lnTo>
                  <a:pt x="1277" y="0"/>
                </a:lnTo>
                <a:lnTo>
                  <a:pt x="1277" y="932"/>
                </a:lnTo>
                <a:lnTo>
                  <a:pt x="360" y="0"/>
                </a:lnTo>
                <a:lnTo>
                  <a:pt x="263" y="0"/>
                </a:lnTo>
                <a:lnTo>
                  <a:pt x="1264" y="1003"/>
                </a:lnTo>
                <a:close/>
                <a:moveTo>
                  <a:pt x="12725" y="2305"/>
                </a:moveTo>
                <a:lnTo>
                  <a:pt x="13938" y="1079"/>
                </a:lnTo>
                <a:lnTo>
                  <a:pt x="13938" y="3145"/>
                </a:lnTo>
                <a:lnTo>
                  <a:pt x="12725" y="4371"/>
                </a:lnTo>
                <a:lnTo>
                  <a:pt x="12725" y="2305"/>
                </a:lnTo>
                <a:close/>
                <a:moveTo>
                  <a:pt x="12671" y="6588"/>
                </a:moveTo>
                <a:lnTo>
                  <a:pt x="11459" y="7814"/>
                </a:lnTo>
                <a:lnTo>
                  <a:pt x="11459" y="5748"/>
                </a:lnTo>
                <a:lnTo>
                  <a:pt x="12671" y="4522"/>
                </a:lnTo>
                <a:lnTo>
                  <a:pt x="12671" y="6588"/>
                </a:lnTo>
                <a:close/>
                <a:moveTo>
                  <a:pt x="11459" y="1079"/>
                </a:moveTo>
                <a:lnTo>
                  <a:pt x="12671" y="2305"/>
                </a:lnTo>
                <a:lnTo>
                  <a:pt x="12671" y="4371"/>
                </a:lnTo>
                <a:lnTo>
                  <a:pt x="12089" y="3782"/>
                </a:lnTo>
                <a:lnTo>
                  <a:pt x="11461" y="3145"/>
                </a:lnTo>
                <a:lnTo>
                  <a:pt x="11461" y="1079"/>
                </a:lnTo>
                <a:close/>
                <a:moveTo>
                  <a:pt x="11432" y="3213"/>
                </a:moveTo>
                <a:lnTo>
                  <a:pt x="12650" y="4443"/>
                </a:lnTo>
                <a:lnTo>
                  <a:pt x="11432" y="5673"/>
                </a:lnTo>
                <a:lnTo>
                  <a:pt x="10214" y="4443"/>
                </a:lnTo>
                <a:lnTo>
                  <a:pt x="11432" y="3213"/>
                </a:lnTo>
                <a:close/>
                <a:moveTo>
                  <a:pt x="10195" y="2305"/>
                </a:moveTo>
                <a:lnTo>
                  <a:pt x="11408" y="1079"/>
                </a:lnTo>
                <a:lnTo>
                  <a:pt x="11408" y="3145"/>
                </a:lnTo>
                <a:lnTo>
                  <a:pt x="10780" y="3782"/>
                </a:lnTo>
                <a:lnTo>
                  <a:pt x="10198" y="4371"/>
                </a:lnTo>
                <a:lnTo>
                  <a:pt x="10198" y="2305"/>
                </a:lnTo>
                <a:close/>
                <a:moveTo>
                  <a:pt x="10195" y="4522"/>
                </a:moveTo>
                <a:lnTo>
                  <a:pt x="11408" y="5748"/>
                </a:lnTo>
                <a:lnTo>
                  <a:pt x="11408" y="7814"/>
                </a:lnTo>
                <a:lnTo>
                  <a:pt x="10195" y="6588"/>
                </a:lnTo>
                <a:lnTo>
                  <a:pt x="10195" y="4522"/>
                </a:lnTo>
                <a:close/>
                <a:moveTo>
                  <a:pt x="10141" y="6588"/>
                </a:moveTo>
                <a:lnTo>
                  <a:pt x="8929" y="7814"/>
                </a:lnTo>
                <a:lnTo>
                  <a:pt x="8929" y="5748"/>
                </a:lnTo>
                <a:lnTo>
                  <a:pt x="10141" y="4522"/>
                </a:lnTo>
                <a:lnTo>
                  <a:pt x="10141" y="6588"/>
                </a:lnTo>
                <a:close/>
                <a:moveTo>
                  <a:pt x="8929" y="1079"/>
                </a:moveTo>
                <a:lnTo>
                  <a:pt x="10141" y="2305"/>
                </a:lnTo>
                <a:lnTo>
                  <a:pt x="10141" y="4371"/>
                </a:lnTo>
                <a:lnTo>
                  <a:pt x="9543" y="3766"/>
                </a:lnTo>
                <a:lnTo>
                  <a:pt x="8931" y="3145"/>
                </a:lnTo>
                <a:lnTo>
                  <a:pt x="8931" y="1079"/>
                </a:lnTo>
                <a:close/>
                <a:moveTo>
                  <a:pt x="8902" y="3213"/>
                </a:moveTo>
                <a:lnTo>
                  <a:pt x="10120" y="4443"/>
                </a:lnTo>
                <a:lnTo>
                  <a:pt x="8902" y="5673"/>
                </a:lnTo>
                <a:lnTo>
                  <a:pt x="7684" y="4443"/>
                </a:lnTo>
                <a:lnTo>
                  <a:pt x="8902" y="3213"/>
                </a:lnTo>
                <a:close/>
                <a:moveTo>
                  <a:pt x="7662" y="2305"/>
                </a:moveTo>
                <a:lnTo>
                  <a:pt x="8875" y="1079"/>
                </a:lnTo>
                <a:lnTo>
                  <a:pt x="8875" y="3145"/>
                </a:lnTo>
                <a:lnTo>
                  <a:pt x="8247" y="3782"/>
                </a:lnTo>
                <a:lnTo>
                  <a:pt x="7665" y="4371"/>
                </a:lnTo>
                <a:lnTo>
                  <a:pt x="7665" y="2305"/>
                </a:lnTo>
                <a:close/>
                <a:moveTo>
                  <a:pt x="7662" y="4522"/>
                </a:moveTo>
                <a:lnTo>
                  <a:pt x="8875" y="5748"/>
                </a:lnTo>
                <a:lnTo>
                  <a:pt x="8875" y="7814"/>
                </a:lnTo>
                <a:lnTo>
                  <a:pt x="7662" y="6588"/>
                </a:lnTo>
                <a:lnTo>
                  <a:pt x="7662" y="4522"/>
                </a:lnTo>
                <a:close/>
                <a:moveTo>
                  <a:pt x="6399" y="1079"/>
                </a:moveTo>
                <a:lnTo>
                  <a:pt x="7611" y="2305"/>
                </a:lnTo>
                <a:lnTo>
                  <a:pt x="7611" y="4371"/>
                </a:lnTo>
                <a:lnTo>
                  <a:pt x="6399" y="3145"/>
                </a:lnTo>
                <a:lnTo>
                  <a:pt x="6399" y="1079"/>
                </a:lnTo>
                <a:close/>
                <a:moveTo>
                  <a:pt x="5132" y="2305"/>
                </a:moveTo>
                <a:lnTo>
                  <a:pt x="6345" y="1079"/>
                </a:lnTo>
                <a:lnTo>
                  <a:pt x="6345" y="3145"/>
                </a:lnTo>
                <a:lnTo>
                  <a:pt x="5132" y="4371"/>
                </a:lnTo>
                <a:lnTo>
                  <a:pt x="5132" y="2305"/>
                </a:lnTo>
                <a:close/>
                <a:moveTo>
                  <a:pt x="5079" y="6588"/>
                </a:moveTo>
                <a:lnTo>
                  <a:pt x="3866" y="7814"/>
                </a:lnTo>
                <a:lnTo>
                  <a:pt x="3866" y="5748"/>
                </a:lnTo>
                <a:lnTo>
                  <a:pt x="5079" y="4522"/>
                </a:lnTo>
                <a:lnTo>
                  <a:pt x="5079" y="6588"/>
                </a:lnTo>
                <a:close/>
                <a:moveTo>
                  <a:pt x="3869" y="1079"/>
                </a:moveTo>
                <a:lnTo>
                  <a:pt x="5081" y="2305"/>
                </a:lnTo>
                <a:lnTo>
                  <a:pt x="5081" y="4371"/>
                </a:lnTo>
                <a:lnTo>
                  <a:pt x="4483" y="3766"/>
                </a:lnTo>
                <a:lnTo>
                  <a:pt x="3871" y="3145"/>
                </a:lnTo>
                <a:lnTo>
                  <a:pt x="3871" y="1079"/>
                </a:lnTo>
                <a:close/>
                <a:moveTo>
                  <a:pt x="3842" y="3213"/>
                </a:moveTo>
                <a:lnTo>
                  <a:pt x="5060" y="4443"/>
                </a:lnTo>
                <a:lnTo>
                  <a:pt x="3842" y="5673"/>
                </a:lnTo>
                <a:lnTo>
                  <a:pt x="2624" y="4443"/>
                </a:lnTo>
                <a:lnTo>
                  <a:pt x="3842" y="3213"/>
                </a:lnTo>
                <a:close/>
                <a:moveTo>
                  <a:pt x="2602" y="2305"/>
                </a:moveTo>
                <a:lnTo>
                  <a:pt x="3815" y="1079"/>
                </a:lnTo>
                <a:lnTo>
                  <a:pt x="3815" y="3145"/>
                </a:lnTo>
                <a:lnTo>
                  <a:pt x="3187" y="3782"/>
                </a:lnTo>
                <a:lnTo>
                  <a:pt x="2605" y="4371"/>
                </a:lnTo>
                <a:lnTo>
                  <a:pt x="2605" y="2305"/>
                </a:lnTo>
                <a:close/>
                <a:moveTo>
                  <a:pt x="2602" y="4522"/>
                </a:moveTo>
                <a:lnTo>
                  <a:pt x="3815" y="5748"/>
                </a:lnTo>
                <a:lnTo>
                  <a:pt x="3815" y="7814"/>
                </a:lnTo>
                <a:lnTo>
                  <a:pt x="2602" y="6588"/>
                </a:lnTo>
                <a:lnTo>
                  <a:pt x="2602" y="4522"/>
                </a:lnTo>
                <a:close/>
                <a:moveTo>
                  <a:pt x="1282" y="7814"/>
                </a:moveTo>
                <a:lnTo>
                  <a:pt x="70" y="6588"/>
                </a:lnTo>
                <a:lnTo>
                  <a:pt x="70" y="4522"/>
                </a:lnTo>
                <a:lnTo>
                  <a:pt x="1282" y="5748"/>
                </a:lnTo>
                <a:lnTo>
                  <a:pt x="1282" y="7814"/>
                </a:lnTo>
                <a:close/>
                <a:moveTo>
                  <a:pt x="2549" y="6588"/>
                </a:moveTo>
                <a:lnTo>
                  <a:pt x="1336" y="7814"/>
                </a:lnTo>
                <a:lnTo>
                  <a:pt x="1336" y="5748"/>
                </a:lnTo>
                <a:lnTo>
                  <a:pt x="2549" y="4522"/>
                </a:lnTo>
                <a:lnTo>
                  <a:pt x="2549" y="6588"/>
                </a:lnTo>
                <a:close/>
                <a:moveTo>
                  <a:pt x="1336" y="1079"/>
                </a:moveTo>
                <a:lnTo>
                  <a:pt x="2549" y="2305"/>
                </a:lnTo>
                <a:lnTo>
                  <a:pt x="2549" y="4371"/>
                </a:lnTo>
                <a:lnTo>
                  <a:pt x="1967" y="3782"/>
                </a:lnTo>
                <a:lnTo>
                  <a:pt x="1339" y="3145"/>
                </a:lnTo>
                <a:lnTo>
                  <a:pt x="1339" y="1079"/>
                </a:lnTo>
                <a:close/>
                <a:moveTo>
                  <a:pt x="1309" y="3213"/>
                </a:moveTo>
                <a:lnTo>
                  <a:pt x="2527" y="4443"/>
                </a:lnTo>
                <a:lnTo>
                  <a:pt x="1309" y="5673"/>
                </a:lnTo>
                <a:lnTo>
                  <a:pt x="91" y="4443"/>
                </a:lnTo>
                <a:lnTo>
                  <a:pt x="1309" y="3213"/>
                </a:lnTo>
                <a:close/>
                <a:moveTo>
                  <a:pt x="21506" y="1003"/>
                </a:moveTo>
                <a:lnTo>
                  <a:pt x="20288" y="2233"/>
                </a:lnTo>
                <a:lnTo>
                  <a:pt x="19070" y="1003"/>
                </a:lnTo>
                <a:lnTo>
                  <a:pt x="20063" y="0"/>
                </a:lnTo>
                <a:lnTo>
                  <a:pt x="19969" y="0"/>
                </a:lnTo>
                <a:lnTo>
                  <a:pt x="19875" y="96"/>
                </a:lnTo>
                <a:lnTo>
                  <a:pt x="19049" y="932"/>
                </a:lnTo>
                <a:lnTo>
                  <a:pt x="19049" y="0"/>
                </a:lnTo>
                <a:lnTo>
                  <a:pt x="18995" y="0"/>
                </a:lnTo>
                <a:lnTo>
                  <a:pt x="18995" y="932"/>
                </a:lnTo>
                <a:lnTo>
                  <a:pt x="18163" y="92"/>
                </a:lnTo>
                <a:lnTo>
                  <a:pt x="18075" y="4"/>
                </a:lnTo>
                <a:lnTo>
                  <a:pt x="17981" y="4"/>
                </a:lnTo>
                <a:lnTo>
                  <a:pt x="18973" y="1007"/>
                </a:lnTo>
                <a:lnTo>
                  <a:pt x="17755" y="2237"/>
                </a:lnTo>
                <a:lnTo>
                  <a:pt x="16537" y="1007"/>
                </a:lnTo>
                <a:lnTo>
                  <a:pt x="17530" y="4"/>
                </a:lnTo>
                <a:lnTo>
                  <a:pt x="17436" y="4"/>
                </a:lnTo>
                <a:lnTo>
                  <a:pt x="17342" y="100"/>
                </a:lnTo>
                <a:lnTo>
                  <a:pt x="16516" y="935"/>
                </a:lnTo>
                <a:lnTo>
                  <a:pt x="16516" y="4"/>
                </a:lnTo>
                <a:lnTo>
                  <a:pt x="16462" y="4"/>
                </a:lnTo>
                <a:lnTo>
                  <a:pt x="16462" y="935"/>
                </a:lnTo>
                <a:lnTo>
                  <a:pt x="15545" y="4"/>
                </a:lnTo>
                <a:lnTo>
                  <a:pt x="15451" y="4"/>
                </a:lnTo>
                <a:lnTo>
                  <a:pt x="16443" y="1007"/>
                </a:lnTo>
                <a:lnTo>
                  <a:pt x="16443" y="1007"/>
                </a:lnTo>
                <a:lnTo>
                  <a:pt x="16465" y="1027"/>
                </a:lnTo>
                <a:lnTo>
                  <a:pt x="16465" y="3169"/>
                </a:lnTo>
                <a:lnTo>
                  <a:pt x="16492" y="3169"/>
                </a:lnTo>
                <a:lnTo>
                  <a:pt x="16476" y="3201"/>
                </a:lnTo>
                <a:lnTo>
                  <a:pt x="17707" y="4447"/>
                </a:lnTo>
                <a:lnTo>
                  <a:pt x="17707" y="4447"/>
                </a:lnTo>
                <a:lnTo>
                  <a:pt x="17729" y="4466"/>
                </a:lnTo>
                <a:lnTo>
                  <a:pt x="17729" y="6608"/>
                </a:lnTo>
                <a:lnTo>
                  <a:pt x="17755" y="6608"/>
                </a:lnTo>
                <a:lnTo>
                  <a:pt x="17739" y="6640"/>
                </a:lnTo>
                <a:lnTo>
                  <a:pt x="19019" y="7934"/>
                </a:lnTo>
                <a:lnTo>
                  <a:pt x="20299" y="6640"/>
                </a:lnTo>
                <a:lnTo>
                  <a:pt x="20283" y="6608"/>
                </a:lnTo>
                <a:lnTo>
                  <a:pt x="20310" y="6608"/>
                </a:lnTo>
                <a:lnTo>
                  <a:pt x="20310" y="4466"/>
                </a:lnTo>
                <a:lnTo>
                  <a:pt x="20331" y="4447"/>
                </a:lnTo>
                <a:lnTo>
                  <a:pt x="20331" y="4447"/>
                </a:lnTo>
                <a:lnTo>
                  <a:pt x="21562" y="3201"/>
                </a:lnTo>
                <a:lnTo>
                  <a:pt x="21546" y="3169"/>
                </a:lnTo>
                <a:lnTo>
                  <a:pt x="21573" y="3169"/>
                </a:lnTo>
                <a:lnTo>
                  <a:pt x="21573" y="1027"/>
                </a:lnTo>
                <a:lnTo>
                  <a:pt x="21595" y="1007"/>
                </a:lnTo>
                <a:lnTo>
                  <a:pt x="20602" y="4"/>
                </a:lnTo>
                <a:lnTo>
                  <a:pt x="20508" y="4"/>
                </a:lnTo>
                <a:lnTo>
                  <a:pt x="21506" y="1003"/>
                </a:lnTo>
                <a:close/>
                <a:moveTo>
                  <a:pt x="17731" y="4371"/>
                </a:moveTo>
                <a:lnTo>
                  <a:pt x="16519" y="3145"/>
                </a:lnTo>
                <a:lnTo>
                  <a:pt x="16519" y="1079"/>
                </a:lnTo>
                <a:lnTo>
                  <a:pt x="17731" y="2305"/>
                </a:lnTo>
                <a:lnTo>
                  <a:pt x="17731" y="4371"/>
                </a:lnTo>
                <a:close/>
                <a:moveTo>
                  <a:pt x="17785" y="2305"/>
                </a:moveTo>
                <a:lnTo>
                  <a:pt x="18998" y="1079"/>
                </a:lnTo>
                <a:lnTo>
                  <a:pt x="18998" y="3145"/>
                </a:lnTo>
                <a:lnTo>
                  <a:pt x="18386" y="3766"/>
                </a:lnTo>
                <a:lnTo>
                  <a:pt x="17788" y="4371"/>
                </a:lnTo>
                <a:lnTo>
                  <a:pt x="17788" y="2305"/>
                </a:lnTo>
                <a:close/>
                <a:moveTo>
                  <a:pt x="18998" y="7814"/>
                </a:moveTo>
                <a:lnTo>
                  <a:pt x="17785" y="6588"/>
                </a:lnTo>
                <a:lnTo>
                  <a:pt x="17785" y="4522"/>
                </a:lnTo>
                <a:lnTo>
                  <a:pt x="18998" y="5748"/>
                </a:lnTo>
                <a:lnTo>
                  <a:pt x="18998" y="7814"/>
                </a:lnTo>
                <a:close/>
                <a:moveTo>
                  <a:pt x="17806" y="4447"/>
                </a:moveTo>
                <a:lnTo>
                  <a:pt x="19024" y="3217"/>
                </a:lnTo>
                <a:lnTo>
                  <a:pt x="20242" y="4447"/>
                </a:lnTo>
                <a:lnTo>
                  <a:pt x="19024" y="5677"/>
                </a:lnTo>
                <a:lnTo>
                  <a:pt x="17806" y="4447"/>
                </a:lnTo>
                <a:close/>
                <a:moveTo>
                  <a:pt x="20261" y="6588"/>
                </a:moveTo>
                <a:lnTo>
                  <a:pt x="19049" y="7814"/>
                </a:lnTo>
                <a:lnTo>
                  <a:pt x="19049" y="5748"/>
                </a:lnTo>
                <a:lnTo>
                  <a:pt x="20261" y="4522"/>
                </a:lnTo>
                <a:lnTo>
                  <a:pt x="20261" y="6588"/>
                </a:lnTo>
                <a:close/>
                <a:moveTo>
                  <a:pt x="20261" y="4371"/>
                </a:moveTo>
                <a:lnTo>
                  <a:pt x="19679" y="3782"/>
                </a:lnTo>
                <a:lnTo>
                  <a:pt x="19051" y="3145"/>
                </a:lnTo>
                <a:lnTo>
                  <a:pt x="19051" y="1079"/>
                </a:lnTo>
                <a:lnTo>
                  <a:pt x="20264" y="2305"/>
                </a:lnTo>
                <a:lnTo>
                  <a:pt x="20264" y="4371"/>
                </a:lnTo>
                <a:close/>
                <a:moveTo>
                  <a:pt x="21528" y="3145"/>
                </a:moveTo>
                <a:lnTo>
                  <a:pt x="20315" y="4371"/>
                </a:lnTo>
                <a:lnTo>
                  <a:pt x="20315" y="2305"/>
                </a:lnTo>
                <a:lnTo>
                  <a:pt x="21528" y="1079"/>
                </a:lnTo>
                <a:lnTo>
                  <a:pt x="21528" y="3145"/>
                </a:lnTo>
                <a:close/>
                <a:moveTo>
                  <a:pt x="12725" y="21409"/>
                </a:moveTo>
                <a:lnTo>
                  <a:pt x="12725" y="19287"/>
                </a:lnTo>
                <a:lnTo>
                  <a:pt x="12746" y="19267"/>
                </a:lnTo>
                <a:lnTo>
                  <a:pt x="12746" y="19267"/>
                </a:lnTo>
                <a:lnTo>
                  <a:pt x="13978" y="18021"/>
                </a:lnTo>
                <a:lnTo>
                  <a:pt x="13962" y="17989"/>
                </a:lnTo>
                <a:lnTo>
                  <a:pt x="13989" y="17989"/>
                </a:lnTo>
                <a:lnTo>
                  <a:pt x="13989" y="15848"/>
                </a:lnTo>
                <a:lnTo>
                  <a:pt x="14010" y="15828"/>
                </a:lnTo>
                <a:lnTo>
                  <a:pt x="12698" y="14498"/>
                </a:lnTo>
                <a:lnTo>
                  <a:pt x="11432" y="15780"/>
                </a:lnTo>
                <a:lnTo>
                  <a:pt x="10166" y="14498"/>
                </a:lnTo>
                <a:lnTo>
                  <a:pt x="8899" y="15780"/>
                </a:lnTo>
                <a:lnTo>
                  <a:pt x="7633" y="14498"/>
                </a:lnTo>
                <a:lnTo>
                  <a:pt x="6321" y="15828"/>
                </a:lnTo>
                <a:lnTo>
                  <a:pt x="6342" y="15848"/>
                </a:lnTo>
                <a:lnTo>
                  <a:pt x="6342" y="17969"/>
                </a:lnTo>
                <a:lnTo>
                  <a:pt x="5709" y="18610"/>
                </a:lnTo>
                <a:lnTo>
                  <a:pt x="5103" y="19223"/>
                </a:lnTo>
                <a:lnTo>
                  <a:pt x="4472" y="18583"/>
                </a:lnTo>
                <a:lnTo>
                  <a:pt x="3866" y="17969"/>
                </a:lnTo>
                <a:lnTo>
                  <a:pt x="3866" y="15848"/>
                </a:lnTo>
                <a:lnTo>
                  <a:pt x="3888" y="15828"/>
                </a:lnTo>
                <a:lnTo>
                  <a:pt x="2576" y="14498"/>
                </a:lnTo>
                <a:lnTo>
                  <a:pt x="1264" y="15828"/>
                </a:lnTo>
                <a:lnTo>
                  <a:pt x="1285" y="15848"/>
                </a:lnTo>
                <a:lnTo>
                  <a:pt x="1285" y="17969"/>
                </a:lnTo>
                <a:lnTo>
                  <a:pt x="0" y="19271"/>
                </a:lnTo>
                <a:lnTo>
                  <a:pt x="21" y="19291"/>
                </a:lnTo>
                <a:lnTo>
                  <a:pt x="21" y="21433"/>
                </a:lnTo>
                <a:lnTo>
                  <a:pt x="48" y="21433"/>
                </a:lnTo>
                <a:lnTo>
                  <a:pt x="32" y="21465"/>
                </a:lnTo>
                <a:lnTo>
                  <a:pt x="166" y="21600"/>
                </a:lnTo>
                <a:lnTo>
                  <a:pt x="263" y="21600"/>
                </a:lnTo>
                <a:lnTo>
                  <a:pt x="78" y="21413"/>
                </a:lnTo>
                <a:lnTo>
                  <a:pt x="78" y="19347"/>
                </a:lnTo>
                <a:lnTo>
                  <a:pt x="1290" y="20573"/>
                </a:lnTo>
                <a:lnTo>
                  <a:pt x="1290" y="21600"/>
                </a:lnTo>
                <a:lnTo>
                  <a:pt x="1344" y="21600"/>
                </a:lnTo>
                <a:lnTo>
                  <a:pt x="1344" y="20573"/>
                </a:lnTo>
                <a:lnTo>
                  <a:pt x="2557" y="19347"/>
                </a:lnTo>
                <a:lnTo>
                  <a:pt x="2557" y="21413"/>
                </a:lnTo>
                <a:lnTo>
                  <a:pt x="2372" y="21600"/>
                </a:lnTo>
                <a:lnTo>
                  <a:pt x="2466" y="21600"/>
                </a:lnTo>
                <a:lnTo>
                  <a:pt x="2584" y="21481"/>
                </a:lnTo>
                <a:lnTo>
                  <a:pt x="2702" y="21600"/>
                </a:lnTo>
                <a:lnTo>
                  <a:pt x="2796" y="21600"/>
                </a:lnTo>
                <a:lnTo>
                  <a:pt x="2610" y="21413"/>
                </a:lnTo>
                <a:lnTo>
                  <a:pt x="2610" y="19347"/>
                </a:lnTo>
                <a:lnTo>
                  <a:pt x="3823" y="20573"/>
                </a:lnTo>
                <a:lnTo>
                  <a:pt x="3823" y="21600"/>
                </a:lnTo>
                <a:lnTo>
                  <a:pt x="3877" y="21600"/>
                </a:lnTo>
                <a:lnTo>
                  <a:pt x="3877" y="20573"/>
                </a:lnTo>
                <a:lnTo>
                  <a:pt x="5089" y="19347"/>
                </a:lnTo>
                <a:lnTo>
                  <a:pt x="5089" y="21413"/>
                </a:lnTo>
                <a:lnTo>
                  <a:pt x="4904" y="21600"/>
                </a:lnTo>
                <a:lnTo>
                  <a:pt x="4998" y="21600"/>
                </a:lnTo>
                <a:lnTo>
                  <a:pt x="5116" y="21481"/>
                </a:lnTo>
                <a:lnTo>
                  <a:pt x="5234" y="21600"/>
                </a:lnTo>
                <a:lnTo>
                  <a:pt x="5328" y="21600"/>
                </a:lnTo>
                <a:lnTo>
                  <a:pt x="5143" y="21413"/>
                </a:lnTo>
                <a:lnTo>
                  <a:pt x="5143" y="19347"/>
                </a:lnTo>
                <a:lnTo>
                  <a:pt x="6356" y="20573"/>
                </a:lnTo>
                <a:lnTo>
                  <a:pt x="6356" y="21600"/>
                </a:lnTo>
                <a:lnTo>
                  <a:pt x="6409" y="21600"/>
                </a:lnTo>
                <a:lnTo>
                  <a:pt x="6409" y="20573"/>
                </a:lnTo>
                <a:lnTo>
                  <a:pt x="7622" y="19347"/>
                </a:lnTo>
                <a:lnTo>
                  <a:pt x="7622" y="21413"/>
                </a:lnTo>
                <a:lnTo>
                  <a:pt x="7437" y="21600"/>
                </a:lnTo>
                <a:lnTo>
                  <a:pt x="7531" y="21600"/>
                </a:lnTo>
                <a:lnTo>
                  <a:pt x="7649" y="21481"/>
                </a:lnTo>
                <a:lnTo>
                  <a:pt x="7767" y="21600"/>
                </a:lnTo>
                <a:lnTo>
                  <a:pt x="7861" y="21600"/>
                </a:lnTo>
                <a:lnTo>
                  <a:pt x="7676" y="21413"/>
                </a:lnTo>
                <a:lnTo>
                  <a:pt x="7676" y="19347"/>
                </a:lnTo>
                <a:lnTo>
                  <a:pt x="8888" y="20573"/>
                </a:lnTo>
                <a:lnTo>
                  <a:pt x="8888" y="21600"/>
                </a:lnTo>
                <a:lnTo>
                  <a:pt x="8942" y="21600"/>
                </a:lnTo>
                <a:lnTo>
                  <a:pt x="8942" y="20573"/>
                </a:lnTo>
                <a:lnTo>
                  <a:pt x="10155" y="19347"/>
                </a:lnTo>
                <a:lnTo>
                  <a:pt x="10155" y="21413"/>
                </a:lnTo>
                <a:lnTo>
                  <a:pt x="9970" y="21600"/>
                </a:lnTo>
                <a:lnTo>
                  <a:pt x="10064" y="21600"/>
                </a:lnTo>
                <a:lnTo>
                  <a:pt x="10182" y="21481"/>
                </a:lnTo>
                <a:lnTo>
                  <a:pt x="10300" y="21600"/>
                </a:lnTo>
                <a:lnTo>
                  <a:pt x="10394" y="21600"/>
                </a:lnTo>
                <a:lnTo>
                  <a:pt x="10208" y="21413"/>
                </a:lnTo>
                <a:lnTo>
                  <a:pt x="10208" y="19347"/>
                </a:lnTo>
                <a:lnTo>
                  <a:pt x="11421" y="20573"/>
                </a:lnTo>
                <a:lnTo>
                  <a:pt x="11421" y="21600"/>
                </a:lnTo>
                <a:lnTo>
                  <a:pt x="11475" y="21600"/>
                </a:lnTo>
                <a:lnTo>
                  <a:pt x="11475" y="20573"/>
                </a:lnTo>
                <a:lnTo>
                  <a:pt x="12687" y="19347"/>
                </a:lnTo>
                <a:lnTo>
                  <a:pt x="12687" y="21413"/>
                </a:lnTo>
                <a:lnTo>
                  <a:pt x="12502" y="21600"/>
                </a:lnTo>
                <a:lnTo>
                  <a:pt x="12596" y="21600"/>
                </a:lnTo>
                <a:lnTo>
                  <a:pt x="12714" y="21481"/>
                </a:lnTo>
                <a:lnTo>
                  <a:pt x="12832" y="21600"/>
                </a:lnTo>
                <a:lnTo>
                  <a:pt x="12929" y="21600"/>
                </a:lnTo>
                <a:lnTo>
                  <a:pt x="12725" y="21409"/>
                </a:lnTo>
                <a:close/>
                <a:moveTo>
                  <a:pt x="1309" y="20501"/>
                </a:moveTo>
                <a:lnTo>
                  <a:pt x="91" y="19271"/>
                </a:lnTo>
                <a:lnTo>
                  <a:pt x="1309" y="18041"/>
                </a:lnTo>
                <a:lnTo>
                  <a:pt x="2527" y="19271"/>
                </a:lnTo>
                <a:lnTo>
                  <a:pt x="1309" y="20501"/>
                </a:lnTo>
                <a:close/>
                <a:moveTo>
                  <a:pt x="2549" y="19192"/>
                </a:moveTo>
                <a:lnTo>
                  <a:pt x="1969" y="18606"/>
                </a:lnTo>
                <a:lnTo>
                  <a:pt x="1336" y="17966"/>
                </a:lnTo>
                <a:lnTo>
                  <a:pt x="1336" y="15899"/>
                </a:lnTo>
                <a:lnTo>
                  <a:pt x="2549" y="17126"/>
                </a:lnTo>
                <a:lnTo>
                  <a:pt x="2549" y="19192"/>
                </a:lnTo>
                <a:close/>
                <a:moveTo>
                  <a:pt x="2576" y="17058"/>
                </a:moveTo>
                <a:lnTo>
                  <a:pt x="1358" y="15828"/>
                </a:lnTo>
                <a:lnTo>
                  <a:pt x="2576" y="14598"/>
                </a:lnTo>
                <a:lnTo>
                  <a:pt x="3794" y="15828"/>
                </a:lnTo>
                <a:lnTo>
                  <a:pt x="2576" y="17058"/>
                </a:lnTo>
                <a:close/>
                <a:moveTo>
                  <a:pt x="2602" y="17126"/>
                </a:moveTo>
                <a:lnTo>
                  <a:pt x="3815" y="15899"/>
                </a:lnTo>
                <a:lnTo>
                  <a:pt x="3815" y="17966"/>
                </a:lnTo>
                <a:lnTo>
                  <a:pt x="3182" y="18606"/>
                </a:lnTo>
                <a:lnTo>
                  <a:pt x="2602" y="19192"/>
                </a:lnTo>
                <a:lnTo>
                  <a:pt x="2602" y="17126"/>
                </a:lnTo>
                <a:close/>
                <a:moveTo>
                  <a:pt x="3842" y="20501"/>
                </a:moveTo>
                <a:lnTo>
                  <a:pt x="2624" y="19271"/>
                </a:lnTo>
                <a:lnTo>
                  <a:pt x="3842" y="18041"/>
                </a:lnTo>
                <a:lnTo>
                  <a:pt x="5060" y="19271"/>
                </a:lnTo>
                <a:lnTo>
                  <a:pt x="3842" y="20501"/>
                </a:lnTo>
                <a:close/>
                <a:moveTo>
                  <a:pt x="13935" y="17966"/>
                </a:moveTo>
                <a:lnTo>
                  <a:pt x="12725" y="19192"/>
                </a:lnTo>
                <a:lnTo>
                  <a:pt x="12725" y="17126"/>
                </a:lnTo>
                <a:lnTo>
                  <a:pt x="13938" y="15899"/>
                </a:lnTo>
                <a:lnTo>
                  <a:pt x="13938" y="17966"/>
                </a:lnTo>
                <a:close/>
                <a:moveTo>
                  <a:pt x="6372" y="20501"/>
                </a:moveTo>
                <a:lnTo>
                  <a:pt x="5154" y="19271"/>
                </a:lnTo>
                <a:lnTo>
                  <a:pt x="6372" y="18041"/>
                </a:lnTo>
                <a:lnTo>
                  <a:pt x="7590" y="19271"/>
                </a:lnTo>
                <a:lnTo>
                  <a:pt x="6372" y="20501"/>
                </a:lnTo>
                <a:close/>
                <a:moveTo>
                  <a:pt x="7609" y="19192"/>
                </a:moveTo>
                <a:lnTo>
                  <a:pt x="7029" y="18606"/>
                </a:lnTo>
                <a:lnTo>
                  <a:pt x="6396" y="17966"/>
                </a:lnTo>
                <a:lnTo>
                  <a:pt x="6396" y="15899"/>
                </a:lnTo>
                <a:lnTo>
                  <a:pt x="7609" y="17126"/>
                </a:lnTo>
                <a:lnTo>
                  <a:pt x="7609" y="19192"/>
                </a:lnTo>
                <a:close/>
                <a:moveTo>
                  <a:pt x="7636" y="17058"/>
                </a:moveTo>
                <a:lnTo>
                  <a:pt x="6417" y="15828"/>
                </a:lnTo>
                <a:lnTo>
                  <a:pt x="7636" y="14598"/>
                </a:lnTo>
                <a:lnTo>
                  <a:pt x="8854" y="15828"/>
                </a:lnTo>
                <a:lnTo>
                  <a:pt x="7636" y="17058"/>
                </a:lnTo>
                <a:close/>
                <a:moveTo>
                  <a:pt x="7662" y="17126"/>
                </a:moveTo>
                <a:lnTo>
                  <a:pt x="8875" y="15899"/>
                </a:lnTo>
                <a:lnTo>
                  <a:pt x="8875" y="17966"/>
                </a:lnTo>
                <a:lnTo>
                  <a:pt x="8242" y="18606"/>
                </a:lnTo>
                <a:lnTo>
                  <a:pt x="7662" y="19192"/>
                </a:lnTo>
                <a:lnTo>
                  <a:pt x="7662" y="17126"/>
                </a:lnTo>
                <a:close/>
                <a:moveTo>
                  <a:pt x="8902" y="20501"/>
                </a:moveTo>
                <a:lnTo>
                  <a:pt x="7684" y="19271"/>
                </a:lnTo>
                <a:lnTo>
                  <a:pt x="8902" y="18041"/>
                </a:lnTo>
                <a:lnTo>
                  <a:pt x="10120" y="19271"/>
                </a:lnTo>
                <a:lnTo>
                  <a:pt x="8902" y="20501"/>
                </a:lnTo>
                <a:close/>
                <a:moveTo>
                  <a:pt x="10141" y="19192"/>
                </a:moveTo>
                <a:lnTo>
                  <a:pt x="9538" y="18579"/>
                </a:lnTo>
                <a:lnTo>
                  <a:pt x="8931" y="17965"/>
                </a:lnTo>
                <a:lnTo>
                  <a:pt x="8931" y="15899"/>
                </a:lnTo>
                <a:lnTo>
                  <a:pt x="10144" y="17126"/>
                </a:lnTo>
                <a:lnTo>
                  <a:pt x="10144" y="19192"/>
                </a:lnTo>
                <a:close/>
                <a:moveTo>
                  <a:pt x="10168" y="17058"/>
                </a:moveTo>
                <a:lnTo>
                  <a:pt x="8950" y="15828"/>
                </a:lnTo>
                <a:lnTo>
                  <a:pt x="10168" y="14598"/>
                </a:lnTo>
                <a:lnTo>
                  <a:pt x="11386" y="15828"/>
                </a:lnTo>
                <a:lnTo>
                  <a:pt x="10168" y="17058"/>
                </a:lnTo>
                <a:close/>
                <a:moveTo>
                  <a:pt x="10195" y="17126"/>
                </a:moveTo>
                <a:lnTo>
                  <a:pt x="11408" y="15899"/>
                </a:lnTo>
                <a:lnTo>
                  <a:pt x="11408" y="17966"/>
                </a:lnTo>
                <a:lnTo>
                  <a:pt x="10775" y="18606"/>
                </a:lnTo>
                <a:lnTo>
                  <a:pt x="10195" y="19192"/>
                </a:lnTo>
                <a:lnTo>
                  <a:pt x="10195" y="17126"/>
                </a:lnTo>
                <a:close/>
                <a:moveTo>
                  <a:pt x="11432" y="20501"/>
                </a:moveTo>
                <a:lnTo>
                  <a:pt x="10214" y="19271"/>
                </a:lnTo>
                <a:lnTo>
                  <a:pt x="11432" y="18041"/>
                </a:lnTo>
                <a:lnTo>
                  <a:pt x="12650" y="19271"/>
                </a:lnTo>
                <a:lnTo>
                  <a:pt x="11432" y="20501"/>
                </a:lnTo>
                <a:close/>
                <a:moveTo>
                  <a:pt x="12671" y="19192"/>
                </a:moveTo>
                <a:lnTo>
                  <a:pt x="12092" y="18606"/>
                </a:lnTo>
                <a:lnTo>
                  <a:pt x="11459" y="17966"/>
                </a:lnTo>
                <a:lnTo>
                  <a:pt x="11459" y="15899"/>
                </a:lnTo>
                <a:lnTo>
                  <a:pt x="12671" y="17126"/>
                </a:lnTo>
                <a:lnTo>
                  <a:pt x="12671" y="19192"/>
                </a:lnTo>
                <a:close/>
                <a:moveTo>
                  <a:pt x="11480" y="15824"/>
                </a:moveTo>
                <a:lnTo>
                  <a:pt x="12698" y="14594"/>
                </a:lnTo>
                <a:lnTo>
                  <a:pt x="13916" y="15824"/>
                </a:lnTo>
                <a:lnTo>
                  <a:pt x="12698" y="17054"/>
                </a:lnTo>
                <a:lnTo>
                  <a:pt x="11480" y="15824"/>
                </a:lnTo>
                <a:close/>
                <a:moveTo>
                  <a:pt x="20288" y="21429"/>
                </a:moveTo>
                <a:lnTo>
                  <a:pt x="20315" y="21429"/>
                </a:lnTo>
                <a:lnTo>
                  <a:pt x="20315" y="19287"/>
                </a:lnTo>
                <a:lnTo>
                  <a:pt x="20336" y="19267"/>
                </a:lnTo>
                <a:lnTo>
                  <a:pt x="21568" y="18021"/>
                </a:lnTo>
                <a:lnTo>
                  <a:pt x="21552" y="17989"/>
                </a:lnTo>
                <a:lnTo>
                  <a:pt x="21579" y="17989"/>
                </a:lnTo>
                <a:lnTo>
                  <a:pt x="21579" y="15848"/>
                </a:lnTo>
                <a:lnTo>
                  <a:pt x="21600" y="15828"/>
                </a:lnTo>
                <a:lnTo>
                  <a:pt x="20288" y="14498"/>
                </a:lnTo>
                <a:lnTo>
                  <a:pt x="18976" y="15828"/>
                </a:lnTo>
                <a:lnTo>
                  <a:pt x="18998" y="15848"/>
                </a:lnTo>
                <a:lnTo>
                  <a:pt x="18998" y="17969"/>
                </a:lnTo>
                <a:lnTo>
                  <a:pt x="18391" y="18583"/>
                </a:lnTo>
                <a:lnTo>
                  <a:pt x="17761" y="19223"/>
                </a:lnTo>
                <a:lnTo>
                  <a:pt x="17154" y="18610"/>
                </a:lnTo>
                <a:lnTo>
                  <a:pt x="16511" y="17958"/>
                </a:lnTo>
                <a:lnTo>
                  <a:pt x="16511" y="17958"/>
                </a:lnTo>
                <a:lnTo>
                  <a:pt x="16494" y="17942"/>
                </a:lnTo>
                <a:lnTo>
                  <a:pt x="15183" y="19271"/>
                </a:lnTo>
                <a:lnTo>
                  <a:pt x="15204" y="19291"/>
                </a:lnTo>
                <a:lnTo>
                  <a:pt x="15204" y="21413"/>
                </a:lnTo>
                <a:lnTo>
                  <a:pt x="15019" y="21600"/>
                </a:lnTo>
                <a:lnTo>
                  <a:pt x="15113" y="21600"/>
                </a:lnTo>
                <a:lnTo>
                  <a:pt x="15231" y="21481"/>
                </a:lnTo>
                <a:lnTo>
                  <a:pt x="15349" y="21600"/>
                </a:lnTo>
                <a:lnTo>
                  <a:pt x="15443" y="21600"/>
                </a:lnTo>
                <a:lnTo>
                  <a:pt x="15258" y="21413"/>
                </a:lnTo>
                <a:lnTo>
                  <a:pt x="15258" y="19347"/>
                </a:lnTo>
                <a:lnTo>
                  <a:pt x="16470" y="20573"/>
                </a:lnTo>
                <a:lnTo>
                  <a:pt x="16470" y="21600"/>
                </a:lnTo>
                <a:lnTo>
                  <a:pt x="16524" y="21600"/>
                </a:lnTo>
                <a:lnTo>
                  <a:pt x="16524" y="20573"/>
                </a:lnTo>
                <a:lnTo>
                  <a:pt x="17737" y="19347"/>
                </a:lnTo>
                <a:lnTo>
                  <a:pt x="17737" y="21413"/>
                </a:lnTo>
                <a:lnTo>
                  <a:pt x="17552" y="21600"/>
                </a:lnTo>
                <a:lnTo>
                  <a:pt x="17645" y="21600"/>
                </a:lnTo>
                <a:lnTo>
                  <a:pt x="17763" y="21481"/>
                </a:lnTo>
                <a:lnTo>
                  <a:pt x="17882" y="21600"/>
                </a:lnTo>
                <a:lnTo>
                  <a:pt x="17978" y="21600"/>
                </a:lnTo>
                <a:lnTo>
                  <a:pt x="17793" y="21413"/>
                </a:lnTo>
                <a:lnTo>
                  <a:pt x="17793" y="19347"/>
                </a:lnTo>
                <a:lnTo>
                  <a:pt x="19006" y="20573"/>
                </a:lnTo>
                <a:lnTo>
                  <a:pt x="19006" y="21600"/>
                </a:lnTo>
                <a:lnTo>
                  <a:pt x="19059" y="21600"/>
                </a:lnTo>
                <a:lnTo>
                  <a:pt x="19059" y="20573"/>
                </a:lnTo>
                <a:lnTo>
                  <a:pt x="20272" y="19347"/>
                </a:lnTo>
                <a:lnTo>
                  <a:pt x="20272" y="21413"/>
                </a:lnTo>
                <a:lnTo>
                  <a:pt x="20087" y="21600"/>
                </a:lnTo>
                <a:lnTo>
                  <a:pt x="20181" y="21600"/>
                </a:lnTo>
                <a:lnTo>
                  <a:pt x="20315" y="21465"/>
                </a:lnTo>
                <a:lnTo>
                  <a:pt x="20288" y="21429"/>
                </a:lnTo>
                <a:close/>
                <a:moveTo>
                  <a:pt x="16494" y="20501"/>
                </a:moveTo>
                <a:lnTo>
                  <a:pt x="15276" y="19271"/>
                </a:lnTo>
                <a:lnTo>
                  <a:pt x="16494" y="18041"/>
                </a:lnTo>
                <a:lnTo>
                  <a:pt x="17712" y="19271"/>
                </a:lnTo>
                <a:lnTo>
                  <a:pt x="16494" y="20501"/>
                </a:lnTo>
                <a:close/>
                <a:moveTo>
                  <a:pt x="21528" y="17966"/>
                </a:moveTo>
                <a:lnTo>
                  <a:pt x="20315" y="19192"/>
                </a:lnTo>
                <a:lnTo>
                  <a:pt x="20315" y="17126"/>
                </a:lnTo>
                <a:lnTo>
                  <a:pt x="21528" y="15899"/>
                </a:lnTo>
                <a:lnTo>
                  <a:pt x="21528" y="17966"/>
                </a:lnTo>
                <a:close/>
                <a:moveTo>
                  <a:pt x="20288" y="14594"/>
                </a:moveTo>
                <a:lnTo>
                  <a:pt x="21506" y="15824"/>
                </a:lnTo>
                <a:lnTo>
                  <a:pt x="20288" y="17054"/>
                </a:lnTo>
                <a:lnTo>
                  <a:pt x="19070" y="15824"/>
                </a:lnTo>
                <a:lnTo>
                  <a:pt x="20288" y="14594"/>
                </a:lnTo>
                <a:close/>
                <a:moveTo>
                  <a:pt x="19024" y="20501"/>
                </a:moveTo>
                <a:lnTo>
                  <a:pt x="17806" y="19271"/>
                </a:lnTo>
                <a:lnTo>
                  <a:pt x="19024" y="18041"/>
                </a:lnTo>
                <a:lnTo>
                  <a:pt x="20242" y="19271"/>
                </a:lnTo>
                <a:lnTo>
                  <a:pt x="19024" y="20501"/>
                </a:lnTo>
                <a:close/>
                <a:moveTo>
                  <a:pt x="20261" y="19192"/>
                </a:moveTo>
                <a:lnTo>
                  <a:pt x="19682" y="18606"/>
                </a:lnTo>
                <a:lnTo>
                  <a:pt x="19049" y="17966"/>
                </a:lnTo>
                <a:lnTo>
                  <a:pt x="19049" y="15899"/>
                </a:lnTo>
                <a:lnTo>
                  <a:pt x="20261" y="17126"/>
                </a:lnTo>
                <a:lnTo>
                  <a:pt x="20261" y="19192"/>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1524000" y="2646018"/>
            <a:ext cx="9144000" cy="1029999"/>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1524000" y="3812542"/>
            <a:ext cx="9144000" cy="64862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bg2"/>
        </a:solidFill>
        <a:effectLst/>
      </p:bgPr>
    </p:bg>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34E0F0AE-9646-B940-8F92-B4CD5E7489A1}"/>
              </a:ext>
            </a:extLst>
          </p:cNvPr>
          <p:cNvSpPr/>
          <p:nvPr userDrawn="1"/>
        </p:nvSpPr>
        <p:spPr>
          <a:xfrm>
            <a:off x="983611" y="0"/>
            <a:ext cx="10224778" cy="6858000"/>
          </a:xfrm>
          <a:custGeom>
            <a:avLst/>
            <a:gdLst/>
            <a:ahLst/>
            <a:cxnLst>
              <a:cxn ang="0">
                <a:pos x="wd2" y="hd2"/>
              </a:cxn>
              <a:cxn ang="5400000">
                <a:pos x="wd2" y="hd2"/>
              </a:cxn>
              <a:cxn ang="10800000">
                <a:pos x="wd2" y="hd2"/>
              </a:cxn>
              <a:cxn ang="16200000">
                <a:pos x="wd2" y="hd2"/>
              </a:cxn>
            </a:cxnLst>
            <a:rect l="0" t="0" r="r" b="b"/>
            <a:pathLst>
              <a:path w="21600" h="21600" extrusionOk="0">
                <a:moveTo>
                  <a:pt x="21506" y="1007"/>
                </a:moveTo>
                <a:lnTo>
                  <a:pt x="20288" y="2237"/>
                </a:lnTo>
                <a:lnTo>
                  <a:pt x="19070" y="1007"/>
                </a:lnTo>
                <a:lnTo>
                  <a:pt x="20063" y="4"/>
                </a:lnTo>
                <a:lnTo>
                  <a:pt x="19966" y="4"/>
                </a:lnTo>
                <a:lnTo>
                  <a:pt x="19875" y="96"/>
                </a:lnTo>
                <a:lnTo>
                  <a:pt x="19049" y="931"/>
                </a:lnTo>
                <a:lnTo>
                  <a:pt x="19049" y="0"/>
                </a:lnTo>
                <a:lnTo>
                  <a:pt x="18995" y="0"/>
                </a:lnTo>
                <a:lnTo>
                  <a:pt x="18995" y="931"/>
                </a:lnTo>
                <a:lnTo>
                  <a:pt x="18169" y="96"/>
                </a:lnTo>
                <a:lnTo>
                  <a:pt x="18077" y="4"/>
                </a:lnTo>
                <a:lnTo>
                  <a:pt x="17981" y="4"/>
                </a:lnTo>
                <a:lnTo>
                  <a:pt x="18973" y="1007"/>
                </a:lnTo>
                <a:lnTo>
                  <a:pt x="17755" y="2237"/>
                </a:lnTo>
                <a:lnTo>
                  <a:pt x="16537" y="1007"/>
                </a:lnTo>
                <a:lnTo>
                  <a:pt x="17530" y="4"/>
                </a:lnTo>
                <a:lnTo>
                  <a:pt x="17433" y="4"/>
                </a:lnTo>
                <a:lnTo>
                  <a:pt x="17342" y="96"/>
                </a:lnTo>
                <a:lnTo>
                  <a:pt x="16516" y="931"/>
                </a:lnTo>
                <a:lnTo>
                  <a:pt x="16516" y="0"/>
                </a:lnTo>
                <a:lnTo>
                  <a:pt x="16462" y="0"/>
                </a:lnTo>
                <a:lnTo>
                  <a:pt x="16462" y="931"/>
                </a:lnTo>
                <a:lnTo>
                  <a:pt x="15545" y="0"/>
                </a:lnTo>
                <a:lnTo>
                  <a:pt x="15451" y="0"/>
                </a:lnTo>
                <a:lnTo>
                  <a:pt x="16443" y="1003"/>
                </a:lnTo>
                <a:lnTo>
                  <a:pt x="16443" y="1003"/>
                </a:lnTo>
                <a:lnTo>
                  <a:pt x="16465" y="1023"/>
                </a:lnTo>
                <a:lnTo>
                  <a:pt x="16465" y="3164"/>
                </a:lnTo>
                <a:lnTo>
                  <a:pt x="16492" y="3164"/>
                </a:lnTo>
                <a:lnTo>
                  <a:pt x="16476" y="3196"/>
                </a:lnTo>
                <a:lnTo>
                  <a:pt x="17755" y="4490"/>
                </a:lnTo>
                <a:lnTo>
                  <a:pt x="19022" y="3208"/>
                </a:lnTo>
                <a:lnTo>
                  <a:pt x="20288" y="4490"/>
                </a:lnTo>
                <a:lnTo>
                  <a:pt x="21568" y="3196"/>
                </a:lnTo>
                <a:lnTo>
                  <a:pt x="21552" y="3164"/>
                </a:lnTo>
                <a:lnTo>
                  <a:pt x="21579" y="3164"/>
                </a:lnTo>
                <a:lnTo>
                  <a:pt x="21579" y="1023"/>
                </a:lnTo>
                <a:lnTo>
                  <a:pt x="21600" y="1003"/>
                </a:lnTo>
                <a:lnTo>
                  <a:pt x="20607" y="0"/>
                </a:lnTo>
                <a:lnTo>
                  <a:pt x="20513" y="0"/>
                </a:lnTo>
                <a:lnTo>
                  <a:pt x="21506" y="1007"/>
                </a:lnTo>
                <a:close/>
                <a:moveTo>
                  <a:pt x="17731" y="4374"/>
                </a:moveTo>
                <a:lnTo>
                  <a:pt x="16519" y="3148"/>
                </a:lnTo>
                <a:lnTo>
                  <a:pt x="16519" y="1083"/>
                </a:lnTo>
                <a:lnTo>
                  <a:pt x="17731" y="2308"/>
                </a:lnTo>
                <a:lnTo>
                  <a:pt x="17731" y="4374"/>
                </a:lnTo>
                <a:close/>
                <a:moveTo>
                  <a:pt x="18998" y="3148"/>
                </a:moveTo>
                <a:lnTo>
                  <a:pt x="17785" y="4374"/>
                </a:lnTo>
                <a:lnTo>
                  <a:pt x="17785" y="2308"/>
                </a:lnTo>
                <a:lnTo>
                  <a:pt x="18998" y="1083"/>
                </a:lnTo>
                <a:lnTo>
                  <a:pt x="18998" y="3148"/>
                </a:lnTo>
                <a:close/>
                <a:moveTo>
                  <a:pt x="20261" y="4374"/>
                </a:moveTo>
                <a:lnTo>
                  <a:pt x="19049" y="3148"/>
                </a:lnTo>
                <a:lnTo>
                  <a:pt x="19049" y="1083"/>
                </a:lnTo>
                <a:lnTo>
                  <a:pt x="20261" y="2308"/>
                </a:lnTo>
                <a:lnTo>
                  <a:pt x="20261" y="4374"/>
                </a:lnTo>
                <a:close/>
                <a:moveTo>
                  <a:pt x="21528" y="3148"/>
                </a:moveTo>
                <a:lnTo>
                  <a:pt x="20315" y="4374"/>
                </a:lnTo>
                <a:lnTo>
                  <a:pt x="20315" y="2308"/>
                </a:lnTo>
                <a:lnTo>
                  <a:pt x="21528" y="1083"/>
                </a:lnTo>
                <a:lnTo>
                  <a:pt x="21528" y="3148"/>
                </a:lnTo>
                <a:close/>
                <a:moveTo>
                  <a:pt x="72" y="4"/>
                </a:moveTo>
                <a:lnTo>
                  <a:pt x="72" y="625"/>
                </a:lnTo>
                <a:lnTo>
                  <a:pt x="1285" y="1851"/>
                </a:lnTo>
                <a:lnTo>
                  <a:pt x="1285" y="4"/>
                </a:lnTo>
                <a:lnTo>
                  <a:pt x="1339" y="4"/>
                </a:lnTo>
                <a:lnTo>
                  <a:pt x="1339" y="1851"/>
                </a:lnTo>
                <a:lnTo>
                  <a:pt x="2551" y="625"/>
                </a:lnTo>
                <a:lnTo>
                  <a:pt x="2551" y="4"/>
                </a:lnTo>
                <a:lnTo>
                  <a:pt x="2605" y="4"/>
                </a:lnTo>
                <a:lnTo>
                  <a:pt x="2605" y="645"/>
                </a:lnTo>
                <a:lnTo>
                  <a:pt x="2578" y="645"/>
                </a:lnTo>
                <a:lnTo>
                  <a:pt x="2594" y="677"/>
                </a:lnTo>
                <a:lnTo>
                  <a:pt x="1315" y="1970"/>
                </a:lnTo>
                <a:lnTo>
                  <a:pt x="35" y="677"/>
                </a:lnTo>
                <a:lnTo>
                  <a:pt x="51" y="645"/>
                </a:lnTo>
                <a:lnTo>
                  <a:pt x="24" y="645"/>
                </a:lnTo>
                <a:lnTo>
                  <a:pt x="24" y="4"/>
                </a:lnTo>
                <a:lnTo>
                  <a:pt x="72" y="4"/>
                </a:lnTo>
                <a:close/>
                <a:moveTo>
                  <a:pt x="6372" y="1055"/>
                </a:moveTo>
                <a:lnTo>
                  <a:pt x="5331" y="0"/>
                </a:lnTo>
                <a:lnTo>
                  <a:pt x="5425" y="0"/>
                </a:lnTo>
                <a:lnTo>
                  <a:pt x="6342" y="931"/>
                </a:lnTo>
                <a:lnTo>
                  <a:pt x="6342" y="0"/>
                </a:lnTo>
                <a:lnTo>
                  <a:pt x="6396" y="0"/>
                </a:lnTo>
                <a:lnTo>
                  <a:pt x="6396" y="931"/>
                </a:lnTo>
                <a:lnTo>
                  <a:pt x="7314" y="0"/>
                </a:lnTo>
                <a:lnTo>
                  <a:pt x="7408" y="0"/>
                </a:lnTo>
                <a:lnTo>
                  <a:pt x="6372" y="1055"/>
                </a:lnTo>
                <a:close/>
                <a:moveTo>
                  <a:pt x="20315" y="20442"/>
                </a:moveTo>
                <a:lnTo>
                  <a:pt x="20336" y="20422"/>
                </a:lnTo>
                <a:lnTo>
                  <a:pt x="20336" y="20422"/>
                </a:lnTo>
                <a:lnTo>
                  <a:pt x="21568" y="19176"/>
                </a:lnTo>
                <a:lnTo>
                  <a:pt x="21552" y="19144"/>
                </a:lnTo>
                <a:lnTo>
                  <a:pt x="21579" y="19144"/>
                </a:lnTo>
                <a:lnTo>
                  <a:pt x="21579" y="17003"/>
                </a:lnTo>
                <a:lnTo>
                  <a:pt x="21600" y="16983"/>
                </a:lnTo>
                <a:lnTo>
                  <a:pt x="20288" y="15654"/>
                </a:lnTo>
                <a:lnTo>
                  <a:pt x="18976" y="16983"/>
                </a:lnTo>
                <a:lnTo>
                  <a:pt x="18998" y="17003"/>
                </a:lnTo>
                <a:lnTo>
                  <a:pt x="18998" y="19124"/>
                </a:lnTo>
                <a:lnTo>
                  <a:pt x="17758" y="20378"/>
                </a:lnTo>
                <a:lnTo>
                  <a:pt x="16492" y="19097"/>
                </a:lnTo>
                <a:lnTo>
                  <a:pt x="15225" y="20378"/>
                </a:lnTo>
                <a:lnTo>
                  <a:pt x="13959" y="19097"/>
                </a:lnTo>
                <a:lnTo>
                  <a:pt x="12647" y="20426"/>
                </a:lnTo>
                <a:lnTo>
                  <a:pt x="12669" y="20446"/>
                </a:lnTo>
                <a:lnTo>
                  <a:pt x="12669" y="21600"/>
                </a:lnTo>
                <a:lnTo>
                  <a:pt x="12722" y="21600"/>
                </a:lnTo>
                <a:lnTo>
                  <a:pt x="12722" y="20501"/>
                </a:lnTo>
                <a:lnTo>
                  <a:pt x="13809" y="21600"/>
                </a:lnTo>
                <a:lnTo>
                  <a:pt x="13905" y="21600"/>
                </a:lnTo>
                <a:lnTo>
                  <a:pt x="12744" y="20426"/>
                </a:lnTo>
                <a:lnTo>
                  <a:pt x="13962" y="19196"/>
                </a:lnTo>
                <a:lnTo>
                  <a:pt x="15180" y="20426"/>
                </a:lnTo>
                <a:lnTo>
                  <a:pt x="14018" y="21600"/>
                </a:lnTo>
                <a:lnTo>
                  <a:pt x="14115" y="21600"/>
                </a:lnTo>
                <a:lnTo>
                  <a:pt x="15201" y="20501"/>
                </a:lnTo>
                <a:lnTo>
                  <a:pt x="15201" y="21600"/>
                </a:lnTo>
                <a:lnTo>
                  <a:pt x="15255" y="21600"/>
                </a:lnTo>
                <a:lnTo>
                  <a:pt x="15255" y="20501"/>
                </a:lnTo>
                <a:lnTo>
                  <a:pt x="16341" y="21600"/>
                </a:lnTo>
                <a:lnTo>
                  <a:pt x="16438" y="21600"/>
                </a:lnTo>
                <a:lnTo>
                  <a:pt x="15276" y="20426"/>
                </a:lnTo>
                <a:lnTo>
                  <a:pt x="16494" y="19196"/>
                </a:lnTo>
                <a:lnTo>
                  <a:pt x="17712" y="20426"/>
                </a:lnTo>
                <a:lnTo>
                  <a:pt x="16551" y="21600"/>
                </a:lnTo>
                <a:lnTo>
                  <a:pt x="16647" y="21600"/>
                </a:lnTo>
                <a:lnTo>
                  <a:pt x="17734" y="20501"/>
                </a:lnTo>
                <a:lnTo>
                  <a:pt x="17734" y="21600"/>
                </a:lnTo>
                <a:lnTo>
                  <a:pt x="17788" y="21600"/>
                </a:lnTo>
                <a:lnTo>
                  <a:pt x="17788" y="20501"/>
                </a:lnTo>
                <a:lnTo>
                  <a:pt x="18874" y="21600"/>
                </a:lnTo>
                <a:lnTo>
                  <a:pt x="18971" y="21600"/>
                </a:lnTo>
                <a:lnTo>
                  <a:pt x="17809" y="20426"/>
                </a:lnTo>
                <a:lnTo>
                  <a:pt x="19027" y="19196"/>
                </a:lnTo>
                <a:lnTo>
                  <a:pt x="20245" y="20426"/>
                </a:lnTo>
                <a:lnTo>
                  <a:pt x="19083" y="21600"/>
                </a:lnTo>
                <a:lnTo>
                  <a:pt x="19180" y="21600"/>
                </a:lnTo>
                <a:lnTo>
                  <a:pt x="20267" y="20501"/>
                </a:lnTo>
                <a:lnTo>
                  <a:pt x="20267" y="21600"/>
                </a:lnTo>
                <a:lnTo>
                  <a:pt x="20320" y="21600"/>
                </a:lnTo>
                <a:lnTo>
                  <a:pt x="20320" y="20442"/>
                </a:lnTo>
                <a:close/>
                <a:moveTo>
                  <a:pt x="21528" y="19120"/>
                </a:moveTo>
                <a:lnTo>
                  <a:pt x="20315" y="20346"/>
                </a:lnTo>
                <a:lnTo>
                  <a:pt x="20315" y="18281"/>
                </a:lnTo>
                <a:lnTo>
                  <a:pt x="21528" y="17055"/>
                </a:lnTo>
                <a:lnTo>
                  <a:pt x="21528" y="19120"/>
                </a:lnTo>
                <a:close/>
                <a:moveTo>
                  <a:pt x="20288" y="15749"/>
                </a:moveTo>
                <a:lnTo>
                  <a:pt x="21506" y="16979"/>
                </a:lnTo>
                <a:lnTo>
                  <a:pt x="20288" y="18209"/>
                </a:lnTo>
                <a:lnTo>
                  <a:pt x="19070" y="16979"/>
                </a:lnTo>
                <a:lnTo>
                  <a:pt x="20288" y="15749"/>
                </a:lnTo>
                <a:close/>
                <a:moveTo>
                  <a:pt x="20261" y="20346"/>
                </a:moveTo>
                <a:lnTo>
                  <a:pt x="19682" y="19761"/>
                </a:lnTo>
                <a:lnTo>
                  <a:pt x="19049" y="19120"/>
                </a:lnTo>
                <a:lnTo>
                  <a:pt x="19049" y="17055"/>
                </a:lnTo>
                <a:lnTo>
                  <a:pt x="20261" y="18281"/>
                </a:lnTo>
                <a:lnTo>
                  <a:pt x="20261" y="20346"/>
                </a:lnTo>
                <a:close/>
                <a:moveTo>
                  <a:pt x="8854" y="1007"/>
                </a:moveTo>
                <a:lnTo>
                  <a:pt x="8854" y="1007"/>
                </a:lnTo>
                <a:lnTo>
                  <a:pt x="8875" y="1027"/>
                </a:lnTo>
                <a:lnTo>
                  <a:pt x="8875" y="3168"/>
                </a:lnTo>
                <a:lnTo>
                  <a:pt x="8902" y="3168"/>
                </a:lnTo>
                <a:lnTo>
                  <a:pt x="8886" y="3200"/>
                </a:lnTo>
                <a:lnTo>
                  <a:pt x="10166" y="4494"/>
                </a:lnTo>
                <a:lnTo>
                  <a:pt x="11445" y="3200"/>
                </a:lnTo>
                <a:lnTo>
                  <a:pt x="11429" y="3168"/>
                </a:lnTo>
                <a:lnTo>
                  <a:pt x="11456" y="3168"/>
                </a:lnTo>
                <a:lnTo>
                  <a:pt x="11456" y="1027"/>
                </a:lnTo>
                <a:lnTo>
                  <a:pt x="11477" y="1007"/>
                </a:lnTo>
                <a:lnTo>
                  <a:pt x="11477" y="1007"/>
                </a:lnTo>
                <a:lnTo>
                  <a:pt x="12470" y="4"/>
                </a:lnTo>
                <a:lnTo>
                  <a:pt x="12376" y="4"/>
                </a:lnTo>
                <a:lnTo>
                  <a:pt x="11459" y="935"/>
                </a:lnTo>
                <a:lnTo>
                  <a:pt x="11459" y="4"/>
                </a:lnTo>
                <a:lnTo>
                  <a:pt x="11405" y="4"/>
                </a:lnTo>
                <a:lnTo>
                  <a:pt x="11405" y="935"/>
                </a:lnTo>
                <a:lnTo>
                  <a:pt x="10579" y="100"/>
                </a:lnTo>
                <a:lnTo>
                  <a:pt x="10487" y="8"/>
                </a:lnTo>
                <a:lnTo>
                  <a:pt x="10391" y="8"/>
                </a:lnTo>
                <a:lnTo>
                  <a:pt x="11384" y="1011"/>
                </a:lnTo>
                <a:lnTo>
                  <a:pt x="10166" y="2241"/>
                </a:lnTo>
                <a:lnTo>
                  <a:pt x="8947" y="1011"/>
                </a:lnTo>
                <a:lnTo>
                  <a:pt x="9940" y="8"/>
                </a:lnTo>
                <a:lnTo>
                  <a:pt x="9844" y="8"/>
                </a:lnTo>
                <a:lnTo>
                  <a:pt x="9752" y="100"/>
                </a:lnTo>
                <a:lnTo>
                  <a:pt x="8926" y="935"/>
                </a:lnTo>
                <a:lnTo>
                  <a:pt x="8926" y="4"/>
                </a:lnTo>
                <a:lnTo>
                  <a:pt x="8872" y="4"/>
                </a:lnTo>
                <a:lnTo>
                  <a:pt x="8872" y="935"/>
                </a:lnTo>
                <a:lnTo>
                  <a:pt x="7955" y="4"/>
                </a:lnTo>
                <a:lnTo>
                  <a:pt x="7861" y="4"/>
                </a:lnTo>
                <a:lnTo>
                  <a:pt x="8854" y="1007"/>
                </a:lnTo>
                <a:close/>
                <a:moveTo>
                  <a:pt x="10195" y="2308"/>
                </a:moveTo>
                <a:lnTo>
                  <a:pt x="11408" y="1083"/>
                </a:lnTo>
                <a:lnTo>
                  <a:pt x="11408" y="3148"/>
                </a:lnTo>
                <a:lnTo>
                  <a:pt x="10195" y="4374"/>
                </a:lnTo>
                <a:lnTo>
                  <a:pt x="10195" y="2308"/>
                </a:lnTo>
                <a:close/>
                <a:moveTo>
                  <a:pt x="8929" y="1083"/>
                </a:moveTo>
                <a:lnTo>
                  <a:pt x="10141" y="2308"/>
                </a:lnTo>
                <a:lnTo>
                  <a:pt x="10141" y="4374"/>
                </a:lnTo>
                <a:lnTo>
                  <a:pt x="8929" y="3148"/>
                </a:lnTo>
                <a:lnTo>
                  <a:pt x="8929" y="1083"/>
                </a:lnTo>
                <a:close/>
                <a:moveTo>
                  <a:pt x="10195" y="20442"/>
                </a:moveTo>
                <a:lnTo>
                  <a:pt x="10216" y="20422"/>
                </a:lnTo>
                <a:lnTo>
                  <a:pt x="10216" y="20422"/>
                </a:lnTo>
                <a:lnTo>
                  <a:pt x="11448" y="19176"/>
                </a:lnTo>
                <a:lnTo>
                  <a:pt x="11432" y="19144"/>
                </a:lnTo>
                <a:lnTo>
                  <a:pt x="11459" y="19144"/>
                </a:lnTo>
                <a:lnTo>
                  <a:pt x="11459" y="17003"/>
                </a:lnTo>
                <a:lnTo>
                  <a:pt x="11480" y="16983"/>
                </a:lnTo>
                <a:lnTo>
                  <a:pt x="10168" y="15654"/>
                </a:lnTo>
                <a:lnTo>
                  <a:pt x="8902" y="16935"/>
                </a:lnTo>
                <a:lnTo>
                  <a:pt x="7636" y="15654"/>
                </a:lnTo>
                <a:lnTo>
                  <a:pt x="6324" y="16983"/>
                </a:lnTo>
                <a:lnTo>
                  <a:pt x="6345" y="17003"/>
                </a:lnTo>
                <a:lnTo>
                  <a:pt x="6345" y="19124"/>
                </a:lnTo>
                <a:lnTo>
                  <a:pt x="5712" y="19765"/>
                </a:lnTo>
                <a:lnTo>
                  <a:pt x="5106" y="20378"/>
                </a:lnTo>
                <a:lnTo>
                  <a:pt x="4499" y="19765"/>
                </a:lnTo>
                <a:lnTo>
                  <a:pt x="3866" y="19124"/>
                </a:lnTo>
                <a:lnTo>
                  <a:pt x="3866" y="17003"/>
                </a:lnTo>
                <a:lnTo>
                  <a:pt x="3888" y="16983"/>
                </a:lnTo>
                <a:lnTo>
                  <a:pt x="2576" y="15654"/>
                </a:lnTo>
                <a:lnTo>
                  <a:pt x="1264" y="16983"/>
                </a:lnTo>
                <a:lnTo>
                  <a:pt x="1285" y="17003"/>
                </a:lnTo>
                <a:lnTo>
                  <a:pt x="1285" y="19124"/>
                </a:lnTo>
                <a:lnTo>
                  <a:pt x="0" y="20426"/>
                </a:lnTo>
                <a:lnTo>
                  <a:pt x="21" y="20446"/>
                </a:lnTo>
                <a:lnTo>
                  <a:pt x="21" y="21600"/>
                </a:lnTo>
                <a:lnTo>
                  <a:pt x="75" y="21600"/>
                </a:lnTo>
                <a:lnTo>
                  <a:pt x="75" y="20501"/>
                </a:lnTo>
                <a:lnTo>
                  <a:pt x="1162" y="21600"/>
                </a:lnTo>
                <a:lnTo>
                  <a:pt x="1258" y="21600"/>
                </a:lnTo>
                <a:lnTo>
                  <a:pt x="97" y="20426"/>
                </a:lnTo>
                <a:lnTo>
                  <a:pt x="1315" y="19196"/>
                </a:lnTo>
                <a:lnTo>
                  <a:pt x="2533" y="20426"/>
                </a:lnTo>
                <a:lnTo>
                  <a:pt x="1371" y="21600"/>
                </a:lnTo>
                <a:lnTo>
                  <a:pt x="1468" y="21600"/>
                </a:lnTo>
                <a:lnTo>
                  <a:pt x="2554" y="20501"/>
                </a:lnTo>
                <a:lnTo>
                  <a:pt x="2554" y="21600"/>
                </a:lnTo>
                <a:lnTo>
                  <a:pt x="2608" y="21600"/>
                </a:lnTo>
                <a:lnTo>
                  <a:pt x="2608" y="20501"/>
                </a:lnTo>
                <a:lnTo>
                  <a:pt x="3694" y="21600"/>
                </a:lnTo>
                <a:lnTo>
                  <a:pt x="3791" y="21600"/>
                </a:lnTo>
                <a:lnTo>
                  <a:pt x="2629" y="20426"/>
                </a:lnTo>
                <a:lnTo>
                  <a:pt x="3847" y="19196"/>
                </a:lnTo>
                <a:lnTo>
                  <a:pt x="5065" y="20426"/>
                </a:lnTo>
                <a:lnTo>
                  <a:pt x="3904" y="21600"/>
                </a:lnTo>
                <a:lnTo>
                  <a:pt x="4000" y="21600"/>
                </a:lnTo>
                <a:lnTo>
                  <a:pt x="5087" y="20501"/>
                </a:lnTo>
                <a:lnTo>
                  <a:pt x="5087" y="21600"/>
                </a:lnTo>
                <a:lnTo>
                  <a:pt x="5140" y="21600"/>
                </a:lnTo>
                <a:lnTo>
                  <a:pt x="5140" y="20501"/>
                </a:lnTo>
                <a:lnTo>
                  <a:pt x="6227" y="21600"/>
                </a:lnTo>
                <a:lnTo>
                  <a:pt x="6324" y="21600"/>
                </a:lnTo>
                <a:lnTo>
                  <a:pt x="5162" y="20426"/>
                </a:lnTo>
                <a:lnTo>
                  <a:pt x="6380" y="19196"/>
                </a:lnTo>
                <a:lnTo>
                  <a:pt x="7598" y="20426"/>
                </a:lnTo>
                <a:lnTo>
                  <a:pt x="6436" y="21600"/>
                </a:lnTo>
                <a:lnTo>
                  <a:pt x="6533" y="21600"/>
                </a:lnTo>
                <a:lnTo>
                  <a:pt x="7619" y="20501"/>
                </a:lnTo>
                <a:lnTo>
                  <a:pt x="7619" y="21600"/>
                </a:lnTo>
                <a:lnTo>
                  <a:pt x="7673" y="21600"/>
                </a:lnTo>
                <a:lnTo>
                  <a:pt x="7673" y="20501"/>
                </a:lnTo>
                <a:lnTo>
                  <a:pt x="8760" y="21600"/>
                </a:lnTo>
                <a:lnTo>
                  <a:pt x="8856" y="21600"/>
                </a:lnTo>
                <a:lnTo>
                  <a:pt x="7695" y="20426"/>
                </a:lnTo>
                <a:lnTo>
                  <a:pt x="8913" y="19196"/>
                </a:lnTo>
                <a:lnTo>
                  <a:pt x="10131" y="20426"/>
                </a:lnTo>
                <a:lnTo>
                  <a:pt x="8969" y="21600"/>
                </a:lnTo>
                <a:lnTo>
                  <a:pt x="9066" y="21600"/>
                </a:lnTo>
                <a:lnTo>
                  <a:pt x="10152" y="20501"/>
                </a:lnTo>
                <a:lnTo>
                  <a:pt x="10152" y="21600"/>
                </a:lnTo>
                <a:lnTo>
                  <a:pt x="10206" y="21600"/>
                </a:lnTo>
                <a:lnTo>
                  <a:pt x="10206" y="20442"/>
                </a:lnTo>
                <a:close/>
                <a:moveTo>
                  <a:pt x="2549" y="20346"/>
                </a:moveTo>
                <a:lnTo>
                  <a:pt x="1945" y="19733"/>
                </a:lnTo>
                <a:lnTo>
                  <a:pt x="1339" y="19120"/>
                </a:lnTo>
                <a:lnTo>
                  <a:pt x="1339" y="17055"/>
                </a:lnTo>
                <a:lnTo>
                  <a:pt x="2551" y="18281"/>
                </a:lnTo>
                <a:lnTo>
                  <a:pt x="2551" y="20346"/>
                </a:lnTo>
                <a:close/>
                <a:moveTo>
                  <a:pt x="2576" y="18213"/>
                </a:moveTo>
                <a:lnTo>
                  <a:pt x="1358" y="16983"/>
                </a:lnTo>
                <a:lnTo>
                  <a:pt x="2576" y="15753"/>
                </a:lnTo>
                <a:lnTo>
                  <a:pt x="3794" y="16983"/>
                </a:lnTo>
                <a:lnTo>
                  <a:pt x="2576" y="18213"/>
                </a:lnTo>
                <a:close/>
                <a:moveTo>
                  <a:pt x="3815" y="19120"/>
                </a:moveTo>
                <a:lnTo>
                  <a:pt x="3182" y="19761"/>
                </a:lnTo>
                <a:lnTo>
                  <a:pt x="2602" y="20346"/>
                </a:lnTo>
                <a:lnTo>
                  <a:pt x="2602" y="18281"/>
                </a:lnTo>
                <a:lnTo>
                  <a:pt x="3815" y="17055"/>
                </a:lnTo>
                <a:lnTo>
                  <a:pt x="3815" y="19120"/>
                </a:lnTo>
                <a:close/>
                <a:moveTo>
                  <a:pt x="7609" y="20346"/>
                </a:moveTo>
                <a:lnTo>
                  <a:pt x="7005" y="19733"/>
                </a:lnTo>
                <a:lnTo>
                  <a:pt x="6399" y="19120"/>
                </a:lnTo>
                <a:lnTo>
                  <a:pt x="6399" y="17055"/>
                </a:lnTo>
                <a:lnTo>
                  <a:pt x="7611" y="18281"/>
                </a:lnTo>
                <a:lnTo>
                  <a:pt x="7611" y="20346"/>
                </a:lnTo>
                <a:close/>
                <a:moveTo>
                  <a:pt x="7636" y="18213"/>
                </a:moveTo>
                <a:lnTo>
                  <a:pt x="6417" y="16983"/>
                </a:lnTo>
                <a:lnTo>
                  <a:pt x="7636" y="15753"/>
                </a:lnTo>
                <a:lnTo>
                  <a:pt x="8854" y="16983"/>
                </a:lnTo>
                <a:lnTo>
                  <a:pt x="7636" y="18213"/>
                </a:lnTo>
                <a:close/>
                <a:moveTo>
                  <a:pt x="8875" y="19120"/>
                </a:moveTo>
                <a:lnTo>
                  <a:pt x="8242" y="19761"/>
                </a:lnTo>
                <a:lnTo>
                  <a:pt x="7662" y="20346"/>
                </a:lnTo>
                <a:lnTo>
                  <a:pt x="7662" y="18281"/>
                </a:lnTo>
                <a:lnTo>
                  <a:pt x="8875" y="17055"/>
                </a:lnTo>
                <a:lnTo>
                  <a:pt x="8875" y="19120"/>
                </a:lnTo>
                <a:close/>
                <a:moveTo>
                  <a:pt x="11405" y="19120"/>
                </a:moveTo>
                <a:lnTo>
                  <a:pt x="10192" y="20346"/>
                </a:lnTo>
                <a:lnTo>
                  <a:pt x="10192" y="18281"/>
                </a:lnTo>
                <a:lnTo>
                  <a:pt x="11405" y="17055"/>
                </a:lnTo>
                <a:lnTo>
                  <a:pt x="11405" y="19120"/>
                </a:lnTo>
                <a:close/>
                <a:moveTo>
                  <a:pt x="10168" y="15749"/>
                </a:moveTo>
                <a:lnTo>
                  <a:pt x="11386" y="16979"/>
                </a:lnTo>
                <a:lnTo>
                  <a:pt x="10168" y="18209"/>
                </a:lnTo>
                <a:lnTo>
                  <a:pt x="8950" y="16979"/>
                </a:lnTo>
                <a:lnTo>
                  <a:pt x="10168" y="15749"/>
                </a:lnTo>
                <a:close/>
                <a:moveTo>
                  <a:pt x="10141" y="20346"/>
                </a:moveTo>
                <a:lnTo>
                  <a:pt x="9562" y="19761"/>
                </a:lnTo>
                <a:lnTo>
                  <a:pt x="8929" y="19120"/>
                </a:lnTo>
                <a:lnTo>
                  <a:pt x="8929" y="17055"/>
                </a:lnTo>
                <a:lnTo>
                  <a:pt x="10141" y="18281"/>
                </a:lnTo>
                <a:lnTo>
                  <a:pt x="10141" y="20346"/>
                </a:ln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lvl1pPr>
              <a:defRPr>
                <a:solidFill>
                  <a:schemeClr val="accent4"/>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10515600" cy="3069104"/>
          </a:xfrm>
        </p:spPr>
        <p:txBody>
          <a:bodyPr/>
          <a:lstStyle>
            <a:lvl1pPr>
              <a:defRPr>
                <a:solidFill>
                  <a:schemeClr val="tx2">
                    <a:lumMod val="75000"/>
                  </a:schemeClr>
                </a:solidFill>
              </a:defRPr>
            </a:lvl1pPr>
            <a:lvl2pPr>
              <a:defRPr>
                <a:solidFill>
                  <a:schemeClr val="tx2">
                    <a:lumMod val="75000"/>
                  </a:schemeClr>
                </a:solidFill>
              </a:defRPr>
            </a:lvl2pPr>
            <a:lvl3pPr>
              <a:defRPr>
                <a:solidFill>
                  <a:schemeClr val="tx2">
                    <a:lumMod val="75000"/>
                  </a:schemeClr>
                </a:solidFill>
              </a:defRPr>
            </a:lvl3pPr>
            <a:lvl4pPr>
              <a:defRPr>
                <a:solidFill>
                  <a:schemeClr val="tx2">
                    <a:lumMod val="75000"/>
                  </a:schemeClr>
                </a:solidFill>
              </a:defRPr>
            </a:lvl4pPr>
            <a:lvl5pPr>
              <a:defRPr>
                <a:solidFill>
                  <a:schemeClr val="tx2">
                    <a:lumMod val="75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0F5A16E7-A03A-AA4F-84B9-62478DD700C7}"/>
              </a:ext>
            </a:extLst>
          </p:cNvPr>
          <p:cNvSpPr/>
          <p:nvPr userDrawn="1"/>
        </p:nvSpPr>
        <p:spPr>
          <a:xfrm>
            <a:off x="983611" y="0"/>
            <a:ext cx="10224778" cy="6858000"/>
          </a:xfrm>
          <a:custGeom>
            <a:avLst/>
            <a:gdLst/>
            <a:ahLst/>
            <a:cxnLst>
              <a:cxn ang="0">
                <a:pos x="wd2" y="hd2"/>
              </a:cxn>
              <a:cxn ang="5400000">
                <a:pos x="wd2" y="hd2"/>
              </a:cxn>
              <a:cxn ang="10800000">
                <a:pos x="wd2" y="hd2"/>
              </a:cxn>
              <a:cxn ang="16200000">
                <a:pos x="wd2" y="hd2"/>
              </a:cxn>
            </a:cxnLst>
            <a:rect l="0" t="0" r="r" b="b"/>
            <a:pathLst>
              <a:path w="21600" h="21600" extrusionOk="0">
                <a:moveTo>
                  <a:pt x="21506" y="1007"/>
                </a:moveTo>
                <a:lnTo>
                  <a:pt x="20288" y="2237"/>
                </a:lnTo>
                <a:lnTo>
                  <a:pt x="19070" y="1007"/>
                </a:lnTo>
                <a:lnTo>
                  <a:pt x="20063" y="4"/>
                </a:lnTo>
                <a:lnTo>
                  <a:pt x="19966" y="4"/>
                </a:lnTo>
                <a:lnTo>
                  <a:pt x="19875" y="96"/>
                </a:lnTo>
                <a:lnTo>
                  <a:pt x="19049" y="931"/>
                </a:lnTo>
                <a:lnTo>
                  <a:pt x="19049" y="0"/>
                </a:lnTo>
                <a:lnTo>
                  <a:pt x="18995" y="0"/>
                </a:lnTo>
                <a:lnTo>
                  <a:pt x="18995" y="931"/>
                </a:lnTo>
                <a:lnTo>
                  <a:pt x="18169" y="96"/>
                </a:lnTo>
                <a:lnTo>
                  <a:pt x="18077" y="4"/>
                </a:lnTo>
                <a:lnTo>
                  <a:pt x="17981" y="4"/>
                </a:lnTo>
                <a:lnTo>
                  <a:pt x="18973" y="1007"/>
                </a:lnTo>
                <a:lnTo>
                  <a:pt x="17755" y="2237"/>
                </a:lnTo>
                <a:lnTo>
                  <a:pt x="16537" y="1007"/>
                </a:lnTo>
                <a:lnTo>
                  <a:pt x="17530" y="4"/>
                </a:lnTo>
                <a:lnTo>
                  <a:pt x="17433" y="4"/>
                </a:lnTo>
                <a:lnTo>
                  <a:pt x="17342" y="96"/>
                </a:lnTo>
                <a:lnTo>
                  <a:pt x="16516" y="931"/>
                </a:lnTo>
                <a:lnTo>
                  <a:pt x="16516" y="0"/>
                </a:lnTo>
                <a:lnTo>
                  <a:pt x="16462" y="0"/>
                </a:lnTo>
                <a:lnTo>
                  <a:pt x="16462" y="931"/>
                </a:lnTo>
                <a:lnTo>
                  <a:pt x="15545" y="0"/>
                </a:lnTo>
                <a:lnTo>
                  <a:pt x="15451" y="0"/>
                </a:lnTo>
                <a:lnTo>
                  <a:pt x="16443" y="1003"/>
                </a:lnTo>
                <a:lnTo>
                  <a:pt x="16443" y="1003"/>
                </a:lnTo>
                <a:lnTo>
                  <a:pt x="16465" y="1023"/>
                </a:lnTo>
                <a:lnTo>
                  <a:pt x="16465" y="3164"/>
                </a:lnTo>
                <a:lnTo>
                  <a:pt x="16492" y="3164"/>
                </a:lnTo>
                <a:lnTo>
                  <a:pt x="16476" y="3196"/>
                </a:lnTo>
                <a:lnTo>
                  <a:pt x="17755" y="4490"/>
                </a:lnTo>
                <a:lnTo>
                  <a:pt x="19022" y="3208"/>
                </a:lnTo>
                <a:lnTo>
                  <a:pt x="20288" y="4490"/>
                </a:lnTo>
                <a:lnTo>
                  <a:pt x="21568" y="3196"/>
                </a:lnTo>
                <a:lnTo>
                  <a:pt x="21552" y="3164"/>
                </a:lnTo>
                <a:lnTo>
                  <a:pt x="21579" y="3164"/>
                </a:lnTo>
                <a:lnTo>
                  <a:pt x="21579" y="1023"/>
                </a:lnTo>
                <a:lnTo>
                  <a:pt x="21600" y="1003"/>
                </a:lnTo>
                <a:lnTo>
                  <a:pt x="20607" y="0"/>
                </a:lnTo>
                <a:lnTo>
                  <a:pt x="20513" y="0"/>
                </a:lnTo>
                <a:lnTo>
                  <a:pt x="21506" y="1007"/>
                </a:lnTo>
                <a:close/>
                <a:moveTo>
                  <a:pt x="17731" y="4374"/>
                </a:moveTo>
                <a:lnTo>
                  <a:pt x="16519" y="3148"/>
                </a:lnTo>
                <a:lnTo>
                  <a:pt x="16519" y="1083"/>
                </a:lnTo>
                <a:lnTo>
                  <a:pt x="17731" y="2308"/>
                </a:lnTo>
                <a:lnTo>
                  <a:pt x="17731" y="4374"/>
                </a:lnTo>
                <a:close/>
                <a:moveTo>
                  <a:pt x="18998" y="3148"/>
                </a:moveTo>
                <a:lnTo>
                  <a:pt x="17785" y="4374"/>
                </a:lnTo>
                <a:lnTo>
                  <a:pt x="17785" y="2308"/>
                </a:lnTo>
                <a:lnTo>
                  <a:pt x="18998" y="1083"/>
                </a:lnTo>
                <a:lnTo>
                  <a:pt x="18998" y="3148"/>
                </a:lnTo>
                <a:close/>
                <a:moveTo>
                  <a:pt x="20261" y="4374"/>
                </a:moveTo>
                <a:lnTo>
                  <a:pt x="19049" y="3148"/>
                </a:lnTo>
                <a:lnTo>
                  <a:pt x="19049" y="1083"/>
                </a:lnTo>
                <a:lnTo>
                  <a:pt x="20261" y="2308"/>
                </a:lnTo>
                <a:lnTo>
                  <a:pt x="20261" y="4374"/>
                </a:lnTo>
                <a:close/>
                <a:moveTo>
                  <a:pt x="21528" y="3148"/>
                </a:moveTo>
                <a:lnTo>
                  <a:pt x="20315" y="4374"/>
                </a:lnTo>
                <a:lnTo>
                  <a:pt x="20315" y="2308"/>
                </a:lnTo>
                <a:lnTo>
                  <a:pt x="21528" y="1083"/>
                </a:lnTo>
                <a:lnTo>
                  <a:pt x="21528" y="3148"/>
                </a:lnTo>
                <a:close/>
                <a:moveTo>
                  <a:pt x="72" y="4"/>
                </a:moveTo>
                <a:lnTo>
                  <a:pt x="72" y="625"/>
                </a:lnTo>
                <a:lnTo>
                  <a:pt x="1285" y="1851"/>
                </a:lnTo>
                <a:lnTo>
                  <a:pt x="1285" y="4"/>
                </a:lnTo>
                <a:lnTo>
                  <a:pt x="1339" y="4"/>
                </a:lnTo>
                <a:lnTo>
                  <a:pt x="1339" y="1851"/>
                </a:lnTo>
                <a:lnTo>
                  <a:pt x="2551" y="625"/>
                </a:lnTo>
                <a:lnTo>
                  <a:pt x="2551" y="4"/>
                </a:lnTo>
                <a:lnTo>
                  <a:pt x="2605" y="4"/>
                </a:lnTo>
                <a:lnTo>
                  <a:pt x="2605" y="645"/>
                </a:lnTo>
                <a:lnTo>
                  <a:pt x="2578" y="645"/>
                </a:lnTo>
                <a:lnTo>
                  <a:pt x="2594" y="677"/>
                </a:lnTo>
                <a:lnTo>
                  <a:pt x="1315" y="1970"/>
                </a:lnTo>
                <a:lnTo>
                  <a:pt x="35" y="677"/>
                </a:lnTo>
                <a:lnTo>
                  <a:pt x="51" y="645"/>
                </a:lnTo>
                <a:lnTo>
                  <a:pt x="24" y="645"/>
                </a:lnTo>
                <a:lnTo>
                  <a:pt x="24" y="4"/>
                </a:lnTo>
                <a:lnTo>
                  <a:pt x="72" y="4"/>
                </a:lnTo>
                <a:close/>
                <a:moveTo>
                  <a:pt x="6372" y="1055"/>
                </a:moveTo>
                <a:lnTo>
                  <a:pt x="5331" y="0"/>
                </a:lnTo>
                <a:lnTo>
                  <a:pt x="5425" y="0"/>
                </a:lnTo>
                <a:lnTo>
                  <a:pt x="6342" y="931"/>
                </a:lnTo>
                <a:lnTo>
                  <a:pt x="6342" y="0"/>
                </a:lnTo>
                <a:lnTo>
                  <a:pt x="6396" y="0"/>
                </a:lnTo>
                <a:lnTo>
                  <a:pt x="6396" y="931"/>
                </a:lnTo>
                <a:lnTo>
                  <a:pt x="7314" y="0"/>
                </a:lnTo>
                <a:lnTo>
                  <a:pt x="7408" y="0"/>
                </a:lnTo>
                <a:lnTo>
                  <a:pt x="6372" y="1055"/>
                </a:lnTo>
                <a:close/>
                <a:moveTo>
                  <a:pt x="20315" y="20442"/>
                </a:moveTo>
                <a:lnTo>
                  <a:pt x="20336" y="20422"/>
                </a:lnTo>
                <a:lnTo>
                  <a:pt x="20336" y="20422"/>
                </a:lnTo>
                <a:lnTo>
                  <a:pt x="21568" y="19176"/>
                </a:lnTo>
                <a:lnTo>
                  <a:pt x="21552" y="19144"/>
                </a:lnTo>
                <a:lnTo>
                  <a:pt x="21579" y="19144"/>
                </a:lnTo>
                <a:lnTo>
                  <a:pt x="21579" y="17003"/>
                </a:lnTo>
                <a:lnTo>
                  <a:pt x="21600" y="16983"/>
                </a:lnTo>
                <a:lnTo>
                  <a:pt x="20288" y="15654"/>
                </a:lnTo>
                <a:lnTo>
                  <a:pt x="18976" y="16983"/>
                </a:lnTo>
                <a:lnTo>
                  <a:pt x="18998" y="17003"/>
                </a:lnTo>
                <a:lnTo>
                  <a:pt x="18998" y="19124"/>
                </a:lnTo>
                <a:lnTo>
                  <a:pt x="17758" y="20378"/>
                </a:lnTo>
                <a:lnTo>
                  <a:pt x="16492" y="19097"/>
                </a:lnTo>
                <a:lnTo>
                  <a:pt x="15225" y="20378"/>
                </a:lnTo>
                <a:lnTo>
                  <a:pt x="13959" y="19097"/>
                </a:lnTo>
                <a:lnTo>
                  <a:pt x="12647" y="20426"/>
                </a:lnTo>
                <a:lnTo>
                  <a:pt x="12669" y="20446"/>
                </a:lnTo>
                <a:lnTo>
                  <a:pt x="12669" y="21600"/>
                </a:lnTo>
                <a:lnTo>
                  <a:pt x="12722" y="21600"/>
                </a:lnTo>
                <a:lnTo>
                  <a:pt x="12722" y="20501"/>
                </a:lnTo>
                <a:lnTo>
                  <a:pt x="13809" y="21600"/>
                </a:lnTo>
                <a:lnTo>
                  <a:pt x="13905" y="21600"/>
                </a:lnTo>
                <a:lnTo>
                  <a:pt x="12744" y="20426"/>
                </a:lnTo>
                <a:lnTo>
                  <a:pt x="13962" y="19196"/>
                </a:lnTo>
                <a:lnTo>
                  <a:pt x="15180" y="20426"/>
                </a:lnTo>
                <a:lnTo>
                  <a:pt x="14018" y="21600"/>
                </a:lnTo>
                <a:lnTo>
                  <a:pt x="14115" y="21600"/>
                </a:lnTo>
                <a:lnTo>
                  <a:pt x="15201" y="20501"/>
                </a:lnTo>
                <a:lnTo>
                  <a:pt x="15201" y="21600"/>
                </a:lnTo>
                <a:lnTo>
                  <a:pt x="15255" y="21600"/>
                </a:lnTo>
                <a:lnTo>
                  <a:pt x="15255" y="20501"/>
                </a:lnTo>
                <a:lnTo>
                  <a:pt x="16341" y="21600"/>
                </a:lnTo>
                <a:lnTo>
                  <a:pt x="16438" y="21600"/>
                </a:lnTo>
                <a:lnTo>
                  <a:pt x="15276" y="20426"/>
                </a:lnTo>
                <a:lnTo>
                  <a:pt x="16494" y="19196"/>
                </a:lnTo>
                <a:lnTo>
                  <a:pt x="17712" y="20426"/>
                </a:lnTo>
                <a:lnTo>
                  <a:pt x="16551" y="21600"/>
                </a:lnTo>
                <a:lnTo>
                  <a:pt x="16647" y="21600"/>
                </a:lnTo>
                <a:lnTo>
                  <a:pt x="17734" y="20501"/>
                </a:lnTo>
                <a:lnTo>
                  <a:pt x="17734" y="21600"/>
                </a:lnTo>
                <a:lnTo>
                  <a:pt x="17788" y="21600"/>
                </a:lnTo>
                <a:lnTo>
                  <a:pt x="17788" y="20501"/>
                </a:lnTo>
                <a:lnTo>
                  <a:pt x="18874" y="21600"/>
                </a:lnTo>
                <a:lnTo>
                  <a:pt x="18971" y="21600"/>
                </a:lnTo>
                <a:lnTo>
                  <a:pt x="17809" y="20426"/>
                </a:lnTo>
                <a:lnTo>
                  <a:pt x="19027" y="19196"/>
                </a:lnTo>
                <a:lnTo>
                  <a:pt x="20245" y="20426"/>
                </a:lnTo>
                <a:lnTo>
                  <a:pt x="19083" y="21600"/>
                </a:lnTo>
                <a:lnTo>
                  <a:pt x="19180" y="21600"/>
                </a:lnTo>
                <a:lnTo>
                  <a:pt x="20267" y="20501"/>
                </a:lnTo>
                <a:lnTo>
                  <a:pt x="20267" y="21600"/>
                </a:lnTo>
                <a:lnTo>
                  <a:pt x="20320" y="21600"/>
                </a:lnTo>
                <a:lnTo>
                  <a:pt x="20320" y="20442"/>
                </a:lnTo>
                <a:close/>
                <a:moveTo>
                  <a:pt x="21528" y="19120"/>
                </a:moveTo>
                <a:lnTo>
                  <a:pt x="20315" y="20346"/>
                </a:lnTo>
                <a:lnTo>
                  <a:pt x="20315" y="18281"/>
                </a:lnTo>
                <a:lnTo>
                  <a:pt x="21528" y="17055"/>
                </a:lnTo>
                <a:lnTo>
                  <a:pt x="21528" y="19120"/>
                </a:lnTo>
                <a:close/>
                <a:moveTo>
                  <a:pt x="20288" y="15749"/>
                </a:moveTo>
                <a:lnTo>
                  <a:pt x="21506" y="16979"/>
                </a:lnTo>
                <a:lnTo>
                  <a:pt x="20288" y="18209"/>
                </a:lnTo>
                <a:lnTo>
                  <a:pt x="19070" y="16979"/>
                </a:lnTo>
                <a:lnTo>
                  <a:pt x="20288" y="15749"/>
                </a:lnTo>
                <a:close/>
                <a:moveTo>
                  <a:pt x="20261" y="20346"/>
                </a:moveTo>
                <a:lnTo>
                  <a:pt x="19682" y="19761"/>
                </a:lnTo>
                <a:lnTo>
                  <a:pt x="19049" y="19120"/>
                </a:lnTo>
                <a:lnTo>
                  <a:pt x="19049" y="17055"/>
                </a:lnTo>
                <a:lnTo>
                  <a:pt x="20261" y="18281"/>
                </a:lnTo>
                <a:lnTo>
                  <a:pt x="20261" y="20346"/>
                </a:lnTo>
                <a:close/>
                <a:moveTo>
                  <a:pt x="8854" y="1007"/>
                </a:moveTo>
                <a:lnTo>
                  <a:pt x="8854" y="1007"/>
                </a:lnTo>
                <a:lnTo>
                  <a:pt x="8875" y="1027"/>
                </a:lnTo>
                <a:lnTo>
                  <a:pt x="8875" y="3168"/>
                </a:lnTo>
                <a:lnTo>
                  <a:pt x="8902" y="3168"/>
                </a:lnTo>
                <a:lnTo>
                  <a:pt x="8886" y="3200"/>
                </a:lnTo>
                <a:lnTo>
                  <a:pt x="10166" y="4494"/>
                </a:lnTo>
                <a:lnTo>
                  <a:pt x="11445" y="3200"/>
                </a:lnTo>
                <a:lnTo>
                  <a:pt x="11429" y="3168"/>
                </a:lnTo>
                <a:lnTo>
                  <a:pt x="11456" y="3168"/>
                </a:lnTo>
                <a:lnTo>
                  <a:pt x="11456" y="1027"/>
                </a:lnTo>
                <a:lnTo>
                  <a:pt x="11477" y="1007"/>
                </a:lnTo>
                <a:lnTo>
                  <a:pt x="11477" y="1007"/>
                </a:lnTo>
                <a:lnTo>
                  <a:pt x="12470" y="4"/>
                </a:lnTo>
                <a:lnTo>
                  <a:pt x="12376" y="4"/>
                </a:lnTo>
                <a:lnTo>
                  <a:pt x="11459" y="935"/>
                </a:lnTo>
                <a:lnTo>
                  <a:pt x="11459" y="4"/>
                </a:lnTo>
                <a:lnTo>
                  <a:pt x="11405" y="4"/>
                </a:lnTo>
                <a:lnTo>
                  <a:pt x="11405" y="935"/>
                </a:lnTo>
                <a:lnTo>
                  <a:pt x="10579" y="100"/>
                </a:lnTo>
                <a:lnTo>
                  <a:pt x="10487" y="8"/>
                </a:lnTo>
                <a:lnTo>
                  <a:pt x="10391" y="8"/>
                </a:lnTo>
                <a:lnTo>
                  <a:pt x="11384" y="1011"/>
                </a:lnTo>
                <a:lnTo>
                  <a:pt x="10166" y="2241"/>
                </a:lnTo>
                <a:lnTo>
                  <a:pt x="8947" y="1011"/>
                </a:lnTo>
                <a:lnTo>
                  <a:pt x="9940" y="8"/>
                </a:lnTo>
                <a:lnTo>
                  <a:pt x="9844" y="8"/>
                </a:lnTo>
                <a:lnTo>
                  <a:pt x="9752" y="100"/>
                </a:lnTo>
                <a:lnTo>
                  <a:pt x="8926" y="935"/>
                </a:lnTo>
                <a:lnTo>
                  <a:pt x="8926" y="4"/>
                </a:lnTo>
                <a:lnTo>
                  <a:pt x="8872" y="4"/>
                </a:lnTo>
                <a:lnTo>
                  <a:pt x="8872" y="935"/>
                </a:lnTo>
                <a:lnTo>
                  <a:pt x="7955" y="4"/>
                </a:lnTo>
                <a:lnTo>
                  <a:pt x="7861" y="4"/>
                </a:lnTo>
                <a:lnTo>
                  <a:pt x="8854" y="1007"/>
                </a:lnTo>
                <a:close/>
                <a:moveTo>
                  <a:pt x="10195" y="2308"/>
                </a:moveTo>
                <a:lnTo>
                  <a:pt x="11408" y="1083"/>
                </a:lnTo>
                <a:lnTo>
                  <a:pt x="11408" y="3148"/>
                </a:lnTo>
                <a:lnTo>
                  <a:pt x="10195" y="4374"/>
                </a:lnTo>
                <a:lnTo>
                  <a:pt x="10195" y="2308"/>
                </a:lnTo>
                <a:close/>
                <a:moveTo>
                  <a:pt x="8929" y="1083"/>
                </a:moveTo>
                <a:lnTo>
                  <a:pt x="10141" y="2308"/>
                </a:lnTo>
                <a:lnTo>
                  <a:pt x="10141" y="4374"/>
                </a:lnTo>
                <a:lnTo>
                  <a:pt x="8929" y="3148"/>
                </a:lnTo>
                <a:lnTo>
                  <a:pt x="8929" y="1083"/>
                </a:lnTo>
                <a:close/>
                <a:moveTo>
                  <a:pt x="10195" y="20442"/>
                </a:moveTo>
                <a:lnTo>
                  <a:pt x="10216" y="20422"/>
                </a:lnTo>
                <a:lnTo>
                  <a:pt x="10216" y="20422"/>
                </a:lnTo>
                <a:lnTo>
                  <a:pt x="11448" y="19176"/>
                </a:lnTo>
                <a:lnTo>
                  <a:pt x="11432" y="19144"/>
                </a:lnTo>
                <a:lnTo>
                  <a:pt x="11459" y="19144"/>
                </a:lnTo>
                <a:lnTo>
                  <a:pt x="11459" y="17003"/>
                </a:lnTo>
                <a:lnTo>
                  <a:pt x="11480" y="16983"/>
                </a:lnTo>
                <a:lnTo>
                  <a:pt x="10168" y="15654"/>
                </a:lnTo>
                <a:lnTo>
                  <a:pt x="8902" y="16935"/>
                </a:lnTo>
                <a:lnTo>
                  <a:pt x="7636" y="15654"/>
                </a:lnTo>
                <a:lnTo>
                  <a:pt x="6324" y="16983"/>
                </a:lnTo>
                <a:lnTo>
                  <a:pt x="6345" y="17003"/>
                </a:lnTo>
                <a:lnTo>
                  <a:pt x="6345" y="19124"/>
                </a:lnTo>
                <a:lnTo>
                  <a:pt x="5712" y="19765"/>
                </a:lnTo>
                <a:lnTo>
                  <a:pt x="5106" y="20378"/>
                </a:lnTo>
                <a:lnTo>
                  <a:pt x="4499" y="19765"/>
                </a:lnTo>
                <a:lnTo>
                  <a:pt x="3866" y="19124"/>
                </a:lnTo>
                <a:lnTo>
                  <a:pt x="3866" y="17003"/>
                </a:lnTo>
                <a:lnTo>
                  <a:pt x="3888" y="16983"/>
                </a:lnTo>
                <a:lnTo>
                  <a:pt x="2576" y="15654"/>
                </a:lnTo>
                <a:lnTo>
                  <a:pt x="1264" y="16983"/>
                </a:lnTo>
                <a:lnTo>
                  <a:pt x="1285" y="17003"/>
                </a:lnTo>
                <a:lnTo>
                  <a:pt x="1285" y="19124"/>
                </a:lnTo>
                <a:lnTo>
                  <a:pt x="0" y="20426"/>
                </a:lnTo>
                <a:lnTo>
                  <a:pt x="21" y="20446"/>
                </a:lnTo>
                <a:lnTo>
                  <a:pt x="21" y="21600"/>
                </a:lnTo>
                <a:lnTo>
                  <a:pt x="75" y="21600"/>
                </a:lnTo>
                <a:lnTo>
                  <a:pt x="75" y="20501"/>
                </a:lnTo>
                <a:lnTo>
                  <a:pt x="1162" y="21600"/>
                </a:lnTo>
                <a:lnTo>
                  <a:pt x="1258" y="21600"/>
                </a:lnTo>
                <a:lnTo>
                  <a:pt x="97" y="20426"/>
                </a:lnTo>
                <a:lnTo>
                  <a:pt x="1315" y="19196"/>
                </a:lnTo>
                <a:lnTo>
                  <a:pt x="2533" y="20426"/>
                </a:lnTo>
                <a:lnTo>
                  <a:pt x="1371" y="21600"/>
                </a:lnTo>
                <a:lnTo>
                  <a:pt x="1468" y="21600"/>
                </a:lnTo>
                <a:lnTo>
                  <a:pt x="2554" y="20501"/>
                </a:lnTo>
                <a:lnTo>
                  <a:pt x="2554" y="21600"/>
                </a:lnTo>
                <a:lnTo>
                  <a:pt x="2608" y="21600"/>
                </a:lnTo>
                <a:lnTo>
                  <a:pt x="2608" y="20501"/>
                </a:lnTo>
                <a:lnTo>
                  <a:pt x="3694" y="21600"/>
                </a:lnTo>
                <a:lnTo>
                  <a:pt x="3791" y="21600"/>
                </a:lnTo>
                <a:lnTo>
                  <a:pt x="2629" y="20426"/>
                </a:lnTo>
                <a:lnTo>
                  <a:pt x="3847" y="19196"/>
                </a:lnTo>
                <a:lnTo>
                  <a:pt x="5065" y="20426"/>
                </a:lnTo>
                <a:lnTo>
                  <a:pt x="3904" y="21600"/>
                </a:lnTo>
                <a:lnTo>
                  <a:pt x="4000" y="21600"/>
                </a:lnTo>
                <a:lnTo>
                  <a:pt x="5087" y="20501"/>
                </a:lnTo>
                <a:lnTo>
                  <a:pt x="5087" y="21600"/>
                </a:lnTo>
                <a:lnTo>
                  <a:pt x="5140" y="21600"/>
                </a:lnTo>
                <a:lnTo>
                  <a:pt x="5140" y="20501"/>
                </a:lnTo>
                <a:lnTo>
                  <a:pt x="6227" y="21600"/>
                </a:lnTo>
                <a:lnTo>
                  <a:pt x="6324" y="21600"/>
                </a:lnTo>
                <a:lnTo>
                  <a:pt x="5162" y="20426"/>
                </a:lnTo>
                <a:lnTo>
                  <a:pt x="6380" y="19196"/>
                </a:lnTo>
                <a:lnTo>
                  <a:pt x="7598" y="20426"/>
                </a:lnTo>
                <a:lnTo>
                  <a:pt x="6436" y="21600"/>
                </a:lnTo>
                <a:lnTo>
                  <a:pt x="6533" y="21600"/>
                </a:lnTo>
                <a:lnTo>
                  <a:pt x="7619" y="20501"/>
                </a:lnTo>
                <a:lnTo>
                  <a:pt x="7619" y="21600"/>
                </a:lnTo>
                <a:lnTo>
                  <a:pt x="7673" y="21600"/>
                </a:lnTo>
                <a:lnTo>
                  <a:pt x="7673" y="20501"/>
                </a:lnTo>
                <a:lnTo>
                  <a:pt x="8760" y="21600"/>
                </a:lnTo>
                <a:lnTo>
                  <a:pt x="8856" y="21600"/>
                </a:lnTo>
                <a:lnTo>
                  <a:pt x="7695" y="20426"/>
                </a:lnTo>
                <a:lnTo>
                  <a:pt x="8913" y="19196"/>
                </a:lnTo>
                <a:lnTo>
                  <a:pt x="10131" y="20426"/>
                </a:lnTo>
                <a:lnTo>
                  <a:pt x="8969" y="21600"/>
                </a:lnTo>
                <a:lnTo>
                  <a:pt x="9066" y="21600"/>
                </a:lnTo>
                <a:lnTo>
                  <a:pt x="10152" y="20501"/>
                </a:lnTo>
                <a:lnTo>
                  <a:pt x="10152" y="21600"/>
                </a:lnTo>
                <a:lnTo>
                  <a:pt x="10206" y="21600"/>
                </a:lnTo>
                <a:lnTo>
                  <a:pt x="10206" y="20442"/>
                </a:lnTo>
                <a:close/>
                <a:moveTo>
                  <a:pt x="2549" y="20346"/>
                </a:moveTo>
                <a:lnTo>
                  <a:pt x="1945" y="19733"/>
                </a:lnTo>
                <a:lnTo>
                  <a:pt x="1339" y="19120"/>
                </a:lnTo>
                <a:lnTo>
                  <a:pt x="1339" y="17055"/>
                </a:lnTo>
                <a:lnTo>
                  <a:pt x="2551" y="18281"/>
                </a:lnTo>
                <a:lnTo>
                  <a:pt x="2551" y="20346"/>
                </a:lnTo>
                <a:close/>
                <a:moveTo>
                  <a:pt x="2576" y="18213"/>
                </a:moveTo>
                <a:lnTo>
                  <a:pt x="1358" y="16983"/>
                </a:lnTo>
                <a:lnTo>
                  <a:pt x="2576" y="15753"/>
                </a:lnTo>
                <a:lnTo>
                  <a:pt x="3794" y="16983"/>
                </a:lnTo>
                <a:lnTo>
                  <a:pt x="2576" y="18213"/>
                </a:lnTo>
                <a:close/>
                <a:moveTo>
                  <a:pt x="3815" y="19120"/>
                </a:moveTo>
                <a:lnTo>
                  <a:pt x="3182" y="19761"/>
                </a:lnTo>
                <a:lnTo>
                  <a:pt x="2602" y="20346"/>
                </a:lnTo>
                <a:lnTo>
                  <a:pt x="2602" y="18281"/>
                </a:lnTo>
                <a:lnTo>
                  <a:pt x="3815" y="17055"/>
                </a:lnTo>
                <a:lnTo>
                  <a:pt x="3815" y="19120"/>
                </a:lnTo>
                <a:close/>
                <a:moveTo>
                  <a:pt x="7609" y="20346"/>
                </a:moveTo>
                <a:lnTo>
                  <a:pt x="7005" y="19733"/>
                </a:lnTo>
                <a:lnTo>
                  <a:pt x="6399" y="19120"/>
                </a:lnTo>
                <a:lnTo>
                  <a:pt x="6399" y="17055"/>
                </a:lnTo>
                <a:lnTo>
                  <a:pt x="7611" y="18281"/>
                </a:lnTo>
                <a:lnTo>
                  <a:pt x="7611" y="20346"/>
                </a:lnTo>
                <a:close/>
                <a:moveTo>
                  <a:pt x="7636" y="18213"/>
                </a:moveTo>
                <a:lnTo>
                  <a:pt x="6417" y="16983"/>
                </a:lnTo>
                <a:lnTo>
                  <a:pt x="7636" y="15753"/>
                </a:lnTo>
                <a:lnTo>
                  <a:pt x="8854" y="16983"/>
                </a:lnTo>
                <a:lnTo>
                  <a:pt x="7636" y="18213"/>
                </a:lnTo>
                <a:close/>
                <a:moveTo>
                  <a:pt x="8875" y="19120"/>
                </a:moveTo>
                <a:lnTo>
                  <a:pt x="8242" y="19761"/>
                </a:lnTo>
                <a:lnTo>
                  <a:pt x="7662" y="20346"/>
                </a:lnTo>
                <a:lnTo>
                  <a:pt x="7662" y="18281"/>
                </a:lnTo>
                <a:lnTo>
                  <a:pt x="8875" y="17055"/>
                </a:lnTo>
                <a:lnTo>
                  <a:pt x="8875" y="19120"/>
                </a:lnTo>
                <a:close/>
                <a:moveTo>
                  <a:pt x="11405" y="19120"/>
                </a:moveTo>
                <a:lnTo>
                  <a:pt x="10192" y="20346"/>
                </a:lnTo>
                <a:lnTo>
                  <a:pt x="10192" y="18281"/>
                </a:lnTo>
                <a:lnTo>
                  <a:pt x="11405" y="17055"/>
                </a:lnTo>
                <a:lnTo>
                  <a:pt x="11405" y="19120"/>
                </a:lnTo>
                <a:close/>
                <a:moveTo>
                  <a:pt x="10168" y="15749"/>
                </a:moveTo>
                <a:lnTo>
                  <a:pt x="11386" y="16979"/>
                </a:lnTo>
                <a:lnTo>
                  <a:pt x="10168" y="18209"/>
                </a:lnTo>
                <a:lnTo>
                  <a:pt x="8950" y="16979"/>
                </a:lnTo>
                <a:lnTo>
                  <a:pt x="10168" y="15749"/>
                </a:lnTo>
                <a:close/>
                <a:moveTo>
                  <a:pt x="10141" y="20346"/>
                </a:moveTo>
                <a:lnTo>
                  <a:pt x="9562" y="19761"/>
                </a:lnTo>
                <a:lnTo>
                  <a:pt x="8929" y="19120"/>
                </a:lnTo>
                <a:lnTo>
                  <a:pt x="8929" y="17055"/>
                </a:lnTo>
                <a:lnTo>
                  <a:pt x="10141" y="18281"/>
                </a:lnTo>
                <a:lnTo>
                  <a:pt x="10141" y="20346"/>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3085042"/>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bg1"/>
        </a:solidFill>
        <a:effectLst/>
      </p:bgPr>
    </p:bg>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FF810035-8D72-284E-8AFA-434AE02B1087}"/>
              </a:ext>
            </a:extLst>
          </p:cNvPr>
          <p:cNvSpPr/>
          <p:nvPr userDrawn="1"/>
        </p:nvSpPr>
        <p:spPr>
          <a:xfrm>
            <a:off x="625456" y="0"/>
            <a:ext cx="10928388" cy="6858000"/>
          </a:xfrm>
          <a:custGeom>
            <a:avLst/>
            <a:gdLst/>
            <a:ahLst/>
            <a:cxnLst>
              <a:cxn ang="0">
                <a:pos x="wd2" y="hd2"/>
              </a:cxn>
              <a:cxn ang="5400000">
                <a:pos x="wd2" y="hd2"/>
              </a:cxn>
              <a:cxn ang="10800000">
                <a:pos x="wd2" y="hd2"/>
              </a:cxn>
              <a:cxn ang="16200000">
                <a:pos x="wd2" y="hd2"/>
              </a:cxn>
            </a:cxnLst>
            <a:rect l="0" t="0" r="r" b="b"/>
            <a:pathLst>
              <a:path w="21600" h="21600" extrusionOk="0">
                <a:moveTo>
                  <a:pt x="20137" y="1007"/>
                </a:moveTo>
                <a:lnTo>
                  <a:pt x="18997" y="2237"/>
                </a:lnTo>
                <a:lnTo>
                  <a:pt x="17857" y="1007"/>
                </a:lnTo>
                <a:lnTo>
                  <a:pt x="18786" y="4"/>
                </a:lnTo>
                <a:lnTo>
                  <a:pt x="18696" y="4"/>
                </a:lnTo>
                <a:lnTo>
                  <a:pt x="18610" y="96"/>
                </a:lnTo>
                <a:lnTo>
                  <a:pt x="17837" y="932"/>
                </a:lnTo>
                <a:lnTo>
                  <a:pt x="17837" y="0"/>
                </a:lnTo>
                <a:lnTo>
                  <a:pt x="17787" y="0"/>
                </a:lnTo>
                <a:lnTo>
                  <a:pt x="17787" y="932"/>
                </a:lnTo>
                <a:lnTo>
                  <a:pt x="17014" y="96"/>
                </a:lnTo>
                <a:lnTo>
                  <a:pt x="16929" y="4"/>
                </a:lnTo>
                <a:lnTo>
                  <a:pt x="16838" y="4"/>
                </a:lnTo>
                <a:lnTo>
                  <a:pt x="17767" y="1007"/>
                </a:lnTo>
                <a:lnTo>
                  <a:pt x="16627" y="2237"/>
                </a:lnTo>
                <a:lnTo>
                  <a:pt x="15488" y="1007"/>
                </a:lnTo>
                <a:lnTo>
                  <a:pt x="16417" y="4"/>
                </a:lnTo>
                <a:lnTo>
                  <a:pt x="16326" y="4"/>
                </a:lnTo>
                <a:lnTo>
                  <a:pt x="16241" y="96"/>
                </a:lnTo>
                <a:lnTo>
                  <a:pt x="15468" y="932"/>
                </a:lnTo>
                <a:lnTo>
                  <a:pt x="15468" y="0"/>
                </a:lnTo>
                <a:lnTo>
                  <a:pt x="15417" y="0"/>
                </a:lnTo>
                <a:lnTo>
                  <a:pt x="15417" y="932"/>
                </a:lnTo>
                <a:lnTo>
                  <a:pt x="14639" y="92"/>
                </a:lnTo>
                <a:lnTo>
                  <a:pt x="14557" y="4"/>
                </a:lnTo>
                <a:lnTo>
                  <a:pt x="14469" y="4"/>
                </a:lnTo>
                <a:lnTo>
                  <a:pt x="15397" y="1007"/>
                </a:lnTo>
                <a:lnTo>
                  <a:pt x="14258" y="2237"/>
                </a:lnTo>
                <a:lnTo>
                  <a:pt x="13118" y="1007"/>
                </a:lnTo>
                <a:lnTo>
                  <a:pt x="14047" y="4"/>
                </a:lnTo>
                <a:lnTo>
                  <a:pt x="13957" y="4"/>
                </a:lnTo>
                <a:lnTo>
                  <a:pt x="13871" y="96"/>
                </a:lnTo>
                <a:lnTo>
                  <a:pt x="13098" y="932"/>
                </a:lnTo>
                <a:lnTo>
                  <a:pt x="13098" y="0"/>
                </a:lnTo>
                <a:lnTo>
                  <a:pt x="13048" y="0"/>
                </a:lnTo>
                <a:lnTo>
                  <a:pt x="13048" y="932"/>
                </a:lnTo>
                <a:lnTo>
                  <a:pt x="12275" y="96"/>
                </a:lnTo>
                <a:lnTo>
                  <a:pt x="12189" y="4"/>
                </a:lnTo>
                <a:lnTo>
                  <a:pt x="12099" y="4"/>
                </a:lnTo>
                <a:lnTo>
                  <a:pt x="13028" y="1007"/>
                </a:lnTo>
                <a:lnTo>
                  <a:pt x="11888" y="2237"/>
                </a:lnTo>
                <a:lnTo>
                  <a:pt x="10749" y="1007"/>
                </a:lnTo>
                <a:lnTo>
                  <a:pt x="11677" y="4"/>
                </a:lnTo>
                <a:lnTo>
                  <a:pt x="11589" y="4"/>
                </a:lnTo>
                <a:lnTo>
                  <a:pt x="11507" y="92"/>
                </a:lnTo>
                <a:lnTo>
                  <a:pt x="10728" y="932"/>
                </a:lnTo>
                <a:lnTo>
                  <a:pt x="10728" y="0"/>
                </a:lnTo>
                <a:lnTo>
                  <a:pt x="10678" y="0"/>
                </a:lnTo>
                <a:lnTo>
                  <a:pt x="10678" y="932"/>
                </a:lnTo>
                <a:lnTo>
                  <a:pt x="9905" y="96"/>
                </a:lnTo>
                <a:lnTo>
                  <a:pt x="9820" y="4"/>
                </a:lnTo>
                <a:lnTo>
                  <a:pt x="9729" y="4"/>
                </a:lnTo>
                <a:lnTo>
                  <a:pt x="10658" y="1007"/>
                </a:lnTo>
                <a:lnTo>
                  <a:pt x="9519" y="2237"/>
                </a:lnTo>
                <a:lnTo>
                  <a:pt x="8379" y="1007"/>
                </a:lnTo>
                <a:lnTo>
                  <a:pt x="9308" y="4"/>
                </a:lnTo>
                <a:lnTo>
                  <a:pt x="9217" y="4"/>
                </a:lnTo>
                <a:lnTo>
                  <a:pt x="9132" y="96"/>
                </a:lnTo>
                <a:lnTo>
                  <a:pt x="8359" y="932"/>
                </a:lnTo>
                <a:lnTo>
                  <a:pt x="8359" y="0"/>
                </a:lnTo>
                <a:lnTo>
                  <a:pt x="8309" y="0"/>
                </a:lnTo>
                <a:lnTo>
                  <a:pt x="8309" y="932"/>
                </a:lnTo>
                <a:lnTo>
                  <a:pt x="7536" y="96"/>
                </a:lnTo>
                <a:lnTo>
                  <a:pt x="7450" y="4"/>
                </a:lnTo>
                <a:lnTo>
                  <a:pt x="7360" y="4"/>
                </a:lnTo>
                <a:lnTo>
                  <a:pt x="8289" y="1007"/>
                </a:lnTo>
                <a:lnTo>
                  <a:pt x="7149" y="2237"/>
                </a:lnTo>
                <a:lnTo>
                  <a:pt x="6009" y="1007"/>
                </a:lnTo>
                <a:lnTo>
                  <a:pt x="6938" y="4"/>
                </a:lnTo>
                <a:lnTo>
                  <a:pt x="6850" y="4"/>
                </a:lnTo>
                <a:lnTo>
                  <a:pt x="6767" y="92"/>
                </a:lnTo>
                <a:lnTo>
                  <a:pt x="5989" y="932"/>
                </a:lnTo>
                <a:lnTo>
                  <a:pt x="5989" y="0"/>
                </a:lnTo>
                <a:lnTo>
                  <a:pt x="5939" y="0"/>
                </a:lnTo>
                <a:lnTo>
                  <a:pt x="5939" y="932"/>
                </a:lnTo>
                <a:lnTo>
                  <a:pt x="5166" y="96"/>
                </a:lnTo>
                <a:lnTo>
                  <a:pt x="5081" y="4"/>
                </a:lnTo>
                <a:lnTo>
                  <a:pt x="4990" y="4"/>
                </a:lnTo>
                <a:lnTo>
                  <a:pt x="5919" y="1007"/>
                </a:lnTo>
                <a:lnTo>
                  <a:pt x="4779" y="2237"/>
                </a:lnTo>
                <a:lnTo>
                  <a:pt x="3640" y="1007"/>
                </a:lnTo>
                <a:lnTo>
                  <a:pt x="4569" y="4"/>
                </a:lnTo>
                <a:lnTo>
                  <a:pt x="4478" y="4"/>
                </a:lnTo>
                <a:lnTo>
                  <a:pt x="4393" y="96"/>
                </a:lnTo>
                <a:lnTo>
                  <a:pt x="3620" y="932"/>
                </a:lnTo>
                <a:lnTo>
                  <a:pt x="3620" y="0"/>
                </a:lnTo>
                <a:lnTo>
                  <a:pt x="3569" y="0"/>
                </a:lnTo>
                <a:lnTo>
                  <a:pt x="3569" y="932"/>
                </a:lnTo>
                <a:lnTo>
                  <a:pt x="2796" y="96"/>
                </a:lnTo>
                <a:lnTo>
                  <a:pt x="2711" y="4"/>
                </a:lnTo>
                <a:lnTo>
                  <a:pt x="2621" y="4"/>
                </a:lnTo>
                <a:lnTo>
                  <a:pt x="3549" y="1007"/>
                </a:lnTo>
                <a:lnTo>
                  <a:pt x="2410" y="2237"/>
                </a:lnTo>
                <a:lnTo>
                  <a:pt x="1270" y="1007"/>
                </a:lnTo>
                <a:lnTo>
                  <a:pt x="2199" y="4"/>
                </a:lnTo>
                <a:lnTo>
                  <a:pt x="2111" y="4"/>
                </a:lnTo>
                <a:lnTo>
                  <a:pt x="2028" y="92"/>
                </a:lnTo>
                <a:lnTo>
                  <a:pt x="1250" y="932"/>
                </a:lnTo>
                <a:lnTo>
                  <a:pt x="1250" y="0"/>
                </a:lnTo>
                <a:lnTo>
                  <a:pt x="1200" y="0"/>
                </a:lnTo>
                <a:lnTo>
                  <a:pt x="1200" y="932"/>
                </a:lnTo>
                <a:lnTo>
                  <a:pt x="341" y="0"/>
                </a:lnTo>
                <a:lnTo>
                  <a:pt x="254" y="0"/>
                </a:lnTo>
                <a:lnTo>
                  <a:pt x="1182" y="1003"/>
                </a:lnTo>
                <a:lnTo>
                  <a:pt x="1182" y="1003"/>
                </a:lnTo>
                <a:lnTo>
                  <a:pt x="1202" y="1023"/>
                </a:lnTo>
                <a:lnTo>
                  <a:pt x="1202" y="3145"/>
                </a:lnTo>
                <a:lnTo>
                  <a:pt x="0" y="4447"/>
                </a:lnTo>
                <a:lnTo>
                  <a:pt x="20" y="4466"/>
                </a:lnTo>
                <a:lnTo>
                  <a:pt x="20" y="6608"/>
                </a:lnTo>
                <a:lnTo>
                  <a:pt x="45" y="6608"/>
                </a:lnTo>
                <a:lnTo>
                  <a:pt x="30" y="6640"/>
                </a:lnTo>
                <a:lnTo>
                  <a:pt x="1227" y="7934"/>
                </a:lnTo>
                <a:lnTo>
                  <a:pt x="2412" y="6652"/>
                </a:lnTo>
                <a:lnTo>
                  <a:pt x="3597" y="7934"/>
                </a:lnTo>
                <a:lnTo>
                  <a:pt x="4782" y="6652"/>
                </a:lnTo>
                <a:lnTo>
                  <a:pt x="5967" y="7934"/>
                </a:lnTo>
                <a:lnTo>
                  <a:pt x="7151" y="6652"/>
                </a:lnTo>
                <a:lnTo>
                  <a:pt x="8336" y="7934"/>
                </a:lnTo>
                <a:lnTo>
                  <a:pt x="9521" y="6652"/>
                </a:lnTo>
                <a:lnTo>
                  <a:pt x="10706" y="7934"/>
                </a:lnTo>
                <a:lnTo>
                  <a:pt x="11891" y="6652"/>
                </a:lnTo>
                <a:lnTo>
                  <a:pt x="13075" y="7934"/>
                </a:lnTo>
                <a:lnTo>
                  <a:pt x="14260" y="6652"/>
                </a:lnTo>
                <a:lnTo>
                  <a:pt x="15445" y="7934"/>
                </a:lnTo>
                <a:lnTo>
                  <a:pt x="16630" y="6652"/>
                </a:lnTo>
                <a:lnTo>
                  <a:pt x="17815" y="7934"/>
                </a:lnTo>
                <a:lnTo>
                  <a:pt x="19012" y="6640"/>
                </a:lnTo>
                <a:lnTo>
                  <a:pt x="18997" y="6608"/>
                </a:lnTo>
                <a:lnTo>
                  <a:pt x="19022" y="6608"/>
                </a:lnTo>
                <a:lnTo>
                  <a:pt x="19022" y="4466"/>
                </a:lnTo>
                <a:lnTo>
                  <a:pt x="19042" y="4447"/>
                </a:lnTo>
                <a:lnTo>
                  <a:pt x="19042" y="4447"/>
                </a:lnTo>
                <a:lnTo>
                  <a:pt x="20194" y="3201"/>
                </a:lnTo>
                <a:lnTo>
                  <a:pt x="20179" y="3169"/>
                </a:lnTo>
                <a:lnTo>
                  <a:pt x="20204" y="3169"/>
                </a:lnTo>
                <a:lnTo>
                  <a:pt x="20204" y="1027"/>
                </a:lnTo>
                <a:lnTo>
                  <a:pt x="20224" y="1007"/>
                </a:lnTo>
                <a:lnTo>
                  <a:pt x="19296" y="4"/>
                </a:lnTo>
                <a:lnTo>
                  <a:pt x="19208" y="4"/>
                </a:lnTo>
                <a:lnTo>
                  <a:pt x="20137" y="1007"/>
                </a:lnTo>
                <a:close/>
                <a:moveTo>
                  <a:pt x="1215" y="7818"/>
                </a:moveTo>
                <a:lnTo>
                  <a:pt x="80" y="6592"/>
                </a:lnTo>
                <a:lnTo>
                  <a:pt x="80" y="4526"/>
                </a:lnTo>
                <a:lnTo>
                  <a:pt x="1215" y="5752"/>
                </a:lnTo>
                <a:lnTo>
                  <a:pt x="1215" y="7818"/>
                </a:lnTo>
                <a:close/>
                <a:moveTo>
                  <a:pt x="101" y="4451"/>
                </a:moveTo>
                <a:lnTo>
                  <a:pt x="1240" y="3220"/>
                </a:lnTo>
                <a:lnTo>
                  <a:pt x="2380" y="4451"/>
                </a:lnTo>
                <a:lnTo>
                  <a:pt x="1240" y="5681"/>
                </a:lnTo>
                <a:lnTo>
                  <a:pt x="101" y="4451"/>
                </a:lnTo>
                <a:close/>
                <a:moveTo>
                  <a:pt x="2397" y="6592"/>
                </a:moveTo>
                <a:lnTo>
                  <a:pt x="1263" y="7818"/>
                </a:lnTo>
                <a:lnTo>
                  <a:pt x="1263" y="5752"/>
                </a:lnTo>
                <a:lnTo>
                  <a:pt x="2397" y="4526"/>
                </a:lnTo>
                <a:lnTo>
                  <a:pt x="2397" y="6592"/>
                </a:lnTo>
                <a:close/>
                <a:moveTo>
                  <a:pt x="2397" y="4375"/>
                </a:moveTo>
                <a:lnTo>
                  <a:pt x="1833" y="3766"/>
                </a:lnTo>
                <a:lnTo>
                  <a:pt x="1263" y="3149"/>
                </a:lnTo>
                <a:lnTo>
                  <a:pt x="1263" y="1083"/>
                </a:lnTo>
                <a:lnTo>
                  <a:pt x="2397" y="2309"/>
                </a:lnTo>
                <a:lnTo>
                  <a:pt x="2397" y="4375"/>
                </a:lnTo>
                <a:close/>
                <a:moveTo>
                  <a:pt x="2448" y="2309"/>
                </a:moveTo>
                <a:lnTo>
                  <a:pt x="3582" y="1083"/>
                </a:lnTo>
                <a:lnTo>
                  <a:pt x="3582" y="3149"/>
                </a:lnTo>
                <a:lnTo>
                  <a:pt x="2997" y="3782"/>
                </a:lnTo>
                <a:lnTo>
                  <a:pt x="2448" y="4375"/>
                </a:lnTo>
                <a:lnTo>
                  <a:pt x="2448" y="2309"/>
                </a:lnTo>
                <a:close/>
                <a:moveTo>
                  <a:pt x="3582" y="7818"/>
                </a:moveTo>
                <a:lnTo>
                  <a:pt x="2448" y="6592"/>
                </a:lnTo>
                <a:lnTo>
                  <a:pt x="2448" y="4526"/>
                </a:lnTo>
                <a:lnTo>
                  <a:pt x="3582" y="5752"/>
                </a:lnTo>
                <a:lnTo>
                  <a:pt x="3582" y="7818"/>
                </a:lnTo>
                <a:close/>
                <a:moveTo>
                  <a:pt x="2468" y="4451"/>
                </a:moveTo>
                <a:lnTo>
                  <a:pt x="3607" y="3220"/>
                </a:lnTo>
                <a:lnTo>
                  <a:pt x="4747" y="4451"/>
                </a:lnTo>
                <a:lnTo>
                  <a:pt x="3607" y="5681"/>
                </a:lnTo>
                <a:lnTo>
                  <a:pt x="2468" y="4451"/>
                </a:lnTo>
                <a:close/>
                <a:moveTo>
                  <a:pt x="4767" y="6592"/>
                </a:moveTo>
                <a:lnTo>
                  <a:pt x="3632" y="7818"/>
                </a:lnTo>
                <a:lnTo>
                  <a:pt x="3632" y="5752"/>
                </a:lnTo>
                <a:lnTo>
                  <a:pt x="4767" y="4526"/>
                </a:lnTo>
                <a:lnTo>
                  <a:pt x="4767" y="6592"/>
                </a:lnTo>
                <a:close/>
                <a:moveTo>
                  <a:pt x="4767" y="4375"/>
                </a:moveTo>
                <a:lnTo>
                  <a:pt x="4217" y="3782"/>
                </a:lnTo>
                <a:lnTo>
                  <a:pt x="3632" y="3149"/>
                </a:lnTo>
                <a:lnTo>
                  <a:pt x="3632" y="1083"/>
                </a:lnTo>
                <a:lnTo>
                  <a:pt x="4767" y="2309"/>
                </a:lnTo>
                <a:lnTo>
                  <a:pt x="4767" y="4375"/>
                </a:lnTo>
                <a:close/>
                <a:moveTo>
                  <a:pt x="4817" y="2309"/>
                </a:moveTo>
                <a:lnTo>
                  <a:pt x="5952" y="1083"/>
                </a:lnTo>
                <a:lnTo>
                  <a:pt x="5952" y="3149"/>
                </a:lnTo>
                <a:lnTo>
                  <a:pt x="5367" y="3782"/>
                </a:lnTo>
                <a:lnTo>
                  <a:pt x="4817" y="4375"/>
                </a:lnTo>
                <a:lnTo>
                  <a:pt x="4817" y="2309"/>
                </a:lnTo>
                <a:close/>
                <a:moveTo>
                  <a:pt x="5949" y="7818"/>
                </a:moveTo>
                <a:lnTo>
                  <a:pt x="4815" y="6592"/>
                </a:lnTo>
                <a:lnTo>
                  <a:pt x="4815" y="4526"/>
                </a:lnTo>
                <a:lnTo>
                  <a:pt x="5949" y="5752"/>
                </a:lnTo>
                <a:lnTo>
                  <a:pt x="5949" y="7818"/>
                </a:lnTo>
                <a:close/>
                <a:moveTo>
                  <a:pt x="4835" y="4451"/>
                </a:moveTo>
                <a:lnTo>
                  <a:pt x="5974" y="3220"/>
                </a:lnTo>
                <a:lnTo>
                  <a:pt x="7114" y="4451"/>
                </a:lnTo>
                <a:lnTo>
                  <a:pt x="5974" y="5681"/>
                </a:lnTo>
                <a:lnTo>
                  <a:pt x="4835" y="4451"/>
                </a:lnTo>
                <a:close/>
                <a:moveTo>
                  <a:pt x="7134" y="6592"/>
                </a:moveTo>
                <a:lnTo>
                  <a:pt x="5999" y="7818"/>
                </a:lnTo>
                <a:lnTo>
                  <a:pt x="5999" y="5752"/>
                </a:lnTo>
                <a:lnTo>
                  <a:pt x="7134" y="4526"/>
                </a:lnTo>
                <a:lnTo>
                  <a:pt x="7134" y="6592"/>
                </a:lnTo>
                <a:close/>
                <a:moveTo>
                  <a:pt x="7134" y="4375"/>
                </a:moveTo>
                <a:lnTo>
                  <a:pt x="6569" y="3766"/>
                </a:lnTo>
                <a:lnTo>
                  <a:pt x="5999" y="3149"/>
                </a:lnTo>
                <a:lnTo>
                  <a:pt x="5999" y="1083"/>
                </a:lnTo>
                <a:lnTo>
                  <a:pt x="7134" y="2309"/>
                </a:lnTo>
                <a:lnTo>
                  <a:pt x="7134" y="4375"/>
                </a:lnTo>
                <a:close/>
                <a:moveTo>
                  <a:pt x="7184" y="2309"/>
                </a:moveTo>
                <a:lnTo>
                  <a:pt x="8319" y="1083"/>
                </a:lnTo>
                <a:lnTo>
                  <a:pt x="8319" y="3149"/>
                </a:lnTo>
                <a:lnTo>
                  <a:pt x="7734" y="3782"/>
                </a:lnTo>
                <a:lnTo>
                  <a:pt x="7184" y="4375"/>
                </a:lnTo>
                <a:lnTo>
                  <a:pt x="7184" y="2309"/>
                </a:lnTo>
                <a:close/>
                <a:moveTo>
                  <a:pt x="8316" y="7818"/>
                </a:moveTo>
                <a:lnTo>
                  <a:pt x="7182" y="6592"/>
                </a:lnTo>
                <a:lnTo>
                  <a:pt x="7182" y="4526"/>
                </a:lnTo>
                <a:lnTo>
                  <a:pt x="8316" y="5752"/>
                </a:lnTo>
                <a:lnTo>
                  <a:pt x="8316" y="7818"/>
                </a:lnTo>
                <a:close/>
                <a:moveTo>
                  <a:pt x="7204" y="4451"/>
                </a:moveTo>
                <a:lnTo>
                  <a:pt x="8344" y="3220"/>
                </a:lnTo>
                <a:lnTo>
                  <a:pt x="9484" y="4451"/>
                </a:lnTo>
                <a:lnTo>
                  <a:pt x="8344" y="5681"/>
                </a:lnTo>
                <a:lnTo>
                  <a:pt x="7204" y="4451"/>
                </a:lnTo>
                <a:close/>
                <a:moveTo>
                  <a:pt x="9501" y="6592"/>
                </a:moveTo>
                <a:lnTo>
                  <a:pt x="8366" y="7818"/>
                </a:lnTo>
                <a:lnTo>
                  <a:pt x="8366" y="5752"/>
                </a:lnTo>
                <a:lnTo>
                  <a:pt x="9501" y="4526"/>
                </a:lnTo>
                <a:lnTo>
                  <a:pt x="9501" y="6592"/>
                </a:lnTo>
                <a:close/>
                <a:moveTo>
                  <a:pt x="9501" y="4375"/>
                </a:moveTo>
                <a:lnTo>
                  <a:pt x="8951" y="3782"/>
                </a:lnTo>
                <a:lnTo>
                  <a:pt x="8366" y="3149"/>
                </a:lnTo>
                <a:lnTo>
                  <a:pt x="8366" y="1083"/>
                </a:lnTo>
                <a:lnTo>
                  <a:pt x="9501" y="2309"/>
                </a:lnTo>
                <a:lnTo>
                  <a:pt x="9501" y="4375"/>
                </a:lnTo>
                <a:close/>
                <a:moveTo>
                  <a:pt x="9551" y="2309"/>
                </a:moveTo>
                <a:lnTo>
                  <a:pt x="10686" y="1083"/>
                </a:lnTo>
                <a:lnTo>
                  <a:pt x="10686" y="3149"/>
                </a:lnTo>
                <a:lnTo>
                  <a:pt x="10101" y="3782"/>
                </a:lnTo>
                <a:lnTo>
                  <a:pt x="9551" y="4375"/>
                </a:lnTo>
                <a:lnTo>
                  <a:pt x="9551" y="2309"/>
                </a:lnTo>
                <a:close/>
                <a:moveTo>
                  <a:pt x="10686" y="7818"/>
                </a:moveTo>
                <a:lnTo>
                  <a:pt x="9551" y="6592"/>
                </a:lnTo>
                <a:lnTo>
                  <a:pt x="9551" y="4526"/>
                </a:lnTo>
                <a:lnTo>
                  <a:pt x="10686" y="5752"/>
                </a:lnTo>
                <a:lnTo>
                  <a:pt x="10686" y="7818"/>
                </a:lnTo>
                <a:close/>
                <a:moveTo>
                  <a:pt x="9571" y="4451"/>
                </a:moveTo>
                <a:lnTo>
                  <a:pt x="10711" y="3220"/>
                </a:lnTo>
                <a:lnTo>
                  <a:pt x="11851" y="4451"/>
                </a:lnTo>
                <a:lnTo>
                  <a:pt x="10711" y="5681"/>
                </a:lnTo>
                <a:lnTo>
                  <a:pt x="9571" y="4451"/>
                </a:lnTo>
                <a:close/>
                <a:moveTo>
                  <a:pt x="11868" y="6592"/>
                </a:moveTo>
                <a:lnTo>
                  <a:pt x="10734" y="7818"/>
                </a:lnTo>
                <a:lnTo>
                  <a:pt x="10734" y="5752"/>
                </a:lnTo>
                <a:lnTo>
                  <a:pt x="11868" y="4526"/>
                </a:lnTo>
                <a:lnTo>
                  <a:pt x="11868" y="6592"/>
                </a:lnTo>
                <a:close/>
                <a:moveTo>
                  <a:pt x="11868" y="4375"/>
                </a:moveTo>
                <a:lnTo>
                  <a:pt x="11303" y="3766"/>
                </a:lnTo>
                <a:lnTo>
                  <a:pt x="10734" y="3149"/>
                </a:lnTo>
                <a:lnTo>
                  <a:pt x="10734" y="1083"/>
                </a:lnTo>
                <a:lnTo>
                  <a:pt x="11868" y="2309"/>
                </a:lnTo>
                <a:lnTo>
                  <a:pt x="11868" y="4375"/>
                </a:lnTo>
                <a:close/>
                <a:moveTo>
                  <a:pt x="11918" y="2309"/>
                </a:moveTo>
                <a:lnTo>
                  <a:pt x="13053" y="1083"/>
                </a:lnTo>
                <a:lnTo>
                  <a:pt x="13053" y="3149"/>
                </a:lnTo>
                <a:lnTo>
                  <a:pt x="12468" y="3782"/>
                </a:lnTo>
                <a:lnTo>
                  <a:pt x="11918" y="4375"/>
                </a:lnTo>
                <a:lnTo>
                  <a:pt x="11918" y="2309"/>
                </a:lnTo>
                <a:close/>
                <a:moveTo>
                  <a:pt x="13053" y="7818"/>
                </a:moveTo>
                <a:lnTo>
                  <a:pt x="11918" y="6592"/>
                </a:lnTo>
                <a:lnTo>
                  <a:pt x="11918" y="4526"/>
                </a:lnTo>
                <a:lnTo>
                  <a:pt x="13053" y="5752"/>
                </a:lnTo>
                <a:lnTo>
                  <a:pt x="13053" y="7818"/>
                </a:lnTo>
                <a:close/>
                <a:moveTo>
                  <a:pt x="11938" y="4451"/>
                </a:moveTo>
                <a:lnTo>
                  <a:pt x="13078" y="3220"/>
                </a:lnTo>
                <a:lnTo>
                  <a:pt x="14218" y="4451"/>
                </a:lnTo>
                <a:lnTo>
                  <a:pt x="13078" y="5681"/>
                </a:lnTo>
                <a:lnTo>
                  <a:pt x="11938" y="4451"/>
                </a:lnTo>
                <a:close/>
                <a:moveTo>
                  <a:pt x="14235" y="6592"/>
                </a:moveTo>
                <a:lnTo>
                  <a:pt x="13101" y="7818"/>
                </a:lnTo>
                <a:lnTo>
                  <a:pt x="13101" y="5752"/>
                </a:lnTo>
                <a:lnTo>
                  <a:pt x="14235" y="4526"/>
                </a:lnTo>
                <a:lnTo>
                  <a:pt x="14235" y="6592"/>
                </a:lnTo>
                <a:close/>
                <a:moveTo>
                  <a:pt x="14235" y="4375"/>
                </a:moveTo>
                <a:lnTo>
                  <a:pt x="13685" y="3782"/>
                </a:lnTo>
                <a:lnTo>
                  <a:pt x="13101" y="3149"/>
                </a:lnTo>
                <a:lnTo>
                  <a:pt x="13101" y="1083"/>
                </a:lnTo>
                <a:lnTo>
                  <a:pt x="14235" y="2309"/>
                </a:lnTo>
                <a:lnTo>
                  <a:pt x="14235" y="4375"/>
                </a:lnTo>
                <a:close/>
                <a:moveTo>
                  <a:pt x="14285" y="2309"/>
                </a:moveTo>
                <a:lnTo>
                  <a:pt x="15420" y="1083"/>
                </a:lnTo>
                <a:lnTo>
                  <a:pt x="15420" y="3149"/>
                </a:lnTo>
                <a:lnTo>
                  <a:pt x="14850" y="3766"/>
                </a:lnTo>
                <a:lnTo>
                  <a:pt x="14285" y="4375"/>
                </a:lnTo>
                <a:lnTo>
                  <a:pt x="14285" y="2309"/>
                </a:lnTo>
                <a:close/>
                <a:moveTo>
                  <a:pt x="15420" y="7818"/>
                </a:moveTo>
                <a:lnTo>
                  <a:pt x="14285" y="6592"/>
                </a:lnTo>
                <a:lnTo>
                  <a:pt x="14285" y="4526"/>
                </a:lnTo>
                <a:lnTo>
                  <a:pt x="15420" y="5752"/>
                </a:lnTo>
                <a:lnTo>
                  <a:pt x="15420" y="7818"/>
                </a:lnTo>
                <a:close/>
                <a:moveTo>
                  <a:pt x="14305" y="4451"/>
                </a:moveTo>
                <a:lnTo>
                  <a:pt x="15445" y="3220"/>
                </a:lnTo>
                <a:lnTo>
                  <a:pt x="16585" y="4451"/>
                </a:lnTo>
                <a:lnTo>
                  <a:pt x="15445" y="5681"/>
                </a:lnTo>
                <a:lnTo>
                  <a:pt x="14305" y="4451"/>
                </a:lnTo>
                <a:close/>
                <a:moveTo>
                  <a:pt x="16605" y="6592"/>
                </a:moveTo>
                <a:lnTo>
                  <a:pt x="15470" y="7818"/>
                </a:lnTo>
                <a:lnTo>
                  <a:pt x="15470" y="5752"/>
                </a:lnTo>
                <a:lnTo>
                  <a:pt x="16605" y="4526"/>
                </a:lnTo>
                <a:lnTo>
                  <a:pt x="16605" y="6592"/>
                </a:lnTo>
                <a:close/>
                <a:moveTo>
                  <a:pt x="16605" y="4375"/>
                </a:moveTo>
                <a:lnTo>
                  <a:pt x="16055" y="3782"/>
                </a:lnTo>
                <a:lnTo>
                  <a:pt x="15470" y="3149"/>
                </a:lnTo>
                <a:lnTo>
                  <a:pt x="15470" y="1083"/>
                </a:lnTo>
                <a:lnTo>
                  <a:pt x="16605" y="2309"/>
                </a:lnTo>
                <a:lnTo>
                  <a:pt x="16605" y="4375"/>
                </a:lnTo>
                <a:close/>
                <a:moveTo>
                  <a:pt x="16655" y="2309"/>
                </a:moveTo>
                <a:lnTo>
                  <a:pt x="17790" y="1083"/>
                </a:lnTo>
                <a:lnTo>
                  <a:pt x="17790" y="3149"/>
                </a:lnTo>
                <a:lnTo>
                  <a:pt x="17205" y="3782"/>
                </a:lnTo>
                <a:lnTo>
                  <a:pt x="16655" y="4375"/>
                </a:lnTo>
                <a:lnTo>
                  <a:pt x="16655" y="2309"/>
                </a:lnTo>
                <a:close/>
                <a:moveTo>
                  <a:pt x="17787" y="7818"/>
                </a:moveTo>
                <a:lnTo>
                  <a:pt x="16652" y="6592"/>
                </a:lnTo>
                <a:lnTo>
                  <a:pt x="16652" y="4526"/>
                </a:lnTo>
                <a:lnTo>
                  <a:pt x="17787" y="5752"/>
                </a:lnTo>
                <a:lnTo>
                  <a:pt x="17787" y="7818"/>
                </a:lnTo>
                <a:close/>
                <a:moveTo>
                  <a:pt x="16673" y="4451"/>
                </a:moveTo>
                <a:lnTo>
                  <a:pt x="17812" y="3220"/>
                </a:lnTo>
                <a:lnTo>
                  <a:pt x="18952" y="4451"/>
                </a:lnTo>
                <a:lnTo>
                  <a:pt x="17812" y="5681"/>
                </a:lnTo>
                <a:lnTo>
                  <a:pt x="16673" y="4451"/>
                </a:lnTo>
                <a:close/>
                <a:moveTo>
                  <a:pt x="18972" y="6592"/>
                </a:moveTo>
                <a:lnTo>
                  <a:pt x="17837" y="7818"/>
                </a:lnTo>
                <a:lnTo>
                  <a:pt x="17837" y="5752"/>
                </a:lnTo>
                <a:lnTo>
                  <a:pt x="18972" y="4526"/>
                </a:lnTo>
                <a:lnTo>
                  <a:pt x="18972" y="6592"/>
                </a:lnTo>
                <a:close/>
                <a:moveTo>
                  <a:pt x="18972" y="4375"/>
                </a:moveTo>
                <a:lnTo>
                  <a:pt x="18422" y="3782"/>
                </a:lnTo>
                <a:lnTo>
                  <a:pt x="17837" y="3149"/>
                </a:lnTo>
                <a:lnTo>
                  <a:pt x="17837" y="1083"/>
                </a:lnTo>
                <a:lnTo>
                  <a:pt x="18972" y="2309"/>
                </a:lnTo>
                <a:lnTo>
                  <a:pt x="18972" y="4375"/>
                </a:lnTo>
                <a:close/>
                <a:moveTo>
                  <a:pt x="20154" y="3149"/>
                </a:moveTo>
                <a:lnTo>
                  <a:pt x="19020" y="4375"/>
                </a:lnTo>
                <a:lnTo>
                  <a:pt x="19020" y="2309"/>
                </a:lnTo>
                <a:lnTo>
                  <a:pt x="20154" y="1083"/>
                </a:lnTo>
                <a:lnTo>
                  <a:pt x="20154" y="3149"/>
                </a:lnTo>
                <a:close/>
                <a:moveTo>
                  <a:pt x="7159" y="21433"/>
                </a:moveTo>
                <a:lnTo>
                  <a:pt x="7184" y="21433"/>
                </a:lnTo>
                <a:lnTo>
                  <a:pt x="7184" y="19291"/>
                </a:lnTo>
                <a:lnTo>
                  <a:pt x="7204" y="19271"/>
                </a:lnTo>
                <a:lnTo>
                  <a:pt x="5977" y="17942"/>
                </a:lnTo>
                <a:lnTo>
                  <a:pt x="5962" y="17958"/>
                </a:lnTo>
                <a:lnTo>
                  <a:pt x="5962" y="17958"/>
                </a:lnTo>
                <a:lnTo>
                  <a:pt x="5359" y="18610"/>
                </a:lnTo>
                <a:lnTo>
                  <a:pt x="4792" y="19223"/>
                </a:lnTo>
                <a:lnTo>
                  <a:pt x="4225" y="18610"/>
                </a:lnTo>
                <a:lnTo>
                  <a:pt x="3622" y="17958"/>
                </a:lnTo>
                <a:lnTo>
                  <a:pt x="3622" y="17958"/>
                </a:lnTo>
                <a:lnTo>
                  <a:pt x="3607" y="17942"/>
                </a:lnTo>
                <a:lnTo>
                  <a:pt x="3592" y="17958"/>
                </a:lnTo>
                <a:lnTo>
                  <a:pt x="3592" y="17958"/>
                </a:lnTo>
                <a:lnTo>
                  <a:pt x="2990" y="18610"/>
                </a:lnTo>
                <a:lnTo>
                  <a:pt x="2422" y="19223"/>
                </a:lnTo>
                <a:lnTo>
                  <a:pt x="1833" y="18583"/>
                </a:lnTo>
                <a:lnTo>
                  <a:pt x="1253" y="17958"/>
                </a:lnTo>
                <a:lnTo>
                  <a:pt x="1253" y="17958"/>
                </a:lnTo>
                <a:lnTo>
                  <a:pt x="1238" y="17942"/>
                </a:lnTo>
                <a:lnTo>
                  <a:pt x="10" y="19271"/>
                </a:lnTo>
                <a:lnTo>
                  <a:pt x="30" y="19291"/>
                </a:lnTo>
                <a:lnTo>
                  <a:pt x="30" y="21433"/>
                </a:lnTo>
                <a:lnTo>
                  <a:pt x="55" y="21433"/>
                </a:lnTo>
                <a:lnTo>
                  <a:pt x="40" y="21465"/>
                </a:lnTo>
                <a:lnTo>
                  <a:pt x="166" y="21600"/>
                </a:lnTo>
                <a:lnTo>
                  <a:pt x="256" y="21600"/>
                </a:lnTo>
                <a:lnTo>
                  <a:pt x="83" y="21413"/>
                </a:lnTo>
                <a:lnTo>
                  <a:pt x="83" y="19347"/>
                </a:lnTo>
                <a:lnTo>
                  <a:pt x="1218" y="20573"/>
                </a:lnTo>
                <a:lnTo>
                  <a:pt x="1218" y="21600"/>
                </a:lnTo>
                <a:lnTo>
                  <a:pt x="1268" y="21600"/>
                </a:lnTo>
                <a:lnTo>
                  <a:pt x="1268" y="20573"/>
                </a:lnTo>
                <a:lnTo>
                  <a:pt x="2402" y="19347"/>
                </a:lnTo>
                <a:lnTo>
                  <a:pt x="2402" y="21413"/>
                </a:lnTo>
                <a:lnTo>
                  <a:pt x="2229" y="21600"/>
                </a:lnTo>
                <a:lnTo>
                  <a:pt x="2317" y="21600"/>
                </a:lnTo>
                <a:lnTo>
                  <a:pt x="2427" y="21481"/>
                </a:lnTo>
                <a:lnTo>
                  <a:pt x="2538" y="21600"/>
                </a:lnTo>
                <a:lnTo>
                  <a:pt x="2626" y="21600"/>
                </a:lnTo>
                <a:lnTo>
                  <a:pt x="2453" y="21413"/>
                </a:lnTo>
                <a:lnTo>
                  <a:pt x="2453" y="19347"/>
                </a:lnTo>
                <a:lnTo>
                  <a:pt x="3587" y="20573"/>
                </a:lnTo>
                <a:lnTo>
                  <a:pt x="3587" y="21600"/>
                </a:lnTo>
                <a:lnTo>
                  <a:pt x="3637" y="21600"/>
                </a:lnTo>
                <a:lnTo>
                  <a:pt x="3637" y="20573"/>
                </a:lnTo>
                <a:lnTo>
                  <a:pt x="4772" y="19347"/>
                </a:lnTo>
                <a:lnTo>
                  <a:pt x="4772" y="21413"/>
                </a:lnTo>
                <a:lnTo>
                  <a:pt x="4599" y="21600"/>
                </a:lnTo>
                <a:lnTo>
                  <a:pt x="4687" y="21600"/>
                </a:lnTo>
                <a:lnTo>
                  <a:pt x="4797" y="21481"/>
                </a:lnTo>
                <a:lnTo>
                  <a:pt x="4908" y="21600"/>
                </a:lnTo>
                <a:lnTo>
                  <a:pt x="4995" y="21600"/>
                </a:lnTo>
                <a:lnTo>
                  <a:pt x="4822" y="21413"/>
                </a:lnTo>
                <a:lnTo>
                  <a:pt x="4822" y="19347"/>
                </a:lnTo>
                <a:lnTo>
                  <a:pt x="5957" y="20573"/>
                </a:lnTo>
                <a:lnTo>
                  <a:pt x="5957" y="21600"/>
                </a:lnTo>
                <a:lnTo>
                  <a:pt x="6007" y="21600"/>
                </a:lnTo>
                <a:lnTo>
                  <a:pt x="6007" y="20573"/>
                </a:lnTo>
                <a:lnTo>
                  <a:pt x="7142" y="19347"/>
                </a:lnTo>
                <a:lnTo>
                  <a:pt x="7142" y="21413"/>
                </a:lnTo>
                <a:lnTo>
                  <a:pt x="6968" y="21600"/>
                </a:lnTo>
                <a:lnTo>
                  <a:pt x="7059" y="21600"/>
                </a:lnTo>
                <a:lnTo>
                  <a:pt x="7184" y="21465"/>
                </a:lnTo>
                <a:lnTo>
                  <a:pt x="7159" y="21433"/>
                </a:lnTo>
                <a:close/>
                <a:moveTo>
                  <a:pt x="1240" y="20505"/>
                </a:moveTo>
                <a:lnTo>
                  <a:pt x="100" y="19275"/>
                </a:lnTo>
                <a:lnTo>
                  <a:pt x="1240" y="18045"/>
                </a:lnTo>
                <a:lnTo>
                  <a:pt x="2380" y="19275"/>
                </a:lnTo>
                <a:lnTo>
                  <a:pt x="1240" y="20505"/>
                </a:lnTo>
                <a:close/>
                <a:moveTo>
                  <a:pt x="3607" y="20505"/>
                </a:moveTo>
                <a:lnTo>
                  <a:pt x="2468" y="19275"/>
                </a:lnTo>
                <a:lnTo>
                  <a:pt x="3607" y="18045"/>
                </a:lnTo>
                <a:lnTo>
                  <a:pt x="4747" y="19275"/>
                </a:lnTo>
                <a:lnTo>
                  <a:pt x="3607" y="20505"/>
                </a:lnTo>
                <a:close/>
                <a:moveTo>
                  <a:pt x="5974" y="20505"/>
                </a:moveTo>
                <a:lnTo>
                  <a:pt x="4835" y="19275"/>
                </a:lnTo>
                <a:lnTo>
                  <a:pt x="5974" y="18045"/>
                </a:lnTo>
                <a:lnTo>
                  <a:pt x="7114" y="19275"/>
                </a:lnTo>
                <a:lnTo>
                  <a:pt x="5974" y="20505"/>
                </a:lnTo>
                <a:close/>
                <a:moveTo>
                  <a:pt x="19180" y="15780"/>
                </a:moveTo>
                <a:lnTo>
                  <a:pt x="17995" y="14498"/>
                </a:lnTo>
                <a:lnTo>
                  <a:pt x="16768" y="15828"/>
                </a:lnTo>
                <a:lnTo>
                  <a:pt x="16788" y="15848"/>
                </a:lnTo>
                <a:lnTo>
                  <a:pt x="16788" y="17969"/>
                </a:lnTo>
                <a:lnTo>
                  <a:pt x="15586" y="19271"/>
                </a:lnTo>
                <a:lnTo>
                  <a:pt x="15606" y="19291"/>
                </a:lnTo>
                <a:lnTo>
                  <a:pt x="15606" y="21433"/>
                </a:lnTo>
                <a:lnTo>
                  <a:pt x="15631" y="21433"/>
                </a:lnTo>
                <a:lnTo>
                  <a:pt x="15616" y="21465"/>
                </a:lnTo>
                <a:lnTo>
                  <a:pt x="15741" y="21600"/>
                </a:lnTo>
                <a:lnTo>
                  <a:pt x="15832" y="21600"/>
                </a:lnTo>
                <a:lnTo>
                  <a:pt x="15658" y="21413"/>
                </a:lnTo>
                <a:lnTo>
                  <a:pt x="15658" y="19347"/>
                </a:lnTo>
                <a:lnTo>
                  <a:pt x="16793" y="20573"/>
                </a:lnTo>
                <a:lnTo>
                  <a:pt x="16793" y="21600"/>
                </a:lnTo>
                <a:lnTo>
                  <a:pt x="16843" y="21600"/>
                </a:lnTo>
                <a:lnTo>
                  <a:pt x="16843" y="20573"/>
                </a:lnTo>
                <a:lnTo>
                  <a:pt x="17978" y="19347"/>
                </a:lnTo>
                <a:lnTo>
                  <a:pt x="17978" y="21413"/>
                </a:lnTo>
                <a:lnTo>
                  <a:pt x="17805" y="21600"/>
                </a:lnTo>
                <a:lnTo>
                  <a:pt x="17892" y="21600"/>
                </a:lnTo>
                <a:lnTo>
                  <a:pt x="18003" y="21481"/>
                </a:lnTo>
                <a:lnTo>
                  <a:pt x="18113" y="21600"/>
                </a:lnTo>
                <a:lnTo>
                  <a:pt x="18201" y="21600"/>
                </a:lnTo>
                <a:lnTo>
                  <a:pt x="18028" y="21413"/>
                </a:lnTo>
                <a:lnTo>
                  <a:pt x="18028" y="19347"/>
                </a:lnTo>
                <a:lnTo>
                  <a:pt x="19163" y="20573"/>
                </a:lnTo>
                <a:lnTo>
                  <a:pt x="19163" y="21600"/>
                </a:lnTo>
                <a:lnTo>
                  <a:pt x="19213" y="21600"/>
                </a:lnTo>
                <a:lnTo>
                  <a:pt x="19213" y="20573"/>
                </a:lnTo>
                <a:lnTo>
                  <a:pt x="20347" y="19347"/>
                </a:lnTo>
                <a:lnTo>
                  <a:pt x="20347" y="21413"/>
                </a:lnTo>
                <a:lnTo>
                  <a:pt x="20174" y="21600"/>
                </a:lnTo>
                <a:lnTo>
                  <a:pt x="20262" y="21600"/>
                </a:lnTo>
                <a:lnTo>
                  <a:pt x="20388" y="21465"/>
                </a:lnTo>
                <a:lnTo>
                  <a:pt x="20373" y="21433"/>
                </a:lnTo>
                <a:lnTo>
                  <a:pt x="20398" y="21433"/>
                </a:lnTo>
                <a:lnTo>
                  <a:pt x="20398" y="19291"/>
                </a:lnTo>
                <a:lnTo>
                  <a:pt x="20418" y="19271"/>
                </a:lnTo>
                <a:lnTo>
                  <a:pt x="21570" y="18025"/>
                </a:lnTo>
                <a:lnTo>
                  <a:pt x="21555" y="17993"/>
                </a:lnTo>
                <a:lnTo>
                  <a:pt x="21580" y="17993"/>
                </a:lnTo>
                <a:lnTo>
                  <a:pt x="21580" y="15852"/>
                </a:lnTo>
                <a:lnTo>
                  <a:pt x="21600" y="15832"/>
                </a:lnTo>
                <a:lnTo>
                  <a:pt x="20373" y="14502"/>
                </a:lnTo>
                <a:lnTo>
                  <a:pt x="19180" y="15780"/>
                </a:lnTo>
                <a:close/>
                <a:moveTo>
                  <a:pt x="16813" y="20505"/>
                </a:moveTo>
                <a:lnTo>
                  <a:pt x="15674" y="19275"/>
                </a:lnTo>
                <a:lnTo>
                  <a:pt x="16813" y="18045"/>
                </a:lnTo>
                <a:lnTo>
                  <a:pt x="17953" y="19275"/>
                </a:lnTo>
                <a:lnTo>
                  <a:pt x="16813" y="20505"/>
                </a:lnTo>
                <a:close/>
                <a:moveTo>
                  <a:pt x="17973" y="19196"/>
                </a:moveTo>
                <a:lnTo>
                  <a:pt x="17408" y="18583"/>
                </a:lnTo>
                <a:lnTo>
                  <a:pt x="16841" y="17969"/>
                </a:lnTo>
                <a:lnTo>
                  <a:pt x="16841" y="15903"/>
                </a:lnTo>
                <a:lnTo>
                  <a:pt x="17975" y="17130"/>
                </a:lnTo>
                <a:lnTo>
                  <a:pt x="17975" y="19196"/>
                </a:lnTo>
                <a:close/>
                <a:moveTo>
                  <a:pt x="17998" y="17062"/>
                </a:moveTo>
                <a:lnTo>
                  <a:pt x="16858" y="15832"/>
                </a:lnTo>
                <a:lnTo>
                  <a:pt x="17998" y="14602"/>
                </a:lnTo>
                <a:lnTo>
                  <a:pt x="19138" y="15832"/>
                </a:lnTo>
                <a:lnTo>
                  <a:pt x="17998" y="17062"/>
                </a:lnTo>
                <a:close/>
                <a:moveTo>
                  <a:pt x="18023" y="17130"/>
                </a:moveTo>
                <a:lnTo>
                  <a:pt x="19158" y="15903"/>
                </a:lnTo>
                <a:lnTo>
                  <a:pt x="19158" y="17969"/>
                </a:lnTo>
                <a:lnTo>
                  <a:pt x="18565" y="18610"/>
                </a:lnTo>
                <a:lnTo>
                  <a:pt x="18023" y="19196"/>
                </a:lnTo>
                <a:lnTo>
                  <a:pt x="18023" y="17130"/>
                </a:lnTo>
                <a:close/>
                <a:moveTo>
                  <a:pt x="19180" y="20505"/>
                </a:moveTo>
                <a:lnTo>
                  <a:pt x="18041" y="19275"/>
                </a:lnTo>
                <a:lnTo>
                  <a:pt x="19180" y="18045"/>
                </a:lnTo>
                <a:lnTo>
                  <a:pt x="20320" y="19275"/>
                </a:lnTo>
                <a:lnTo>
                  <a:pt x="19180" y="20505"/>
                </a:lnTo>
                <a:close/>
                <a:moveTo>
                  <a:pt x="20340" y="19196"/>
                </a:moveTo>
                <a:lnTo>
                  <a:pt x="19798" y="18610"/>
                </a:lnTo>
                <a:lnTo>
                  <a:pt x="19205" y="17969"/>
                </a:lnTo>
                <a:lnTo>
                  <a:pt x="19205" y="15903"/>
                </a:lnTo>
                <a:lnTo>
                  <a:pt x="20340" y="17130"/>
                </a:lnTo>
                <a:lnTo>
                  <a:pt x="20340" y="19196"/>
                </a:lnTo>
                <a:close/>
                <a:moveTo>
                  <a:pt x="21522" y="17969"/>
                </a:moveTo>
                <a:lnTo>
                  <a:pt x="20390" y="19196"/>
                </a:lnTo>
                <a:lnTo>
                  <a:pt x="20390" y="17130"/>
                </a:lnTo>
                <a:lnTo>
                  <a:pt x="21525" y="15903"/>
                </a:lnTo>
                <a:lnTo>
                  <a:pt x="21525" y="17969"/>
                </a:lnTo>
                <a:close/>
                <a:moveTo>
                  <a:pt x="20365" y="17062"/>
                </a:moveTo>
                <a:lnTo>
                  <a:pt x="19225" y="15832"/>
                </a:lnTo>
                <a:lnTo>
                  <a:pt x="20365" y="14602"/>
                </a:lnTo>
                <a:lnTo>
                  <a:pt x="21505" y="15832"/>
                </a:lnTo>
                <a:lnTo>
                  <a:pt x="20365" y="17062"/>
                </a:ln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2533337"/>
            <a:ext cx="10515600" cy="1287775"/>
          </a:xfrm>
        </p:spPr>
        <p:txBody>
          <a:bodyPr anchor="b"/>
          <a:lstStyle>
            <a:lvl1pPr algn="ctr">
              <a:defRPr sz="6000">
                <a:solidFill>
                  <a:schemeClr val="accent4"/>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8200" y="3953972"/>
            <a:ext cx="10515600" cy="857871"/>
          </a:xfrm>
        </p:spPr>
        <p:txBody>
          <a:bodyPr/>
          <a:lstStyle>
            <a:lvl1pPr marL="0" indent="0" algn="ct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3" name="Text Placeholder 2">
            <a:extLst>
              <a:ext uri="{FF2B5EF4-FFF2-40B4-BE49-F238E27FC236}">
                <a16:creationId xmlns:a16="http://schemas.microsoft.com/office/drawing/2014/main" id="{2D07CF43-89AE-46EA-9B3C-051F4C791CAC}"/>
              </a:ext>
            </a:extLst>
          </p:cNvPr>
          <p:cNvSpPr>
            <a:spLocks noGrp="1"/>
          </p:cNvSpPr>
          <p:nvPr>
            <p:ph type="body" sz="quarter" idx="13" hasCustomPrompt="1"/>
          </p:nvPr>
        </p:nvSpPr>
        <p:spPr>
          <a:xfrm>
            <a:off x="1165571" y="1637940"/>
            <a:ext cx="771525" cy="771525"/>
          </a:xfrm>
          <a:scene3d>
            <a:camera prst="isometricRightUp"/>
            <a:lightRig rig="threePt" dir="t"/>
          </a:scene3d>
        </p:spPr>
        <p:txBody>
          <a:bodyPr anchor="ctr">
            <a:normAutofit/>
          </a:bodyPr>
          <a:lstStyle>
            <a:lvl1pPr marL="0" indent="0" algn="ctr">
              <a:buNone/>
              <a:defRPr sz="4800"/>
            </a:lvl1pPr>
          </a:lstStyle>
          <a:p>
            <a:pPr lvl="0"/>
            <a:r>
              <a:rPr lang="en-US" dirty="0"/>
              <a:t>#</a:t>
            </a: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042CA659-DF98-F64B-B2F7-95536A1D1E1D}"/>
              </a:ext>
            </a:extLst>
          </p:cNvPr>
          <p:cNvSpPr/>
          <p:nvPr userDrawn="1"/>
        </p:nvSpPr>
        <p:spPr>
          <a:xfrm>
            <a:off x="625456" y="0"/>
            <a:ext cx="10928388" cy="6858000"/>
          </a:xfrm>
          <a:custGeom>
            <a:avLst/>
            <a:gdLst/>
            <a:ahLst/>
            <a:cxnLst>
              <a:cxn ang="0">
                <a:pos x="wd2" y="hd2"/>
              </a:cxn>
              <a:cxn ang="5400000">
                <a:pos x="wd2" y="hd2"/>
              </a:cxn>
              <a:cxn ang="10800000">
                <a:pos x="wd2" y="hd2"/>
              </a:cxn>
              <a:cxn ang="16200000">
                <a:pos x="wd2" y="hd2"/>
              </a:cxn>
            </a:cxnLst>
            <a:rect l="0" t="0" r="r" b="b"/>
            <a:pathLst>
              <a:path w="21600" h="21600" extrusionOk="0">
                <a:moveTo>
                  <a:pt x="20137" y="1007"/>
                </a:moveTo>
                <a:lnTo>
                  <a:pt x="18997" y="2237"/>
                </a:lnTo>
                <a:lnTo>
                  <a:pt x="17857" y="1007"/>
                </a:lnTo>
                <a:lnTo>
                  <a:pt x="18786" y="4"/>
                </a:lnTo>
                <a:lnTo>
                  <a:pt x="18696" y="4"/>
                </a:lnTo>
                <a:lnTo>
                  <a:pt x="18610" y="96"/>
                </a:lnTo>
                <a:lnTo>
                  <a:pt x="17837" y="932"/>
                </a:lnTo>
                <a:lnTo>
                  <a:pt x="17837" y="0"/>
                </a:lnTo>
                <a:lnTo>
                  <a:pt x="17787" y="0"/>
                </a:lnTo>
                <a:lnTo>
                  <a:pt x="17787" y="932"/>
                </a:lnTo>
                <a:lnTo>
                  <a:pt x="17014" y="96"/>
                </a:lnTo>
                <a:lnTo>
                  <a:pt x="16929" y="4"/>
                </a:lnTo>
                <a:lnTo>
                  <a:pt x="16838" y="4"/>
                </a:lnTo>
                <a:lnTo>
                  <a:pt x="17767" y="1007"/>
                </a:lnTo>
                <a:lnTo>
                  <a:pt x="16627" y="2237"/>
                </a:lnTo>
                <a:lnTo>
                  <a:pt x="15488" y="1007"/>
                </a:lnTo>
                <a:lnTo>
                  <a:pt x="16417" y="4"/>
                </a:lnTo>
                <a:lnTo>
                  <a:pt x="16326" y="4"/>
                </a:lnTo>
                <a:lnTo>
                  <a:pt x="16241" y="96"/>
                </a:lnTo>
                <a:lnTo>
                  <a:pt x="15468" y="932"/>
                </a:lnTo>
                <a:lnTo>
                  <a:pt x="15468" y="0"/>
                </a:lnTo>
                <a:lnTo>
                  <a:pt x="15417" y="0"/>
                </a:lnTo>
                <a:lnTo>
                  <a:pt x="15417" y="932"/>
                </a:lnTo>
                <a:lnTo>
                  <a:pt x="14639" y="92"/>
                </a:lnTo>
                <a:lnTo>
                  <a:pt x="14557" y="4"/>
                </a:lnTo>
                <a:lnTo>
                  <a:pt x="14469" y="4"/>
                </a:lnTo>
                <a:lnTo>
                  <a:pt x="15397" y="1007"/>
                </a:lnTo>
                <a:lnTo>
                  <a:pt x="14258" y="2237"/>
                </a:lnTo>
                <a:lnTo>
                  <a:pt x="13118" y="1007"/>
                </a:lnTo>
                <a:lnTo>
                  <a:pt x="14047" y="4"/>
                </a:lnTo>
                <a:lnTo>
                  <a:pt x="13957" y="4"/>
                </a:lnTo>
                <a:lnTo>
                  <a:pt x="13871" y="96"/>
                </a:lnTo>
                <a:lnTo>
                  <a:pt x="13098" y="932"/>
                </a:lnTo>
                <a:lnTo>
                  <a:pt x="13098" y="0"/>
                </a:lnTo>
                <a:lnTo>
                  <a:pt x="13048" y="0"/>
                </a:lnTo>
                <a:lnTo>
                  <a:pt x="13048" y="932"/>
                </a:lnTo>
                <a:lnTo>
                  <a:pt x="12275" y="96"/>
                </a:lnTo>
                <a:lnTo>
                  <a:pt x="12189" y="4"/>
                </a:lnTo>
                <a:lnTo>
                  <a:pt x="12099" y="4"/>
                </a:lnTo>
                <a:lnTo>
                  <a:pt x="13028" y="1007"/>
                </a:lnTo>
                <a:lnTo>
                  <a:pt x="11888" y="2237"/>
                </a:lnTo>
                <a:lnTo>
                  <a:pt x="10749" y="1007"/>
                </a:lnTo>
                <a:lnTo>
                  <a:pt x="11677" y="4"/>
                </a:lnTo>
                <a:lnTo>
                  <a:pt x="11589" y="4"/>
                </a:lnTo>
                <a:lnTo>
                  <a:pt x="11507" y="92"/>
                </a:lnTo>
                <a:lnTo>
                  <a:pt x="10728" y="932"/>
                </a:lnTo>
                <a:lnTo>
                  <a:pt x="10728" y="0"/>
                </a:lnTo>
                <a:lnTo>
                  <a:pt x="10678" y="0"/>
                </a:lnTo>
                <a:lnTo>
                  <a:pt x="10678" y="932"/>
                </a:lnTo>
                <a:lnTo>
                  <a:pt x="9905" y="96"/>
                </a:lnTo>
                <a:lnTo>
                  <a:pt x="9820" y="4"/>
                </a:lnTo>
                <a:lnTo>
                  <a:pt x="9729" y="4"/>
                </a:lnTo>
                <a:lnTo>
                  <a:pt x="10658" y="1007"/>
                </a:lnTo>
                <a:lnTo>
                  <a:pt x="9519" y="2237"/>
                </a:lnTo>
                <a:lnTo>
                  <a:pt x="8379" y="1007"/>
                </a:lnTo>
                <a:lnTo>
                  <a:pt x="9308" y="4"/>
                </a:lnTo>
                <a:lnTo>
                  <a:pt x="9217" y="4"/>
                </a:lnTo>
                <a:lnTo>
                  <a:pt x="9132" y="96"/>
                </a:lnTo>
                <a:lnTo>
                  <a:pt x="8359" y="932"/>
                </a:lnTo>
                <a:lnTo>
                  <a:pt x="8359" y="0"/>
                </a:lnTo>
                <a:lnTo>
                  <a:pt x="8309" y="0"/>
                </a:lnTo>
                <a:lnTo>
                  <a:pt x="8309" y="932"/>
                </a:lnTo>
                <a:lnTo>
                  <a:pt x="7536" y="96"/>
                </a:lnTo>
                <a:lnTo>
                  <a:pt x="7450" y="4"/>
                </a:lnTo>
                <a:lnTo>
                  <a:pt x="7360" y="4"/>
                </a:lnTo>
                <a:lnTo>
                  <a:pt x="8289" y="1007"/>
                </a:lnTo>
                <a:lnTo>
                  <a:pt x="7149" y="2237"/>
                </a:lnTo>
                <a:lnTo>
                  <a:pt x="6009" y="1007"/>
                </a:lnTo>
                <a:lnTo>
                  <a:pt x="6938" y="4"/>
                </a:lnTo>
                <a:lnTo>
                  <a:pt x="6850" y="4"/>
                </a:lnTo>
                <a:lnTo>
                  <a:pt x="6767" y="92"/>
                </a:lnTo>
                <a:lnTo>
                  <a:pt x="5989" y="932"/>
                </a:lnTo>
                <a:lnTo>
                  <a:pt x="5989" y="0"/>
                </a:lnTo>
                <a:lnTo>
                  <a:pt x="5939" y="0"/>
                </a:lnTo>
                <a:lnTo>
                  <a:pt x="5939" y="932"/>
                </a:lnTo>
                <a:lnTo>
                  <a:pt x="5166" y="96"/>
                </a:lnTo>
                <a:lnTo>
                  <a:pt x="5081" y="4"/>
                </a:lnTo>
                <a:lnTo>
                  <a:pt x="4990" y="4"/>
                </a:lnTo>
                <a:lnTo>
                  <a:pt x="5919" y="1007"/>
                </a:lnTo>
                <a:lnTo>
                  <a:pt x="4779" y="2237"/>
                </a:lnTo>
                <a:lnTo>
                  <a:pt x="3640" y="1007"/>
                </a:lnTo>
                <a:lnTo>
                  <a:pt x="4569" y="4"/>
                </a:lnTo>
                <a:lnTo>
                  <a:pt x="4478" y="4"/>
                </a:lnTo>
                <a:lnTo>
                  <a:pt x="4393" y="96"/>
                </a:lnTo>
                <a:lnTo>
                  <a:pt x="3620" y="932"/>
                </a:lnTo>
                <a:lnTo>
                  <a:pt x="3620" y="0"/>
                </a:lnTo>
                <a:lnTo>
                  <a:pt x="3569" y="0"/>
                </a:lnTo>
                <a:lnTo>
                  <a:pt x="3569" y="932"/>
                </a:lnTo>
                <a:lnTo>
                  <a:pt x="2796" y="96"/>
                </a:lnTo>
                <a:lnTo>
                  <a:pt x="2711" y="4"/>
                </a:lnTo>
                <a:lnTo>
                  <a:pt x="2621" y="4"/>
                </a:lnTo>
                <a:lnTo>
                  <a:pt x="3549" y="1007"/>
                </a:lnTo>
                <a:lnTo>
                  <a:pt x="2410" y="2237"/>
                </a:lnTo>
                <a:lnTo>
                  <a:pt x="1270" y="1007"/>
                </a:lnTo>
                <a:lnTo>
                  <a:pt x="2199" y="4"/>
                </a:lnTo>
                <a:lnTo>
                  <a:pt x="2111" y="4"/>
                </a:lnTo>
                <a:lnTo>
                  <a:pt x="2028" y="92"/>
                </a:lnTo>
                <a:lnTo>
                  <a:pt x="1250" y="932"/>
                </a:lnTo>
                <a:lnTo>
                  <a:pt x="1250" y="0"/>
                </a:lnTo>
                <a:lnTo>
                  <a:pt x="1200" y="0"/>
                </a:lnTo>
                <a:lnTo>
                  <a:pt x="1200" y="932"/>
                </a:lnTo>
                <a:lnTo>
                  <a:pt x="341" y="0"/>
                </a:lnTo>
                <a:lnTo>
                  <a:pt x="254" y="0"/>
                </a:lnTo>
                <a:lnTo>
                  <a:pt x="1182" y="1003"/>
                </a:lnTo>
                <a:lnTo>
                  <a:pt x="1182" y="1003"/>
                </a:lnTo>
                <a:lnTo>
                  <a:pt x="1202" y="1023"/>
                </a:lnTo>
                <a:lnTo>
                  <a:pt x="1202" y="3145"/>
                </a:lnTo>
                <a:lnTo>
                  <a:pt x="0" y="4447"/>
                </a:lnTo>
                <a:lnTo>
                  <a:pt x="20" y="4466"/>
                </a:lnTo>
                <a:lnTo>
                  <a:pt x="20" y="6608"/>
                </a:lnTo>
                <a:lnTo>
                  <a:pt x="45" y="6608"/>
                </a:lnTo>
                <a:lnTo>
                  <a:pt x="30" y="6640"/>
                </a:lnTo>
                <a:lnTo>
                  <a:pt x="1227" y="7934"/>
                </a:lnTo>
                <a:lnTo>
                  <a:pt x="2412" y="6652"/>
                </a:lnTo>
                <a:lnTo>
                  <a:pt x="3597" y="7934"/>
                </a:lnTo>
                <a:lnTo>
                  <a:pt x="4782" y="6652"/>
                </a:lnTo>
                <a:lnTo>
                  <a:pt x="5967" y="7934"/>
                </a:lnTo>
                <a:lnTo>
                  <a:pt x="7151" y="6652"/>
                </a:lnTo>
                <a:lnTo>
                  <a:pt x="8336" y="7934"/>
                </a:lnTo>
                <a:lnTo>
                  <a:pt x="9521" y="6652"/>
                </a:lnTo>
                <a:lnTo>
                  <a:pt x="10706" y="7934"/>
                </a:lnTo>
                <a:lnTo>
                  <a:pt x="11891" y="6652"/>
                </a:lnTo>
                <a:lnTo>
                  <a:pt x="13075" y="7934"/>
                </a:lnTo>
                <a:lnTo>
                  <a:pt x="14260" y="6652"/>
                </a:lnTo>
                <a:lnTo>
                  <a:pt x="15445" y="7934"/>
                </a:lnTo>
                <a:lnTo>
                  <a:pt x="16630" y="6652"/>
                </a:lnTo>
                <a:lnTo>
                  <a:pt x="17815" y="7934"/>
                </a:lnTo>
                <a:lnTo>
                  <a:pt x="19012" y="6640"/>
                </a:lnTo>
                <a:lnTo>
                  <a:pt x="18997" y="6608"/>
                </a:lnTo>
                <a:lnTo>
                  <a:pt x="19022" y="6608"/>
                </a:lnTo>
                <a:lnTo>
                  <a:pt x="19022" y="4466"/>
                </a:lnTo>
                <a:lnTo>
                  <a:pt x="19042" y="4447"/>
                </a:lnTo>
                <a:lnTo>
                  <a:pt x="19042" y="4447"/>
                </a:lnTo>
                <a:lnTo>
                  <a:pt x="20194" y="3201"/>
                </a:lnTo>
                <a:lnTo>
                  <a:pt x="20179" y="3169"/>
                </a:lnTo>
                <a:lnTo>
                  <a:pt x="20204" y="3169"/>
                </a:lnTo>
                <a:lnTo>
                  <a:pt x="20204" y="1027"/>
                </a:lnTo>
                <a:lnTo>
                  <a:pt x="20224" y="1007"/>
                </a:lnTo>
                <a:lnTo>
                  <a:pt x="19296" y="4"/>
                </a:lnTo>
                <a:lnTo>
                  <a:pt x="19208" y="4"/>
                </a:lnTo>
                <a:lnTo>
                  <a:pt x="20137" y="1007"/>
                </a:lnTo>
                <a:close/>
                <a:moveTo>
                  <a:pt x="1215" y="7818"/>
                </a:moveTo>
                <a:lnTo>
                  <a:pt x="80" y="6592"/>
                </a:lnTo>
                <a:lnTo>
                  <a:pt x="80" y="4526"/>
                </a:lnTo>
                <a:lnTo>
                  <a:pt x="1215" y="5752"/>
                </a:lnTo>
                <a:lnTo>
                  <a:pt x="1215" y="7818"/>
                </a:lnTo>
                <a:close/>
                <a:moveTo>
                  <a:pt x="101" y="4451"/>
                </a:moveTo>
                <a:lnTo>
                  <a:pt x="1240" y="3220"/>
                </a:lnTo>
                <a:lnTo>
                  <a:pt x="2380" y="4451"/>
                </a:lnTo>
                <a:lnTo>
                  <a:pt x="1240" y="5681"/>
                </a:lnTo>
                <a:lnTo>
                  <a:pt x="101" y="4451"/>
                </a:lnTo>
                <a:close/>
                <a:moveTo>
                  <a:pt x="2397" y="6592"/>
                </a:moveTo>
                <a:lnTo>
                  <a:pt x="1263" y="7818"/>
                </a:lnTo>
                <a:lnTo>
                  <a:pt x="1263" y="5752"/>
                </a:lnTo>
                <a:lnTo>
                  <a:pt x="2397" y="4526"/>
                </a:lnTo>
                <a:lnTo>
                  <a:pt x="2397" y="6592"/>
                </a:lnTo>
                <a:close/>
                <a:moveTo>
                  <a:pt x="2397" y="4375"/>
                </a:moveTo>
                <a:lnTo>
                  <a:pt x="1833" y="3766"/>
                </a:lnTo>
                <a:lnTo>
                  <a:pt x="1263" y="3149"/>
                </a:lnTo>
                <a:lnTo>
                  <a:pt x="1263" y="1083"/>
                </a:lnTo>
                <a:lnTo>
                  <a:pt x="2397" y="2309"/>
                </a:lnTo>
                <a:lnTo>
                  <a:pt x="2397" y="4375"/>
                </a:lnTo>
                <a:close/>
                <a:moveTo>
                  <a:pt x="2448" y="2309"/>
                </a:moveTo>
                <a:lnTo>
                  <a:pt x="3582" y="1083"/>
                </a:lnTo>
                <a:lnTo>
                  <a:pt x="3582" y="3149"/>
                </a:lnTo>
                <a:lnTo>
                  <a:pt x="2997" y="3782"/>
                </a:lnTo>
                <a:lnTo>
                  <a:pt x="2448" y="4375"/>
                </a:lnTo>
                <a:lnTo>
                  <a:pt x="2448" y="2309"/>
                </a:lnTo>
                <a:close/>
                <a:moveTo>
                  <a:pt x="3582" y="7818"/>
                </a:moveTo>
                <a:lnTo>
                  <a:pt x="2448" y="6592"/>
                </a:lnTo>
                <a:lnTo>
                  <a:pt x="2448" y="4526"/>
                </a:lnTo>
                <a:lnTo>
                  <a:pt x="3582" y="5752"/>
                </a:lnTo>
                <a:lnTo>
                  <a:pt x="3582" y="7818"/>
                </a:lnTo>
                <a:close/>
                <a:moveTo>
                  <a:pt x="2468" y="4451"/>
                </a:moveTo>
                <a:lnTo>
                  <a:pt x="3607" y="3220"/>
                </a:lnTo>
                <a:lnTo>
                  <a:pt x="4747" y="4451"/>
                </a:lnTo>
                <a:lnTo>
                  <a:pt x="3607" y="5681"/>
                </a:lnTo>
                <a:lnTo>
                  <a:pt x="2468" y="4451"/>
                </a:lnTo>
                <a:close/>
                <a:moveTo>
                  <a:pt x="4767" y="6592"/>
                </a:moveTo>
                <a:lnTo>
                  <a:pt x="3632" y="7818"/>
                </a:lnTo>
                <a:lnTo>
                  <a:pt x="3632" y="5752"/>
                </a:lnTo>
                <a:lnTo>
                  <a:pt x="4767" y="4526"/>
                </a:lnTo>
                <a:lnTo>
                  <a:pt x="4767" y="6592"/>
                </a:lnTo>
                <a:close/>
                <a:moveTo>
                  <a:pt x="4767" y="4375"/>
                </a:moveTo>
                <a:lnTo>
                  <a:pt x="4217" y="3782"/>
                </a:lnTo>
                <a:lnTo>
                  <a:pt x="3632" y="3149"/>
                </a:lnTo>
                <a:lnTo>
                  <a:pt x="3632" y="1083"/>
                </a:lnTo>
                <a:lnTo>
                  <a:pt x="4767" y="2309"/>
                </a:lnTo>
                <a:lnTo>
                  <a:pt x="4767" y="4375"/>
                </a:lnTo>
                <a:close/>
                <a:moveTo>
                  <a:pt x="4817" y="2309"/>
                </a:moveTo>
                <a:lnTo>
                  <a:pt x="5952" y="1083"/>
                </a:lnTo>
                <a:lnTo>
                  <a:pt x="5952" y="3149"/>
                </a:lnTo>
                <a:lnTo>
                  <a:pt x="5367" y="3782"/>
                </a:lnTo>
                <a:lnTo>
                  <a:pt x="4817" y="4375"/>
                </a:lnTo>
                <a:lnTo>
                  <a:pt x="4817" y="2309"/>
                </a:lnTo>
                <a:close/>
                <a:moveTo>
                  <a:pt x="5949" y="7818"/>
                </a:moveTo>
                <a:lnTo>
                  <a:pt x="4815" y="6592"/>
                </a:lnTo>
                <a:lnTo>
                  <a:pt x="4815" y="4526"/>
                </a:lnTo>
                <a:lnTo>
                  <a:pt x="5949" y="5752"/>
                </a:lnTo>
                <a:lnTo>
                  <a:pt x="5949" y="7818"/>
                </a:lnTo>
                <a:close/>
                <a:moveTo>
                  <a:pt x="4835" y="4451"/>
                </a:moveTo>
                <a:lnTo>
                  <a:pt x="5974" y="3220"/>
                </a:lnTo>
                <a:lnTo>
                  <a:pt x="7114" y="4451"/>
                </a:lnTo>
                <a:lnTo>
                  <a:pt x="5974" y="5681"/>
                </a:lnTo>
                <a:lnTo>
                  <a:pt x="4835" y="4451"/>
                </a:lnTo>
                <a:close/>
                <a:moveTo>
                  <a:pt x="7134" y="6592"/>
                </a:moveTo>
                <a:lnTo>
                  <a:pt x="5999" y="7818"/>
                </a:lnTo>
                <a:lnTo>
                  <a:pt x="5999" y="5752"/>
                </a:lnTo>
                <a:lnTo>
                  <a:pt x="7134" y="4526"/>
                </a:lnTo>
                <a:lnTo>
                  <a:pt x="7134" y="6592"/>
                </a:lnTo>
                <a:close/>
                <a:moveTo>
                  <a:pt x="7134" y="4375"/>
                </a:moveTo>
                <a:lnTo>
                  <a:pt x="6569" y="3766"/>
                </a:lnTo>
                <a:lnTo>
                  <a:pt x="5999" y="3149"/>
                </a:lnTo>
                <a:lnTo>
                  <a:pt x="5999" y="1083"/>
                </a:lnTo>
                <a:lnTo>
                  <a:pt x="7134" y="2309"/>
                </a:lnTo>
                <a:lnTo>
                  <a:pt x="7134" y="4375"/>
                </a:lnTo>
                <a:close/>
                <a:moveTo>
                  <a:pt x="7184" y="2309"/>
                </a:moveTo>
                <a:lnTo>
                  <a:pt x="8319" y="1083"/>
                </a:lnTo>
                <a:lnTo>
                  <a:pt x="8319" y="3149"/>
                </a:lnTo>
                <a:lnTo>
                  <a:pt x="7734" y="3782"/>
                </a:lnTo>
                <a:lnTo>
                  <a:pt x="7184" y="4375"/>
                </a:lnTo>
                <a:lnTo>
                  <a:pt x="7184" y="2309"/>
                </a:lnTo>
                <a:close/>
                <a:moveTo>
                  <a:pt x="8316" y="7818"/>
                </a:moveTo>
                <a:lnTo>
                  <a:pt x="7182" y="6592"/>
                </a:lnTo>
                <a:lnTo>
                  <a:pt x="7182" y="4526"/>
                </a:lnTo>
                <a:lnTo>
                  <a:pt x="8316" y="5752"/>
                </a:lnTo>
                <a:lnTo>
                  <a:pt x="8316" y="7818"/>
                </a:lnTo>
                <a:close/>
                <a:moveTo>
                  <a:pt x="7204" y="4451"/>
                </a:moveTo>
                <a:lnTo>
                  <a:pt x="8344" y="3220"/>
                </a:lnTo>
                <a:lnTo>
                  <a:pt x="9484" y="4451"/>
                </a:lnTo>
                <a:lnTo>
                  <a:pt x="8344" y="5681"/>
                </a:lnTo>
                <a:lnTo>
                  <a:pt x="7204" y="4451"/>
                </a:lnTo>
                <a:close/>
                <a:moveTo>
                  <a:pt x="9501" y="6592"/>
                </a:moveTo>
                <a:lnTo>
                  <a:pt x="8366" y="7818"/>
                </a:lnTo>
                <a:lnTo>
                  <a:pt x="8366" y="5752"/>
                </a:lnTo>
                <a:lnTo>
                  <a:pt x="9501" y="4526"/>
                </a:lnTo>
                <a:lnTo>
                  <a:pt x="9501" y="6592"/>
                </a:lnTo>
                <a:close/>
                <a:moveTo>
                  <a:pt x="9501" y="4375"/>
                </a:moveTo>
                <a:lnTo>
                  <a:pt x="8951" y="3782"/>
                </a:lnTo>
                <a:lnTo>
                  <a:pt x="8366" y="3149"/>
                </a:lnTo>
                <a:lnTo>
                  <a:pt x="8366" y="1083"/>
                </a:lnTo>
                <a:lnTo>
                  <a:pt x="9501" y="2309"/>
                </a:lnTo>
                <a:lnTo>
                  <a:pt x="9501" y="4375"/>
                </a:lnTo>
                <a:close/>
                <a:moveTo>
                  <a:pt x="9551" y="2309"/>
                </a:moveTo>
                <a:lnTo>
                  <a:pt x="10686" y="1083"/>
                </a:lnTo>
                <a:lnTo>
                  <a:pt x="10686" y="3149"/>
                </a:lnTo>
                <a:lnTo>
                  <a:pt x="10101" y="3782"/>
                </a:lnTo>
                <a:lnTo>
                  <a:pt x="9551" y="4375"/>
                </a:lnTo>
                <a:lnTo>
                  <a:pt x="9551" y="2309"/>
                </a:lnTo>
                <a:close/>
                <a:moveTo>
                  <a:pt x="10686" y="7818"/>
                </a:moveTo>
                <a:lnTo>
                  <a:pt x="9551" y="6592"/>
                </a:lnTo>
                <a:lnTo>
                  <a:pt x="9551" y="4526"/>
                </a:lnTo>
                <a:lnTo>
                  <a:pt x="10686" y="5752"/>
                </a:lnTo>
                <a:lnTo>
                  <a:pt x="10686" y="7818"/>
                </a:lnTo>
                <a:close/>
                <a:moveTo>
                  <a:pt x="9571" y="4451"/>
                </a:moveTo>
                <a:lnTo>
                  <a:pt x="10711" y="3220"/>
                </a:lnTo>
                <a:lnTo>
                  <a:pt x="11851" y="4451"/>
                </a:lnTo>
                <a:lnTo>
                  <a:pt x="10711" y="5681"/>
                </a:lnTo>
                <a:lnTo>
                  <a:pt x="9571" y="4451"/>
                </a:lnTo>
                <a:close/>
                <a:moveTo>
                  <a:pt x="11868" y="6592"/>
                </a:moveTo>
                <a:lnTo>
                  <a:pt x="10734" y="7818"/>
                </a:lnTo>
                <a:lnTo>
                  <a:pt x="10734" y="5752"/>
                </a:lnTo>
                <a:lnTo>
                  <a:pt x="11868" y="4526"/>
                </a:lnTo>
                <a:lnTo>
                  <a:pt x="11868" y="6592"/>
                </a:lnTo>
                <a:close/>
                <a:moveTo>
                  <a:pt x="11868" y="4375"/>
                </a:moveTo>
                <a:lnTo>
                  <a:pt x="11303" y="3766"/>
                </a:lnTo>
                <a:lnTo>
                  <a:pt x="10734" y="3149"/>
                </a:lnTo>
                <a:lnTo>
                  <a:pt x="10734" y="1083"/>
                </a:lnTo>
                <a:lnTo>
                  <a:pt x="11868" y="2309"/>
                </a:lnTo>
                <a:lnTo>
                  <a:pt x="11868" y="4375"/>
                </a:lnTo>
                <a:close/>
                <a:moveTo>
                  <a:pt x="11918" y="2309"/>
                </a:moveTo>
                <a:lnTo>
                  <a:pt x="13053" y="1083"/>
                </a:lnTo>
                <a:lnTo>
                  <a:pt x="13053" y="3149"/>
                </a:lnTo>
                <a:lnTo>
                  <a:pt x="12468" y="3782"/>
                </a:lnTo>
                <a:lnTo>
                  <a:pt x="11918" y="4375"/>
                </a:lnTo>
                <a:lnTo>
                  <a:pt x="11918" y="2309"/>
                </a:lnTo>
                <a:close/>
                <a:moveTo>
                  <a:pt x="13053" y="7818"/>
                </a:moveTo>
                <a:lnTo>
                  <a:pt x="11918" y="6592"/>
                </a:lnTo>
                <a:lnTo>
                  <a:pt x="11918" y="4526"/>
                </a:lnTo>
                <a:lnTo>
                  <a:pt x="13053" y="5752"/>
                </a:lnTo>
                <a:lnTo>
                  <a:pt x="13053" y="7818"/>
                </a:lnTo>
                <a:close/>
                <a:moveTo>
                  <a:pt x="11938" y="4451"/>
                </a:moveTo>
                <a:lnTo>
                  <a:pt x="13078" y="3220"/>
                </a:lnTo>
                <a:lnTo>
                  <a:pt x="14218" y="4451"/>
                </a:lnTo>
                <a:lnTo>
                  <a:pt x="13078" y="5681"/>
                </a:lnTo>
                <a:lnTo>
                  <a:pt x="11938" y="4451"/>
                </a:lnTo>
                <a:close/>
                <a:moveTo>
                  <a:pt x="14235" y="6592"/>
                </a:moveTo>
                <a:lnTo>
                  <a:pt x="13101" y="7818"/>
                </a:lnTo>
                <a:lnTo>
                  <a:pt x="13101" y="5752"/>
                </a:lnTo>
                <a:lnTo>
                  <a:pt x="14235" y="4526"/>
                </a:lnTo>
                <a:lnTo>
                  <a:pt x="14235" y="6592"/>
                </a:lnTo>
                <a:close/>
                <a:moveTo>
                  <a:pt x="14235" y="4375"/>
                </a:moveTo>
                <a:lnTo>
                  <a:pt x="13685" y="3782"/>
                </a:lnTo>
                <a:lnTo>
                  <a:pt x="13101" y="3149"/>
                </a:lnTo>
                <a:lnTo>
                  <a:pt x="13101" y="1083"/>
                </a:lnTo>
                <a:lnTo>
                  <a:pt x="14235" y="2309"/>
                </a:lnTo>
                <a:lnTo>
                  <a:pt x="14235" y="4375"/>
                </a:lnTo>
                <a:close/>
                <a:moveTo>
                  <a:pt x="14285" y="2309"/>
                </a:moveTo>
                <a:lnTo>
                  <a:pt x="15420" y="1083"/>
                </a:lnTo>
                <a:lnTo>
                  <a:pt x="15420" y="3149"/>
                </a:lnTo>
                <a:lnTo>
                  <a:pt x="14850" y="3766"/>
                </a:lnTo>
                <a:lnTo>
                  <a:pt x="14285" y="4375"/>
                </a:lnTo>
                <a:lnTo>
                  <a:pt x="14285" y="2309"/>
                </a:lnTo>
                <a:close/>
                <a:moveTo>
                  <a:pt x="15420" y="7818"/>
                </a:moveTo>
                <a:lnTo>
                  <a:pt x="14285" y="6592"/>
                </a:lnTo>
                <a:lnTo>
                  <a:pt x="14285" y="4526"/>
                </a:lnTo>
                <a:lnTo>
                  <a:pt x="15420" y="5752"/>
                </a:lnTo>
                <a:lnTo>
                  <a:pt x="15420" y="7818"/>
                </a:lnTo>
                <a:close/>
                <a:moveTo>
                  <a:pt x="14305" y="4451"/>
                </a:moveTo>
                <a:lnTo>
                  <a:pt x="15445" y="3220"/>
                </a:lnTo>
                <a:lnTo>
                  <a:pt x="16585" y="4451"/>
                </a:lnTo>
                <a:lnTo>
                  <a:pt x="15445" y="5681"/>
                </a:lnTo>
                <a:lnTo>
                  <a:pt x="14305" y="4451"/>
                </a:lnTo>
                <a:close/>
                <a:moveTo>
                  <a:pt x="16605" y="6592"/>
                </a:moveTo>
                <a:lnTo>
                  <a:pt x="15470" y="7818"/>
                </a:lnTo>
                <a:lnTo>
                  <a:pt x="15470" y="5752"/>
                </a:lnTo>
                <a:lnTo>
                  <a:pt x="16605" y="4526"/>
                </a:lnTo>
                <a:lnTo>
                  <a:pt x="16605" y="6592"/>
                </a:lnTo>
                <a:close/>
                <a:moveTo>
                  <a:pt x="16605" y="4375"/>
                </a:moveTo>
                <a:lnTo>
                  <a:pt x="16055" y="3782"/>
                </a:lnTo>
                <a:lnTo>
                  <a:pt x="15470" y="3149"/>
                </a:lnTo>
                <a:lnTo>
                  <a:pt x="15470" y="1083"/>
                </a:lnTo>
                <a:lnTo>
                  <a:pt x="16605" y="2309"/>
                </a:lnTo>
                <a:lnTo>
                  <a:pt x="16605" y="4375"/>
                </a:lnTo>
                <a:close/>
                <a:moveTo>
                  <a:pt x="16655" y="2309"/>
                </a:moveTo>
                <a:lnTo>
                  <a:pt x="17790" y="1083"/>
                </a:lnTo>
                <a:lnTo>
                  <a:pt x="17790" y="3149"/>
                </a:lnTo>
                <a:lnTo>
                  <a:pt x="17205" y="3782"/>
                </a:lnTo>
                <a:lnTo>
                  <a:pt x="16655" y="4375"/>
                </a:lnTo>
                <a:lnTo>
                  <a:pt x="16655" y="2309"/>
                </a:lnTo>
                <a:close/>
                <a:moveTo>
                  <a:pt x="17787" y="7818"/>
                </a:moveTo>
                <a:lnTo>
                  <a:pt x="16652" y="6592"/>
                </a:lnTo>
                <a:lnTo>
                  <a:pt x="16652" y="4526"/>
                </a:lnTo>
                <a:lnTo>
                  <a:pt x="17787" y="5752"/>
                </a:lnTo>
                <a:lnTo>
                  <a:pt x="17787" y="7818"/>
                </a:lnTo>
                <a:close/>
                <a:moveTo>
                  <a:pt x="16673" y="4451"/>
                </a:moveTo>
                <a:lnTo>
                  <a:pt x="17812" y="3220"/>
                </a:lnTo>
                <a:lnTo>
                  <a:pt x="18952" y="4451"/>
                </a:lnTo>
                <a:lnTo>
                  <a:pt x="17812" y="5681"/>
                </a:lnTo>
                <a:lnTo>
                  <a:pt x="16673" y="4451"/>
                </a:lnTo>
                <a:close/>
                <a:moveTo>
                  <a:pt x="18972" y="6592"/>
                </a:moveTo>
                <a:lnTo>
                  <a:pt x="17837" y="7818"/>
                </a:lnTo>
                <a:lnTo>
                  <a:pt x="17837" y="5752"/>
                </a:lnTo>
                <a:lnTo>
                  <a:pt x="18972" y="4526"/>
                </a:lnTo>
                <a:lnTo>
                  <a:pt x="18972" y="6592"/>
                </a:lnTo>
                <a:close/>
                <a:moveTo>
                  <a:pt x="18972" y="4375"/>
                </a:moveTo>
                <a:lnTo>
                  <a:pt x="18422" y="3782"/>
                </a:lnTo>
                <a:lnTo>
                  <a:pt x="17837" y="3149"/>
                </a:lnTo>
                <a:lnTo>
                  <a:pt x="17837" y="1083"/>
                </a:lnTo>
                <a:lnTo>
                  <a:pt x="18972" y="2309"/>
                </a:lnTo>
                <a:lnTo>
                  <a:pt x="18972" y="4375"/>
                </a:lnTo>
                <a:close/>
                <a:moveTo>
                  <a:pt x="20154" y="3149"/>
                </a:moveTo>
                <a:lnTo>
                  <a:pt x="19020" y="4375"/>
                </a:lnTo>
                <a:lnTo>
                  <a:pt x="19020" y="2309"/>
                </a:lnTo>
                <a:lnTo>
                  <a:pt x="20154" y="1083"/>
                </a:lnTo>
                <a:lnTo>
                  <a:pt x="20154" y="3149"/>
                </a:lnTo>
                <a:close/>
                <a:moveTo>
                  <a:pt x="7159" y="21433"/>
                </a:moveTo>
                <a:lnTo>
                  <a:pt x="7184" y="21433"/>
                </a:lnTo>
                <a:lnTo>
                  <a:pt x="7184" y="19291"/>
                </a:lnTo>
                <a:lnTo>
                  <a:pt x="7204" y="19271"/>
                </a:lnTo>
                <a:lnTo>
                  <a:pt x="5977" y="17942"/>
                </a:lnTo>
                <a:lnTo>
                  <a:pt x="5962" y="17958"/>
                </a:lnTo>
                <a:lnTo>
                  <a:pt x="5962" y="17958"/>
                </a:lnTo>
                <a:lnTo>
                  <a:pt x="5359" y="18610"/>
                </a:lnTo>
                <a:lnTo>
                  <a:pt x="4792" y="19223"/>
                </a:lnTo>
                <a:lnTo>
                  <a:pt x="4225" y="18610"/>
                </a:lnTo>
                <a:lnTo>
                  <a:pt x="3622" y="17958"/>
                </a:lnTo>
                <a:lnTo>
                  <a:pt x="3622" y="17958"/>
                </a:lnTo>
                <a:lnTo>
                  <a:pt x="3607" y="17942"/>
                </a:lnTo>
                <a:lnTo>
                  <a:pt x="3592" y="17958"/>
                </a:lnTo>
                <a:lnTo>
                  <a:pt x="3592" y="17958"/>
                </a:lnTo>
                <a:lnTo>
                  <a:pt x="2990" y="18610"/>
                </a:lnTo>
                <a:lnTo>
                  <a:pt x="2422" y="19223"/>
                </a:lnTo>
                <a:lnTo>
                  <a:pt x="1833" y="18583"/>
                </a:lnTo>
                <a:lnTo>
                  <a:pt x="1253" y="17958"/>
                </a:lnTo>
                <a:lnTo>
                  <a:pt x="1253" y="17958"/>
                </a:lnTo>
                <a:lnTo>
                  <a:pt x="1238" y="17942"/>
                </a:lnTo>
                <a:lnTo>
                  <a:pt x="10" y="19271"/>
                </a:lnTo>
                <a:lnTo>
                  <a:pt x="30" y="19291"/>
                </a:lnTo>
                <a:lnTo>
                  <a:pt x="30" y="21433"/>
                </a:lnTo>
                <a:lnTo>
                  <a:pt x="55" y="21433"/>
                </a:lnTo>
                <a:lnTo>
                  <a:pt x="40" y="21465"/>
                </a:lnTo>
                <a:lnTo>
                  <a:pt x="166" y="21600"/>
                </a:lnTo>
                <a:lnTo>
                  <a:pt x="256" y="21600"/>
                </a:lnTo>
                <a:lnTo>
                  <a:pt x="83" y="21413"/>
                </a:lnTo>
                <a:lnTo>
                  <a:pt x="83" y="19347"/>
                </a:lnTo>
                <a:lnTo>
                  <a:pt x="1218" y="20573"/>
                </a:lnTo>
                <a:lnTo>
                  <a:pt x="1218" y="21600"/>
                </a:lnTo>
                <a:lnTo>
                  <a:pt x="1268" y="21600"/>
                </a:lnTo>
                <a:lnTo>
                  <a:pt x="1268" y="20573"/>
                </a:lnTo>
                <a:lnTo>
                  <a:pt x="2402" y="19347"/>
                </a:lnTo>
                <a:lnTo>
                  <a:pt x="2402" y="21413"/>
                </a:lnTo>
                <a:lnTo>
                  <a:pt x="2229" y="21600"/>
                </a:lnTo>
                <a:lnTo>
                  <a:pt x="2317" y="21600"/>
                </a:lnTo>
                <a:lnTo>
                  <a:pt x="2427" y="21481"/>
                </a:lnTo>
                <a:lnTo>
                  <a:pt x="2538" y="21600"/>
                </a:lnTo>
                <a:lnTo>
                  <a:pt x="2626" y="21600"/>
                </a:lnTo>
                <a:lnTo>
                  <a:pt x="2453" y="21413"/>
                </a:lnTo>
                <a:lnTo>
                  <a:pt x="2453" y="19347"/>
                </a:lnTo>
                <a:lnTo>
                  <a:pt x="3587" y="20573"/>
                </a:lnTo>
                <a:lnTo>
                  <a:pt x="3587" y="21600"/>
                </a:lnTo>
                <a:lnTo>
                  <a:pt x="3637" y="21600"/>
                </a:lnTo>
                <a:lnTo>
                  <a:pt x="3637" y="20573"/>
                </a:lnTo>
                <a:lnTo>
                  <a:pt x="4772" y="19347"/>
                </a:lnTo>
                <a:lnTo>
                  <a:pt x="4772" y="21413"/>
                </a:lnTo>
                <a:lnTo>
                  <a:pt x="4599" y="21600"/>
                </a:lnTo>
                <a:lnTo>
                  <a:pt x="4687" y="21600"/>
                </a:lnTo>
                <a:lnTo>
                  <a:pt x="4797" y="21481"/>
                </a:lnTo>
                <a:lnTo>
                  <a:pt x="4908" y="21600"/>
                </a:lnTo>
                <a:lnTo>
                  <a:pt x="4995" y="21600"/>
                </a:lnTo>
                <a:lnTo>
                  <a:pt x="4822" y="21413"/>
                </a:lnTo>
                <a:lnTo>
                  <a:pt x="4822" y="19347"/>
                </a:lnTo>
                <a:lnTo>
                  <a:pt x="5957" y="20573"/>
                </a:lnTo>
                <a:lnTo>
                  <a:pt x="5957" y="21600"/>
                </a:lnTo>
                <a:lnTo>
                  <a:pt x="6007" y="21600"/>
                </a:lnTo>
                <a:lnTo>
                  <a:pt x="6007" y="20573"/>
                </a:lnTo>
                <a:lnTo>
                  <a:pt x="7142" y="19347"/>
                </a:lnTo>
                <a:lnTo>
                  <a:pt x="7142" y="21413"/>
                </a:lnTo>
                <a:lnTo>
                  <a:pt x="6968" y="21600"/>
                </a:lnTo>
                <a:lnTo>
                  <a:pt x="7059" y="21600"/>
                </a:lnTo>
                <a:lnTo>
                  <a:pt x="7184" y="21465"/>
                </a:lnTo>
                <a:lnTo>
                  <a:pt x="7159" y="21433"/>
                </a:lnTo>
                <a:close/>
                <a:moveTo>
                  <a:pt x="1240" y="20505"/>
                </a:moveTo>
                <a:lnTo>
                  <a:pt x="100" y="19275"/>
                </a:lnTo>
                <a:lnTo>
                  <a:pt x="1240" y="18045"/>
                </a:lnTo>
                <a:lnTo>
                  <a:pt x="2380" y="19275"/>
                </a:lnTo>
                <a:lnTo>
                  <a:pt x="1240" y="20505"/>
                </a:lnTo>
                <a:close/>
                <a:moveTo>
                  <a:pt x="3607" y="20505"/>
                </a:moveTo>
                <a:lnTo>
                  <a:pt x="2468" y="19275"/>
                </a:lnTo>
                <a:lnTo>
                  <a:pt x="3607" y="18045"/>
                </a:lnTo>
                <a:lnTo>
                  <a:pt x="4747" y="19275"/>
                </a:lnTo>
                <a:lnTo>
                  <a:pt x="3607" y="20505"/>
                </a:lnTo>
                <a:close/>
                <a:moveTo>
                  <a:pt x="5974" y="20505"/>
                </a:moveTo>
                <a:lnTo>
                  <a:pt x="4835" y="19275"/>
                </a:lnTo>
                <a:lnTo>
                  <a:pt x="5974" y="18045"/>
                </a:lnTo>
                <a:lnTo>
                  <a:pt x="7114" y="19275"/>
                </a:lnTo>
                <a:lnTo>
                  <a:pt x="5974" y="20505"/>
                </a:lnTo>
                <a:close/>
                <a:moveTo>
                  <a:pt x="19180" y="15780"/>
                </a:moveTo>
                <a:lnTo>
                  <a:pt x="17995" y="14498"/>
                </a:lnTo>
                <a:lnTo>
                  <a:pt x="16768" y="15828"/>
                </a:lnTo>
                <a:lnTo>
                  <a:pt x="16788" y="15848"/>
                </a:lnTo>
                <a:lnTo>
                  <a:pt x="16788" y="17969"/>
                </a:lnTo>
                <a:lnTo>
                  <a:pt x="15586" y="19271"/>
                </a:lnTo>
                <a:lnTo>
                  <a:pt x="15606" y="19291"/>
                </a:lnTo>
                <a:lnTo>
                  <a:pt x="15606" y="21433"/>
                </a:lnTo>
                <a:lnTo>
                  <a:pt x="15631" y="21433"/>
                </a:lnTo>
                <a:lnTo>
                  <a:pt x="15616" y="21465"/>
                </a:lnTo>
                <a:lnTo>
                  <a:pt x="15741" y="21600"/>
                </a:lnTo>
                <a:lnTo>
                  <a:pt x="15832" y="21600"/>
                </a:lnTo>
                <a:lnTo>
                  <a:pt x="15658" y="21413"/>
                </a:lnTo>
                <a:lnTo>
                  <a:pt x="15658" y="19347"/>
                </a:lnTo>
                <a:lnTo>
                  <a:pt x="16793" y="20573"/>
                </a:lnTo>
                <a:lnTo>
                  <a:pt x="16793" y="21600"/>
                </a:lnTo>
                <a:lnTo>
                  <a:pt x="16843" y="21600"/>
                </a:lnTo>
                <a:lnTo>
                  <a:pt x="16843" y="20573"/>
                </a:lnTo>
                <a:lnTo>
                  <a:pt x="17978" y="19347"/>
                </a:lnTo>
                <a:lnTo>
                  <a:pt x="17978" y="21413"/>
                </a:lnTo>
                <a:lnTo>
                  <a:pt x="17805" y="21600"/>
                </a:lnTo>
                <a:lnTo>
                  <a:pt x="17892" y="21600"/>
                </a:lnTo>
                <a:lnTo>
                  <a:pt x="18003" y="21481"/>
                </a:lnTo>
                <a:lnTo>
                  <a:pt x="18113" y="21600"/>
                </a:lnTo>
                <a:lnTo>
                  <a:pt x="18201" y="21600"/>
                </a:lnTo>
                <a:lnTo>
                  <a:pt x="18028" y="21413"/>
                </a:lnTo>
                <a:lnTo>
                  <a:pt x="18028" y="19347"/>
                </a:lnTo>
                <a:lnTo>
                  <a:pt x="19163" y="20573"/>
                </a:lnTo>
                <a:lnTo>
                  <a:pt x="19163" y="21600"/>
                </a:lnTo>
                <a:lnTo>
                  <a:pt x="19213" y="21600"/>
                </a:lnTo>
                <a:lnTo>
                  <a:pt x="19213" y="20573"/>
                </a:lnTo>
                <a:lnTo>
                  <a:pt x="20347" y="19347"/>
                </a:lnTo>
                <a:lnTo>
                  <a:pt x="20347" y="21413"/>
                </a:lnTo>
                <a:lnTo>
                  <a:pt x="20174" y="21600"/>
                </a:lnTo>
                <a:lnTo>
                  <a:pt x="20262" y="21600"/>
                </a:lnTo>
                <a:lnTo>
                  <a:pt x="20388" y="21465"/>
                </a:lnTo>
                <a:lnTo>
                  <a:pt x="20373" y="21433"/>
                </a:lnTo>
                <a:lnTo>
                  <a:pt x="20398" y="21433"/>
                </a:lnTo>
                <a:lnTo>
                  <a:pt x="20398" y="19291"/>
                </a:lnTo>
                <a:lnTo>
                  <a:pt x="20418" y="19271"/>
                </a:lnTo>
                <a:lnTo>
                  <a:pt x="21570" y="18025"/>
                </a:lnTo>
                <a:lnTo>
                  <a:pt x="21555" y="17993"/>
                </a:lnTo>
                <a:lnTo>
                  <a:pt x="21580" y="17993"/>
                </a:lnTo>
                <a:lnTo>
                  <a:pt x="21580" y="15852"/>
                </a:lnTo>
                <a:lnTo>
                  <a:pt x="21600" y="15832"/>
                </a:lnTo>
                <a:lnTo>
                  <a:pt x="20373" y="14502"/>
                </a:lnTo>
                <a:lnTo>
                  <a:pt x="19180" y="15780"/>
                </a:lnTo>
                <a:close/>
                <a:moveTo>
                  <a:pt x="16813" y="20505"/>
                </a:moveTo>
                <a:lnTo>
                  <a:pt x="15674" y="19275"/>
                </a:lnTo>
                <a:lnTo>
                  <a:pt x="16813" y="18045"/>
                </a:lnTo>
                <a:lnTo>
                  <a:pt x="17953" y="19275"/>
                </a:lnTo>
                <a:lnTo>
                  <a:pt x="16813" y="20505"/>
                </a:lnTo>
                <a:close/>
                <a:moveTo>
                  <a:pt x="17973" y="19196"/>
                </a:moveTo>
                <a:lnTo>
                  <a:pt x="17408" y="18583"/>
                </a:lnTo>
                <a:lnTo>
                  <a:pt x="16841" y="17969"/>
                </a:lnTo>
                <a:lnTo>
                  <a:pt x="16841" y="15903"/>
                </a:lnTo>
                <a:lnTo>
                  <a:pt x="17975" y="17130"/>
                </a:lnTo>
                <a:lnTo>
                  <a:pt x="17975" y="19196"/>
                </a:lnTo>
                <a:close/>
                <a:moveTo>
                  <a:pt x="17998" y="17062"/>
                </a:moveTo>
                <a:lnTo>
                  <a:pt x="16858" y="15832"/>
                </a:lnTo>
                <a:lnTo>
                  <a:pt x="17998" y="14602"/>
                </a:lnTo>
                <a:lnTo>
                  <a:pt x="19138" y="15832"/>
                </a:lnTo>
                <a:lnTo>
                  <a:pt x="17998" y="17062"/>
                </a:lnTo>
                <a:close/>
                <a:moveTo>
                  <a:pt x="18023" y="17130"/>
                </a:moveTo>
                <a:lnTo>
                  <a:pt x="19158" y="15903"/>
                </a:lnTo>
                <a:lnTo>
                  <a:pt x="19158" y="17969"/>
                </a:lnTo>
                <a:lnTo>
                  <a:pt x="18565" y="18610"/>
                </a:lnTo>
                <a:lnTo>
                  <a:pt x="18023" y="19196"/>
                </a:lnTo>
                <a:lnTo>
                  <a:pt x="18023" y="17130"/>
                </a:lnTo>
                <a:close/>
                <a:moveTo>
                  <a:pt x="19180" y="20505"/>
                </a:moveTo>
                <a:lnTo>
                  <a:pt x="18041" y="19275"/>
                </a:lnTo>
                <a:lnTo>
                  <a:pt x="19180" y="18045"/>
                </a:lnTo>
                <a:lnTo>
                  <a:pt x="20320" y="19275"/>
                </a:lnTo>
                <a:lnTo>
                  <a:pt x="19180" y="20505"/>
                </a:lnTo>
                <a:close/>
                <a:moveTo>
                  <a:pt x="20340" y="19196"/>
                </a:moveTo>
                <a:lnTo>
                  <a:pt x="19798" y="18610"/>
                </a:lnTo>
                <a:lnTo>
                  <a:pt x="19205" y="17969"/>
                </a:lnTo>
                <a:lnTo>
                  <a:pt x="19205" y="15903"/>
                </a:lnTo>
                <a:lnTo>
                  <a:pt x="20340" y="17130"/>
                </a:lnTo>
                <a:lnTo>
                  <a:pt x="20340" y="19196"/>
                </a:lnTo>
                <a:close/>
                <a:moveTo>
                  <a:pt x="21522" y="17969"/>
                </a:moveTo>
                <a:lnTo>
                  <a:pt x="20390" y="19196"/>
                </a:lnTo>
                <a:lnTo>
                  <a:pt x="20390" y="17130"/>
                </a:lnTo>
                <a:lnTo>
                  <a:pt x="21525" y="15903"/>
                </a:lnTo>
                <a:lnTo>
                  <a:pt x="21525" y="17969"/>
                </a:lnTo>
                <a:close/>
                <a:moveTo>
                  <a:pt x="20365" y="17062"/>
                </a:moveTo>
                <a:lnTo>
                  <a:pt x="19225" y="15832"/>
                </a:lnTo>
                <a:lnTo>
                  <a:pt x="20365" y="14602"/>
                </a:lnTo>
                <a:lnTo>
                  <a:pt x="21505" y="15832"/>
                </a:lnTo>
                <a:lnTo>
                  <a:pt x="20365" y="17062"/>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itle 1">
            <a:extLst>
              <a:ext uri="{FF2B5EF4-FFF2-40B4-BE49-F238E27FC236}">
                <a16:creationId xmlns:a16="http://schemas.microsoft.com/office/drawing/2014/main" id="{3DD695A7-EC0F-2545-8625-E46094D454BE}"/>
              </a:ext>
            </a:extLst>
          </p:cNvPr>
          <p:cNvSpPr>
            <a:spLocks noGrp="1"/>
          </p:cNvSpPr>
          <p:nvPr>
            <p:ph type="title"/>
          </p:nvPr>
        </p:nvSpPr>
        <p:spPr>
          <a:xfrm>
            <a:off x="831850" y="2533337"/>
            <a:ext cx="10515600" cy="1287775"/>
          </a:xfrm>
        </p:spPr>
        <p:txBody>
          <a:bodyPr anchor="b"/>
          <a:lstStyle>
            <a:lvl1pPr algn="ctr">
              <a:defRPr sz="6000">
                <a:solidFill>
                  <a:schemeClr val="accent1"/>
                </a:solidFill>
              </a:defRPr>
            </a:lvl1pPr>
          </a:lstStyle>
          <a:p>
            <a:r>
              <a:rPr lang="es-ES"/>
              <a:t>Haga clic para modificar el estilo de título del patrón</a:t>
            </a:r>
            <a:endParaRPr lang="en-US" dirty="0"/>
          </a:p>
        </p:txBody>
      </p:sp>
      <p:sp>
        <p:nvSpPr>
          <p:cNvPr id="17" name="Text Placeholder 2">
            <a:extLst>
              <a:ext uri="{FF2B5EF4-FFF2-40B4-BE49-F238E27FC236}">
                <a16:creationId xmlns:a16="http://schemas.microsoft.com/office/drawing/2014/main" id="{34C28E0B-4F9F-084C-8962-155A06DD3619}"/>
              </a:ext>
            </a:extLst>
          </p:cNvPr>
          <p:cNvSpPr>
            <a:spLocks noGrp="1"/>
          </p:cNvSpPr>
          <p:nvPr>
            <p:ph type="body" idx="1"/>
          </p:nvPr>
        </p:nvSpPr>
        <p:spPr>
          <a:xfrm>
            <a:off x="838200" y="3953972"/>
            <a:ext cx="10515600" cy="857871"/>
          </a:xfrm>
        </p:spPr>
        <p:txBody>
          <a:bodyPr/>
          <a:lstStyle>
            <a:lvl1pPr marL="0" indent="0" algn="ct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8" name="Text Placeholder 2">
            <a:extLst>
              <a:ext uri="{FF2B5EF4-FFF2-40B4-BE49-F238E27FC236}">
                <a16:creationId xmlns:a16="http://schemas.microsoft.com/office/drawing/2014/main" id="{E8889E2E-B93B-4D37-9B1F-F72C949B90C6}"/>
              </a:ext>
            </a:extLst>
          </p:cNvPr>
          <p:cNvSpPr>
            <a:spLocks noGrp="1"/>
          </p:cNvSpPr>
          <p:nvPr>
            <p:ph type="body" sz="quarter" idx="13" hasCustomPrompt="1"/>
          </p:nvPr>
        </p:nvSpPr>
        <p:spPr>
          <a:xfrm>
            <a:off x="1165571" y="1637940"/>
            <a:ext cx="771525" cy="771525"/>
          </a:xfrm>
          <a:scene3d>
            <a:camera prst="isometricRightUp"/>
            <a:lightRig rig="threePt" dir="t"/>
          </a:scene3d>
        </p:spPr>
        <p:txBody>
          <a:bodyPr anchor="ctr">
            <a:normAutofit/>
          </a:bodyPr>
          <a:lstStyle>
            <a:lvl1pPr marL="0" indent="0" algn="ctr">
              <a:buNone/>
              <a:defRPr sz="4800">
                <a:solidFill>
                  <a:schemeClr val="tx1">
                    <a:lumMod val="75000"/>
                  </a:schemeClr>
                </a:solidFill>
              </a:defRPr>
            </a:lvl1pPr>
          </a:lstStyle>
          <a:p>
            <a:pPr lvl="0"/>
            <a:r>
              <a:rPr lang="en-US" dirty="0"/>
              <a:t>#</a:t>
            </a: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bg2"/>
        </a:solidFill>
        <a:effectLst/>
      </p:bgPr>
    </p:bg>
    <p:spTree>
      <p:nvGrpSpPr>
        <p:cNvPr id="1" name=""/>
        <p:cNvGrpSpPr/>
        <p:nvPr/>
      </p:nvGrpSpPr>
      <p:grpSpPr>
        <a:xfrm>
          <a:off x="0" y="0"/>
          <a:ext cx="0" cy="0"/>
          <a:chOff x="0" y="0"/>
          <a:chExt cx="0" cy="0"/>
        </a:xfrm>
      </p:grpSpPr>
      <p:sp>
        <p:nvSpPr>
          <p:cNvPr id="19" name="Shape">
            <a:extLst>
              <a:ext uri="{FF2B5EF4-FFF2-40B4-BE49-F238E27FC236}">
                <a16:creationId xmlns:a16="http://schemas.microsoft.com/office/drawing/2014/main" id="{40EE2C16-CA1B-6549-BD32-AD5D248DB0DC}"/>
              </a:ext>
            </a:extLst>
          </p:cNvPr>
          <p:cNvSpPr/>
          <p:nvPr userDrawn="1"/>
        </p:nvSpPr>
        <p:spPr>
          <a:xfrm>
            <a:off x="974067" y="0"/>
            <a:ext cx="10231165" cy="6858000"/>
          </a:xfrm>
          <a:custGeom>
            <a:avLst/>
            <a:gdLst/>
            <a:ahLst/>
            <a:cxnLst>
              <a:cxn ang="0">
                <a:pos x="wd2" y="hd2"/>
              </a:cxn>
              <a:cxn ang="5400000">
                <a:pos x="wd2" y="hd2"/>
              </a:cxn>
              <a:cxn ang="10800000">
                <a:pos x="wd2" y="hd2"/>
              </a:cxn>
              <a:cxn ang="16200000">
                <a:pos x="wd2" y="hd2"/>
              </a:cxn>
            </a:cxnLst>
            <a:rect l="0" t="0" r="r" b="b"/>
            <a:pathLst>
              <a:path w="21600" h="21600" extrusionOk="0">
                <a:moveTo>
                  <a:pt x="72" y="21409"/>
                </a:moveTo>
                <a:lnTo>
                  <a:pt x="72" y="19343"/>
                </a:lnTo>
                <a:lnTo>
                  <a:pt x="1284" y="20569"/>
                </a:lnTo>
                <a:lnTo>
                  <a:pt x="1284" y="21596"/>
                </a:lnTo>
                <a:lnTo>
                  <a:pt x="1338" y="21596"/>
                </a:lnTo>
                <a:lnTo>
                  <a:pt x="1338" y="20569"/>
                </a:lnTo>
                <a:lnTo>
                  <a:pt x="2550" y="19343"/>
                </a:lnTo>
                <a:lnTo>
                  <a:pt x="2550" y="21409"/>
                </a:lnTo>
                <a:lnTo>
                  <a:pt x="2365" y="21596"/>
                </a:lnTo>
                <a:lnTo>
                  <a:pt x="2459" y="21596"/>
                </a:lnTo>
                <a:lnTo>
                  <a:pt x="2577" y="21477"/>
                </a:lnTo>
                <a:lnTo>
                  <a:pt x="2695" y="21596"/>
                </a:lnTo>
                <a:lnTo>
                  <a:pt x="2789" y="21596"/>
                </a:lnTo>
                <a:lnTo>
                  <a:pt x="2604" y="21409"/>
                </a:lnTo>
                <a:lnTo>
                  <a:pt x="2604" y="19343"/>
                </a:lnTo>
                <a:lnTo>
                  <a:pt x="3815" y="20569"/>
                </a:lnTo>
                <a:lnTo>
                  <a:pt x="3815" y="21596"/>
                </a:lnTo>
                <a:lnTo>
                  <a:pt x="3869" y="21596"/>
                </a:lnTo>
                <a:lnTo>
                  <a:pt x="3869" y="20569"/>
                </a:lnTo>
                <a:lnTo>
                  <a:pt x="5081" y="19343"/>
                </a:lnTo>
                <a:lnTo>
                  <a:pt x="5081" y="21409"/>
                </a:lnTo>
                <a:lnTo>
                  <a:pt x="4896" y="21596"/>
                </a:lnTo>
                <a:lnTo>
                  <a:pt x="4990" y="21596"/>
                </a:lnTo>
                <a:lnTo>
                  <a:pt x="5108" y="21477"/>
                </a:lnTo>
                <a:lnTo>
                  <a:pt x="5226" y="21596"/>
                </a:lnTo>
                <a:lnTo>
                  <a:pt x="5320" y="21596"/>
                </a:lnTo>
                <a:lnTo>
                  <a:pt x="5135" y="21409"/>
                </a:lnTo>
                <a:lnTo>
                  <a:pt x="5135" y="19288"/>
                </a:lnTo>
                <a:lnTo>
                  <a:pt x="5156" y="19268"/>
                </a:lnTo>
                <a:lnTo>
                  <a:pt x="3845" y="17938"/>
                </a:lnTo>
                <a:lnTo>
                  <a:pt x="3829" y="17954"/>
                </a:lnTo>
                <a:lnTo>
                  <a:pt x="3829" y="17954"/>
                </a:lnTo>
                <a:lnTo>
                  <a:pt x="3209" y="18579"/>
                </a:lnTo>
                <a:lnTo>
                  <a:pt x="2579" y="19220"/>
                </a:lnTo>
                <a:lnTo>
                  <a:pt x="1973" y="18607"/>
                </a:lnTo>
                <a:lnTo>
                  <a:pt x="1330" y="17954"/>
                </a:lnTo>
                <a:lnTo>
                  <a:pt x="1330" y="17954"/>
                </a:lnTo>
                <a:lnTo>
                  <a:pt x="1314" y="17938"/>
                </a:lnTo>
                <a:lnTo>
                  <a:pt x="3" y="19268"/>
                </a:lnTo>
                <a:lnTo>
                  <a:pt x="24" y="19288"/>
                </a:lnTo>
                <a:lnTo>
                  <a:pt x="24" y="21429"/>
                </a:lnTo>
                <a:lnTo>
                  <a:pt x="51" y="21429"/>
                </a:lnTo>
                <a:lnTo>
                  <a:pt x="35" y="21461"/>
                </a:lnTo>
                <a:lnTo>
                  <a:pt x="169" y="21596"/>
                </a:lnTo>
                <a:lnTo>
                  <a:pt x="266" y="21596"/>
                </a:lnTo>
                <a:lnTo>
                  <a:pt x="72" y="21409"/>
                </a:lnTo>
                <a:close/>
                <a:moveTo>
                  <a:pt x="3840" y="18038"/>
                </a:moveTo>
                <a:lnTo>
                  <a:pt x="5057" y="19268"/>
                </a:lnTo>
                <a:lnTo>
                  <a:pt x="3840" y="20498"/>
                </a:lnTo>
                <a:lnTo>
                  <a:pt x="2622" y="19268"/>
                </a:lnTo>
                <a:lnTo>
                  <a:pt x="3840" y="18038"/>
                </a:lnTo>
                <a:close/>
                <a:moveTo>
                  <a:pt x="1311" y="18038"/>
                </a:moveTo>
                <a:lnTo>
                  <a:pt x="2528" y="19268"/>
                </a:lnTo>
                <a:lnTo>
                  <a:pt x="1311" y="20498"/>
                </a:lnTo>
                <a:lnTo>
                  <a:pt x="94" y="19268"/>
                </a:lnTo>
                <a:lnTo>
                  <a:pt x="1311" y="18038"/>
                </a:lnTo>
                <a:close/>
                <a:moveTo>
                  <a:pt x="19039" y="931"/>
                </a:moveTo>
                <a:lnTo>
                  <a:pt x="19039" y="0"/>
                </a:lnTo>
                <a:lnTo>
                  <a:pt x="18986" y="0"/>
                </a:lnTo>
                <a:lnTo>
                  <a:pt x="18986" y="931"/>
                </a:lnTo>
                <a:lnTo>
                  <a:pt x="18160" y="96"/>
                </a:lnTo>
                <a:lnTo>
                  <a:pt x="18069" y="4"/>
                </a:lnTo>
                <a:lnTo>
                  <a:pt x="17972" y="4"/>
                </a:lnTo>
                <a:lnTo>
                  <a:pt x="18964" y="1007"/>
                </a:lnTo>
                <a:lnTo>
                  <a:pt x="17747" y="2237"/>
                </a:lnTo>
                <a:lnTo>
                  <a:pt x="16530" y="1007"/>
                </a:lnTo>
                <a:lnTo>
                  <a:pt x="17522" y="4"/>
                </a:lnTo>
                <a:lnTo>
                  <a:pt x="17428" y="4"/>
                </a:lnTo>
                <a:lnTo>
                  <a:pt x="17339" y="92"/>
                </a:lnTo>
                <a:lnTo>
                  <a:pt x="16508" y="931"/>
                </a:lnTo>
                <a:lnTo>
                  <a:pt x="16508" y="0"/>
                </a:lnTo>
                <a:lnTo>
                  <a:pt x="16455" y="0"/>
                </a:lnTo>
                <a:lnTo>
                  <a:pt x="16455" y="931"/>
                </a:lnTo>
                <a:lnTo>
                  <a:pt x="15629" y="96"/>
                </a:lnTo>
                <a:lnTo>
                  <a:pt x="15538" y="4"/>
                </a:lnTo>
                <a:lnTo>
                  <a:pt x="15441" y="4"/>
                </a:lnTo>
                <a:lnTo>
                  <a:pt x="16433" y="1007"/>
                </a:lnTo>
                <a:lnTo>
                  <a:pt x="15216" y="2237"/>
                </a:lnTo>
                <a:lnTo>
                  <a:pt x="13999" y="1007"/>
                </a:lnTo>
                <a:lnTo>
                  <a:pt x="14991" y="4"/>
                </a:lnTo>
                <a:lnTo>
                  <a:pt x="14894" y="4"/>
                </a:lnTo>
                <a:lnTo>
                  <a:pt x="14803" y="96"/>
                </a:lnTo>
                <a:lnTo>
                  <a:pt x="13977" y="931"/>
                </a:lnTo>
                <a:lnTo>
                  <a:pt x="13977" y="0"/>
                </a:lnTo>
                <a:lnTo>
                  <a:pt x="13924" y="0"/>
                </a:lnTo>
                <a:lnTo>
                  <a:pt x="13924" y="931"/>
                </a:lnTo>
                <a:lnTo>
                  <a:pt x="13098" y="96"/>
                </a:lnTo>
                <a:lnTo>
                  <a:pt x="13007" y="4"/>
                </a:lnTo>
                <a:lnTo>
                  <a:pt x="12910" y="4"/>
                </a:lnTo>
                <a:lnTo>
                  <a:pt x="13902" y="1007"/>
                </a:lnTo>
                <a:lnTo>
                  <a:pt x="12685" y="2237"/>
                </a:lnTo>
                <a:lnTo>
                  <a:pt x="11468" y="1007"/>
                </a:lnTo>
                <a:lnTo>
                  <a:pt x="12460" y="4"/>
                </a:lnTo>
                <a:lnTo>
                  <a:pt x="12366" y="4"/>
                </a:lnTo>
                <a:lnTo>
                  <a:pt x="12277" y="92"/>
                </a:lnTo>
                <a:lnTo>
                  <a:pt x="11446" y="931"/>
                </a:lnTo>
                <a:lnTo>
                  <a:pt x="11446" y="0"/>
                </a:lnTo>
                <a:lnTo>
                  <a:pt x="11392" y="0"/>
                </a:lnTo>
                <a:lnTo>
                  <a:pt x="11392" y="931"/>
                </a:lnTo>
                <a:lnTo>
                  <a:pt x="10476" y="0"/>
                </a:lnTo>
                <a:lnTo>
                  <a:pt x="10382" y="0"/>
                </a:lnTo>
                <a:lnTo>
                  <a:pt x="11374" y="1003"/>
                </a:lnTo>
                <a:lnTo>
                  <a:pt x="11374" y="1003"/>
                </a:lnTo>
                <a:lnTo>
                  <a:pt x="11395" y="1023"/>
                </a:lnTo>
                <a:lnTo>
                  <a:pt x="11395" y="3144"/>
                </a:lnTo>
                <a:lnTo>
                  <a:pt x="10111" y="4446"/>
                </a:lnTo>
                <a:lnTo>
                  <a:pt x="10132" y="4466"/>
                </a:lnTo>
                <a:lnTo>
                  <a:pt x="10132" y="6607"/>
                </a:lnTo>
                <a:lnTo>
                  <a:pt x="10159" y="6607"/>
                </a:lnTo>
                <a:lnTo>
                  <a:pt x="10143" y="6639"/>
                </a:lnTo>
                <a:lnTo>
                  <a:pt x="11422" y="7932"/>
                </a:lnTo>
                <a:lnTo>
                  <a:pt x="12688" y="6651"/>
                </a:lnTo>
                <a:lnTo>
                  <a:pt x="13953" y="7932"/>
                </a:lnTo>
                <a:lnTo>
                  <a:pt x="15219" y="6651"/>
                </a:lnTo>
                <a:lnTo>
                  <a:pt x="16484" y="7932"/>
                </a:lnTo>
                <a:lnTo>
                  <a:pt x="17763" y="6639"/>
                </a:lnTo>
                <a:lnTo>
                  <a:pt x="17747" y="6607"/>
                </a:lnTo>
                <a:lnTo>
                  <a:pt x="17774" y="6607"/>
                </a:lnTo>
                <a:lnTo>
                  <a:pt x="17774" y="4466"/>
                </a:lnTo>
                <a:lnTo>
                  <a:pt x="17795" y="4446"/>
                </a:lnTo>
                <a:lnTo>
                  <a:pt x="17795" y="4446"/>
                </a:lnTo>
                <a:lnTo>
                  <a:pt x="19026" y="3200"/>
                </a:lnTo>
                <a:lnTo>
                  <a:pt x="19010" y="3168"/>
                </a:lnTo>
                <a:lnTo>
                  <a:pt x="19037" y="3168"/>
                </a:lnTo>
                <a:lnTo>
                  <a:pt x="19037" y="1027"/>
                </a:lnTo>
                <a:lnTo>
                  <a:pt x="19058" y="1007"/>
                </a:lnTo>
                <a:lnTo>
                  <a:pt x="19058" y="1007"/>
                </a:lnTo>
                <a:lnTo>
                  <a:pt x="20050" y="4"/>
                </a:lnTo>
                <a:lnTo>
                  <a:pt x="19956" y="4"/>
                </a:lnTo>
                <a:lnTo>
                  <a:pt x="19039" y="931"/>
                </a:lnTo>
                <a:close/>
                <a:moveTo>
                  <a:pt x="11401" y="7817"/>
                </a:moveTo>
                <a:lnTo>
                  <a:pt x="10189" y="6591"/>
                </a:lnTo>
                <a:lnTo>
                  <a:pt x="10189" y="4525"/>
                </a:lnTo>
                <a:lnTo>
                  <a:pt x="11401" y="5751"/>
                </a:lnTo>
                <a:lnTo>
                  <a:pt x="11401" y="7817"/>
                </a:lnTo>
                <a:close/>
                <a:moveTo>
                  <a:pt x="10210" y="4450"/>
                </a:moveTo>
                <a:lnTo>
                  <a:pt x="11427" y="3220"/>
                </a:lnTo>
                <a:lnTo>
                  <a:pt x="12645" y="4450"/>
                </a:lnTo>
                <a:lnTo>
                  <a:pt x="11427" y="5680"/>
                </a:lnTo>
                <a:lnTo>
                  <a:pt x="10210" y="4450"/>
                </a:lnTo>
                <a:close/>
                <a:moveTo>
                  <a:pt x="12663" y="6591"/>
                </a:moveTo>
                <a:lnTo>
                  <a:pt x="11452" y="7817"/>
                </a:lnTo>
                <a:lnTo>
                  <a:pt x="11452" y="5751"/>
                </a:lnTo>
                <a:lnTo>
                  <a:pt x="12663" y="4525"/>
                </a:lnTo>
                <a:lnTo>
                  <a:pt x="12663" y="6591"/>
                </a:lnTo>
                <a:close/>
                <a:moveTo>
                  <a:pt x="12663" y="4374"/>
                </a:moveTo>
                <a:lnTo>
                  <a:pt x="12060" y="3765"/>
                </a:lnTo>
                <a:lnTo>
                  <a:pt x="11452" y="3148"/>
                </a:lnTo>
                <a:lnTo>
                  <a:pt x="11452" y="1083"/>
                </a:lnTo>
                <a:lnTo>
                  <a:pt x="12663" y="2308"/>
                </a:lnTo>
                <a:lnTo>
                  <a:pt x="12663" y="4374"/>
                </a:lnTo>
                <a:close/>
                <a:moveTo>
                  <a:pt x="12717" y="2308"/>
                </a:moveTo>
                <a:lnTo>
                  <a:pt x="13929" y="1083"/>
                </a:lnTo>
                <a:lnTo>
                  <a:pt x="13929" y="3148"/>
                </a:lnTo>
                <a:lnTo>
                  <a:pt x="13304" y="3781"/>
                </a:lnTo>
                <a:lnTo>
                  <a:pt x="12717" y="4374"/>
                </a:lnTo>
                <a:lnTo>
                  <a:pt x="12717" y="2308"/>
                </a:lnTo>
                <a:close/>
                <a:moveTo>
                  <a:pt x="13929" y="7817"/>
                </a:moveTo>
                <a:lnTo>
                  <a:pt x="12717" y="6591"/>
                </a:lnTo>
                <a:lnTo>
                  <a:pt x="12717" y="4525"/>
                </a:lnTo>
                <a:lnTo>
                  <a:pt x="13929" y="5751"/>
                </a:lnTo>
                <a:lnTo>
                  <a:pt x="13929" y="7817"/>
                </a:lnTo>
                <a:close/>
                <a:moveTo>
                  <a:pt x="12738" y="4450"/>
                </a:moveTo>
                <a:lnTo>
                  <a:pt x="13956" y="3220"/>
                </a:lnTo>
                <a:lnTo>
                  <a:pt x="15173" y="4450"/>
                </a:lnTo>
                <a:lnTo>
                  <a:pt x="13956" y="5680"/>
                </a:lnTo>
                <a:lnTo>
                  <a:pt x="12738" y="4450"/>
                </a:lnTo>
                <a:close/>
                <a:moveTo>
                  <a:pt x="15192" y="6591"/>
                </a:moveTo>
                <a:lnTo>
                  <a:pt x="13980" y="7817"/>
                </a:lnTo>
                <a:lnTo>
                  <a:pt x="13980" y="5751"/>
                </a:lnTo>
                <a:lnTo>
                  <a:pt x="15192" y="4525"/>
                </a:lnTo>
                <a:lnTo>
                  <a:pt x="15192" y="6591"/>
                </a:lnTo>
                <a:close/>
                <a:moveTo>
                  <a:pt x="15192" y="4374"/>
                </a:moveTo>
                <a:lnTo>
                  <a:pt x="14605" y="3781"/>
                </a:lnTo>
                <a:lnTo>
                  <a:pt x="13980" y="3148"/>
                </a:lnTo>
                <a:lnTo>
                  <a:pt x="13980" y="1083"/>
                </a:lnTo>
                <a:lnTo>
                  <a:pt x="15192" y="2308"/>
                </a:lnTo>
                <a:lnTo>
                  <a:pt x="15192" y="4374"/>
                </a:lnTo>
                <a:close/>
                <a:moveTo>
                  <a:pt x="15245" y="2308"/>
                </a:moveTo>
                <a:lnTo>
                  <a:pt x="16457" y="1083"/>
                </a:lnTo>
                <a:lnTo>
                  <a:pt x="16457" y="3148"/>
                </a:lnTo>
                <a:lnTo>
                  <a:pt x="15833" y="3781"/>
                </a:lnTo>
                <a:lnTo>
                  <a:pt x="15245" y="4374"/>
                </a:lnTo>
                <a:lnTo>
                  <a:pt x="15245" y="2308"/>
                </a:lnTo>
                <a:close/>
                <a:moveTo>
                  <a:pt x="16457" y="7817"/>
                </a:moveTo>
                <a:lnTo>
                  <a:pt x="15245" y="6591"/>
                </a:lnTo>
                <a:lnTo>
                  <a:pt x="15245" y="4525"/>
                </a:lnTo>
                <a:lnTo>
                  <a:pt x="16457" y="5751"/>
                </a:lnTo>
                <a:lnTo>
                  <a:pt x="16457" y="7817"/>
                </a:lnTo>
                <a:close/>
                <a:moveTo>
                  <a:pt x="15267" y="4450"/>
                </a:moveTo>
                <a:lnTo>
                  <a:pt x="16484" y="3220"/>
                </a:lnTo>
                <a:lnTo>
                  <a:pt x="17701" y="4450"/>
                </a:lnTo>
                <a:lnTo>
                  <a:pt x="16484" y="5680"/>
                </a:lnTo>
                <a:lnTo>
                  <a:pt x="15267" y="4450"/>
                </a:lnTo>
                <a:close/>
                <a:moveTo>
                  <a:pt x="17723" y="6591"/>
                </a:moveTo>
                <a:lnTo>
                  <a:pt x="16511" y="7817"/>
                </a:lnTo>
                <a:lnTo>
                  <a:pt x="16511" y="5751"/>
                </a:lnTo>
                <a:lnTo>
                  <a:pt x="17723" y="4525"/>
                </a:lnTo>
                <a:lnTo>
                  <a:pt x="17723" y="6591"/>
                </a:lnTo>
                <a:close/>
                <a:moveTo>
                  <a:pt x="17723" y="4374"/>
                </a:moveTo>
                <a:lnTo>
                  <a:pt x="17120" y="3765"/>
                </a:lnTo>
                <a:lnTo>
                  <a:pt x="16511" y="3148"/>
                </a:lnTo>
                <a:lnTo>
                  <a:pt x="16511" y="1083"/>
                </a:lnTo>
                <a:lnTo>
                  <a:pt x="17723" y="2308"/>
                </a:lnTo>
                <a:lnTo>
                  <a:pt x="17723" y="4374"/>
                </a:lnTo>
                <a:close/>
                <a:moveTo>
                  <a:pt x="18986" y="3148"/>
                </a:moveTo>
                <a:lnTo>
                  <a:pt x="17774" y="4374"/>
                </a:lnTo>
                <a:lnTo>
                  <a:pt x="17774" y="2308"/>
                </a:lnTo>
                <a:lnTo>
                  <a:pt x="18986" y="1083"/>
                </a:lnTo>
                <a:lnTo>
                  <a:pt x="18986" y="3148"/>
                </a:lnTo>
                <a:close/>
                <a:moveTo>
                  <a:pt x="19013" y="15777"/>
                </a:moveTo>
                <a:lnTo>
                  <a:pt x="17747" y="14496"/>
                </a:lnTo>
                <a:lnTo>
                  <a:pt x="16436" y="15825"/>
                </a:lnTo>
                <a:lnTo>
                  <a:pt x="16457" y="15845"/>
                </a:lnTo>
                <a:lnTo>
                  <a:pt x="16457" y="17966"/>
                </a:lnTo>
                <a:lnTo>
                  <a:pt x="15825" y="18607"/>
                </a:lnTo>
                <a:lnTo>
                  <a:pt x="15219" y="19220"/>
                </a:lnTo>
                <a:lnTo>
                  <a:pt x="14613" y="18607"/>
                </a:lnTo>
                <a:lnTo>
                  <a:pt x="13980" y="17966"/>
                </a:lnTo>
                <a:lnTo>
                  <a:pt x="13980" y="15849"/>
                </a:lnTo>
                <a:lnTo>
                  <a:pt x="14001" y="15829"/>
                </a:lnTo>
                <a:lnTo>
                  <a:pt x="12690" y="14500"/>
                </a:lnTo>
                <a:lnTo>
                  <a:pt x="11379" y="15829"/>
                </a:lnTo>
                <a:lnTo>
                  <a:pt x="11401" y="15849"/>
                </a:lnTo>
                <a:lnTo>
                  <a:pt x="11401" y="17970"/>
                </a:lnTo>
                <a:lnTo>
                  <a:pt x="10768" y="18611"/>
                </a:lnTo>
                <a:lnTo>
                  <a:pt x="10162" y="19224"/>
                </a:lnTo>
                <a:lnTo>
                  <a:pt x="9556" y="18611"/>
                </a:lnTo>
                <a:lnTo>
                  <a:pt x="8912" y="17958"/>
                </a:lnTo>
                <a:lnTo>
                  <a:pt x="8912" y="17958"/>
                </a:lnTo>
                <a:lnTo>
                  <a:pt x="8896" y="17942"/>
                </a:lnTo>
                <a:lnTo>
                  <a:pt x="7585" y="19272"/>
                </a:lnTo>
                <a:lnTo>
                  <a:pt x="7607" y="19292"/>
                </a:lnTo>
                <a:lnTo>
                  <a:pt x="7607" y="21413"/>
                </a:lnTo>
                <a:lnTo>
                  <a:pt x="7422" y="21600"/>
                </a:lnTo>
                <a:lnTo>
                  <a:pt x="7515" y="21600"/>
                </a:lnTo>
                <a:lnTo>
                  <a:pt x="7633" y="21481"/>
                </a:lnTo>
                <a:lnTo>
                  <a:pt x="7751" y="21600"/>
                </a:lnTo>
                <a:lnTo>
                  <a:pt x="7845" y="21600"/>
                </a:lnTo>
                <a:lnTo>
                  <a:pt x="7660" y="21413"/>
                </a:lnTo>
                <a:lnTo>
                  <a:pt x="7660" y="19347"/>
                </a:lnTo>
                <a:lnTo>
                  <a:pt x="8872" y="20573"/>
                </a:lnTo>
                <a:lnTo>
                  <a:pt x="8872" y="21600"/>
                </a:lnTo>
                <a:lnTo>
                  <a:pt x="8926" y="21600"/>
                </a:lnTo>
                <a:lnTo>
                  <a:pt x="8926" y="20573"/>
                </a:lnTo>
                <a:lnTo>
                  <a:pt x="10138" y="19347"/>
                </a:lnTo>
                <a:lnTo>
                  <a:pt x="10138" y="21413"/>
                </a:lnTo>
                <a:lnTo>
                  <a:pt x="9953" y="21600"/>
                </a:lnTo>
                <a:lnTo>
                  <a:pt x="10047" y="21600"/>
                </a:lnTo>
                <a:lnTo>
                  <a:pt x="10165" y="21481"/>
                </a:lnTo>
                <a:lnTo>
                  <a:pt x="10283" y="21600"/>
                </a:lnTo>
                <a:lnTo>
                  <a:pt x="10376" y="21600"/>
                </a:lnTo>
                <a:lnTo>
                  <a:pt x="10191" y="21413"/>
                </a:lnTo>
                <a:lnTo>
                  <a:pt x="10191" y="19347"/>
                </a:lnTo>
                <a:lnTo>
                  <a:pt x="11403" y="20573"/>
                </a:lnTo>
                <a:lnTo>
                  <a:pt x="11403" y="21600"/>
                </a:lnTo>
                <a:lnTo>
                  <a:pt x="11457" y="21600"/>
                </a:lnTo>
                <a:lnTo>
                  <a:pt x="11457" y="20573"/>
                </a:lnTo>
                <a:lnTo>
                  <a:pt x="12669" y="19347"/>
                </a:lnTo>
                <a:lnTo>
                  <a:pt x="12669" y="21413"/>
                </a:lnTo>
                <a:lnTo>
                  <a:pt x="12484" y="21600"/>
                </a:lnTo>
                <a:lnTo>
                  <a:pt x="12578" y="21600"/>
                </a:lnTo>
                <a:lnTo>
                  <a:pt x="12696" y="21481"/>
                </a:lnTo>
                <a:lnTo>
                  <a:pt x="12814" y="21600"/>
                </a:lnTo>
                <a:lnTo>
                  <a:pt x="12907" y="21600"/>
                </a:lnTo>
                <a:lnTo>
                  <a:pt x="12722" y="21413"/>
                </a:lnTo>
                <a:lnTo>
                  <a:pt x="12722" y="19347"/>
                </a:lnTo>
                <a:lnTo>
                  <a:pt x="13934" y="20573"/>
                </a:lnTo>
                <a:lnTo>
                  <a:pt x="13934" y="21600"/>
                </a:lnTo>
                <a:lnTo>
                  <a:pt x="13988" y="21600"/>
                </a:lnTo>
                <a:lnTo>
                  <a:pt x="13988" y="20573"/>
                </a:lnTo>
                <a:lnTo>
                  <a:pt x="15200" y="19347"/>
                </a:lnTo>
                <a:lnTo>
                  <a:pt x="15200" y="21413"/>
                </a:lnTo>
                <a:lnTo>
                  <a:pt x="15015" y="21600"/>
                </a:lnTo>
                <a:lnTo>
                  <a:pt x="15109" y="21600"/>
                </a:lnTo>
                <a:lnTo>
                  <a:pt x="15227" y="21481"/>
                </a:lnTo>
                <a:lnTo>
                  <a:pt x="15345" y="21600"/>
                </a:lnTo>
                <a:lnTo>
                  <a:pt x="15439" y="21600"/>
                </a:lnTo>
                <a:lnTo>
                  <a:pt x="15254" y="21413"/>
                </a:lnTo>
                <a:lnTo>
                  <a:pt x="15254" y="19347"/>
                </a:lnTo>
                <a:lnTo>
                  <a:pt x="16465" y="20573"/>
                </a:lnTo>
                <a:lnTo>
                  <a:pt x="16465" y="21600"/>
                </a:lnTo>
                <a:lnTo>
                  <a:pt x="16519" y="21600"/>
                </a:lnTo>
                <a:lnTo>
                  <a:pt x="16519" y="20573"/>
                </a:lnTo>
                <a:lnTo>
                  <a:pt x="17731" y="19347"/>
                </a:lnTo>
                <a:lnTo>
                  <a:pt x="17731" y="21413"/>
                </a:lnTo>
                <a:lnTo>
                  <a:pt x="17546" y="21600"/>
                </a:lnTo>
                <a:lnTo>
                  <a:pt x="17640" y="21600"/>
                </a:lnTo>
                <a:lnTo>
                  <a:pt x="17758" y="21481"/>
                </a:lnTo>
                <a:lnTo>
                  <a:pt x="17876" y="21600"/>
                </a:lnTo>
                <a:lnTo>
                  <a:pt x="17970" y="21600"/>
                </a:lnTo>
                <a:lnTo>
                  <a:pt x="17785" y="21413"/>
                </a:lnTo>
                <a:lnTo>
                  <a:pt x="17785" y="19347"/>
                </a:lnTo>
                <a:lnTo>
                  <a:pt x="18997" y="20573"/>
                </a:lnTo>
                <a:lnTo>
                  <a:pt x="18997" y="21600"/>
                </a:lnTo>
                <a:lnTo>
                  <a:pt x="19050" y="21600"/>
                </a:lnTo>
                <a:lnTo>
                  <a:pt x="19050" y="20573"/>
                </a:lnTo>
                <a:lnTo>
                  <a:pt x="20262" y="19347"/>
                </a:lnTo>
                <a:lnTo>
                  <a:pt x="20262" y="21413"/>
                </a:lnTo>
                <a:lnTo>
                  <a:pt x="20077" y="21600"/>
                </a:lnTo>
                <a:lnTo>
                  <a:pt x="20171" y="21600"/>
                </a:lnTo>
                <a:lnTo>
                  <a:pt x="20289" y="21481"/>
                </a:lnTo>
                <a:lnTo>
                  <a:pt x="20407" y="21600"/>
                </a:lnTo>
                <a:lnTo>
                  <a:pt x="20501" y="21600"/>
                </a:lnTo>
                <a:lnTo>
                  <a:pt x="20316" y="21413"/>
                </a:lnTo>
                <a:lnTo>
                  <a:pt x="20316" y="19292"/>
                </a:lnTo>
                <a:lnTo>
                  <a:pt x="20337" y="19272"/>
                </a:lnTo>
                <a:lnTo>
                  <a:pt x="21568" y="18026"/>
                </a:lnTo>
                <a:lnTo>
                  <a:pt x="21552" y="17994"/>
                </a:lnTo>
                <a:lnTo>
                  <a:pt x="21579" y="17994"/>
                </a:lnTo>
                <a:lnTo>
                  <a:pt x="21579" y="15849"/>
                </a:lnTo>
                <a:lnTo>
                  <a:pt x="21600" y="15829"/>
                </a:lnTo>
                <a:lnTo>
                  <a:pt x="20289" y="14500"/>
                </a:lnTo>
                <a:lnTo>
                  <a:pt x="19013" y="15777"/>
                </a:lnTo>
                <a:close/>
                <a:moveTo>
                  <a:pt x="8896" y="20501"/>
                </a:moveTo>
                <a:lnTo>
                  <a:pt x="7679" y="19272"/>
                </a:lnTo>
                <a:lnTo>
                  <a:pt x="8896" y="18042"/>
                </a:lnTo>
                <a:lnTo>
                  <a:pt x="10114" y="19272"/>
                </a:lnTo>
                <a:lnTo>
                  <a:pt x="8896" y="20501"/>
                </a:lnTo>
                <a:close/>
                <a:moveTo>
                  <a:pt x="11427" y="20501"/>
                </a:moveTo>
                <a:lnTo>
                  <a:pt x="10210" y="19272"/>
                </a:lnTo>
                <a:lnTo>
                  <a:pt x="11427" y="18042"/>
                </a:lnTo>
                <a:lnTo>
                  <a:pt x="12645" y="19272"/>
                </a:lnTo>
                <a:lnTo>
                  <a:pt x="11427" y="20501"/>
                </a:lnTo>
                <a:close/>
                <a:moveTo>
                  <a:pt x="12663" y="19192"/>
                </a:moveTo>
                <a:lnTo>
                  <a:pt x="12060" y="18579"/>
                </a:lnTo>
                <a:lnTo>
                  <a:pt x="11454" y="17966"/>
                </a:lnTo>
                <a:lnTo>
                  <a:pt x="11454" y="15900"/>
                </a:lnTo>
                <a:lnTo>
                  <a:pt x="12666" y="17126"/>
                </a:lnTo>
                <a:lnTo>
                  <a:pt x="12666" y="19192"/>
                </a:lnTo>
                <a:close/>
                <a:moveTo>
                  <a:pt x="12690" y="17059"/>
                </a:moveTo>
                <a:lnTo>
                  <a:pt x="11473" y="15829"/>
                </a:lnTo>
                <a:lnTo>
                  <a:pt x="12690" y="14599"/>
                </a:lnTo>
                <a:lnTo>
                  <a:pt x="13908" y="15829"/>
                </a:lnTo>
                <a:lnTo>
                  <a:pt x="12690" y="17059"/>
                </a:lnTo>
                <a:close/>
                <a:moveTo>
                  <a:pt x="12717" y="17126"/>
                </a:moveTo>
                <a:lnTo>
                  <a:pt x="13929" y="15900"/>
                </a:lnTo>
                <a:lnTo>
                  <a:pt x="13929" y="17966"/>
                </a:lnTo>
                <a:lnTo>
                  <a:pt x="13296" y="18607"/>
                </a:lnTo>
                <a:lnTo>
                  <a:pt x="12717" y="19192"/>
                </a:lnTo>
                <a:lnTo>
                  <a:pt x="12717" y="17126"/>
                </a:lnTo>
                <a:close/>
                <a:moveTo>
                  <a:pt x="13956" y="20501"/>
                </a:moveTo>
                <a:lnTo>
                  <a:pt x="12738" y="19272"/>
                </a:lnTo>
                <a:lnTo>
                  <a:pt x="13956" y="18042"/>
                </a:lnTo>
                <a:lnTo>
                  <a:pt x="15173" y="19272"/>
                </a:lnTo>
                <a:lnTo>
                  <a:pt x="13956" y="20501"/>
                </a:lnTo>
                <a:close/>
                <a:moveTo>
                  <a:pt x="16484" y="20501"/>
                </a:moveTo>
                <a:lnTo>
                  <a:pt x="15267" y="19272"/>
                </a:lnTo>
                <a:lnTo>
                  <a:pt x="16484" y="18042"/>
                </a:lnTo>
                <a:lnTo>
                  <a:pt x="17701" y="19272"/>
                </a:lnTo>
                <a:lnTo>
                  <a:pt x="16484" y="20501"/>
                </a:lnTo>
                <a:close/>
                <a:moveTo>
                  <a:pt x="17723" y="19192"/>
                </a:moveTo>
                <a:lnTo>
                  <a:pt x="17120" y="18579"/>
                </a:lnTo>
                <a:lnTo>
                  <a:pt x="16514" y="17966"/>
                </a:lnTo>
                <a:lnTo>
                  <a:pt x="16514" y="15900"/>
                </a:lnTo>
                <a:lnTo>
                  <a:pt x="17726" y="17126"/>
                </a:lnTo>
                <a:lnTo>
                  <a:pt x="17726" y="19192"/>
                </a:lnTo>
                <a:close/>
                <a:moveTo>
                  <a:pt x="17750" y="17059"/>
                </a:moveTo>
                <a:lnTo>
                  <a:pt x="16532" y="15829"/>
                </a:lnTo>
                <a:lnTo>
                  <a:pt x="17750" y="14599"/>
                </a:lnTo>
                <a:lnTo>
                  <a:pt x="18967" y="15829"/>
                </a:lnTo>
                <a:lnTo>
                  <a:pt x="17750" y="17059"/>
                </a:lnTo>
                <a:close/>
                <a:moveTo>
                  <a:pt x="17777" y="17126"/>
                </a:moveTo>
                <a:lnTo>
                  <a:pt x="18988" y="15900"/>
                </a:lnTo>
                <a:lnTo>
                  <a:pt x="18988" y="17966"/>
                </a:lnTo>
                <a:lnTo>
                  <a:pt x="18356" y="18607"/>
                </a:lnTo>
                <a:lnTo>
                  <a:pt x="17777" y="19192"/>
                </a:lnTo>
                <a:lnTo>
                  <a:pt x="17777" y="17126"/>
                </a:lnTo>
                <a:close/>
                <a:moveTo>
                  <a:pt x="19013" y="20501"/>
                </a:moveTo>
                <a:lnTo>
                  <a:pt x="17795" y="19272"/>
                </a:lnTo>
                <a:lnTo>
                  <a:pt x="19013" y="18042"/>
                </a:lnTo>
                <a:lnTo>
                  <a:pt x="20230" y="19272"/>
                </a:lnTo>
                <a:lnTo>
                  <a:pt x="19013" y="20501"/>
                </a:lnTo>
                <a:close/>
                <a:moveTo>
                  <a:pt x="20251" y="19192"/>
                </a:moveTo>
                <a:lnTo>
                  <a:pt x="19672" y="18607"/>
                </a:lnTo>
                <a:lnTo>
                  <a:pt x="19039" y="17966"/>
                </a:lnTo>
                <a:lnTo>
                  <a:pt x="19039" y="15900"/>
                </a:lnTo>
                <a:lnTo>
                  <a:pt x="20251" y="17126"/>
                </a:lnTo>
                <a:lnTo>
                  <a:pt x="20251" y="19192"/>
                </a:lnTo>
                <a:close/>
                <a:moveTo>
                  <a:pt x="21514" y="17966"/>
                </a:moveTo>
                <a:lnTo>
                  <a:pt x="20302" y="19192"/>
                </a:lnTo>
                <a:lnTo>
                  <a:pt x="20302" y="17126"/>
                </a:lnTo>
                <a:lnTo>
                  <a:pt x="21514" y="15900"/>
                </a:lnTo>
                <a:lnTo>
                  <a:pt x="21514" y="17966"/>
                </a:lnTo>
                <a:close/>
                <a:moveTo>
                  <a:pt x="20278" y="17059"/>
                </a:moveTo>
                <a:lnTo>
                  <a:pt x="19061" y="15829"/>
                </a:lnTo>
                <a:lnTo>
                  <a:pt x="20278" y="14599"/>
                </a:lnTo>
                <a:lnTo>
                  <a:pt x="21495" y="15829"/>
                </a:lnTo>
                <a:lnTo>
                  <a:pt x="20278" y="17059"/>
                </a:lnTo>
                <a:close/>
                <a:moveTo>
                  <a:pt x="1263" y="1007"/>
                </a:moveTo>
                <a:lnTo>
                  <a:pt x="1284" y="1027"/>
                </a:lnTo>
                <a:lnTo>
                  <a:pt x="1284" y="3148"/>
                </a:lnTo>
                <a:lnTo>
                  <a:pt x="0" y="4450"/>
                </a:lnTo>
                <a:lnTo>
                  <a:pt x="21" y="4470"/>
                </a:lnTo>
                <a:lnTo>
                  <a:pt x="21" y="6611"/>
                </a:lnTo>
                <a:lnTo>
                  <a:pt x="48" y="6611"/>
                </a:lnTo>
                <a:lnTo>
                  <a:pt x="32" y="6643"/>
                </a:lnTo>
                <a:lnTo>
                  <a:pt x="1311" y="7936"/>
                </a:lnTo>
                <a:lnTo>
                  <a:pt x="2577" y="6655"/>
                </a:lnTo>
                <a:lnTo>
                  <a:pt x="3842" y="7936"/>
                </a:lnTo>
                <a:lnTo>
                  <a:pt x="5108" y="6655"/>
                </a:lnTo>
                <a:lnTo>
                  <a:pt x="6373" y="7936"/>
                </a:lnTo>
                <a:lnTo>
                  <a:pt x="7652" y="6643"/>
                </a:lnTo>
                <a:lnTo>
                  <a:pt x="7636" y="6611"/>
                </a:lnTo>
                <a:lnTo>
                  <a:pt x="7663" y="6611"/>
                </a:lnTo>
                <a:lnTo>
                  <a:pt x="7663" y="4470"/>
                </a:lnTo>
                <a:lnTo>
                  <a:pt x="7684" y="4450"/>
                </a:lnTo>
                <a:lnTo>
                  <a:pt x="6373" y="3120"/>
                </a:lnTo>
                <a:lnTo>
                  <a:pt x="6357" y="3136"/>
                </a:lnTo>
                <a:lnTo>
                  <a:pt x="5722" y="3781"/>
                </a:lnTo>
                <a:lnTo>
                  <a:pt x="5108" y="4402"/>
                </a:lnTo>
                <a:lnTo>
                  <a:pt x="4494" y="3781"/>
                </a:lnTo>
                <a:lnTo>
                  <a:pt x="3869" y="3148"/>
                </a:lnTo>
                <a:lnTo>
                  <a:pt x="3869" y="1027"/>
                </a:lnTo>
                <a:lnTo>
                  <a:pt x="3890" y="1007"/>
                </a:lnTo>
                <a:lnTo>
                  <a:pt x="3890" y="1007"/>
                </a:lnTo>
                <a:lnTo>
                  <a:pt x="4883" y="4"/>
                </a:lnTo>
                <a:lnTo>
                  <a:pt x="4789" y="4"/>
                </a:lnTo>
                <a:lnTo>
                  <a:pt x="3872" y="935"/>
                </a:lnTo>
                <a:lnTo>
                  <a:pt x="3872" y="4"/>
                </a:lnTo>
                <a:lnTo>
                  <a:pt x="3818" y="4"/>
                </a:lnTo>
                <a:lnTo>
                  <a:pt x="3818" y="935"/>
                </a:lnTo>
                <a:lnTo>
                  <a:pt x="2987" y="96"/>
                </a:lnTo>
                <a:lnTo>
                  <a:pt x="2898" y="8"/>
                </a:lnTo>
                <a:lnTo>
                  <a:pt x="2805" y="8"/>
                </a:lnTo>
                <a:lnTo>
                  <a:pt x="3797" y="1011"/>
                </a:lnTo>
                <a:lnTo>
                  <a:pt x="2579" y="2241"/>
                </a:lnTo>
                <a:lnTo>
                  <a:pt x="1362" y="1011"/>
                </a:lnTo>
                <a:lnTo>
                  <a:pt x="2354" y="8"/>
                </a:lnTo>
                <a:lnTo>
                  <a:pt x="2258" y="8"/>
                </a:lnTo>
                <a:lnTo>
                  <a:pt x="2166" y="100"/>
                </a:lnTo>
                <a:lnTo>
                  <a:pt x="1341" y="935"/>
                </a:lnTo>
                <a:lnTo>
                  <a:pt x="1341" y="4"/>
                </a:lnTo>
                <a:lnTo>
                  <a:pt x="1287" y="4"/>
                </a:lnTo>
                <a:lnTo>
                  <a:pt x="1287" y="935"/>
                </a:lnTo>
                <a:lnTo>
                  <a:pt x="370" y="4"/>
                </a:lnTo>
                <a:lnTo>
                  <a:pt x="276" y="4"/>
                </a:lnTo>
                <a:lnTo>
                  <a:pt x="1263" y="1007"/>
                </a:lnTo>
                <a:lnTo>
                  <a:pt x="1263" y="1007"/>
                </a:lnTo>
                <a:close/>
                <a:moveTo>
                  <a:pt x="7607" y="6591"/>
                </a:moveTo>
                <a:lnTo>
                  <a:pt x="6395" y="7817"/>
                </a:lnTo>
                <a:lnTo>
                  <a:pt x="6395" y="5751"/>
                </a:lnTo>
                <a:lnTo>
                  <a:pt x="7607" y="4525"/>
                </a:lnTo>
                <a:lnTo>
                  <a:pt x="7607" y="6591"/>
                </a:lnTo>
                <a:close/>
                <a:moveTo>
                  <a:pt x="6368" y="3216"/>
                </a:moveTo>
                <a:lnTo>
                  <a:pt x="7585" y="4446"/>
                </a:lnTo>
                <a:lnTo>
                  <a:pt x="6368" y="5676"/>
                </a:lnTo>
                <a:lnTo>
                  <a:pt x="5151" y="4446"/>
                </a:lnTo>
                <a:lnTo>
                  <a:pt x="6368" y="3216"/>
                </a:lnTo>
                <a:close/>
                <a:moveTo>
                  <a:pt x="5132" y="4525"/>
                </a:moveTo>
                <a:lnTo>
                  <a:pt x="6344" y="5751"/>
                </a:lnTo>
                <a:lnTo>
                  <a:pt x="6344" y="7817"/>
                </a:lnTo>
                <a:lnTo>
                  <a:pt x="5132" y="6591"/>
                </a:lnTo>
                <a:lnTo>
                  <a:pt x="5132" y="4525"/>
                </a:lnTo>
                <a:close/>
                <a:moveTo>
                  <a:pt x="5078" y="6591"/>
                </a:moveTo>
                <a:lnTo>
                  <a:pt x="3866" y="7817"/>
                </a:lnTo>
                <a:lnTo>
                  <a:pt x="3866" y="5751"/>
                </a:lnTo>
                <a:lnTo>
                  <a:pt x="5078" y="4525"/>
                </a:lnTo>
                <a:lnTo>
                  <a:pt x="5078" y="6591"/>
                </a:lnTo>
                <a:close/>
                <a:moveTo>
                  <a:pt x="3840" y="3216"/>
                </a:moveTo>
                <a:lnTo>
                  <a:pt x="5057" y="4446"/>
                </a:lnTo>
                <a:lnTo>
                  <a:pt x="3840" y="5676"/>
                </a:lnTo>
                <a:lnTo>
                  <a:pt x="2622" y="4446"/>
                </a:lnTo>
                <a:lnTo>
                  <a:pt x="3840" y="3216"/>
                </a:lnTo>
                <a:close/>
                <a:moveTo>
                  <a:pt x="2601" y="2308"/>
                </a:moveTo>
                <a:lnTo>
                  <a:pt x="3813" y="1083"/>
                </a:lnTo>
                <a:lnTo>
                  <a:pt x="3813" y="3148"/>
                </a:lnTo>
                <a:lnTo>
                  <a:pt x="3204" y="3765"/>
                </a:lnTo>
                <a:lnTo>
                  <a:pt x="2601" y="4374"/>
                </a:lnTo>
                <a:lnTo>
                  <a:pt x="2601" y="2308"/>
                </a:lnTo>
                <a:close/>
                <a:moveTo>
                  <a:pt x="2601" y="4525"/>
                </a:moveTo>
                <a:lnTo>
                  <a:pt x="3813" y="5751"/>
                </a:lnTo>
                <a:lnTo>
                  <a:pt x="3813" y="7817"/>
                </a:lnTo>
                <a:lnTo>
                  <a:pt x="2601" y="6591"/>
                </a:lnTo>
                <a:lnTo>
                  <a:pt x="2601" y="4525"/>
                </a:lnTo>
                <a:close/>
                <a:moveTo>
                  <a:pt x="1284" y="7817"/>
                </a:moveTo>
                <a:lnTo>
                  <a:pt x="72" y="6591"/>
                </a:lnTo>
                <a:lnTo>
                  <a:pt x="72" y="4525"/>
                </a:lnTo>
                <a:lnTo>
                  <a:pt x="1284" y="5751"/>
                </a:lnTo>
                <a:lnTo>
                  <a:pt x="1284" y="7817"/>
                </a:lnTo>
                <a:close/>
                <a:moveTo>
                  <a:pt x="2547" y="6591"/>
                </a:moveTo>
                <a:lnTo>
                  <a:pt x="1335" y="7817"/>
                </a:lnTo>
                <a:lnTo>
                  <a:pt x="1335" y="5751"/>
                </a:lnTo>
                <a:lnTo>
                  <a:pt x="2547" y="4525"/>
                </a:lnTo>
                <a:lnTo>
                  <a:pt x="2547" y="6591"/>
                </a:lnTo>
                <a:close/>
                <a:moveTo>
                  <a:pt x="1338" y="1083"/>
                </a:moveTo>
                <a:lnTo>
                  <a:pt x="2550" y="2308"/>
                </a:lnTo>
                <a:lnTo>
                  <a:pt x="2550" y="4374"/>
                </a:lnTo>
                <a:lnTo>
                  <a:pt x="1963" y="3781"/>
                </a:lnTo>
                <a:lnTo>
                  <a:pt x="1338" y="3148"/>
                </a:lnTo>
                <a:lnTo>
                  <a:pt x="1338" y="1083"/>
                </a:lnTo>
                <a:close/>
                <a:moveTo>
                  <a:pt x="1311" y="3216"/>
                </a:moveTo>
                <a:lnTo>
                  <a:pt x="2528" y="4446"/>
                </a:lnTo>
                <a:lnTo>
                  <a:pt x="1311" y="5676"/>
                </a:lnTo>
                <a:lnTo>
                  <a:pt x="94" y="4446"/>
                </a:lnTo>
                <a:lnTo>
                  <a:pt x="1311" y="3216"/>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2634117"/>
            <a:ext cx="9014279" cy="1186996"/>
          </a:xfrm>
        </p:spPr>
        <p:txBody>
          <a:bodyPr anchor="b"/>
          <a:lstStyle>
            <a:lvl1pPr>
              <a:defRPr sz="6000">
                <a:solidFill>
                  <a:schemeClr val="accent4"/>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25499" y="3953782"/>
            <a:ext cx="52641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408784" y="652440"/>
            <a:ext cx="1333500" cy="1333500"/>
          </a:xfrm>
          <a:prstGeom prst="ellipse">
            <a:avLst/>
          </a:prstGeom>
          <a:solidFill>
            <a:schemeClr val="accent5"/>
          </a:solidFill>
        </p:spPr>
        <p:txBody>
          <a:bodyPr anchor="ctr">
            <a:normAutofit/>
          </a:bodyPr>
          <a:lstStyle>
            <a:lvl1pPr marL="0" indent="0" algn="ctr">
              <a:buNone/>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224634" y="2050104"/>
            <a:ext cx="1701800" cy="228600"/>
          </a:xfrm>
          <a:noFill/>
        </p:spPr>
        <p:txBody>
          <a:bodyPr anchor="ctr">
            <a:noAutofit/>
          </a:bodyPr>
          <a:lstStyle>
            <a:lvl1pPr marL="0" indent="0" algn="ctr">
              <a:buNone/>
              <a:defRPr sz="1200">
                <a:solidFill>
                  <a:schemeClr val="tx1">
                    <a:lumMod val="75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224634" y="2277437"/>
            <a:ext cx="1701800" cy="228600"/>
          </a:xfrm>
          <a:noFill/>
        </p:spPr>
        <p:txBody>
          <a:bodyPr anchor="ctr">
            <a:noAutofit/>
          </a:bodyPr>
          <a:lstStyle>
            <a:lvl1pPr marL="0" indent="0" algn="ctr">
              <a:buNone/>
              <a:defRPr sz="1200">
                <a:solidFill>
                  <a:schemeClr val="tx1">
                    <a:lumMod val="75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224634" y="2504770"/>
            <a:ext cx="1701800" cy="228600"/>
          </a:xfrm>
          <a:noFill/>
        </p:spPr>
        <p:txBody>
          <a:bodyPr anchor="ctr">
            <a:noAutofit/>
          </a:bodyPr>
          <a:lstStyle>
            <a:lvl1pPr marL="0" indent="0" algn="ctr">
              <a:buNone/>
              <a:defRPr sz="1200">
                <a:solidFill>
                  <a:schemeClr val="tx1">
                    <a:lumMod val="75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accent1"/>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1">
            <a:lumMod val="7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5"/>
                </a:solidFill>
                <a:effectLst/>
                <a:latin typeface="Open Sans" panose="020B0606030504020204" pitchFamily="34" charset="0"/>
              </a:rPr>
              <a:t>© </a:t>
            </a:r>
            <a:r>
              <a:rPr lang="en-US" sz="1100" b="0" i="0" u="none" strike="noStrike" dirty="0">
                <a:solidFill>
                  <a:schemeClr val="accent5"/>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5"/>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accent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2"/>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2"/>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2"/>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1524000" y="2646018"/>
            <a:ext cx="9144000" cy="1029999"/>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1524000" y="3812542"/>
            <a:ext cx="9144000" cy="648622"/>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10515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10515600" cy="3069104"/>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10515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10515600" cy="3085042"/>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Freeform: Shape 8">
            <a:extLst>
              <a:ext uri="{FF2B5EF4-FFF2-40B4-BE49-F238E27FC236}">
                <a16:creationId xmlns:a16="http://schemas.microsoft.com/office/drawing/2014/main" id="{717E8069-36ED-4F95-A75B-1A098C41E11C}"/>
              </a:ext>
            </a:extLst>
          </p:cNvPr>
          <p:cNvSpPr/>
          <p:nvPr/>
        </p:nvSpPr>
        <p:spPr>
          <a:xfrm>
            <a:off x="1264464" y="1437005"/>
            <a:ext cx="573741" cy="1045210"/>
          </a:xfrm>
          <a:custGeom>
            <a:avLst/>
            <a:gdLst>
              <a:gd name="connsiteX0" fmla="*/ 573741 w 573741"/>
              <a:gd name="connsiteY0" fmla="*/ 0 h 1045210"/>
              <a:gd name="connsiteX1" fmla="*/ 573741 w 573741"/>
              <a:gd name="connsiteY1" fmla="*/ 655955 h 1045210"/>
              <a:gd name="connsiteX2" fmla="*/ 0 w 573741"/>
              <a:gd name="connsiteY2" fmla="*/ 1045210 h 1045210"/>
              <a:gd name="connsiteX3" fmla="*/ 0 w 573741"/>
              <a:gd name="connsiteY3" fmla="*/ 389255 h 1045210"/>
              <a:gd name="connsiteX4" fmla="*/ 573741 w 573741"/>
              <a:gd name="connsiteY4" fmla="*/ 0 h 10452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73741" h="1045210">
                <a:moveTo>
                  <a:pt x="573741" y="0"/>
                </a:moveTo>
                <a:lnTo>
                  <a:pt x="573741" y="655955"/>
                </a:lnTo>
                <a:lnTo>
                  <a:pt x="0" y="1045210"/>
                </a:lnTo>
                <a:lnTo>
                  <a:pt x="0" y="389255"/>
                </a:lnTo>
                <a:lnTo>
                  <a:pt x="573741" y="0"/>
                </a:lnTo>
                <a:close/>
              </a:path>
            </a:pathLst>
          </a:custGeom>
          <a:solidFill>
            <a:schemeClr val="accent4"/>
          </a:solidFill>
          <a:ln w="19050">
            <a:solidFill>
              <a:schemeClr val="accent4"/>
            </a:solidFill>
            <a:miter lim="400000"/>
          </a:ln>
        </p:spPr>
        <p:txBody>
          <a:bodyPr lIns="38100" tIns="38100" rIns="38100" bIns="38100" anchor="ctr"/>
          <a:lstStyle/>
          <a:p>
            <a:pPr lvl="0"/>
            <a:endParaRPr lang="en-US" sz="3000">
              <a:solidFill>
                <a:srgbClr val="FFFFFF"/>
              </a:solidFill>
              <a:effectLst>
                <a:outerShdw blurRad="38100" dist="12700" dir="5400000" rotWithShape="0">
                  <a:srgbClr val="000000">
                    <a:alpha val="50000"/>
                  </a:srgbClr>
                </a:outerShdw>
              </a:effectLst>
            </a:endParaRPr>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12" name="Text Placeholder 10">
            <a:extLst>
              <a:ext uri="{FF2B5EF4-FFF2-40B4-BE49-F238E27FC236}">
                <a16:creationId xmlns:a16="http://schemas.microsoft.com/office/drawing/2014/main" id="{B778AF50-C1EA-4099-91D1-A02DFC89C284}"/>
              </a:ext>
            </a:extLst>
          </p:cNvPr>
          <p:cNvSpPr>
            <a:spLocks noGrp="1"/>
          </p:cNvSpPr>
          <p:nvPr>
            <p:ph type="body" sz="quarter" idx="13"/>
          </p:nvPr>
        </p:nvSpPr>
        <p:spPr>
          <a:xfrm>
            <a:off x="1102851" y="1573847"/>
            <a:ext cx="896966" cy="771525"/>
          </a:xfrm>
        </p:spPr>
        <p:txBody>
          <a:bodyPr>
            <a:noAutofit/>
          </a:bodyPr>
          <a:lstStyle/>
          <a:p>
            <a:r>
              <a:rPr lang="en-US" dirty="0"/>
              <a:t>01</a:t>
            </a: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Freeform: Shape 6">
            <a:extLst>
              <a:ext uri="{FF2B5EF4-FFF2-40B4-BE49-F238E27FC236}">
                <a16:creationId xmlns:a16="http://schemas.microsoft.com/office/drawing/2014/main" id="{A3CAE51E-478F-4106-B5A4-358F241CAA0E}"/>
              </a:ext>
            </a:extLst>
          </p:cNvPr>
          <p:cNvSpPr/>
          <p:nvPr/>
        </p:nvSpPr>
        <p:spPr>
          <a:xfrm>
            <a:off x="1264464" y="1437005"/>
            <a:ext cx="573741" cy="1045210"/>
          </a:xfrm>
          <a:custGeom>
            <a:avLst/>
            <a:gdLst>
              <a:gd name="connsiteX0" fmla="*/ 573741 w 573741"/>
              <a:gd name="connsiteY0" fmla="*/ 0 h 1045210"/>
              <a:gd name="connsiteX1" fmla="*/ 573741 w 573741"/>
              <a:gd name="connsiteY1" fmla="*/ 655955 h 1045210"/>
              <a:gd name="connsiteX2" fmla="*/ 0 w 573741"/>
              <a:gd name="connsiteY2" fmla="*/ 1045210 h 1045210"/>
              <a:gd name="connsiteX3" fmla="*/ 0 w 573741"/>
              <a:gd name="connsiteY3" fmla="*/ 389255 h 1045210"/>
              <a:gd name="connsiteX4" fmla="*/ 573741 w 573741"/>
              <a:gd name="connsiteY4" fmla="*/ 0 h 10452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73741" h="1045210">
                <a:moveTo>
                  <a:pt x="573741" y="0"/>
                </a:moveTo>
                <a:lnTo>
                  <a:pt x="573741" y="655955"/>
                </a:lnTo>
                <a:lnTo>
                  <a:pt x="0" y="1045210"/>
                </a:lnTo>
                <a:lnTo>
                  <a:pt x="0" y="389255"/>
                </a:lnTo>
                <a:lnTo>
                  <a:pt x="573741" y="0"/>
                </a:lnTo>
                <a:close/>
              </a:path>
            </a:pathLst>
          </a:custGeom>
          <a:solidFill>
            <a:schemeClr val="accent1"/>
          </a:solidFill>
          <a:ln w="19050">
            <a:solidFill>
              <a:schemeClr val="accent1"/>
            </a:solidFill>
            <a:miter lim="400000"/>
          </a:ln>
        </p:spPr>
        <p:txBody>
          <a:bodyPr lIns="38100" tIns="38100" rIns="38100" bIns="38100" anchor="ctr"/>
          <a:lstStyle/>
          <a:p>
            <a:pPr lvl="0"/>
            <a:endParaRPr lang="en-US" sz="3000">
              <a:solidFill>
                <a:srgbClr val="FFFFFF"/>
              </a:solidFill>
              <a:effectLst>
                <a:outerShdw blurRad="38100" dist="12700" dir="5400000" rotWithShape="0">
                  <a:srgbClr val="000000">
                    <a:alpha val="50000"/>
                  </a:srgbClr>
                </a:outerShdw>
              </a:effectLst>
            </a:endParaRP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dirty="0"/>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11" name="Text Placeholder 10">
            <a:extLst>
              <a:ext uri="{FF2B5EF4-FFF2-40B4-BE49-F238E27FC236}">
                <a16:creationId xmlns:a16="http://schemas.microsoft.com/office/drawing/2014/main" id="{03502A25-FB2E-44CA-BE3F-9A734B7787F8}"/>
              </a:ext>
            </a:extLst>
          </p:cNvPr>
          <p:cNvSpPr>
            <a:spLocks noGrp="1"/>
          </p:cNvSpPr>
          <p:nvPr>
            <p:ph type="body" sz="quarter" idx="13"/>
          </p:nvPr>
        </p:nvSpPr>
        <p:spPr>
          <a:xfrm>
            <a:off x="1102851" y="1573847"/>
            <a:ext cx="896966" cy="771525"/>
          </a:xfrm>
        </p:spPr>
        <p:txBody>
          <a:bodyPr>
            <a:noAutofit/>
          </a:bodyPr>
          <a:lstStyle/>
          <a:p>
            <a:r>
              <a:rPr lang="en-US" dirty="0"/>
              <a:t>01</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1850" y="2634117"/>
            <a:ext cx="9014279" cy="1186996"/>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25499" y="3953782"/>
            <a:ext cx="5264150" cy="1500187"/>
          </a:xfrm>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28" name="Picture Placeholder 27">
            <a:extLst>
              <a:ext uri="{FF2B5EF4-FFF2-40B4-BE49-F238E27FC236}">
                <a16:creationId xmlns:a16="http://schemas.microsoft.com/office/drawing/2014/main" id="{5852946D-489B-7A4A-A05A-0878FE631172}"/>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10224634" y="2050104"/>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10224634" y="2277437"/>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10224634" y="2504770"/>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a:xfrm>
            <a:off x="838200" y="365125"/>
            <a:ext cx="10515600" cy="1325563"/>
          </a:xfrm>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a:xfrm>
            <a:off x="838199" y="3709150"/>
            <a:ext cx="10515600" cy="1325880"/>
          </a:xfrm>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a:xfrm>
            <a:off x="4697757" y="6124726"/>
            <a:ext cx="2394180" cy="564999"/>
          </a:xfrm>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a:xfrm>
            <a:off x="7685267" y="6124726"/>
            <a:ext cx="2394180" cy="564999"/>
          </a:xfrm>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Tuscany">
      <a:dk1>
        <a:srgbClr val="38516E"/>
      </a:dk1>
      <a:lt1>
        <a:srgbClr val="F0F0F5"/>
      </a:lt1>
      <a:dk2>
        <a:srgbClr val="38516E"/>
      </a:dk2>
      <a:lt2>
        <a:srgbClr val="F0F0F5"/>
      </a:lt2>
      <a:accent1>
        <a:srgbClr val="F8B394"/>
      </a:accent1>
      <a:accent2>
        <a:srgbClr val="F29376"/>
      </a:accent2>
      <a:accent3>
        <a:srgbClr val="E17974"/>
      </a:accent3>
      <a:accent4>
        <a:srgbClr val="CF535A"/>
      </a:accent4>
      <a:accent5>
        <a:srgbClr val="B83944"/>
      </a:accent5>
      <a:accent6>
        <a:srgbClr val="89242C"/>
      </a:accent6>
      <a:hlink>
        <a:srgbClr val="F8B394"/>
      </a:hlink>
      <a:folHlink>
        <a:srgbClr val="CF535A"/>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42_T_PGO_3D-Cube-Lines-16x9.pptx" id="{38AFC4F8-C4C4-4924-843A-811F27A78CA8}" vid="{C172B029-E35F-42A0-8AC7-E43F5B4AB051}"/>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42_T_PGO_3D-Cube-Lines-16x9.pptx" id="{38AFC4F8-C4C4-4924-843A-811F27A78CA8}" vid="{C6099055-CB1D-4DEB-AAAE-0F5720743120}"/>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0242_T_PGO_3D-Cube-Lines-16x9</Template>
  <TotalTime>0</TotalTime>
  <Words>365</Words>
  <Application>Microsoft Office PowerPoint</Application>
  <PresentationFormat>Panorámica</PresentationFormat>
  <Paragraphs>54</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2024-11-22T08:10:57Z</dcterms:created>
  <dcterms:modified xsi:type="dcterms:W3CDTF">2024-11-22T08:11:06Z</dcterms:modified>
  <cp:category>Templates</cp:category>
</cp:coreProperties>
</file>