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77" r:id="rId2"/>
    <p:sldId id="257" r:id="rId3"/>
    <p:sldId id="367" r:id="rId4"/>
    <p:sldId id="324" r:id="rId5"/>
    <p:sldId id="325" r:id="rId6"/>
    <p:sldId id="379" r:id="rId7"/>
    <p:sldId id="377" r:id="rId8"/>
    <p:sldId id="450" r:id="rId9"/>
    <p:sldId id="373" r:id="rId10"/>
    <p:sldId id="380" r:id="rId11"/>
    <p:sldId id="451" r:id="rId12"/>
    <p:sldId id="381" r:id="rId13"/>
    <p:sldId id="258" r:id="rId14"/>
    <p:sldId id="374" r:id="rId15"/>
    <p:sldId id="375" r:id="rId16"/>
    <p:sldId id="452" r:id="rId17"/>
    <p:sldId id="376" r:id="rId18"/>
    <p:sldId id="292" r:id="rId19"/>
    <p:sldId id="287" r:id="rId20"/>
    <p:sldId id="288" r:id="rId21"/>
    <p:sldId id="448" r:id="rId22"/>
    <p:sldId id="449" r:id="rId23"/>
    <p:sldId id="291" r:id="rId24"/>
    <p:sldId id="294" r:id="rId25"/>
    <p:sldId id="293" r:id="rId26"/>
    <p:sldId id="295" r:id="rId27"/>
    <p:sldId id="447" r:id="rId28"/>
  </p:sldIdLst>
  <p:sldSz cx="12192000" cy="6858000"/>
  <p:notesSz cx="6858000" cy="9144000"/>
  <p:embeddedFontLst>
    <p:embeddedFont>
      <p:font typeface="Montserrat Light" panose="00000400000000000000" pitchFamily="2" charset="0"/>
      <p:regular r:id="rId31"/>
      <p:italic r:id="rId32"/>
    </p:embeddedFont>
    <p:embeddedFont>
      <p:font typeface="Montserrat SemiBold" panose="00000700000000000000" pitchFamily="2" charset="0"/>
      <p:bold r:id="rId33"/>
      <p:boldItalic r:id="rId34"/>
    </p:embeddedFont>
    <p:embeddedFont>
      <p:font typeface="맑은 고딕" panose="020B0503020000020004" pitchFamily="50" charset="-127"/>
      <p:regular r:id="rId35"/>
      <p:bold r:id="rId36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F153C"/>
    <a:srgbClr val="F31548"/>
    <a:srgbClr val="56249D"/>
    <a:srgbClr val="370339"/>
    <a:srgbClr val="9079FE"/>
    <a:srgbClr val="F044A2"/>
    <a:srgbClr val="578EFF"/>
    <a:srgbClr val="FFF6E1"/>
    <a:srgbClr val="FFE7AB"/>
    <a:srgbClr val="FFCA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76" autoAdjust="0"/>
    <p:restoredTop sz="94660"/>
  </p:normalViewPr>
  <p:slideViewPr>
    <p:cSldViewPr snapToGrid="0">
      <p:cViewPr>
        <p:scale>
          <a:sx n="75" d="100"/>
          <a:sy n="75" d="100"/>
        </p:scale>
        <p:origin x="1236" y="7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217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font" Target="fonts/font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2021-01-11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191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13" Type="http://schemas.openxmlformats.org/officeDocument/2006/relationships/image" Target="../media/image9.png"/><Relationship Id="rId18" Type="http://schemas.openxmlformats.org/officeDocument/2006/relationships/image" Target="../media/image14.svg"/><Relationship Id="rId3" Type="http://schemas.openxmlformats.org/officeDocument/2006/relationships/image" Target="../media/image1.png"/><Relationship Id="rId21" Type="http://schemas.openxmlformats.org/officeDocument/2006/relationships/image" Target="../media/image17.png"/><Relationship Id="rId7" Type="http://schemas.openxmlformats.org/officeDocument/2006/relationships/image" Target="../media/image3.png"/><Relationship Id="rId12" Type="http://schemas.openxmlformats.org/officeDocument/2006/relationships/image" Target="../media/image8.svg"/><Relationship Id="rId17" Type="http://schemas.openxmlformats.org/officeDocument/2006/relationships/image" Target="../media/image13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12.svg"/><Relationship Id="rId20" Type="http://schemas.openxmlformats.org/officeDocument/2006/relationships/image" Target="../media/image16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7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1.png"/><Relationship Id="rId10" Type="http://schemas.openxmlformats.org/officeDocument/2006/relationships/image" Target="../media/image6.svg"/><Relationship Id="rId19" Type="http://schemas.openxmlformats.org/officeDocument/2006/relationships/image" Target="../media/image15.png"/><Relationship Id="rId4" Type="http://schemas.openxmlformats.org/officeDocument/2006/relationships/image" Target="../media/image2.svg"/><Relationship Id="rId9" Type="http://schemas.openxmlformats.org/officeDocument/2006/relationships/image" Target="../media/image5.png"/><Relationship Id="rId14" Type="http://schemas.openxmlformats.org/officeDocument/2006/relationships/image" Target="../media/image10.svg"/><Relationship Id="rId22" Type="http://schemas.openxmlformats.org/officeDocument/2006/relationships/image" Target="../media/image18.sv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13" Type="http://schemas.openxmlformats.org/officeDocument/2006/relationships/image" Target="../media/image30.png"/><Relationship Id="rId3" Type="http://schemas.openxmlformats.org/officeDocument/2006/relationships/image" Target="../media/image1.png"/><Relationship Id="rId7" Type="http://schemas.openxmlformats.org/officeDocument/2006/relationships/image" Target="../media/image28.png"/><Relationship Id="rId12" Type="http://schemas.openxmlformats.org/officeDocument/2006/relationships/image" Target="../media/image12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1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25.svg"/><Relationship Id="rId4" Type="http://schemas.openxmlformats.org/officeDocument/2006/relationships/image" Target="../media/image2.svg"/><Relationship Id="rId9" Type="http://schemas.openxmlformats.org/officeDocument/2006/relationships/image" Target="../media/image24.png"/><Relationship Id="rId14" Type="http://schemas.openxmlformats.org/officeDocument/2006/relationships/image" Target="../media/image31.sv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8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7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31.svg"/><Relationship Id="rId4" Type="http://schemas.openxmlformats.org/officeDocument/2006/relationships/image" Target="../media/image2.svg"/><Relationship Id="rId9" Type="http://schemas.openxmlformats.org/officeDocument/2006/relationships/image" Target="../media/image30.pn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13" Type="http://schemas.openxmlformats.org/officeDocument/2006/relationships/image" Target="../media/image13.png"/><Relationship Id="rId18" Type="http://schemas.openxmlformats.org/officeDocument/2006/relationships/image" Target="../media/image18.svg"/><Relationship Id="rId3" Type="http://schemas.openxmlformats.org/officeDocument/2006/relationships/image" Target="../media/image1.png"/><Relationship Id="rId7" Type="http://schemas.openxmlformats.org/officeDocument/2006/relationships/image" Target="../media/image28.png"/><Relationship Id="rId12" Type="http://schemas.openxmlformats.org/officeDocument/2006/relationships/image" Target="../media/image35.svg"/><Relationship Id="rId17" Type="http://schemas.openxmlformats.org/officeDocument/2006/relationships/image" Target="../media/image17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31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34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30.png"/><Relationship Id="rId10" Type="http://schemas.openxmlformats.org/officeDocument/2006/relationships/image" Target="../media/image33.svg"/><Relationship Id="rId4" Type="http://schemas.openxmlformats.org/officeDocument/2006/relationships/image" Target="../media/image2.svg"/><Relationship Id="rId9" Type="http://schemas.openxmlformats.org/officeDocument/2006/relationships/image" Target="../media/image32.png"/><Relationship Id="rId14" Type="http://schemas.openxmlformats.org/officeDocument/2006/relationships/image" Target="../media/image14.sv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13" Type="http://schemas.openxmlformats.org/officeDocument/2006/relationships/image" Target="../media/image30.png"/><Relationship Id="rId3" Type="http://schemas.openxmlformats.org/officeDocument/2006/relationships/image" Target="../media/image1.png"/><Relationship Id="rId7" Type="http://schemas.openxmlformats.org/officeDocument/2006/relationships/image" Target="../media/image24.png"/><Relationship Id="rId12" Type="http://schemas.openxmlformats.org/officeDocument/2006/relationships/image" Target="../media/image12.sv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18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1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7.png"/><Relationship Id="rId10" Type="http://schemas.openxmlformats.org/officeDocument/2006/relationships/image" Target="../media/image29.svg"/><Relationship Id="rId4" Type="http://schemas.openxmlformats.org/officeDocument/2006/relationships/image" Target="../media/image2.svg"/><Relationship Id="rId9" Type="http://schemas.openxmlformats.org/officeDocument/2006/relationships/image" Target="../media/image28.png"/><Relationship Id="rId14" Type="http://schemas.openxmlformats.org/officeDocument/2006/relationships/image" Target="../media/image31.sv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13" Type="http://schemas.openxmlformats.org/officeDocument/2006/relationships/image" Target="../media/image3.png"/><Relationship Id="rId3" Type="http://schemas.openxmlformats.org/officeDocument/2006/relationships/image" Target="../media/image1.png"/><Relationship Id="rId7" Type="http://schemas.openxmlformats.org/officeDocument/2006/relationships/image" Target="../media/image17.png"/><Relationship Id="rId12" Type="http://schemas.openxmlformats.org/officeDocument/2006/relationships/image" Target="../media/image23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22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8.sv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4.sv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13" Type="http://schemas.openxmlformats.org/officeDocument/2006/relationships/image" Target="../media/image30.png"/><Relationship Id="rId3" Type="http://schemas.openxmlformats.org/officeDocument/2006/relationships/image" Target="../media/image1.png"/><Relationship Id="rId7" Type="http://schemas.openxmlformats.org/officeDocument/2006/relationships/image" Target="../media/image28.png"/><Relationship Id="rId12" Type="http://schemas.openxmlformats.org/officeDocument/2006/relationships/image" Target="../media/image12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1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25.svg"/><Relationship Id="rId4" Type="http://schemas.openxmlformats.org/officeDocument/2006/relationships/image" Target="../media/image2.svg"/><Relationship Id="rId9" Type="http://schemas.openxmlformats.org/officeDocument/2006/relationships/image" Target="../media/image24.png"/><Relationship Id="rId14" Type="http://schemas.openxmlformats.org/officeDocument/2006/relationships/image" Target="../media/image31.sv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13" Type="http://schemas.openxmlformats.org/officeDocument/2006/relationships/image" Target="../media/image17.png"/><Relationship Id="rId3" Type="http://schemas.openxmlformats.org/officeDocument/2006/relationships/image" Target="../media/image1.png"/><Relationship Id="rId7" Type="http://schemas.openxmlformats.org/officeDocument/2006/relationships/image" Target="../media/image19.png"/><Relationship Id="rId12" Type="http://schemas.openxmlformats.org/officeDocument/2006/relationships/image" Target="../media/image21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5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0.svg"/><Relationship Id="rId4" Type="http://schemas.openxmlformats.org/officeDocument/2006/relationships/image" Target="../media/image2.svg"/><Relationship Id="rId9" Type="http://schemas.openxmlformats.org/officeDocument/2006/relationships/image" Target="../media/image9.png"/><Relationship Id="rId14" Type="http://schemas.openxmlformats.org/officeDocument/2006/relationships/image" Target="../media/image18.sv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svg"/><Relationship Id="rId13" Type="http://schemas.openxmlformats.org/officeDocument/2006/relationships/image" Target="../media/image15.png"/><Relationship Id="rId18" Type="http://schemas.openxmlformats.org/officeDocument/2006/relationships/image" Target="../media/image8.svg"/><Relationship Id="rId26" Type="http://schemas.openxmlformats.org/officeDocument/2006/relationships/image" Target="../media/image25.sv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36.png"/><Relationship Id="rId12" Type="http://schemas.openxmlformats.org/officeDocument/2006/relationships/image" Target="../media/image14.svg"/><Relationship Id="rId17" Type="http://schemas.openxmlformats.org/officeDocument/2006/relationships/image" Target="../media/image7.png"/><Relationship Id="rId25" Type="http://schemas.openxmlformats.org/officeDocument/2006/relationships/image" Target="../media/image24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6.svg"/><Relationship Id="rId20" Type="http://schemas.openxmlformats.org/officeDocument/2006/relationships/image" Target="../media/image39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3.png"/><Relationship Id="rId24" Type="http://schemas.openxmlformats.org/officeDocument/2006/relationships/image" Target="../media/image33.sv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5.png"/><Relationship Id="rId23" Type="http://schemas.openxmlformats.org/officeDocument/2006/relationships/image" Target="../media/image32.png"/><Relationship Id="rId28" Type="http://schemas.openxmlformats.org/officeDocument/2006/relationships/image" Target="../media/image18.svg"/><Relationship Id="rId10" Type="http://schemas.openxmlformats.org/officeDocument/2006/relationships/image" Target="../media/image29.svg"/><Relationship Id="rId19" Type="http://schemas.openxmlformats.org/officeDocument/2006/relationships/image" Target="../media/image38.png"/><Relationship Id="rId4" Type="http://schemas.openxmlformats.org/officeDocument/2006/relationships/image" Target="../media/image2.svg"/><Relationship Id="rId9" Type="http://schemas.openxmlformats.org/officeDocument/2006/relationships/image" Target="../media/image28.png"/><Relationship Id="rId14" Type="http://schemas.openxmlformats.org/officeDocument/2006/relationships/image" Target="../media/image21.svg"/><Relationship Id="rId22" Type="http://schemas.openxmlformats.org/officeDocument/2006/relationships/image" Target="../media/image20.svg"/><Relationship Id="rId27" Type="http://schemas.openxmlformats.org/officeDocument/2006/relationships/image" Target="../media/image17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13" Type="http://schemas.openxmlformats.org/officeDocument/2006/relationships/image" Target="../media/image13.png"/><Relationship Id="rId3" Type="http://schemas.openxmlformats.org/officeDocument/2006/relationships/image" Target="../media/image4.sv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12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11" Type="http://schemas.openxmlformats.org/officeDocument/2006/relationships/image" Target="../media/image11.png"/><Relationship Id="rId5" Type="http://schemas.openxmlformats.org/officeDocument/2006/relationships/image" Target="../media/image1.png"/><Relationship Id="rId10" Type="http://schemas.openxmlformats.org/officeDocument/2006/relationships/image" Target="../media/image6.sv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5.png"/><Relationship Id="rId14" Type="http://schemas.openxmlformats.org/officeDocument/2006/relationships/image" Target="../media/image14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13" Type="http://schemas.openxmlformats.org/officeDocument/2006/relationships/image" Target="../media/image17.png"/><Relationship Id="rId3" Type="http://schemas.openxmlformats.org/officeDocument/2006/relationships/image" Target="../media/image1.png"/><Relationship Id="rId7" Type="http://schemas.openxmlformats.org/officeDocument/2006/relationships/image" Target="../media/image19.png"/><Relationship Id="rId12" Type="http://schemas.openxmlformats.org/officeDocument/2006/relationships/image" Target="../media/image21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5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0.svg"/><Relationship Id="rId4" Type="http://schemas.openxmlformats.org/officeDocument/2006/relationships/image" Target="../media/image2.svg"/><Relationship Id="rId9" Type="http://schemas.openxmlformats.org/officeDocument/2006/relationships/image" Target="../media/image9.png"/><Relationship Id="rId14" Type="http://schemas.openxmlformats.org/officeDocument/2006/relationships/image" Target="../media/image18.sv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13" Type="http://schemas.openxmlformats.org/officeDocument/2006/relationships/image" Target="../media/image3.png"/><Relationship Id="rId18" Type="http://schemas.openxmlformats.org/officeDocument/2006/relationships/image" Target="../media/image21.svg"/><Relationship Id="rId3" Type="http://schemas.openxmlformats.org/officeDocument/2006/relationships/image" Target="../media/image18.sv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23.svg"/><Relationship Id="rId17" Type="http://schemas.openxmlformats.org/officeDocument/2006/relationships/image" Target="../media/image15.png"/><Relationship Id="rId2" Type="http://schemas.openxmlformats.org/officeDocument/2006/relationships/image" Target="../media/image17.png"/><Relationship Id="rId16" Type="http://schemas.openxmlformats.org/officeDocument/2006/relationships/image" Target="../media/image14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11" Type="http://schemas.openxmlformats.org/officeDocument/2006/relationships/image" Target="../media/image22.png"/><Relationship Id="rId5" Type="http://schemas.openxmlformats.org/officeDocument/2006/relationships/image" Target="../media/image1.png"/><Relationship Id="rId15" Type="http://schemas.openxmlformats.org/officeDocument/2006/relationships/image" Target="../media/image13.png"/><Relationship Id="rId10" Type="http://schemas.openxmlformats.org/officeDocument/2006/relationships/image" Target="../media/image8.sv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7.png"/><Relationship Id="rId14" Type="http://schemas.openxmlformats.org/officeDocument/2006/relationships/image" Target="../media/image4.sv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13" Type="http://schemas.openxmlformats.org/officeDocument/2006/relationships/image" Target="../media/image26.png"/><Relationship Id="rId3" Type="http://schemas.openxmlformats.org/officeDocument/2006/relationships/image" Target="../media/image4.sv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20.svg"/><Relationship Id="rId2" Type="http://schemas.openxmlformats.org/officeDocument/2006/relationships/image" Target="../media/image3.png"/><Relationship Id="rId16" Type="http://schemas.openxmlformats.org/officeDocument/2006/relationships/image" Target="../media/image21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11" Type="http://schemas.openxmlformats.org/officeDocument/2006/relationships/image" Target="../media/image19.png"/><Relationship Id="rId5" Type="http://schemas.openxmlformats.org/officeDocument/2006/relationships/image" Target="../media/image1.png"/><Relationship Id="rId15" Type="http://schemas.openxmlformats.org/officeDocument/2006/relationships/image" Target="../media/image15.png"/><Relationship Id="rId10" Type="http://schemas.openxmlformats.org/officeDocument/2006/relationships/image" Target="../media/image25.sv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24.png"/><Relationship Id="rId14" Type="http://schemas.openxmlformats.org/officeDocument/2006/relationships/image" Target="../media/image27.sv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13" Type="http://schemas.openxmlformats.org/officeDocument/2006/relationships/image" Target="../media/image30.png"/><Relationship Id="rId3" Type="http://schemas.openxmlformats.org/officeDocument/2006/relationships/image" Target="../media/image29.sv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12.svg"/><Relationship Id="rId2" Type="http://schemas.openxmlformats.org/officeDocument/2006/relationships/image" Target="../media/image28.png"/><Relationship Id="rId16" Type="http://schemas.openxmlformats.org/officeDocument/2006/relationships/image" Target="../media/image1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11" Type="http://schemas.openxmlformats.org/officeDocument/2006/relationships/image" Target="../media/image11.png"/><Relationship Id="rId5" Type="http://schemas.openxmlformats.org/officeDocument/2006/relationships/image" Target="../media/image1.png"/><Relationship Id="rId15" Type="http://schemas.openxmlformats.org/officeDocument/2006/relationships/image" Target="../media/image17.png"/><Relationship Id="rId10" Type="http://schemas.openxmlformats.org/officeDocument/2006/relationships/image" Target="../media/image25.sv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24.png"/><Relationship Id="rId14" Type="http://schemas.openxmlformats.org/officeDocument/2006/relationships/image" Target="../media/image31.sv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30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27.sv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18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26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7.png"/><Relationship Id="rId10" Type="http://schemas.openxmlformats.org/officeDocument/2006/relationships/image" Target="../media/image8.sv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31.sv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13" Type="http://schemas.openxmlformats.org/officeDocument/2006/relationships/image" Target="../media/image13.png"/><Relationship Id="rId18" Type="http://schemas.openxmlformats.org/officeDocument/2006/relationships/image" Target="../media/image18.svg"/><Relationship Id="rId3" Type="http://schemas.openxmlformats.org/officeDocument/2006/relationships/image" Target="../media/image29.sv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35.svg"/><Relationship Id="rId17" Type="http://schemas.openxmlformats.org/officeDocument/2006/relationships/image" Target="../media/image17.png"/><Relationship Id="rId2" Type="http://schemas.openxmlformats.org/officeDocument/2006/relationships/image" Target="../media/image28.png"/><Relationship Id="rId16" Type="http://schemas.openxmlformats.org/officeDocument/2006/relationships/image" Target="../media/image31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11" Type="http://schemas.openxmlformats.org/officeDocument/2006/relationships/image" Target="../media/image34.png"/><Relationship Id="rId5" Type="http://schemas.openxmlformats.org/officeDocument/2006/relationships/image" Target="../media/image1.png"/><Relationship Id="rId15" Type="http://schemas.openxmlformats.org/officeDocument/2006/relationships/image" Target="../media/image30.png"/><Relationship Id="rId10" Type="http://schemas.openxmlformats.org/officeDocument/2006/relationships/image" Target="../media/image33.sv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32.png"/><Relationship Id="rId14" Type="http://schemas.openxmlformats.org/officeDocument/2006/relationships/image" Target="../media/image14.sv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1.png"/><Relationship Id="rId7" Type="http://schemas.openxmlformats.org/officeDocument/2006/relationships/image" Target="../media/image1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자유형: 도형 37">
            <a:extLst>
              <a:ext uri="{FF2B5EF4-FFF2-40B4-BE49-F238E27FC236}">
                <a16:creationId xmlns:a16="http://schemas.microsoft.com/office/drawing/2014/main" id="{704C7D7E-4E79-43E3-AE1A-A925B29DE8E2}"/>
              </a:ext>
            </a:extLst>
          </p:cNvPr>
          <p:cNvSpPr/>
          <p:nvPr userDrawn="1"/>
        </p:nvSpPr>
        <p:spPr>
          <a:xfrm flipH="1">
            <a:off x="0" y="2188029"/>
            <a:ext cx="1240971" cy="2481942"/>
          </a:xfrm>
          <a:custGeom>
            <a:avLst/>
            <a:gdLst>
              <a:gd name="connsiteX0" fmla="*/ 2068286 w 2068286"/>
              <a:gd name="connsiteY0" fmla="*/ 0 h 4136572"/>
              <a:gd name="connsiteX1" fmla="*/ 2068286 w 2068286"/>
              <a:gd name="connsiteY1" fmla="*/ 1221695 h 4136572"/>
              <a:gd name="connsiteX2" fmla="*/ 1221695 w 2068286"/>
              <a:gd name="connsiteY2" fmla="*/ 2068286 h 4136572"/>
              <a:gd name="connsiteX3" fmla="*/ 2068286 w 2068286"/>
              <a:gd name="connsiteY3" fmla="*/ 2914877 h 4136572"/>
              <a:gd name="connsiteX4" fmla="*/ 2068286 w 2068286"/>
              <a:gd name="connsiteY4" fmla="*/ 4136572 h 4136572"/>
              <a:gd name="connsiteX5" fmla="*/ 0 w 2068286"/>
              <a:gd name="connsiteY5" fmla="*/ 2068286 h 4136572"/>
              <a:gd name="connsiteX6" fmla="*/ 2068286 w 2068286"/>
              <a:gd name="connsiteY6" fmla="*/ 0 h 4136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68286" h="4136572">
                <a:moveTo>
                  <a:pt x="2068286" y="0"/>
                </a:moveTo>
                <a:lnTo>
                  <a:pt x="2068286" y="1221695"/>
                </a:lnTo>
                <a:cubicBezTo>
                  <a:pt x="1600727" y="1221695"/>
                  <a:pt x="1221695" y="1600727"/>
                  <a:pt x="1221695" y="2068286"/>
                </a:cubicBezTo>
                <a:cubicBezTo>
                  <a:pt x="1221695" y="2535845"/>
                  <a:pt x="1600727" y="2914877"/>
                  <a:pt x="2068286" y="2914877"/>
                </a:cubicBezTo>
                <a:lnTo>
                  <a:pt x="2068286" y="4136572"/>
                </a:lnTo>
                <a:cubicBezTo>
                  <a:pt x="926003" y="4136572"/>
                  <a:pt x="0" y="3210569"/>
                  <a:pt x="0" y="2068286"/>
                </a:cubicBezTo>
                <a:cubicBezTo>
                  <a:pt x="0" y="926003"/>
                  <a:pt x="926003" y="0"/>
                  <a:pt x="2068286" y="0"/>
                </a:cubicBezTo>
                <a:close/>
              </a:path>
            </a:pathLst>
          </a:custGeom>
          <a:solidFill>
            <a:srgbClr val="56249D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rgbClr val="052438"/>
              </a:solidFill>
              <a:latin typeface="+mj-lt"/>
            </a:endParaRPr>
          </a:p>
        </p:txBody>
      </p:sp>
      <p:sp>
        <p:nvSpPr>
          <p:cNvPr id="28" name="자유형: 도형 27">
            <a:extLst>
              <a:ext uri="{FF2B5EF4-FFF2-40B4-BE49-F238E27FC236}">
                <a16:creationId xmlns:a16="http://schemas.microsoft.com/office/drawing/2014/main" id="{31F7628D-7B91-4E1B-BBAB-E61B6D82B531}"/>
              </a:ext>
            </a:extLst>
          </p:cNvPr>
          <p:cNvSpPr/>
          <p:nvPr userDrawn="1"/>
        </p:nvSpPr>
        <p:spPr>
          <a:xfrm rot="5400000">
            <a:off x="9521029" y="4996543"/>
            <a:ext cx="1240971" cy="2481942"/>
          </a:xfrm>
          <a:custGeom>
            <a:avLst/>
            <a:gdLst>
              <a:gd name="connsiteX0" fmla="*/ 2068286 w 2068286"/>
              <a:gd name="connsiteY0" fmla="*/ 0 h 4136572"/>
              <a:gd name="connsiteX1" fmla="*/ 2068286 w 2068286"/>
              <a:gd name="connsiteY1" fmla="*/ 1221695 h 4136572"/>
              <a:gd name="connsiteX2" fmla="*/ 1221695 w 2068286"/>
              <a:gd name="connsiteY2" fmla="*/ 2068286 h 4136572"/>
              <a:gd name="connsiteX3" fmla="*/ 2068286 w 2068286"/>
              <a:gd name="connsiteY3" fmla="*/ 2914877 h 4136572"/>
              <a:gd name="connsiteX4" fmla="*/ 2068286 w 2068286"/>
              <a:gd name="connsiteY4" fmla="*/ 4136572 h 4136572"/>
              <a:gd name="connsiteX5" fmla="*/ 0 w 2068286"/>
              <a:gd name="connsiteY5" fmla="*/ 2068286 h 4136572"/>
              <a:gd name="connsiteX6" fmla="*/ 2068286 w 2068286"/>
              <a:gd name="connsiteY6" fmla="*/ 0 h 4136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68286" h="4136572">
                <a:moveTo>
                  <a:pt x="2068286" y="0"/>
                </a:moveTo>
                <a:lnTo>
                  <a:pt x="2068286" y="1221695"/>
                </a:lnTo>
                <a:cubicBezTo>
                  <a:pt x="1600727" y="1221695"/>
                  <a:pt x="1221695" y="1600727"/>
                  <a:pt x="1221695" y="2068286"/>
                </a:cubicBezTo>
                <a:cubicBezTo>
                  <a:pt x="1221695" y="2535845"/>
                  <a:pt x="1600727" y="2914877"/>
                  <a:pt x="2068286" y="2914877"/>
                </a:cubicBezTo>
                <a:lnTo>
                  <a:pt x="2068286" y="4136572"/>
                </a:lnTo>
                <a:cubicBezTo>
                  <a:pt x="926003" y="4136572"/>
                  <a:pt x="0" y="3210569"/>
                  <a:pt x="0" y="2068286"/>
                </a:cubicBezTo>
                <a:cubicBezTo>
                  <a:pt x="0" y="926003"/>
                  <a:pt x="926003" y="0"/>
                  <a:pt x="2068286" y="0"/>
                </a:cubicBezTo>
                <a:close/>
              </a:path>
            </a:pathLst>
          </a:custGeom>
          <a:solidFill>
            <a:srgbClr val="F31548">
              <a:alpha val="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rgbClr val="052438"/>
              </a:solidFill>
              <a:latin typeface="+mj-lt"/>
            </a:endParaRPr>
          </a:p>
        </p:txBody>
      </p:sp>
      <p:pic>
        <p:nvPicPr>
          <p:cNvPr id="26" name="Graphic 3">
            <a:hlinkClick r:id="rId2"/>
            <a:extLst>
              <a:ext uri="{FF2B5EF4-FFF2-40B4-BE49-F238E27FC236}">
                <a16:creationId xmlns:a16="http://schemas.microsoft.com/office/drawing/2014/main" id="{0A2845D6-098F-418C-B937-B70EE8D2CD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7" name="TextBox 26">
            <a:hlinkClick r:id="rId5"/>
            <a:extLst>
              <a:ext uri="{FF2B5EF4-FFF2-40B4-BE49-F238E27FC236}">
                <a16:creationId xmlns:a16="http://schemas.microsoft.com/office/drawing/2014/main" id="{5D92FEAF-3CA8-40F4-B149-6852715F90C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그래픽 1">
            <a:extLst>
              <a:ext uri="{FF2B5EF4-FFF2-40B4-BE49-F238E27FC236}">
                <a16:creationId xmlns:a16="http://schemas.microsoft.com/office/drawing/2014/main" id="{9990B79B-C7B2-4E55-A31F-003536BDA82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750931" y="4705350"/>
            <a:ext cx="2149528" cy="2152650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EF51692C-076B-43A5-AA6A-F2D99CEA92D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>
            <a:off x="10228070" y="4705350"/>
            <a:ext cx="1963930" cy="2152650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4B6BE522-1E41-413E-8DE4-D2B8A20B581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" y="0"/>
            <a:ext cx="1286468" cy="1181100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68B279EB-4D9A-49A5-B4D9-C62104E42A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16442" b="36865"/>
          <a:stretch/>
        </p:blipFill>
        <p:spPr>
          <a:xfrm>
            <a:off x="0" y="5985781"/>
            <a:ext cx="3197679" cy="872219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D9A23BC6-14EA-41B0-90CC-BF404DAE32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t="43801" r="45474"/>
          <a:stretch/>
        </p:blipFill>
        <p:spPr>
          <a:xfrm>
            <a:off x="9296568" y="0"/>
            <a:ext cx="2895431" cy="1765319"/>
          </a:xfrm>
          <a:prstGeom prst="rect">
            <a:avLst/>
          </a:prstGeom>
        </p:spPr>
      </p:pic>
      <p:pic>
        <p:nvPicPr>
          <p:cNvPr id="3" name="그래픽 2">
            <a:extLst>
              <a:ext uri="{FF2B5EF4-FFF2-40B4-BE49-F238E27FC236}">
                <a16:creationId xmlns:a16="http://schemas.microsoft.com/office/drawing/2014/main" id="{BEC3EF68-A0D0-4291-BE20-EDBC9A6DB5B1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430392" y="5985781"/>
            <a:ext cx="2336894" cy="524246"/>
          </a:xfrm>
          <a:prstGeom prst="rect">
            <a:avLst/>
          </a:prstGeom>
        </p:spPr>
      </p:pic>
      <p:pic>
        <p:nvPicPr>
          <p:cNvPr id="4" name="그래픽 3">
            <a:extLst>
              <a:ext uri="{FF2B5EF4-FFF2-40B4-BE49-F238E27FC236}">
                <a16:creationId xmlns:a16="http://schemas.microsoft.com/office/drawing/2014/main" id="{5BC6D651-A908-433A-BDA9-94268823B35E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9693781" y="349694"/>
            <a:ext cx="2131482" cy="774256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396D9344-2F7A-4A66-9061-E778207F2B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l="16895" t="19607"/>
          <a:stretch/>
        </p:blipFill>
        <p:spPr>
          <a:xfrm>
            <a:off x="-1" y="0"/>
            <a:ext cx="1614761" cy="1562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87069E4B-3EC0-49BA-A2DC-3C22268E98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97972112-5FC6-4371-A8CF-54810281C37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그림 개체 틀 4">
            <a:extLst>
              <a:ext uri="{FF2B5EF4-FFF2-40B4-BE49-F238E27FC236}">
                <a16:creationId xmlns:a16="http://schemas.microsoft.com/office/drawing/2014/main" id="{D0F31DD8-BC39-4066-B520-54474F6EB1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271913" y="1578487"/>
            <a:ext cx="3701026" cy="3701026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 b="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6BF2D365-1FE9-41B6-BCF2-972081B6204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 flipV="1">
            <a:off x="563654" y="5219700"/>
            <a:ext cx="1430534" cy="1432612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B25D137A-FDF8-4A10-9781-43903D1532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78789" b="51517"/>
          <a:stretch/>
        </p:blipFill>
        <p:spPr>
          <a:xfrm flipH="1" flipV="1">
            <a:off x="10312400" y="0"/>
            <a:ext cx="1879600" cy="2541444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92BDF064-43F2-4B72-93F5-B58F1D6A50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78789" b="51517"/>
          <a:stretch/>
        </p:blipFill>
        <p:spPr>
          <a:xfrm rot="5400000" flipH="1">
            <a:off x="330922" y="4647478"/>
            <a:ext cx="1879600" cy="2541444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93B3521C-461A-4D2F-8360-10678C17ABA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t="29852"/>
          <a:stretch/>
        </p:blipFill>
        <p:spPr>
          <a:xfrm flipH="1" flipV="1">
            <a:off x="9746430" y="345880"/>
            <a:ext cx="2131482" cy="54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696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87069E4B-3EC0-49BA-A2DC-3C22268E98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97972112-5FC6-4371-A8CF-54810281C37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그림 개체 틀 7">
            <a:extLst>
              <a:ext uri="{FF2B5EF4-FFF2-40B4-BE49-F238E27FC236}">
                <a16:creationId xmlns:a16="http://schemas.microsoft.com/office/drawing/2014/main" id="{3C997487-C909-47B4-9563-0BAE79403A0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00554" y="800554"/>
            <a:ext cx="4302035" cy="2501445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7" name="그림 개체 틀 7">
            <a:extLst>
              <a:ext uri="{FF2B5EF4-FFF2-40B4-BE49-F238E27FC236}">
                <a16:creationId xmlns:a16="http://schemas.microsoft.com/office/drawing/2014/main" id="{54C13A50-4905-4F44-A41B-3F2C4FC0D9A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00554" y="3556002"/>
            <a:ext cx="4302035" cy="2501445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81E4B206-F5FA-4E60-8B8E-7C7660B1414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0228070" y="4705350"/>
            <a:ext cx="1963930" cy="2152650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BC1624B6-D492-446C-A31C-4213F8C6C4C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678381" y="348748"/>
            <a:ext cx="2131482" cy="774256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A52DB4EF-6809-4DD6-908A-D7CAF9CBAA1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472969" y="4366218"/>
            <a:ext cx="2336894" cy="2336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49076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87069E4B-3EC0-49BA-A2DC-3C22268E98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97972112-5FC6-4371-A8CF-54810281C37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2BCCDFD4-1749-4CA8-8A9D-7EEA4E4211B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670315" y="1234190"/>
            <a:ext cx="1307340" cy="1308087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7" name="그림 개체 틀 2">
            <a:extLst>
              <a:ext uri="{FF2B5EF4-FFF2-40B4-BE49-F238E27FC236}">
                <a16:creationId xmlns:a16="http://schemas.microsoft.com/office/drawing/2014/main" id="{62D344B4-513C-4A0A-ACB7-8D973F368B3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819901" y="1234190"/>
            <a:ext cx="1307340" cy="1308087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8" name="그림 개체 틀 2">
            <a:extLst>
              <a:ext uri="{FF2B5EF4-FFF2-40B4-BE49-F238E27FC236}">
                <a16:creationId xmlns:a16="http://schemas.microsoft.com/office/drawing/2014/main" id="{85476373-8021-484F-B242-0DD26A3C23A4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670315" y="3982815"/>
            <a:ext cx="1307340" cy="1308087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9" name="그림 개체 틀 2">
            <a:extLst>
              <a:ext uri="{FF2B5EF4-FFF2-40B4-BE49-F238E27FC236}">
                <a16:creationId xmlns:a16="http://schemas.microsoft.com/office/drawing/2014/main" id="{4B3B2EC2-7767-4087-8547-08B707F154D5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819901" y="3982815"/>
            <a:ext cx="1307340" cy="1308087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0" name="그래픽 9">
            <a:extLst>
              <a:ext uri="{FF2B5EF4-FFF2-40B4-BE49-F238E27FC236}">
                <a16:creationId xmlns:a16="http://schemas.microsoft.com/office/drawing/2014/main" id="{F61B4723-76B1-46CD-84B5-A4401508B8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b="29233"/>
          <a:stretch/>
        </p:blipFill>
        <p:spPr>
          <a:xfrm>
            <a:off x="10306943" y="5898340"/>
            <a:ext cx="1354117" cy="959660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715535FC-4ADD-4717-84EB-E53A2892E8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71501" b="47796"/>
          <a:stretch/>
        </p:blipFill>
        <p:spPr>
          <a:xfrm flipV="1">
            <a:off x="0" y="0"/>
            <a:ext cx="1090642" cy="929682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C7586B6C-21F3-47AE-8A2E-4EAF922ACB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69818" b="47796"/>
          <a:stretch/>
        </p:blipFill>
        <p:spPr>
          <a:xfrm rot="10800000" flipV="1">
            <a:off x="11036949" y="5928318"/>
            <a:ext cx="1155051" cy="929682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8F1A0BF1-D89B-4638-A10C-0DE75DE4853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306943" y="275552"/>
            <a:ext cx="1606888" cy="360480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CDF3CB42-F94C-46B3-BEF5-4D46EA08D4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b="33891"/>
          <a:stretch/>
        </p:blipFill>
        <p:spPr>
          <a:xfrm>
            <a:off x="278169" y="162542"/>
            <a:ext cx="1258531" cy="302220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ECD6B410-C1E9-45F9-999E-1D6C2E1E2E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l="12026" b="50000"/>
          <a:stretch/>
        </p:blipFill>
        <p:spPr>
          <a:xfrm>
            <a:off x="0" y="5689553"/>
            <a:ext cx="2055842" cy="1168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81158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87069E4B-3EC0-49BA-A2DC-3C22268E98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97972112-5FC6-4371-A8CF-54810281C37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4E6AA3CC-DD2C-4C2B-B46A-B874B6664F1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78789" b="51517"/>
          <a:stretch/>
        </p:blipFill>
        <p:spPr>
          <a:xfrm>
            <a:off x="0" y="5266950"/>
            <a:ext cx="1176708" cy="1591050"/>
          </a:xfrm>
          <a:prstGeom prst="rect">
            <a:avLst/>
          </a:prstGeom>
        </p:spPr>
      </p:pic>
      <p:pic>
        <p:nvPicPr>
          <p:cNvPr id="4" name="그래픽 3">
            <a:extLst>
              <a:ext uri="{FF2B5EF4-FFF2-40B4-BE49-F238E27FC236}">
                <a16:creationId xmlns:a16="http://schemas.microsoft.com/office/drawing/2014/main" id="{321086B5-6FCC-4788-9D72-23E1C25E376C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943555" y="128769"/>
            <a:ext cx="895574" cy="896875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BA677D17-8C8C-479D-A29F-CEBDC54129E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78789" b="51517"/>
          <a:stretch/>
        </p:blipFill>
        <p:spPr>
          <a:xfrm rot="5400000" flipV="1">
            <a:off x="10808121" y="-207171"/>
            <a:ext cx="1176708" cy="1591050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9642A291-C753-42FC-95E2-B1BE537658E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t="29852"/>
          <a:stretch/>
        </p:blipFill>
        <p:spPr>
          <a:xfrm>
            <a:off x="196632" y="6301448"/>
            <a:ext cx="1334397" cy="340016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883E0BEF-B232-4E78-82DB-1076A5F4C1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r="28923" b="31364"/>
          <a:stretch/>
        </p:blipFill>
        <p:spPr>
          <a:xfrm>
            <a:off x="10312401" y="5042955"/>
            <a:ext cx="1879600" cy="1815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49475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87069E4B-3EC0-49BA-A2DC-3C22268E98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97972112-5FC6-4371-A8CF-54810281C37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그림 개체 틀 11">
            <a:extLst>
              <a:ext uri="{FF2B5EF4-FFF2-40B4-BE49-F238E27FC236}">
                <a16:creationId xmlns:a16="http://schemas.microsoft.com/office/drawing/2014/main" id="{9C5D4946-3D97-4862-B9A9-2FA15CB7229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048152" y="826400"/>
            <a:ext cx="2422446" cy="5256000"/>
          </a:xfrm>
          <a:prstGeom prst="roundRect">
            <a:avLst>
              <a:gd name="adj" fmla="val 14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015E1463-D4F2-4418-8B75-B0511367759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472969" y="4440600"/>
            <a:ext cx="2336894" cy="2336894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1007C10E-729E-4497-B77B-50A415ED095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" y="0"/>
            <a:ext cx="1286468" cy="1181100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0E02485B-F46E-429D-BDA0-732D0938D56B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>
            <a:off x="10228070" y="4705350"/>
            <a:ext cx="1963930" cy="2152650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AD596401-FD97-4B72-A71D-920FD2CFDBD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t="26792"/>
          <a:stretch/>
        </p:blipFill>
        <p:spPr>
          <a:xfrm>
            <a:off x="479921" y="0"/>
            <a:ext cx="2149528" cy="157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81996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87069E4B-3EC0-49BA-A2DC-3C22268E98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97972112-5FC6-4371-A8CF-54810281C37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그림 개체 틀 5">
            <a:extLst>
              <a:ext uri="{FF2B5EF4-FFF2-40B4-BE49-F238E27FC236}">
                <a16:creationId xmlns:a16="http://schemas.microsoft.com/office/drawing/2014/main" id="{03656A52-DBD7-4261-B2CD-23617B1B143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88257" y="715953"/>
            <a:ext cx="3997870" cy="5332422"/>
          </a:xfrm>
          <a:prstGeom prst="roundRect">
            <a:avLst>
              <a:gd name="adj" fmla="val 137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67907CF4-9AAF-4717-8A09-BA78A5D0D36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 flipV="1">
            <a:off x="563654" y="5219700"/>
            <a:ext cx="1430534" cy="1432612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101D4A98-0AF0-4438-99B0-E9A5A3CB40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78789" b="51517"/>
          <a:stretch/>
        </p:blipFill>
        <p:spPr>
          <a:xfrm flipH="1" flipV="1">
            <a:off x="10312400" y="0"/>
            <a:ext cx="1879600" cy="2541444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06A8BDB6-680B-44AF-B6BA-8998864CAA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78789" b="51517"/>
          <a:stretch/>
        </p:blipFill>
        <p:spPr>
          <a:xfrm rot="5400000" flipH="1">
            <a:off x="330922" y="4647478"/>
            <a:ext cx="1879600" cy="2541444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4AE5F7C2-F605-476B-B152-DF6E358C9C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t="29852"/>
          <a:stretch/>
        </p:blipFill>
        <p:spPr>
          <a:xfrm flipH="1" flipV="1">
            <a:off x="9746430" y="345880"/>
            <a:ext cx="2131482" cy="54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66501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87069E4B-3EC0-49BA-A2DC-3C22268E98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97972112-5FC6-4371-A8CF-54810281C37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그림 개체 틀 8">
            <a:extLst>
              <a:ext uri="{FF2B5EF4-FFF2-40B4-BE49-F238E27FC236}">
                <a16:creationId xmlns:a16="http://schemas.microsoft.com/office/drawing/2014/main" id="{2DA225E9-0458-4DA8-998D-7CC4BB3F73D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796206" y="1325444"/>
            <a:ext cx="5209432" cy="32227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DDB6F29A-C678-4DAB-9386-61C1EB5C1AC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39757" r="12982"/>
          <a:stretch/>
        </p:blipFill>
        <p:spPr>
          <a:xfrm>
            <a:off x="8861885" y="0"/>
            <a:ext cx="3330115" cy="832270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C5D7E308-23DB-4FCB-8AD7-3CDD0CA4C2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4880" b="35355"/>
          <a:stretch/>
        </p:blipFill>
        <p:spPr>
          <a:xfrm>
            <a:off x="0" y="5964917"/>
            <a:ext cx="3640182" cy="893083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B8F78963-7B52-4C02-B360-07466E548F58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01540" y="5904550"/>
            <a:ext cx="1717546" cy="623895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FF94FC5A-4AD6-4DD3-9939-53CF55FD00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t="39550" r="11904"/>
          <a:stretch/>
        </p:blipFill>
        <p:spPr>
          <a:xfrm>
            <a:off x="10133281" y="-1"/>
            <a:ext cx="2058719" cy="1412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34660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1A38FC66-8812-478E-BACD-D424E22D69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3844FC81-34D6-462C-9377-39898AC1E634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3AC30693-981C-42DD-9472-3A067ACEA41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-1045276"/>
            <a:ext cx="3067050" cy="1028700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AEE13F5E-255D-4F2F-A617-9BDD4365B5B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793635" y="2345378"/>
            <a:ext cx="2149528" cy="2152650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633A7A49-79BC-45D3-AD47-2A2366FF273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855106" y="237452"/>
            <a:ext cx="2336894" cy="524246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370566C8-41D5-49A8-8C9B-CD8A192BA125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472969" y="1980476"/>
            <a:ext cx="2131482" cy="774256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43C62A63-AC19-4119-88F9-77E7A00648F3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0" y="4705350"/>
            <a:ext cx="1963930" cy="2152650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D4AC8BCB-AFE8-433F-8EBB-9F3D515FE9D6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" y="0"/>
            <a:ext cx="1286468" cy="1181100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83DD1AEE-987A-412B-BDBE-BCF2F9CFABCE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2269067" y="2476501"/>
            <a:ext cx="3826933" cy="1765319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4CDCA364-A115-48EF-A48B-009F919FAEF8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6263828" y="761698"/>
            <a:ext cx="3826933" cy="1381514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FAB50657-85ED-4687-BC18-0388FAE93806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2521509" y="4315418"/>
            <a:ext cx="3826933" cy="1780884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4F7D16DD-6B6A-498D-8835-85C57942D501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1798161" y="290699"/>
            <a:ext cx="3639004" cy="2152650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2D40E4CE-63B1-4EAF-BBF5-B5C8C46B9897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9291452" y="4315418"/>
            <a:ext cx="2336894" cy="2336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F201A15B-5C66-44D2-AEF5-C0A1CE01A07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DB38BF0A-D5C7-4672-BDC2-EC5381375C64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그래픽 14">
            <a:extLst>
              <a:ext uri="{FF2B5EF4-FFF2-40B4-BE49-F238E27FC236}">
                <a16:creationId xmlns:a16="http://schemas.microsoft.com/office/drawing/2014/main" id="{63D6D4D5-8425-40AA-98AB-F5B8862A5F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5407" y="4441825"/>
            <a:ext cx="2149528" cy="2152650"/>
          </a:xfrm>
          <a:prstGeom prst="rect">
            <a:avLst/>
          </a:prstGeom>
        </p:spPr>
      </p:pic>
      <p:pic>
        <p:nvPicPr>
          <p:cNvPr id="5" name="Graphic 3">
            <a:hlinkClick r:id="rId4"/>
            <a:extLst>
              <a:ext uri="{FF2B5EF4-FFF2-40B4-BE49-F238E27FC236}">
                <a16:creationId xmlns:a16="http://schemas.microsoft.com/office/drawing/2014/main" id="{87069E4B-3EC0-49BA-A2DC-3C22268E98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7"/>
            <a:extLst>
              <a:ext uri="{FF2B5EF4-FFF2-40B4-BE49-F238E27FC236}">
                <a16:creationId xmlns:a16="http://schemas.microsoft.com/office/drawing/2014/main" id="{97972112-5FC6-4371-A8CF-54810281C37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그래픽 8">
            <a:extLst>
              <a:ext uri="{FF2B5EF4-FFF2-40B4-BE49-F238E27FC236}">
                <a16:creationId xmlns:a16="http://schemas.microsoft.com/office/drawing/2014/main" id="{7EBB0225-A694-4BC2-BB98-22A0DD22B305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0" y="4705350"/>
            <a:ext cx="1963930" cy="2152650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E8989BB4-F69A-44E5-8A8B-7BFBAFEC433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t="37739" r="45313"/>
          <a:stretch/>
        </p:blipFill>
        <p:spPr>
          <a:xfrm>
            <a:off x="10201933" y="-1"/>
            <a:ext cx="1990067" cy="1340263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70E06AE6-9263-41C8-9AA5-913DACD5097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550307" y="408007"/>
            <a:ext cx="2336894" cy="524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06011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87069E4B-3EC0-49BA-A2DC-3C22268E98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97972112-5FC6-4371-A8CF-54810281C37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373ABCE9-A80A-4063-9107-AD2A71BB57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39757" r="12982"/>
          <a:stretch/>
        </p:blipFill>
        <p:spPr>
          <a:xfrm>
            <a:off x="8861885" y="0"/>
            <a:ext cx="3330115" cy="832270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FF4EC0EA-6E0D-49B7-A6BB-B812E7DCCDF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4880" b="35355"/>
          <a:stretch/>
        </p:blipFill>
        <p:spPr>
          <a:xfrm>
            <a:off x="0" y="5964917"/>
            <a:ext cx="3640182" cy="893083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8280D9DF-F2DA-42FE-85E1-81485FF1B02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01540" y="5904550"/>
            <a:ext cx="1717546" cy="623895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57C6C461-6A81-4662-8495-F40A57987D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t="39550" r="11904"/>
          <a:stretch/>
        </p:blipFill>
        <p:spPr>
          <a:xfrm>
            <a:off x="10133281" y="-1"/>
            <a:ext cx="2058719" cy="1412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6363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래픽 11">
            <a:extLst>
              <a:ext uri="{FF2B5EF4-FFF2-40B4-BE49-F238E27FC236}">
                <a16:creationId xmlns:a16="http://schemas.microsoft.com/office/drawing/2014/main" id="{BC36FB20-11A1-43FA-A2C8-FB7908695B5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72969" y="4440600"/>
            <a:ext cx="2336894" cy="2336894"/>
          </a:xfrm>
          <a:prstGeom prst="rect">
            <a:avLst/>
          </a:prstGeom>
        </p:spPr>
      </p:pic>
      <p:pic>
        <p:nvPicPr>
          <p:cNvPr id="5" name="Graphic 3">
            <a:hlinkClick r:id="rId4"/>
            <a:extLst>
              <a:ext uri="{FF2B5EF4-FFF2-40B4-BE49-F238E27FC236}">
                <a16:creationId xmlns:a16="http://schemas.microsoft.com/office/drawing/2014/main" id="{87069E4B-3EC0-49BA-A2DC-3C22268E98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7"/>
            <a:extLst>
              <a:ext uri="{FF2B5EF4-FFF2-40B4-BE49-F238E27FC236}">
                <a16:creationId xmlns:a16="http://schemas.microsoft.com/office/drawing/2014/main" id="{97972112-5FC6-4371-A8CF-54810281C37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3CE2D0B9-3375-49E5-8003-C009B71D8B8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" y="0"/>
            <a:ext cx="1286468" cy="1181100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20EF1C97-CB07-4BE9-8D43-91910CA3C1A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>
            <a:off x="10228070" y="4705350"/>
            <a:ext cx="1963930" cy="2152650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63B71518-103E-47D1-8A11-29E24CE83E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t="26792"/>
          <a:stretch/>
        </p:blipFill>
        <p:spPr>
          <a:xfrm>
            <a:off x="479921" y="0"/>
            <a:ext cx="2149528" cy="1575900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C617A9F8-1499-4CB4-B601-1AF553787E02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173029" y="525827"/>
            <a:ext cx="2336894" cy="524246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65861327-2059-4737-B8AF-8F76421EC781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563654" y="5609047"/>
            <a:ext cx="2131482" cy="77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74914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래픽 8">
            <a:extLst>
              <a:ext uri="{FF2B5EF4-FFF2-40B4-BE49-F238E27FC236}">
                <a16:creationId xmlns:a16="http://schemas.microsoft.com/office/drawing/2014/main" id="{EF978A49-B9DF-4F26-A931-C3E9F6C3B60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42904" y="4539760"/>
            <a:ext cx="1651316" cy="1653714"/>
          </a:xfrm>
          <a:prstGeom prst="rect">
            <a:avLst/>
          </a:prstGeom>
        </p:spPr>
      </p:pic>
      <p:pic>
        <p:nvPicPr>
          <p:cNvPr id="5" name="Graphic 3">
            <a:hlinkClick r:id="rId4"/>
            <a:extLst>
              <a:ext uri="{FF2B5EF4-FFF2-40B4-BE49-F238E27FC236}">
                <a16:creationId xmlns:a16="http://schemas.microsoft.com/office/drawing/2014/main" id="{87069E4B-3EC0-49BA-A2DC-3C22268E98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7"/>
            <a:extLst>
              <a:ext uri="{FF2B5EF4-FFF2-40B4-BE49-F238E27FC236}">
                <a16:creationId xmlns:a16="http://schemas.microsoft.com/office/drawing/2014/main" id="{97972112-5FC6-4371-A8CF-54810281C37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AC6E3ED5-C816-489E-AACD-6B9241752F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35143" b="25833"/>
          <a:stretch/>
        </p:blipFill>
        <p:spPr>
          <a:xfrm>
            <a:off x="0" y="4905829"/>
            <a:ext cx="2885808" cy="1952171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FA43C943-E55E-4C53-9EC0-2748209755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t="50000" r="71389"/>
          <a:stretch/>
        </p:blipFill>
        <p:spPr>
          <a:xfrm>
            <a:off x="10719583" y="-1"/>
            <a:ext cx="1472418" cy="928915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34755FB3-4C6F-43CF-BE0B-19C88F92D6DF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234739" y="237452"/>
            <a:ext cx="1472418" cy="330314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AF43CC66-218E-4385-9DEE-E2877A2A8DBC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0312904" y="5862964"/>
            <a:ext cx="1472419" cy="534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80164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래픽 7">
            <a:extLst>
              <a:ext uri="{FF2B5EF4-FFF2-40B4-BE49-F238E27FC236}">
                <a16:creationId xmlns:a16="http://schemas.microsoft.com/office/drawing/2014/main" id="{88B39941-13B3-47D0-B486-3332F02F2E5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97812" y="205688"/>
            <a:ext cx="1430534" cy="1432612"/>
          </a:xfrm>
          <a:prstGeom prst="rect">
            <a:avLst/>
          </a:prstGeom>
        </p:spPr>
      </p:pic>
      <p:pic>
        <p:nvPicPr>
          <p:cNvPr id="5" name="Graphic 3">
            <a:hlinkClick r:id="rId4"/>
            <a:extLst>
              <a:ext uri="{FF2B5EF4-FFF2-40B4-BE49-F238E27FC236}">
                <a16:creationId xmlns:a16="http://schemas.microsoft.com/office/drawing/2014/main" id="{87069E4B-3EC0-49BA-A2DC-3C22268E98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7"/>
            <a:extLst>
              <a:ext uri="{FF2B5EF4-FFF2-40B4-BE49-F238E27FC236}">
                <a16:creationId xmlns:a16="http://schemas.microsoft.com/office/drawing/2014/main" id="{97972112-5FC6-4371-A8CF-54810281C37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20CBB12A-8589-4BEB-806F-6FAB67A1F2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78789" b="51517"/>
          <a:stretch/>
        </p:blipFill>
        <p:spPr>
          <a:xfrm>
            <a:off x="0" y="4316556"/>
            <a:ext cx="1879600" cy="2541444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0EAF6B12-E538-48F7-AB00-25453BE6A0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78789" b="51517"/>
          <a:stretch/>
        </p:blipFill>
        <p:spPr>
          <a:xfrm rot="5400000" flipV="1">
            <a:off x="9981478" y="-330922"/>
            <a:ext cx="1879600" cy="2541444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806B887B-41F1-4D45-93A0-0AEC6725CB5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t="29852"/>
          <a:stretch/>
        </p:blipFill>
        <p:spPr>
          <a:xfrm>
            <a:off x="314088" y="5968999"/>
            <a:ext cx="2131482" cy="543121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2F69C59B-8E1E-4AD5-A295-E607142BEE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r="28923" b="31364"/>
          <a:stretch/>
        </p:blipFill>
        <p:spPr>
          <a:xfrm>
            <a:off x="10921278" y="5630920"/>
            <a:ext cx="1270722" cy="1227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82540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87069E4B-3EC0-49BA-A2DC-3C22268E98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97972112-5FC6-4371-A8CF-54810281C37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BED08F78-D8CA-4403-A229-4B11A184199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0228070" y="4705350"/>
            <a:ext cx="1963930" cy="2152650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4EF9E219-6772-42CD-B52D-C0145963A30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" y="0"/>
            <a:ext cx="1286468" cy="1181100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1882CA10-9086-4F2C-823E-BE8293EA263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17406" y="328427"/>
            <a:ext cx="1765394" cy="396039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830A6209-566F-4381-97C3-5BB7059CAF5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678381" y="348748"/>
            <a:ext cx="2131482" cy="774256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FB9C6567-CE7C-4954-AD36-6EE558C1BDE8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472969" y="4366218"/>
            <a:ext cx="2336894" cy="2336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4791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래픽 7">
            <a:extLst>
              <a:ext uri="{FF2B5EF4-FFF2-40B4-BE49-F238E27FC236}">
                <a16:creationId xmlns:a16="http://schemas.microsoft.com/office/drawing/2014/main" id="{883FC036-951A-401D-BEF4-F73184FB4AF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b="29233"/>
          <a:stretch/>
        </p:blipFill>
        <p:spPr>
          <a:xfrm>
            <a:off x="9406152" y="5898340"/>
            <a:ext cx="1354117" cy="959660"/>
          </a:xfrm>
          <a:prstGeom prst="rect">
            <a:avLst/>
          </a:prstGeom>
        </p:spPr>
      </p:pic>
      <p:pic>
        <p:nvPicPr>
          <p:cNvPr id="5" name="Graphic 3">
            <a:hlinkClick r:id="rId4"/>
            <a:extLst>
              <a:ext uri="{FF2B5EF4-FFF2-40B4-BE49-F238E27FC236}">
                <a16:creationId xmlns:a16="http://schemas.microsoft.com/office/drawing/2014/main" id="{87069E4B-3EC0-49BA-A2DC-3C22268E98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7"/>
            <a:extLst>
              <a:ext uri="{FF2B5EF4-FFF2-40B4-BE49-F238E27FC236}">
                <a16:creationId xmlns:a16="http://schemas.microsoft.com/office/drawing/2014/main" id="{97972112-5FC6-4371-A8CF-54810281C37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2DC4E173-3578-4DB5-ACDB-58EC4C5023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46280" b="47796"/>
          <a:stretch/>
        </p:blipFill>
        <p:spPr>
          <a:xfrm flipV="1">
            <a:off x="0" y="0"/>
            <a:ext cx="2055842" cy="929682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28A64EAD-1D19-4F7B-9F27-41F7D8EAFD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46280" b="47796"/>
          <a:stretch/>
        </p:blipFill>
        <p:spPr>
          <a:xfrm rot="10800000" flipV="1">
            <a:off x="10136158" y="5928318"/>
            <a:ext cx="2055842" cy="929682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CED48D17-867B-4F1A-8308-C99ACC488C0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306943" y="275552"/>
            <a:ext cx="1606888" cy="360480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ACDF0447-D7C2-4B56-AF20-2016FB3582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b="33891"/>
          <a:stretch/>
        </p:blipFill>
        <p:spPr>
          <a:xfrm>
            <a:off x="1243369" y="162542"/>
            <a:ext cx="1258531" cy="302220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5FC79BC6-7541-4B4B-ACFD-13CCDE8F8A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l="12026" b="50000"/>
          <a:stretch/>
        </p:blipFill>
        <p:spPr>
          <a:xfrm>
            <a:off x="0" y="5689553"/>
            <a:ext cx="2055842" cy="1168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8165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그림 개체 틀 4">
            <a:extLst>
              <a:ext uri="{FF2B5EF4-FFF2-40B4-BE49-F238E27FC236}">
                <a16:creationId xmlns:a16="http://schemas.microsoft.com/office/drawing/2014/main" id="{D64B1B93-D8E0-46F1-A49E-1C23835D906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53082" y="571693"/>
            <a:ext cx="3860800" cy="5714614"/>
          </a:xfrm>
          <a:prstGeom prst="roundRect">
            <a:avLst>
              <a:gd name="adj" fmla="val 628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972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87069E4B-3EC0-49BA-A2DC-3C22268E98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97972112-5FC6-4371-A8CF-54810281C37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72E923C5-552C-4D9C-8E3B-3DB1F676DF8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2507" y="6060473"/>
            <a:ext cx="1879693" cy="421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14590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15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  <p:sldLayoutId id="2147483687" r:id="rId17"/>
    <p:sldLayoutId id="2147483664" r:id="rId18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3.svg"/><Relationship Id="rId4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18.xml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2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Montserrat" TargetMode="External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25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4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2F7806CE-DE11-44EA-96C0-292CA00FB7E8}"/>
              </a:ext>
            </a:extLst>
          </p:cNvPr>
          <p:cNvSpPr txBox="1"/>
          <p:nvPr/>
        </p:nvSpPr>
        <p:spPr>
          <a:xfrm>
            <a:off x="1335315" y="2393204"/>
            <a:ext cx="9521370" cy="1107996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6600" dirty="0">
                <a:solidFill>
                  <a:schemeClr val="bg1"/>
                </a:solidFill>
                <a:cs typeface="Arial" panose="020B0604020202020204" pitchFamily="34" charset="0"/>
              </a:rPr>
              <a:t>Design </a:t>
            </a:r>
            <a:r>
              <a:rPr lang="en-US" altLang="ko-KR" sz="6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Solution</a:t>
            </a:r>
            <a:endParaRPr lang="ko-KR" altLang="en-US" sz="66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4DAB1F4-1D02-4E64-A2FC-CAD4FE68304B}"/>
              </a:ext>
            </a:extLst>
          </p:cNvPr>
          <p:cNvSpPr txBox="1"/>
          <p:nvPr/>
        </p:nvSpPr>
        <p:spPr>
          <a:xfrm>
            <a:off x="2467429" y="3501200"/>
            <a:ext cx="7257142" cy="9635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2000" dirty="0">
                <a:solidFill>
                  <a:schemeClr val="bg1"/>
                </a:solidFill>
                <a:cs typeface="Arial" panose="020B0604020202020204" pitchFamily="34" charset="0"/>
              </a:rPr>
              <a:t>Insert the sub title of your presentation</a:t>
            </a:r>
          </a:p>
          <a:p>
            <a:pPr algn="ctr">
              <a:lnSpc>
                <a:spcPct val="150000"/>
              </a:lnSpc>
            </a:pPr>
            <a:r>
              <a:rPr lang="en-US" altLang="ko-KR" sz="2000" dirty="0">
                <a:solidFill>
                  <a:schemeClr val="bg1"/>
                </a:solidFill>
                <a:cs typeface="Arial" panose="020B0604020202020204" pitchFamily="34" charset="0"/>
              </a:rPr>
              <a:t>Company</a:t>
            </a:r>
            <a:r>
              <a:rPr lang="en-US" altLang="ko-KR" sz="2000" dirty="0">
                <a:solidFill>
                  <a:schemeClr val="bg1"/>
                </a:solidFill>
              </a:rPr>
              <a:t> name   /   00. 00. 20XX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E5751222-43BA-4690-822C-611E7CD5C83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71913" y="1578487"/>
            <a:ext cx="3701026" cy="3701026"/>
          </a:xfrm>
        </p:spPr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2BDCC7D-00FA-4DE1-9A13-1FD917FF3B16}"/>
              </a:ext>
            </a:extLst>
          </p:cNvPr>
          <p:cNvSpPr txBox="1"/>
          <p:nvPr/>
        </p:nvSpPr>
        <p:spPr>
          <a:xfrm>
            <a:off x="5848348" y="2539481"/>
            <a:ext cx="50717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55E56842-A709-4D2C-B54F-0FFF922DC4AE}"/>
              </a:ext>
            </a:extLst>
          </p:cNvPr>
          <p:cNvSpPr/>
          <p:nvPr/>
        </p:nvSpPr>
        <p:spPr>
          <a:xfrm>
            <a:off x="5848347" y="2013780"/>
            <a:ext cx="50717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 err="1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Empathise</a:t>
            </a:r>
            <a:endParaRPr lang="en-US" altLang="ko-KR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A3B42AD-D484-4C45-A232-439C638A810B}"/>
              </a:ext>
            </a:extLst>
          </p:cNvPr>
          <p:cNvSpPr txBox="1"/>
          <p:nvPr/>
        </p:nvSpPr>
        <p:spPr>
          <a:xfrm>
            <a:off x="5848348" y="4321000"/>
            <a:ext cx="50717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BEB7FB44-21A1-4F50-84F2-6D7277D9FD89}"/>
              </a:ext>
            </a:extLst>
          </p:cNvPr>
          <p:cNvSpPr/>
          <p:nvPr/>
        </p:nvSpPr>
        <p:spPr>
          <a:xfrm>
            <a:off x="5848347" y="3795299"/>
            <a:ext cx="50717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Understand</a:t>
            </a:r>
            <a:endParaRPr lang="en-US" altLang="ko-KR" sz="2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75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01EB2D05-E5CC-4520-A0F0-AE62500539C6}"/>
              </a:ext>
            </a:extLst>
          </p:cNvPr>
          <p:cNvSpPr txBox="1"/>
          <p:nvPr/>
        </p:nvSpPr>
        <p:spPr>
          <a:xfrm>
            <a:off x="1541494" y="1484005"/>
            <a:ext cx="91090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Define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D0F531D5-1043-4D28-A9B6-3AFD4F292BC3}"/>
              </a:ext>
            </a:extLst>
          </p:cNvPr>
          <p:cNvSpPr txBox="1"/>
          <p:nvPr/>
        </p:nvSpPr>
        <p:spPr>
          <a:xfrm>
            <a:off x="1846294" y="3814306"/>
            <a:ext cx="33988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62E1A0FF-8DBC-4848-81B4-43BC92BC6974}"/>
              </a:ext>
            </a:extLst>
          </p:cNvPr>
          <p:cNvSpPr txBox="1"/>
          <p:nvPr/>
        </p:nvSpPr>
        <p:spPr>
          <a:xfrm>
            <a:off x="1846294" y="4312761"/>
            <a:ext cx="33988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</a:t>
            </a:r>
          </a:p>
        </p:txBody>
      </p:sp>
      <p:sp>
        <p:nvSpPr>
          <p:cNvPr id="15" name="자유형: 도형 14">
            <a:extLst>
              <a:ext uri="{FF2B5EF4-FFF2-40B4-BE49-F238E27FC236}">
                <a16:creationId xmlns:a16="http://schemas.microsoft.com/office/drawing/2014/main" id="{BE6703AA-3171-4CCD-BA81-686FFBE360CE}"/>
              </a:ext>
            </a:extLst>
          </p:cNvPr>
          <p:cNvSpPr/>
          <p:nvPr/>
        </p:nvSpPr>
        <p:spPr>
          <a:xfrm>
            <a:off x="8090450" y="2943063"/>
            <a:ext cx="578306" cy="578304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58187E54-6F3A-4CA3-BEA3-6B0423CB6B33}"/>
              </a:ext>
            </a:extLst>
          </p:cNvPr>
          <p:cNvGrpSpPr/>
          <p:nvPr/>
        </p:nvGrpSpPr>
        <p:grpSpPr>
          <a:xfrm>
            <a:off x="3256544" y="2943063"/>
            <a:ext cx="578306" cy="578304"/>
            <a:chOff x="2112922" y="1570386"/>
            <a:chExt cx="390525" cy="390525"/>
          </a:xfrm>
          <a:solidFill>
            <a:schemeClr val="bg1"/>
          </a:solidFill>
        </p:grpSpPr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1C93C851-0697-44F9-AB31-AF11D90EDA21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07980146-5125-4DBE-8CDF-D79C59F88901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02DC3434-9317-4047-B91A-9FB6AA5876E8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FC0E0470-45E3-4613-BACA-C0B58849BD5B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4AE27143-D254-49C9-8E5D-9F1A91B5B66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A74ADF1F-BE56-419A-8B2F-0A3C2F7D6C54}"/>
              </a:ext>
            </a:extLst>
          </p:cNvPr>
          <p:cNvSpPr txBox="1"/>
          <p:nvPr/>
        </p:nvSpPr>
        <p:spPr>
          <a:xfrm>
            <a:off x="6680200" y="3814306"/>
            <a:ext cx="33988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D1CFD61-0577-4D4A-B5A6-0079C29A829B}"/>
              </a:ext>
            </a:extLst>
          </p:cNvPr>
          <p:cNvSpPr txBox="1"/>
          <p:nvPr/>
        </p:nvSpPr>
        <p:spPr>
          <a:xfrm>
            <a:off x="6680200" y="4312761"/>
            <a:ext cx="33988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</a:t>
            </a:r>
          </a:p>
        </p:txBody>
      </p:sp>
    </p:spTree>
    <p:extLst>
      <p:ext uri="{BB962C8B-B14F-4D97-AF65-F5344CB8AC3E}">
        <p14:creationId xmlns:p14="http://schemas.microsoft.com/office/powerpoint/2010/main" val="13595488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extBox 83">
            <a:extLst>
              <a:ext uri="{FF2B5EF4-FFF2-40B4-BE49-F238E27FC236}">
                <a16:creationId xmlns:a16="http://schemas.microsoft.com/office/drawing/2014/main" id="{F8A93D11-5C9C-433C-A18B-0CDC06A5964E}"/>
              </a:ext>
            </a:extLst>
          </p:cNvPr>
          <p:cNvSpPr txBox="1"/>
          <p:nvPr/>
        </p:nvSpPr>
        <p:spPr>
          <a:xfrm>
            <a:off x="2484726" y="978154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Ideate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0B92D8D-3574-4728-80A8-34D6D38EAED6}"/>
              </a:ext>
            </a:extLst>
          </p:cNvPr>
          <p:cNvSpPr txBox="1"/>
          <p:nvPr/>
        </p:nvSpPr>
        <p:spPr>
          <a:xfrm>
            <a:off x="914009" y="4516467"/>
            <a:ext cx="2781692" cy="107721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2EB08807-5BBE-463C-A7EB-816E7F20329C}"/>
              </a:ext>
            </a:extLst>
          </p:cNvPr>
          <p:cNvSpPr/>
          <p:nvPr/>
        </p:nvSpPr>
        <p:spPr>
          <a:xfrm>
            <a:off x="914009" y="3718779"/>
            <a:ext cx="27816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 dolor </a:t>
            </a:r>
            <a:r>
              <a:rPr lang="en-US" altLang="ko-KR" sz="2000">
                <a:solidFill>
                  <a:schemeClr val="bg1"/>
                </a:solidFill>
                <a:latin typeface="+mj-lt"/>
              </a:rPr>
              <a:t>sit amet</a:t>
            </a:r>
            <a:endParaRPr lang="en-US" altLang="ko-KR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C22676C-4F74-4269-AF9E-BC4B02975645}"/>
              </a:ext>
            </a:extLst>
          </p:cNvPr>
          <p:cNvSpPr txBox="1"/>
          <p:nvPr/>
        </p:nvSpPr>
        <p:spPr>
          <a:xfrm>
            <a:off x="4705154" y="4516467"/>
            <a:ext cx="2781692" cy="107721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FCEF353B-1489-41F7-8E46-782EDB48BCDB}"/>
              </a:ext>
            </a:extLst>
          </p:cNvPr>
          <p:cNvSpPr/>
          <p:nvPr/>
        </p:nvSpPr>
        <p:spPr>
          <a:xfrm>
            <a:off x="4705154" y="3718779"/>
            <a:ext cx="27816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>
                <a:solidFill>
                  <a:schemeClr val="bg1"/>
                </a:solidFill>
                <a:latin typeface="+mj-lt"/>
              </a:rPr>
              <a:t>Consectetur adipisicing elit</a:t>
            </a:r>
            <a:endParaRPr lang="en-US" altLang="ko-KR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F0EEA43-EB5B-4F2C-AA29-6110D1ABB943}"/>
              </a:ext>
            </a:extLst>
          </p:cNvPr>
          <p:cNvSpPr txBox="1"/>
          <p:nvPr/>
        </p:nvSpPr>
        <p:spPr>
          <a:xfrm>
            <a:off x="8496299" y="4516467"/>
            <a:ext cx="2781692" cy="107721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F636A388-0239-46AE-AFE4-FAC3460499BB}"/>
              </a:ext>
            </a:extLst>
          </p:cNvPr>
          <p:cNvSpPr/>
          <p:nvPr/>
        </p:nvSpPr>
        <p:spPr>
          <a:xfrm>
            <a:off x="8496299" y="3718779"/>
            <a:ext cx="27816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Sed do </a:t>
            </a:r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eiusmod</a:t>
            </a:r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tempor</a:t>
            </a:r>
            <a:endParaRPr lang="en-US" altLang="ko-KR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" name="타원 17">
            <a:extLst>
              <a:ext uri="{FF2B5EF4-FFF2-40B4-BE49-F238E27FC236}">
                <a16:creationId xmlns:a16="http://schemas.microsoft.com/office/drawing/2014/main" id="{A3F2D057-DB13-4BC2-8225-0D3902103CEB}"/>
              </a:ext>
            </a:extLst>
          </p:cNvPr>
          <p:cNvSpPr/>
          <p:nvPr/>
        </p:nvSpPr>
        <p:spPr>
          <a:xfrm>
            <a:off x="1847655" y="2400300"/>
            <a:ext cx="914400" cy="914400"/>
          </a:xfrm>
          <a:prstGeom prst="ellipse">
            <a:avLst/>
          </a:prstGeom>
          <a:solidFill>
            <a:srgbClr val="F31548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01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9" name="타원 18">
            <a:extLst>
              <a:ext uri="{FF2B5EF4-FFF2-40B4-BE49-F238E27FC236}">
                <a16:creationId xmlns:a16="http://schemas.microsoft.com/office/drawing/2014/main" id="{DA76E114-200F-4CD2-94BB-FAB2B79D26DF}"/>
              </a:ext>
            </a:extLst>
          </p:cNvPr>
          <p:cNvSpPr/>
          <p:nvPr/>
        </p:nvSpPr>
        <p:spPr>
          <a:xfrm>
            <a:off x="5638800" y="2400300"/>
            <a:ext cx="914400" cy="914400"/>
          </a:xfrm>
          <a:prstGeom prst="ellipse">
            <a:avLst/>
          </a:prstGeom>
          <a:solidFill>
            <a:srgbClr val="F31548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02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0" name="타원 19">
            <a:extLst>
              <a:ext uri="{FF2B5EF4-FFF2-40B4-BE49-F238E27FC236}">
                <a16:creationId xmlns:a16="http://schemas.microsoft.com/office/drawing/2014/main" id="{8F311B80-4193-43DB-B816-FBD28347508B}"/>
              </a:ext>
            </a:extLst>
          </p:cNvPr>
          <p:cNvSpPr/>
          <p:nvPr/>
        </p:nvSpPr>
        <p:spPr>
          <a:xfrm>
            <a:off x="9429945" y="2400300"/>
            <a:ext cx="914400" cy="914400"/>
          </a:xfrm>
          <a:prstGeom prst="ellipse">
            <a:avLst/>
          </a:prstGeom>
          <a:solidFill>
            <a:srgbClr val="F31548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03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627678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1930A313-9EF3-4538-8494-884411CD932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EE5A66EF-7466-4B97-9A90-341A97C4591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pic>
        <p:nvPicPr>
          <p:cNvPr id="21" name="그래픽 20">
            <a:extLst>
              <a:ext uri="{FF2B5EF4-FFF2-40B4-BE49-F238E27FC236}">
                <a16:creationId xmlns:a16="http://schemas.microsoft.com/office/drawing/2014/main" id="{5F485926-A144-4533-94B4-443C338DDA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" y="0"/>
            <a:ext cx="1286468" cy="1181100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B162C615-70CC-45DC-9328-0AEF30F0D2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7406" y="328427"/>
            <a:ext cx="1765394" cy="396039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147F5B7F-D1A1-41A5-809A-814EE71526AA}"/>
              </a:ext>
            </a:extLst>
          </p:cNvPr>
          <p:cNvSpPr txBox="1"/>
          <p:nvPr/>
        </p:nvSpPr>
        <p:spPr>
          <a:xfrm>
            <a:off x="5568949" y="2778779"/>
            <a:ext cx="49720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EE1FF37E-AB8C-4E6A-B370-145BAA14C7AC}"/>
              </a:ext>
            </a:extLst>
          </p:cNvPr>
          <p:cNvSpPr/>
          <p:nvPr/>
        </p:nvSpPr>
        <p:spPr>
          <a:xfrm>
            <a:off x="5568948" y="2367378"/>
            <a:ext cx="49720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Design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706AD86-A592-4D35-93B2-BB6CCE48A717}"/>
              </a:ext>
            </a:extLst>
          </p:cNvPr>
          <p:cNvSpPr txBox="1"/>
          <p:nvPr/>
        </p:nvSpPr>
        <p:spPr>
          <a:xfrm>
            <a:off x="5568949" y="5534227"/>
            <a:ext cx="49720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6D53410F-4DB5-4C04-B895-B10F918D798F}"/>
              </a:ext>
            </a:extLst>
          </p:cNvPr>
          <p:cNvSpPr/>
          <p:nvPr/>
        </p:nvSpPr>
        <p:spPr>
          <a:xfrm>
            <a:off x="5568948" y="5122826"/>
            <a:ext cx="49720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Prototype</a:t>
            </a:r>
          </a:p>
        </p:txBody>
      </p:sp>
    </p:spTree>
    <p:extLst>
      <p:ext uri="{BB962C8B-B14F-4D97-AF65-F5344CB8AC3E}">
        <p14:creationId xmlns:p14="http://schemas.microsoft.com/office/powerpoint/2010/main" val="25834712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20F922DF-A177-4138-842E-3CBFFA3F310D}"/>
              </a:ext>
            </a:extLst>
          </p:cNvPr>
          <p:cNvSpPr txBox="1"/>
          <p:nvPr/>
        </p:nvSpPr>
        <p:spPr>
          <a:xfrm>
            <a:off x="1670314" y="2688870"/>
            <a:ext cx="4031986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3A79D3E-C116-4A74-B790-E3EFB613F25A}"/>
              </a:ext>
            </a:extLst>
          </p:cNvPr>
          <p:cNvSpPr txBox="1"/>
          <p:nvPr/>
        </p:nvSpPr>
        <p:spPr>
          <a:xfrm>
            <a:off x="1670314" y="5437495"/>
            <a:ext cx="4031986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C48700B-4D14-4946-8199-1408BC4F5355}"/>
              </a:ext>
            </a:extLst>
          </p:cNvPr>
          <p:cNvSpPr txBox="1"/>
          <p:nvPr/>
        </p:nvSpPr>
        <p:spPr>
          <a:xfrm>
            <a:off x="6819901" y="2688870"/>
            <a:ext cx="4031986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4AD569-75BA-4594-B0C0-8CE773E1482D}"/>
              </a:ext>
            </a:extLst>
          </p:cNvPr>
          <p:cNvSpPr txBox="1"/>
          <p:nvPr/>
        </p:nvSpPr>
        <p:spPr>
          <a:xfrm>
            <a:off x="6819901" y="5437495"/>
            <a:ext cx="4031986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C1CA53C5-ECFF-4083-8838-5840B7C31F64}"/>
              </a:ext>
            </a:extLst>
          </p:cNvPr>
          <p:cNvSpPr/>
          <p:nvPr/>
        </p:nvSpPr>
        <p:spPr>
          <a:xfrm>
            <a:off x="1670314" y="3295183"/>
            <a:ext cx="4031986" cy="30777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+mj-lt"/>
              </a:rPr>
              <a:t>Lora Black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3D24161C-23D3-4C00-8BEA-F440853E70B9}"/>
              </a:ext>
            </a:extLst>
          </p:cNvPr>
          <p:cNvSpPr/>
          <p:nvPr/>
        </p:nvSpPr>
        <p:spPr>
          <a:xfrm>
            <a:off x="1670314" y="6043808"/>
            <a:ext cx="4031986" cy="30777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+mj-lt"/>
              </a:rPr>
              <a:t>Amy Harris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8BEB0756-A165-492D-B328-A89F79E59368}"/>
              </a:ext>
            </a:extLst>
          </p:cNvPr>
          <p:cNvSpPr/>
          <p:nvPr/>
        </p:nvSpPr>
        <p:spPr>
          <a:xfrm>
            <a:off x="6819901" y="3295183"/>
            <a:ext cx="4031986" cy="30777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+mj-lt"/>
              </a:rPr>
              <a:t>John Smith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1F363052-75CC-4BE8-99A1-22A7A92AA3D2}"/>
              </a:ext>
            </a:extLst>
          </p:cNvPr>
          <p:cNvSpPr/>
          <p:nvPr/>
        </p:nvSpPr>
        <p:spPr>
          <a:xfrm>
            <a:off x="6819901" y="6043808"/>
            <a:ext cx="4031986" cy="30777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+mj-lt"/>
              </a:rPr>
              <a:t>Justin Lee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D9F3919-5756-4CB4-825C-F0D60AE3730C}"/>
              </a:ext>
            </a:extLst>
          </p:cNvPr>
          <p:cNvSpPr txBox="1"/>
          <p:nvPr/>
        </p:nvSpPr>
        <p:spPr>
          <a:xfrm>
            <a:off x="1371600" y="582597"/>
            <a:ext cx="3853552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>
            <a:defPPr>
              <a:defRPr lang="ko-KR"/>
            </a:defPPr>
            <a:lvl1pPr>
              <a:defRPr sz="3200" u="sng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u="none" dirty="0">
                <a:latin typeface="+mn-lt"/>
              </a:rPr>
              <a:t>Review</a:t>
            </a:r>
            <a:endParaRPr lang="ko-KR" altLang="en-US" sz="2400" u="none" dirty="0">
              <a:latin typeface="+mn-lt"/>
            </a:endParaRPr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741D2C2B-B35D-4151-BDF9-0E99E646D91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C5BD3301-4B77-4A28-9109-3D1CB901BB2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A2624133-10C0-41D6-8A34-03BDC6D7A1F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48E9AB4D-62B4-41E0-9D03-3D025D6A690F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</p:spTree>
    <p:extLst>
      <p:ext uri="{BB962C8B-B14F-4D97-AF65-F5344CB8AC3E}">
        <p14:creationId xmlns:p14="http://schemas.microsoft.com/office/powerpoint/2010/main" val="21187436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01EB2D05-E5CC-4520-A0F0-AE62500539C6}"/>
              </a:ext>
            </a:extLst>
          </p:cNvPr>
          <p:cNvSpPr txBox="1"/>
          <p:nvPr/>
        </p:nvSpPr>
        <p:spPr>
          <a:xfrm>
            <a:off x="643625" y="1115721"/>
            <a:ext cx="82375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Implement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4" name="자유형: 도형 13">
            <a:extLst>
              <a:ext uri="{FF2B5EF4-FFF2-40B4-BE49-F238E27FC236}">
                <a16:creationId xmlns:a16="http://schemas.microsoft.com/office/drawing/2014/main" id="{47327D09-33D6-490F-874F-06EECFDC50AE}"/>
              </a:ext>
            </a:extLst>
          </p:cNvPr>
          <p:cNvSpPr/>
          <p:nvPr/>
        </p:nvSpPr>
        <p:spPr>
          <a:xfrm>
            <a:off x="6510568" y="2189840"/>
            <a:ext cx="4890407" cy="1917700"/>
          </a:xfrm>
          <a:custGeom>
            <a:avLst/>
            <a:gdLst>
              <a:gd name="connsiteX0" fmla="*/ 0 w 4890407"/>
              <a:gd name="connsiteY0" fmla="*/ 0 h 1917700"/>
              <a:gd name="connsiteX1" fmla="*/ 3931557 w 4890407"/>
              <a:gd name="connsiteY1" fmla="*/ 0 h 1917700"/>
              <a:gd name="connsiteX2" fmla="*/ 4890407 w 4890407"/>
              <a:gd name="connsiteY2" fmla="*/ 958850 h 1917700"/>
              <a:gd name="connsiteX3" fmla="*/ 3931557 w 4890407"/>
              <a:gd name="connsiteY3" fmla="*/ 1917700 h 1917700"/>
              <a:gd name="connsiteX4" fmla="*/ 0 w 4890407"/>
              <a:gd name="connsiteY4" fmla="*/ 1917700 h 191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90407" h="1917700">
                <a:moveTo>
                  <a:pt x="0" y="0"/>
                </a:moveTo>
                <a:lnTo>
                  <a:pt x="3931557" y="0"/>
                </a:lnTo>
                <a:cubicBezTo>
                  <a:pt x="4461115" y="0"/>
                  <a:pt x="4890407" y="429292"/>
                  <a:pt x="4890407" y="958850"/>
                </a:cubicBezTo>
                <a:cubicBezTo>
                  <a:pt x="4890407" y="1488408"/>
                  <a:pt x="4461115" y="1917700"/>
                  <a:pt x="3931557" y="1917700"/>
                </a:cubicBezTo>
                <a:lnTo>
                  <a:pt x="0" y="1917700"/>
                </a:lnTo>
                <a:close/>
              </a:path>
            </a:pathLst>
          </a:custGeom>
          <a:solidFill>
            <a:srgbClr val="F315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656000" tIns="36000" rIns="720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Sed do </a:t>
            </a:r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eiusmod</a:t>
            </a:r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tempor</a:t>
            </a:r>
            <a:endParaRPr lang="en-US" altLang="ko-KR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" name="자유형: 도형 14">
            <a:extLst>
              <a:ext uri="{FF2B5EF4-FFF2-40B4-BE49-F238E27FC236}">
                <a16:creationId xmlns:a16="http://schemas.microsoft.com/office/drawing/2014/main" id="{23095F09-E253-4865-A3D6-2629D9B57BDF}"/>
              </a:ext>
            </a:extLst>
          </p:cNvPr>
          <p:cNvSpPr/>
          <p:nvPr/>
        </p:nvSpPr>
        <p:spPr>
          <a:xfrm>
            <a:off x="2569033" y="2189840"/>
            <a:ext cx="4890407" cy="1917700"/>
          </a:xfrm>
          <a:custGeom>
            <a:avLst/>
            <a:gdLst>
              <a:gd name="connsiteX0" fmla="*/ 0 w 4890407"/>
              <a:gd name="connsiteY0" fmla="*/ 0 h 1917700"/>
              <a:gd name="connsiteX1" fmla="*/ 3931557 w 4890407"/>
              <a:gd name="connsiteY1" fmla="*/ 0 h 1917700"/>
              <a:gd name="connsiteX2" fmla="*/ 4890407 w 4890407"/>
              <a:gd name="connsiteY2" fmla="*/ 958850 h 1917700"/>
              <a:gd name="connsiteX3" fmla="*/ 3931557 w 4890407"/>
              <a:gd name="connsiteY3" fmla="*/ 1917700 h 1917700"/>
              <a:gd name="connsiteX4" fmla="*/ 0 w 4890407"/>
              <a:gd name="connsiteY4" fmla="*/ 1917700 h 191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90407" h="1917700">
                <a:moveTo>
                  <a:pt x="0" y="0"/>
                </a:moveTo>
                <a:lnTo>
                  <a:pt x="3931557" y="0"/>
                </a:lnTo>
                <a:cubicBezTo>
                  <a:pt x="4461115" y="0"/>
                  <a:pt x="4890407" y="429292"/>
                  <a:pt x="4890407" y="958850"/>
                </a:cubicBezTo>
                <a:cubicBezTo>
                  <a:pt x="4890407" y="1488408"/>
                  <a:pt x="4461115" y="1917700"/>
                  <a:pt x="3931557" y="1917700"/>
                </a:cubicBezTo>
                <a:lnTo>
                  <a:pt x="0" y="1917700"/>
                </a:lnTo>
                <a:close/>
              </a:path>
            </a:pathLst>
          </a:custGeom>
          <a:solidFill>
            <a:srgbClr val="5624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656000" tIns="36000" rIns="720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Consectetur</a:t>
            </a:r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adipisicing</a:t>
            </a:r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elit</a:t>
            </a:r>
            <a:endParaRPr lang="en-US" altLang="ko-KR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342DC354-ED4D-4B31-B30B-8A9F8E34B062}"/>
              </a:ext>
            </a:extLst>
          </p:cNvPr>
          <p:cNvSpPr/>
          <p:nvPr/>
        </p:nvSpPr>
        <p:spPr>
          <a:xfrm>
            <a:off x="1" y="2189840"/>
            <a:ext cx="3532417" cy="1917700"/>
          </a:xfrm>
          <a:custGeom>
            <a:avLst/>
            <a:gdLst>
              <a:gd name="connsiteX0" fmla="*/ 0 w 3532417"/>
              <a:gd name="connsiteY0" fmla="*/ 0 h 1917700"/>
              <a:gd name="connsiteX1" fmla="*/ 2573567 w 3532417"/>
              <a:gd name="connsiteY1" fmla="*/ 0 h 1917700"/>
              <a:gd name="connsiteX2" fmla="*/ 3532417 w 3532417"/>
              <a:gd name="connsiteY2" fmla="*/ 958850 h 1917700"/>
              <a:gd name="connsiteX3" fmla="*/ 2573567 w 3532417"/>
              <a:gd name="connsiteY3" fmla="*/ 1917700 h 1917700"/>
              <a:gd name="connsiteX4" fmla="*/ 0 w 3532417"/>
              <a:gd name="connsiteY4" fmla="*/ 1917700 h 191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32417" h="1917700">
                <a:moveTo>
                  <a:pt x="0" y="0"/>
                </a:moveTo>
                <a:lnTo>
                  <a:pt x="2573567" y="0"/>
                </a:lnTo>
                <a:cubicBezTo>
                  <a:pt x="3103125" y="0"/>
                  <a:pt x="3532417" y="429292"/>
                  <a:pt x="3532417" y="958850"/>
                </a:cubicBezTo>
                <a:cubicBezTo>
                  <a:pt x="3532417" y="1488408"/>
                  <a:pt x="3103125" y="1917700"/>
                  <a:pt x="2573567" y="1917700"/>
                </a:cubicBezTo>
                <a:lnTo>
                  <a:pt x="0" y="1917700"/>
                </a:lnTo>
                <a:close/>
              </a:path>
            </a:pathLst>
          </a:custGeom>
          <a:solidFill>
            <a:srgbClr val="F315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0" tIns="36000" rIns="720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 dolor sit </a:t>
            </a:r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amet</a:t>
            </a:r>
            <a:endParaRPr lang="en-US" altLang="ko-KR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21DF55B-2D67-454A-853F-82745497BE17}"/>
              </a:ext>
            </a:extLst>
          </p:cNvPr>
          <p:cNvSpPr txBox="1"/>
          <p:nvPr/>
        </p:nvSpPr>
        <p:spPr>
          <a:xfrm>
            <a:off x="643625" y="4403451"/>
            <a:ext cx="2507791" cy="107721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A95F54B-78C1-4DFD-ACA8-2537726134C5}"/>
              </a:ext>
            </a:extLst>
          </p:cNvPr>
          <p:cNvSpPr txBox="1"/>
          <p:nvPr/>
        </p:nvSpPr>
        <p:spPr>
          <a:xfrm>
            <a:off x="4108583" y="4403451"/>
            <a:ext cx="2507791" cy="107721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B39EF9E-C3A8-4A37-831E-847B765479A1}"/>
              </a:ext>
            </a:extLst>
          </p:cNvPr>
          <p:cNvSpPr txBox="1"/>
          <p:nvPr/>
        </p:nvSpPr>
        <p:spPr>
          <a:xfrm>
            <a:off x="8016882" y="4403451"/>
            <a:ext cx="2507791" cy="107721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24384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>
            <a:extLst>
              <a:ext uri="{FF2B5EF4-FFF2-40B4-BE49-F238E27FC236}">
                <a16:creationId xmlns:a16="http://schemas.microsoft.com/office/drawing/2014/main" id="{C42BEB3A-FC73-4D6B-BC98-18D510B15067}"/>
              </a:ext>
            </a:extLst>
          </p:cNvPr>
          <p:cNvSpPr/>
          <p:nvPr/>
        </p:nvSpPr>
        <p:spPr>
          <a:xfrm>
            <a:off x="1321701" y="766229"/>
            <a:ext cx="9548598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cs typeface="Arial" panose="020B0604020202020204" pitchFamily="34" charset="0"/>
              </a:rPr>
              <a:t>Test and learn</a:t>
            </a:r>
            <a:endParaRPr lang="ko-KR" altLang="en-US" sz="28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4CB3DFC-AF7A-4F6E-8CDA-FF3039B54A3B}"/>
              </a:ext>
            </a:extLst>
          </p:cNvPr>
          <p:cNvSpPr txBox="1"/>
          <p:nvPr/>
        </p:nvSpPr>
        <p:spPr>
          <a:xfrm>
            <a:off x="2999630" y="2592684"/>
            <a:ext cx="803666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1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endParaRPr lang="en-US" altLang="ko-KR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dolore magna </a:t>
            </a:r>
            <a:r>
              <a:rPr lang="en-US" altLang="ko-KR" sz="1600" dirty="0" err="1"/>
              <a:t>aliqua</a:t>
            </a:r>
            <a:endParaRPr lang="en-US" altLang="ko-KR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1600" dirty="0"/>
              <a:t>Ut </a:t>
            </a:r>
            <a:r>
              <a:rPr lang="en-US" altLang="ko-KR" sz="1600" dirty="0" err="1"/>
              <a:t>enim</a:t>
            </a:r>
            <a:r>
              <a:rPr lang="en-US" altLang="ko-KR" sz="1600" dirty="0"/>
              <a:t> ad minim </a:t>
            </a:r>
            <a:r>
              <a:rPr lang="en-US" altLang="ko-KR" sz="1600" dirty="0" err="1"/>
              <a:t>veniam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quis</a:t>
            </a:r>
            <a:r>
              <a:rPr lang="en-US" altLang="ko-KR" sz="1600" dirty="0"/>
              <a:t> </a:t>
            </a:r>
            <a:r>
              <a:rPr lang="en-US" altLang="ko-KR" sz="1600" dirty="0" err="1"/>
              <a:t>nostrud</a:t>
            </a:r>
            <a:r>
              <a:rPr lang="en-US" altLang="ko-KR" sz="1600" dirty="0"/>
              <a:t> exercitation </a:t>
            </a:r>
            <a:r>
              <a:rPr lang="en-US" altLang="ko-KR" sz="1600" dirty="0" err="1"/>
              <a:t>ullamco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laboris</a:t>
            </a:r>
            <a:r>
              <a:rPr lang="en-US" altLang="ko-KR" sz="1600" dirty="0"/>
              <a:t> nisi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1600" dirty="0"/>
              <a:t>Ut </a:t>
            </a:r>
            <a:r>
              <a:rPr lang="en-US" altLang="ko-KR" sz="1600" dirty="0" err="1"/>
              <a:t>aliquip</a:t>
            </a:r>
            <a:r>
              <a:rPr lang="en-US" altLang="ko-KR" sz="1600" dirty="0"/>
              <a:t> ex </a:t>
            </a:r>
            <a:r>
              <a:rPr lang="en-US" altLang="ko-KR" sz="1600" dirty="0" err="1"/>
              <a:t>ea</a:t>
            </a:r>
            <a:r>
              <a:rPr lang="en-US" altLang="ko-KR" sz="1600" dirty="0"/>
              <a:t> </a:t>
            </a:r>
            <a:r>
              <a:rPr lang="en-US" altLang="ko-KR" sz="1600" dirty="0" err="1"/>
              <a:t>commodo</a:t>
            </a:r>
            <a:r>
              <a:rPr lang="en-US" altLang="ko-KR" sz="1600" dirty="0"/>
              <a:t> </a:t>
            </a:r>
            <a:r>
              <a:rPr lang="en-US" altLang="ko-KR" sz="1600" dirty="0" err="1"/>
              <a:t>consequat</a:t>
            </a:r>
            <a:r>
              <a:rPr lang="en-US" altLang="ko-KR" sz="1600" dirty="0"/>
              <a:t>.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BF0AE61C-B423-46A9-9CE7-5D286EA5D5FB}"/>
              </a:ext>
            </a:extLst>
          </p:cNvPr>
          <p:cNvSpPr/>
          <p:nvPr/>
        </p:nvSpPr>
        <p:spPr>
          <a:xfrm>
            <a:off x="2913906" y="2190708"/>
            <a:ext cx="55634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E87362C5-6597-4E91-9FEB-FF93DDFD00E0}"/>
              </a:ext>
            </a:extLst>
          </p:cNvPr>
          <p:cNvSpPr/>
          <p:nvPr/>
        </p:nvSpPr>
        <p:spPr>
          <a:xfrm>
            <a:off x="1529931" y="2346214"/>
            <a:ext cx="981186" cy="981186"/>
          </a:xfrm>
          <a:prstGeom prst="ellipse">
            <a:avLst/>
          </a:prstGeom>
          <a:solidFill>
            <a:srgbClr val="F315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400" b="1" dirty="0">
              <a:solidFill>
                <a:srgbClr val="050F54"/>
              </a:solidFill>
            </a:endParaRPr>
          </a:p>
        </p:txBody>
      </p:sp>
      <p:pic>
        <p:nvPicPr>
          <p:cNvPr id="17" name="그래픽 16">
            <a:extLst>
              <a:ext uri="{FF2B5EF4-FFF2-40B4-BE49-F238E27FC236}">
                <a16:creationId xmlns:a16="http://schemas.microsoft.com/office/drawing/2014/main" id="{3DCC6CE4-E030-4C43-927F-2AB3024674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V="1">
            <a:off x="1841751" y="2658034"/>
            <a:ext cx="357546" cy="357546"/>
          </a:xfrm>
          <a:prstGeom prst="rect">
            <a:avLst/>
          </a:prstGeom>
          <a:effectLst/>
        </p:spPr>
      </p:pic>
      <p:sp>
        <p:nvSpPr>
          <p:cNvPr id="18" name="타원 17">
            <a:extLst>
              <a:ext uri="{FF2B5EF4-FFF2-40B4-BE49-F238E27FC236}">
                <a16:creationId xmlns:a16="http://schemas.microsoft.com/office/drawing/2014/main" id="{BAECB60D-E3FB-4EE8-85C0-FF5F1D3574EA}"/>
              </a:ext>
            </a:extLst>
          </p:cNvPr>
          <p:cNvSpPr/>
          <p:nvPr/>
        </p:nvSpPr>
        <p:spPr>
          <a:xfrm>
            <a:off x="1529931" y="4227384"/>
            <a:ext cx="981186" cy="981186"/>
          </a:xfrm>
          <a:prstGeom prst="ellipse">
            <a:avLst/>
          </a:prstGeom>
          <a:solidFill>
            <a:srgbClr val="F315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400" b="1" dirty="0">
              <a:solidFill>
                <a:srgbClr val="050F54"/>
              </a:solidFill>
            </a:endParaRPr>
          </a:p>
        </p:txBody>
      </p:sp>
      <p:pic>
        <p:nvPicPr>
          <p:cNvPr id="19" name="그래픽 18">
            <a:extLst>
              <a:ext uri="{FF2B5EF4-FFF2-40B4-BE49-F238E27FC236}">
                <a16:creationId xmlns:a16="http://schemas.microsoft.com/office/drawing/2014/main" id="{410C8838-94B9-4751-A1C0-DAF025B338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838808" y="4511379"/>
            <a:ext cx="357546" cy="339670"/>
          </a:xfrm>
          <a:prstGeom prst="rect">
            <a:avLst/>
          </a:prstGeom>
          <a:effectLst/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61F00267-B868-4EE4-9CA9-3914784E851E}"/>
              </a:ext>
            </a:extLst>
          </p:cNvPr>
          <p:cNvSpPr txBox="1"/>
          <p:nvPr/>
        </p:nvSpPr>
        <p:spPr>
          <a:xfrm>
            <a:off x="2999630" y="4473854"/>
            <a:ext cx="803666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1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endParaRPr lang="en-US" altLang="ko-KR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dolore magna </a:t>
            </a:r>
            <a:r>
              <a:rPr lang="en-US" altLang="ko-KR" sz="1600" dirty="0" err="1"/>
              <a:t>aliqua</a:t>
            </a:r>
            <a:endParaRPr lang="en-US" altLang="ko-KR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1600" dirty="0"/>
              <a:t>Ut </a:t>
            </a:r>
            <a:r>
              <a:rPr lang="en-US" altLang="ko-KR" sz="1600" dirty="0" err="1"/>
              <a:t>enim</a:t>
            </a:r>
            <a:r>
              <a:rPr lang="en-US" altLang="ko-KR" sz="1600" dirty="0"/>
              <a:t> ad minim </a:t>
            </a:r>
            <a:r>
              <a:rPr lang="en-US" altLang="ko-KR" sz="1600" dirty="0" err="1"/>
              <a:t>veniam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quis</a:t>
            </a:r>
            <a:r>
              <a:rPr lang="en-US" altLang="ko-KR" sz="1600" dirty="0"/>
              <a:t> </a:t>
            </a:r>
            <a:r>
              <a:rPr lang="en-US" altLang="ko-KR" sz="1600" dirty="0" err="1"/>
              <a:t>nostrud</a:t>
            </a:r>
            <a:r>
              <a:rPr lang="en-US" altLang="ko-KR" sz="1600" dirty="0"/>
              <a:t> exercitation </a:t>
            </a:r>
            <a:r>
              <a:rPr lang="en-US" altLang="ko-KR" sz="1600" dirty="0" err="1"/>
              <a:t>ullamco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laboris</a:t>
            </a:r>
            <a:r>
              <a:rPr lang="en-US" altLang="ko-KR" sz="1600" dirty="0"/>
              <a:t> nisi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1600" dirty="0"/>
              <a:t>Ut </a:t>
            </a:r>
            <a:r>
              <a:rPr lang="en-US" altLang="ko-KR" sz="1600" dirty="0" err="1"/>
              <a:t>aliquip</a:t>
            </a:r>
            <a:r>
              <a:rPr lang="en-US" altLang="ko-KR" sz="1600" dirty="0"/>
              <a:t> ex </a:t>
            </a:r>
            <a:r>
              <a:rPr lang="en-US" altLang="ko-KR" sz="1600" dirty="0" err="1"/>
              <a:t>ea</a:t>
            </a:r>
            <a:r>
              <a:rPr lang="en-US" altLang="ko-KR" sz="1600" dirty="0"/>
              <a:t> </a:t>
            </a:r>
            <a:r>
              <a:rPr lang="en-US" altLang="ko-KR" sz="1600" dirty="0" err="1"/>
              <a:t>commodo</a:t>
            </a:r>
            <a:r>
              <a:rPr lang="en-US" altLang="ko-KR" sz="1600" dirty="0"/>
              <a:t> </a:t>
            </a:r>
            <a:r>
              <a:rPr lang="en-US" altLang="ko-KR" sz="1600" dirty="0" err="1"/>
              <a:t>consequat</a:t>
            </a:r>
            <a:r>
              <a:rPr lang="en-US" altLang="ko-KR" sz="1600" dirty="0"/>
              <a:t>.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D19D3D25-EA2D-45EC-8E9E-BAE1918FA618}"/>
              </a:ext>
            </a:extLst>
          </p:cNvPr>
          <p:cNvSpPr/>
          <p:nvPr/>
        </p:nvSpPr>
        <p:spPr>
          <a:xfrm>
            <a:off x="2913906" y="4071878"/>
            <a:ext cx="55634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69534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Box 46">
            <a:extLst>
              <a:ext uri="{FF2B5EF4-FFF2-40B4-BE49-F238E27FC236}">
                <a16:creationId xmlns:a16="http://schemas.microsoft.com/office/drawing/2014/main" id="{3E4CC3FA-6EFC-4D84-AB58-CE8F2E92BF15}"/>
              </a:ext>
            </a:extLst>
          </p:cNvPr>
          <p:cNvSpPr txBox="1"/>
          <p:nvPr/>
        </p:nvSpPr>
        <p:spPr>
          <a:xfrm>
            <a:off x="1415152" y="1509236"/>
            <a:ext cx="3853552" cy="138499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>
            <a:defPPr>
              <a:defRPr lang="ko-KR"/>
            </a:defPPr>
            <a:lvl1pPr>
              <a:defRPr sz="3200" u="sng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u="none" dirty="0">
                <a:latin typeface="+mn-lt"/>
              </a:rPr>
              <a:t>You can </a:t>
            </a:r>
            <a:r>
              <a:rPr lang="en-US" altLang="ko-KR" sz="2800" u="none" dirty="0"/>
              <a:t>RELAX</a:t>
            </a:r>
            <a:r>
              <a:rPr lang="en-US" altLang="ko-KR" sz="2800" u="none" dirty="0">
                <a:latin typeface="+mn-lt"/>
              </a:rPr>
              <a:t> as we </a:t>
            </a:r>
            <a:r>
              <a:rPr lang="en-US" altLang="ko-KR" sz="2800" u="none" dirty="0"/>
              <a:t>GROW </a:t>
            </a:r>
            <a:r>
              <a:rPr lang="en-US" altLang="ko-KR" sz="2800" u="none" dirty="0">
                <a:latin typeface="+mn-lt"/>
              </a:rPr>
              <a:t>your </a:t>
            </a:r>
            <a:r>
              <a:rPr lang="en-US" altLang="ko-KR" sz="2800" u="none" dirty="0"/>
              <a:t>BRAND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6EEA6AE1-C43B-4B38-91E6-FF6D951B750A}"/>
              </a:ext>
            </a:extLst>
          </p:cNvPr>
          <p:cNvSpPr txBox="1"/>
          <p:nvPr/>
        </p:nvSpPr>
        <p:spPr>
          <a:xfrm>
            <a:off x="6096000" y="2307923"/>
            <a:ext cx="45901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bg1"/>
                </a:solidFill>
              </a:rPr>
              <a:t>aliqua</a:t>
            </a:r>
            <a:r>
              <a:rPr lang="en-US" altLang="ko-KR" sz="16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E260486A-0B7D-41E1-B1E1-9B834301E48B}"/>
              </a:ext>
            </a:extLst>
          </p:cNvPr>
          <p:cNvSpPr txBox="1"/>
          <p:nvPr/>
        </p:nvSpPr>
        <p:spPr>
          <a:xfrm>
            <a:off x="6096000" y="4357658"/>
            <a:ext cx="45901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bg1"/>
                </a:solidFill>
              </a:rPr>
              <a:t>aliqua</a:t>
            </a:r>
            <a:r>
              <a:rPr lang="en-US" altLang="ko-KR" sz="16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391017D-AE38-47FC-9348-E301B215954E}"/>
              </a:ext>
            </a:extLst>
          </p:cNvPr>
          <p:cNvSpPr txBox="1"/>
          <p:nvPr/>
        </p:nvSpPr>
        <p:spPr>
          <a:xfrm>
            <a:off x="6096000" y="1790824"/>
            <a:ext cx="45901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Brand design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739DEBFA-5555-4D92-9006-B18326DD7576}"/>
              </a:ext>
            </a:extLst>
          </p:cNvPr>
          <p:cNvSpPr txBox="1"/>
          <p:nvPr/>
        </p:nvSpPr>
        <p:spPr>
          <a:xfrm>
            <a:off x="6096000" y="3840559"/>
            <a:ext cx="45901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Product design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601276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42F346-FC6A-493B-995E-DB2FC357CBE3}"/>
              </a:ext>
            </a:extLst>
          </p:cNvPr>
          <p:cNvSpPr txBox="1"/>
          <p:nvPr/>
        </p:nvSpPr>
        <p:spPr>
          <a:xfrm>
            <a:off x="3879036" y="3327400"/>
            <a:ext cx="43820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40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ACEDD-BAA4-4A74-80A5-1193B3D92C06}"/>
              </a:ext>
            </a:extLst>
          </p:cNvPr>
          <p:cNvSpPr txBox="1"/>
          <p:nvPr/>
        </p:nvSpPr>
        <p:spPr>
          <a:xfrm>
            <a:off x="3910546" y="4154348"/>
            <a:ext cx="43190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01:00pm ~ 01:30pm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5F84F6A-05DF-4F70-A0CF-C751A5284C16}"/>
              </a:ext>
            </a:extLst>
          </p:cNvPr>
          <p:cNvGrpSpPr/>
          <p:nvPr/>
        </p:nvGrpSpPr>
        <p:grpSpPr>
          <a:xfrm>
            <a:off x="5556381" y="2038264"/>
            <a:ext cx="1027384" cy="1170074"/>
            <a:chOff x="6830083" y="5571172"/>
            <a:chExt cx="342900" cy="390525"/>
          </a:xfrm>
          <a:solidFill>
            <a:srgbClr val="F31548"/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681D18E-5640-43A2-81C7-2D7C281A3BB2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3A13074-8864-46BD-91AA-C81C43820B76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6" name="그래픽 1">
            <a:extLst>
              <a:ext uri="{FF2B5EF4-FFF2-40B4-BE49-F238E27FC236}">
                <a16:creationId xmlns:a16="http://schemas.microsoft.com/office/drawing/2014/main" id="{73D4604D-B433-4549-9F99-14EC45D6DE53}"/>
              </a:ext>
            </a:extLst>
          </p:cNvPr>
          <p:cNvGrpSpPr/>
          <p:nvPr/>
        </p:nvGrpSpPr>
        <p:grpSpPr>
          <a:xfrm>
            <a:off x="452212" y="1200356"/>
            <a:ext cx="11063676" cy="5464403"/>
            <a:chOff x="1311073" y="1527797"/>
            <a:chExt cx="9551982" cy="4717770"/>
          </a:xfrm>
          <a:solidFill>
            <a:schemeClr val="bg1">
              <a:alpha val="50000"/>
            </a:schemeClr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9BEDE870-E50D-48EF-B258-1D09BDE97249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BCA62F6C-68A5-42B7-A535-7FA044C51B4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9F2E2237-F741-48BE-A3EE-9F5EC04829BB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2" name="자유형: 도형 191">
              <a:extLst>
                <a:ext uri="{FF2B5EF4-FFF2-40B4-BE49-F238E27FC236}">
                  <a16:creationId xmlns:a16="http://schemas.microsoft.com/office/drawing/2014/main" id="{29543755-44D3-41A3-9BA4-DC28DC8BD40C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10541066-CE0D-4AB9-822A-BDEB9C8E7650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035CF470-9014-4CDE-841C-EDE977E06C63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5FD24A3B-1448-43CD-A660-394B47E2A2BC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233C076B-8EA8-4846-9B70-410A8A7292DE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21128AC5-48A9-4DB5-9EEE-F55857E1153D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7ADC6279-1024-4F2F-A228-DDAD562D2A45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272AC42-9D9F-4527-A807-971A750F10CE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494233FB-BCC0-493F-9E2A-C4B35014DAA7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3BB48245-89F3-4721-8FCD-EEB66F94EE17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3E6763DA-2A80-49CC-BE9D-37EA7E143F55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3" name="자유형: 도형 202">
              <a:extLst>
                <a:ext uri="{FF2B5EF4-FFF2-40B4-BE49-F238E27FC236}">
                  <a16:creationId xmlns:a16="http://schemas.microsoft.com/office/drawing/2014/main" id="{E33B3E64-0DC5-418B-815F-88042C6C4FBB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94BEBA84-0E97-4F4C-8037-30C219452EB6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5D9DC631-235F-4328-8116-15C7CF07B6DE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80F6369A-5311-4924-987E-13898C10378A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F77F2B51-AC3E-47D6-93ED-B0B3E7FD1C5E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4772817D-9D60-4003-AE2B-3EAE4FEBC634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1F01A042-302A-45B6-84E1-E243D4CC7D0E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87F1A010-9C47-44A2-B540-99CBB0FDBE75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8195F29-1CB1-4121-B0C7-E0DE00819EDA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7E5B06B5-68CA-46BA-9185-02807719B110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1FBA4EEE-4716-45A2-B9CA-022C4075C546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73BF19BF-2865-48DB-A8D3-FDB52CE7033B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3450C0B9-4C9D-4BE8-9225-365D097D83B4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CD972BD0-CF63-4D21-95F6-6B0CD585254A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955C80C4-6D77-4E24-AFDF-6B4AC5C7426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87687245-3DAE-49DB-AE4A-8928345B8879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9275725-4828-4E41-9A17-90FC50682FFC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334124F7-70C3-4F8E-8E26-0C2FC1445582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E72E7D5A-067D-4BFC-9C91-52FC366F59E5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B84F936A-F023-439A-899A-C8CBAA1A9828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77AA552F-7938-4D40-9026-436A1A7B426A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A611B3C1-C587-495A-90F4-FE7027378834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1F0F9C88-197F-4FB9-9575-A4F8017DC2B4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7E31364F-5A9E-4480-8EA3-73445F2F5737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D6C31DD0-6CCF-4C9B-9414-191DD3B2EF60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0E9653CD-24F2-490A-B011-2FA83401DFAE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CBF8B4DB-4E46-4A10-9591-9120260A9C27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01A5E064-52D9-4195-BA7D-1281E94D71A0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61AECD9B-379E-4878-91C3-2BB6FFAD0B2C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FB62E1B9-8B67-4D5E-BAFB-2634CB6D066B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EDA94FB4-D4D0-45E5-BA4D-9491EF9A8A42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21BE8776-15FD-462D-B8AA-8802C93FB935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E451FC2F-1224-4A29-AE8E-3ED2A081DECD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1CAC5180-ADC5-44F9-A89F-DDE88C359E0F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AB5A30B6-2B32-4B39-90A4-152C08DA5ACE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2DD5F0F5-85D8-4A69-A207-C28B8C353400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5096BBC3-E5B7-4C3A-9E0B-4E0FD7C837ED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6156B1C2-455A-4C3C-B161-428859588FCE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5A93688D-6ECF-4566-9ED1-B167FCDCC22D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6A2A6FAD-57E9-46C1-9971-FA6125841ECE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D93B6176-8CD6-407C-BD27-BE821BC1593A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BA87A472-71ED-4598-AD1D-132DEFBAF988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95BA9F58-7C33-4356-8BC3-182DCCF4EBE5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3FF02C68-1C1D-4C78-992F-8E9FBBB270F6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A220772-01F8-495B-8C01-4229B391E8B6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F3D21260-E916-464A-9FBB-D24FB35C221E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D0B7A6D1-1C68-4F9C-810C-AE9D6E0E290C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A606F3C-703E-459F-94D4-B2E17E1D90CE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09FDB068-0900-4528-B7A1-D7B9187409D9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5A65E2B8-93BF-49EF-9193-FC9339473B70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516A593A-D71C-49D9-843C-E1B26A7F73C9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5F7307CD-5B9E-4434-95D6-14C015FD93AC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80DD3935-A5DA-43A1-BF21-71A6896767ED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AAC8C343-9EED-49C5-B59B-B5D102830C78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DE818682-F1C6-4C57-861F-87092A2E703B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2BFD3BB2-80B6-4830-9AC7-A572B26169C8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D0DAFCB9-35D9-4AEF-9C40-7B09F8E458B6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B3A075A0-71DC-49C8-A5DD-41A587A59AB4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47378019-4B4F-41E2-B4B3-76203450EE3C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60D6303E-0E7A-4DF3-830A-395F1C87C292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20EECE33-CA00-46A7-8B32-2B1336FBD325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69A2889D-B394-42E3-ACB6-132A370FB281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2E67AE81-D99D-4802-A0B5-B88C469597EB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2C1DFFFA-AF6D-4ADF-8E65-856CB7D33FB2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BE06959-EFE8-4A98-8C4D-470A19E97DB7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770FF4F4-D42E-48F9-8910-3A9F00F8D321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EBD8FF7-B17F-4E67-8B92-4C4F1BE836F4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F999AC3F-9E6A-475C-94FE-9D1D2321C93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4C668507-9C01-4024-8050-17A02BDCF73D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ED1E8088-5D3D-44A3-BFF9-A2D35E1EFA34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C8F452AC-473D-408E-91E9-675408212370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A3A5AB3F-EE92-43B3-B4CE-0AD8FB2E5C16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38B76294-D36B-413F-A06D-664FF1053689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5BBFD9E5-542E-42C1-BEC2-AF6CED09A560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E5EF10A3-1505-4B42-91CB-8C7961C7EB0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8" name="자유형: 도형 277">
              <a:extLst>
                <a:ext uri="{FF2B5EF4-FFF2-40B4-BE49-F238E27FC236}">
                  <a16:creationId xmlns:a16="http://schemas.microsoft.com/office/drawing/2014/main" id="{77EF82B1-9FDA-4B66-9F3B-09077CB73F3B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F601B6ED-9710-4D86-BF0D-DBACC9681208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73C10E0F-54C9-468A-9FD5-A2D1657AA1E5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2403082F-DF71-477F-B8F4-C79D8D826AAF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D65C2F1A-7A27-4908-B61D-779B832D6DC6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E00F8C31-1079-42A8-B606-370FA1699FD9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2A84E832-DA1C-43E1-93A0-6F33ABEFD7FB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799F090A-748E-43E4-A738-F1144BD97310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5F868603-BD72-4EED-9612-383C01C49E3B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A7717C92-57E6-450B-AB1E-258E9CE0FE07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85D4A7A1-600D-4A2C-AF71-55EF2BD3D8D6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4DF9E770-F769-48D4-9D1C-C723258DE0F8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0D115521-5D40-453B-AAF3-B2267E398995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1E36C3D2-EFBC-4A76-946B-DD158B494FD3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84FBFB56-9151-45F8-BA0E-9DAF7353D3D3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450D1CFC-50D1-4E0C-A4D8-73F139BD9D68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A9380C7-699B-40F0-A6F1-5456A58BAB0C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B7651D9A-AD3A-476D-B1F4-78CB04AA496A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6" name="자유형: 도형 295">
              <a:extLst>
                <a:ext uri="{FF2B5EF4-FFF2-40B4-BE49-F238E27FC236}">
                  <a16:creationId xmlns:a16="http://schemas.microsoft.com/office/drawing/2014/main" id="{B7052087-6B14-423F-8771-6B78C0742216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551DA58D-B8A3-48B5-9834-03B16D7F3E98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89C164DA-30E5-41BA-9830-8475232B6E32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F1E978DE-74AE-427A-BDE2-D44A99915FA1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FC1D11E6-135B-413E-B0AC-CE61142860CA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2BA1DDB6-87D4-400B-BE7A-FAE30AB0B5F3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92415730-B727-4BE8-A4E3-41F148FD302A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E17DD7A2-4DE2-4689-A440-EE47639B53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F8047065-393E-4403-B49A-8738C2B22BC8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5" name="자유형: 도형 304">
              <a:extLst>
                <a:ext uri="{FF2B5EF4-FFF2-40B4-BE49-F238E27FC236}">
                  <a16:creationId xmlns:a16="http://schemas.microsoft.com/office/drawing/2014/main" id="{6AFE0B45-894E-48CA-A91F-E033C691BE78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6" name="자유형: 도형 305">
              <a:extLst>
                <a:ext uri="{FF2B5EF4-FFF2-40B4-BE49-F238E27FC236}">
                  <a16:creationId xmlns:a16="http://schemas.microsoft.com/office/drawing/2014/main" id="{25CE375E-AC91-459A-9A41-369BBA701B0F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4F9F0722-34CE-4C62-959F-54DD8532AFD1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BEA74FB4-74A8-4AD5-AD75-EBA9DD843260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91B3355E-4F42-466D-B62F-1E3380A429FF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8D9D2940-623F-4DEA-BA35-DE55D49A0D34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B060F695-3C45-44CD-90F0-4FD9699E64C4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1DCE0C91-B08F-4E7D-B4D6-053B3D60EF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2F2C3DD3-70E1-4F1F-B045-42374FF4D4C5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chemeClr val="bg1"/>
            </a:solidFill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55CC1732-E1DB-4848-8CFF-D3A526885877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F2A1A3F9-044D-479B-B681-E8EF2AC0C6A7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7AE28292-7895-4931-AF9A-5548F80FF23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B4A3D3E3-B03B-46CB-8493-38CE200B070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11420ED1-BFBA-429E-B389-96D5E2F884BC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F371DFB-1D3C-4134-A8C8-FF066ED7B40A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chemeClr val="bg1"/>
            </a:solidFill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3787EC4-3BE9-40E1-B9BC-5E5F264912B4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chemeClr val="bg1"/>
            </a:solidFill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7C005A9A-1F3E-4CBD-97D4-55B3CB2AF55C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7F316A63-9509-471F-8E5A-5B0DA981B640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13C71BBF-48B2-406B-8CBD-53E1472527AA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677623AF-4D20-484D-9182-371F5E586C62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ADD245A-E26E-4D9A-BE6E-BCE60699C7DE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9EFC6B10-03A3-4A1E-BE70-358186374784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AC8DCA7E-D304-4CBF-B568-612A47784217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0CBA69C8-CB5A-46EA-9966-01F644496CE1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60093892-CE46-488D-A372-6A63E88ECAF5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0DE8838F-3670-4CA8-8B2B-1419EAAD066F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7644CA36-234A-4886-943B-A2E28F067A26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7D8A6A47-9794-4EF9-BD71-09A315DD6722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960413BC-A15A-460A-ABEB-404E2396C4B9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E8F7605-C315-4678-8003-3FEC4E231B3F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C2F48D3A-BF02-4124-9CF5-7C4520044CCC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324BE46E-C951-4BBB-BB11-3DEE90A9D28E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831F850F-A8AE-42B3-8212-3FAB5B5DAC2E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2B393668-4BFD-4A46-B7D9-EDFF78A73C96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CE4BB375-CCA8-40F9-96B9-68944DB17A09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chemeClr val="bg1"/>
            </a:solidFill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FD3E899-80D8-4F0E-AF64-E67A672E0FC5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2" name="자유형: 도형 341">
              <a:extLst>
                <a:ext uri="{FF2B5EF4-FFF2-40B4-BE49-F238E27FC236}">
                  <a16:creationId xmlns:a16="http://schemas.microsoft.com/office/drawing/2014/main" id="{1EE318D5-83C3-44C8-A664-8F58907605B1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02ECEB3D-BAA9-455B-BBA5-2CF2567E82F2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78205259-FE8B-4060-802D-547D02DE2A65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7720824B-C659-4901-A4FE-E1FC661782A4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0A495375-0E6B-4C87-9D2C-B8D529987783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9C934BF8-4396-4F0E-83CC-01314DBCC8B8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D5EDDD9D-56AE-4106-9B22-67971F7A50F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845340CB-EBD0-4634-8E7A-F9AE35B725A2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C3E658A5-3B42-44B8-9331-A8FB38E7CA81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CE620620-9D7F-48F2-B865-5798D17657AD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AF013B09-54A1-48BA-B601-561A44C97F9F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FC044D63-45A8-449B-9E26-8C7CF321F9C4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7E4AA28D-86B8-446A-8164-F79FD946CE11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D2EDB8EA-79E2-4731-A9CD-3E5B2606721E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CC2EB1AD-682B-4B10-82AC-F38E71F376F1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E91327BC-5BC9-41BA-897B-7C8641C16D10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4E20483D-D822-4CD4-A771-5154D5BBB473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68C2BCCE-1C84-4130-9FBB-48609CB786F5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CBF060C2-42CA-40A3-BC81-12317C6F874A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6117551D-1728-4B61-A4F4-3785FF253EFE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92D57945-BB8D-42A1-8201-B227666F24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C53549D6-FEBB-4C98-AF72-4E909D452B3C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E092DD9C-E1F5-4F42-86BA-4E75B6FD4533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1F153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66" name="자유형: 도형 365">
            <a:extLst>
              <a:ext uri="{FF2B5EF4-FFF2-40B4-BE49-F238E27FC236}">
                <a16:creationId xmlns:a16="http://schemas.microsoft.com/office/drawing/2014/main" id="{CDE3FFD4-1046-4EAE-95B2-E6ED8A53645F}"/>
              </a:ext>
            </a:extLst>
          </p:cNvPr>
          <p:cNvSpPr/>
          <p:nvPr/>
        </p:nvSpPr>
        <p:spPr>
          <a:xfrm>
            <a:off x="2436827" y="2859288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315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67" name="자유형: 도형 366">
            <a:extLst>
              <a:ext uri="{FF2B5EF4-FFF2-40B4-BE49-F238E27FC236}">
                <a16:creationId xmlns:a16="http://schemas.microsoft.com/office/drawing/2014/main" id="{823D20CF-EE1F-4303-B782-A339DFFDBE0A}"/>
              </a:ext>
            </a:extLst>
          </p:cNvPr>
          <p:cNvSpPr/>
          <p:nvPr/>
        </p:nvSpPr>
        <p:spPr>
          <a:xfrm>
            <a:off x="9727389" y="502186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315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68" name="자유형: 도형 367">
            <a:extLst>
              <a:ext uri="{FF2B5EF4-FFF2-40B4-BE49-F238E27FC236}">
                <a16:creationId xmlns:a16="http://schemas.microsoft.com/office/drawing/2014/main" id="{4ECBD728-EC02-49AE-AF45-8BA46CC36193}"/>
              </a:ext>
            </a:extLst>
          </p:cNvPr>
          <p:cNvSpPr/>
          <p:nvPr/>
        </p:nvSpPr>
        <p:spPr>
          <a:xfrm>
            <a:off x="5471638" y="2480295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315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69" name="TextBox 368">
            <a:extLst>
              <a:ext uri="{FF2B5EF4-FFF2-40B4-BE49-F238E27FC236}">
                <a16:creationId xmlns:a16="http://schemas.microsoft.com/office/drawing/2014/main" id="{17E90549-9125-47F9-B75B-36164DCEF612}"/>
              </a:ext>
            </a:extLst>
          </p:cNvPr>
          <p:cNvSpPr txBox="1"/>
          <p:nvPr/>
        </p:nvSpPr>
        <p:spPr>
          <a:xfrm>
            <a:off x="2484726" y="363112"/>
            <a:ext cx="72225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cs typeface="Arial" panose="020B0604020202020204" pitchFamily="34" charset="0"/>
              </a:rPr>
              <a:t>World Map Infographic Slide</a:t>
            </a:r>
            <a:endParaRPr lang="ko-KR" altLang="en-US" sz="24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8E4B58C0-EF36-4F70-AA87-654994231DC9}"/>
              </a:ext>
            </a:extLst>
          </p:cNvPr>
          <p:cNvSpPr txBox="1"/>
          <p:nvPr/>
        </p:nvSpPr>
        <p:spPr>
          <a:xfrm>
            <a:off x="1386114" y="4033994"/>
            <a:ext cx="27507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6581587D-3AD3-4013-A9A6-B624FF434292}"/>
              </a:ext>
            </a:extLst>
          </p:cNvPr>
          <p:cNvSpPr/>
          <p:nvPr/>
        </p:nvSpPr>
        <p:spPr>
          <a:xfrm>
            <a:off x="1386113" y="3332006"/>
            <a:ext cx="27507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1EFEAEA0-4061-4034-94F7-1A56E4547D71}"/>
              </a:ext>
            </a:extLst>
          </p:cNvPr>
          <p:cNvSpPr/>
          <p:nvPr/>
        </p:nvSpPr>
        <p:spPr>
          <a:xfrm>
            <a:off x="1386113" y="2808786"/>
            <a:ext cx="9436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01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08383A3-BD5D-40B8-A047-530F946FE6CE}"/>
              </a:ext>
            </a:extLst>
          </p:cNvPr>
          <p:cNvSpPr txBox="1"/>
          <p:nvPr/>
        </p:nvSpPr>
        <p:spPr>
          <a:xfrm>
            <a:off x="4841134" y="4033994"/>
            <a:ext cx="27507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3EFEC4B2-233E-4510-9014-F2CDC7D38D86}"/>
              </a:ext>
            </a:extLst>
          </p:cNvPr>
          <p:cNvSpPr/>
          <p:nvPr/>
        </p:nvSpPr>
        <p:spPr>
          <a:xfrm>
            <a:off x="4841133" y="3332006"/>
            <a:ext cx="27507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C08C8790-3E3A-4C2D-8BEF-29667974BFC0}"/>
              </a:ext>
            </a:extLst>
          </p:cNvPr>
          <p:cNvSpPr/>
          <p:nvPr/>
        </p:nvSpPr>
        <p:spPr>
          <a:xfrm>
            <a:off x="4841133" y="2808786"/>
            <a:ext cx="9436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02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E60B9F7-0761-4BC2-96BD-B406E4510749}"/>
              </a:ext>
            </a:extLst>
          </p:cNvPr>
          <p:cNvSpPr txBox="1"/>
          <p:nvPr/>
        </p:nvSpPr>
        <p:spPr>
          <a:xfrm>
            <a:off x="8296154" y="4033994"/>
            <a:ext cx="27507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95EED9F4-D5EB-4F10-B020-C00439200934}"/>
              </a:ext>
            </a:extLst>
          </p:cNvPr>
          <p:cNvSpPr/>
          <p:nvPr/>
        </p:nvSpPr>
        <p:spPr>
          <a:xfrm>
            <a:off x="8296153" y="3332006"/>
            <a:ext cx="27507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D3E4C3B2-1FA9-43E1-B9DE-0E4EE4C8D121}"/>
              </a:ext>
            </a:extLst>
          </p:cNvPr>
          <p:cNvSpPr/>
          <p:nvPr/>
        </p:nvSpPr>
        <p:spPr>
          <a:xfrm>
            <a:off x="8296153" y="2808786"/>
            <a:ext cx="9436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03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47156EE0-5901-4727-A139-D3BFC36BBBB9}"/>
              </a:ext>
            </a:extLst>
          </p:cNvPr>
          <p:cNvSpPr/>
          <p:nvPr/>
        </p:nvSpPr>
        <p:spPr>
          <a:xfrm>
            <a:off x="1386113" y="1346678"/>
            <a:ext cx="90151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</a:rPr>
              <a:t>Contents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2802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id="{7DAF56AF-5716-4DDC-A7E3-16498F292D86}"/>
              </a:ext>
            </a:extLst>
          </p:cNvPr>
          <p:cNvSpPr txBox="1"/>
          <p:nvPr/>
        </p:nvSpPr>
        <p:spPr>
          <a:xfrm>
            <a:off x="5541621" y="2896299"/>
            <a:ext cx="5017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chemeClr val="bg1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chemeClr val="bg1"/>
                </a:solidFill>
              </a:rPr>
              <a:t>Mobile project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B0B354A-D7E3-46B5-8437-5CCC4BE89904}"/>
              </a:ext>
            </a:extLst>
          </p:cNvPr>
          <p:cNvSpPr txBox="1"/>
          <p:nvPr/>
        </p:nvSpPr>
        <p:spPr>
          <a:xfrm>
            <a:off x="5541621" y="3973517"/>
            <a:ext cx="501769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400" dirty="0">
                <a:solidFill>
                  <a:schemeClr val="bg1"/>
                </a:solidFill>
              </a:rPr>
              <a:t>Ut </a:t>
            </a:r>
            <a:r>
              <a:rPr lang="en-US" altLang="ko-KR" sz="1400" dirty="0" err="1">
                <a:solidFill>
                  <a:schemeClr val="bg1"/>
                </a:solidFill>
              </a:rPr>
              <a:t>enim</a:t>
            </a:r>
            <a:r>
              <a:rPr lang="en-US" altLang="ko-KR" sz="1400" dirty="0">
                <a:solidFill>
                  <a:schemeClr val="bg1"/>
                </a:solidFill>
              </a:rPr>
              <a:t> ad minim </a:t>
            </a:r>
            <a:r>
              <a:rPr lang="en-US" altLang="ko-KR" sz="1400" dirty="0" err="1">
                <a:solidFill>
                  <a:schemeClr val="bg1"/>
                </a:solidFill>
              </a:rPr>
              <a:t>veniam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nostrud</a:t>
            </a:r>
            <a:r>
              <a:rPr lang="en-US" altLang="ko-KR" sz="1400" dirty="0">
                <a:solidFill>
                  <a:schemeClr val="bg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bg1"/>
                </a:solidFill>
              </a:rPr>
              <a:t>ullamco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laboris</a:t>
            </a:r>
            <a:r>
              <a:rPr lang="en-US" altLang="ko-KR" sz="1400" dirty="0">
                <a:solidFill>
                  <a:schemeClr val="bg1"/>
                </a:solidFill>
              </a:rPr>
              <a:t> nisi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aliquip</a:t>
            </a:r>
            <a:r>
              <a:rPr lang="en-US" altLang="ko-KR" sz="1400" dirty="0">
                <a:solidFill>
                  <a:schemeClr val="bg1"/>
                </a:solidFill>
              </a:rPr>
              <a:t> ex </a:t>
            </a:r>
            <a:r>
              <a:rPr lang="en-US" altLang="ko-KR" sz="1400" dirty="0" err="1">
                <a:solidFill>
                  <a:schemeClr val="bg1"/>
                </a:solidFill>
              </a:rPr>
              <a:t>ea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commodo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consequat</a:t>
            </a:r>
            <a:r>
              <a:rPr lang="en-US" altLang="ko-KR" sz="1400" dirty="0">
                <a:solidFill>
                  <a:schemeClr val="bg1"/>
                </a:solidFill>
              </a:rPr>
              <a:t>. Duis </a:t>
            </a:r>
            <a:r>
              <a:rPr lang="en-US" altLang="ko-KR" sz="1400" dirty="0" err="1">
                <a:solidFill>
                  <a:schemeClr val="bg1"/>
                </a:solidFill>
              </a:rPr>
              <a:t>aute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irure</a:t>
            </a:r>
            <a:r>
              <a:rPr lang="en-US" altLang="ko-KR" sz="1400" dirty="0">
                <a:solidFill>
                  <a:schemeClr val="bg1"/>
                </a:solidFill>
              </a:rPr>
              <a:t> dolor in </a:t>
            </a:r>
            <a:r>
              <a:rPr lang="en-US" altLang="ko-KR" sz="14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400" dirty="0">
                <a:solidFill>
                  <a:schemeClr val="bg1"/>
                </a:solidFill>
              </a:rPr>
              <a:t> in </a:t>
            </a:r>
            <a:r>
              <a:rPr lang="en-US" altLang="ko-KR" sz="1400" dirty="0" err="1">
                <a:solidFill>
                  <a:schemeClr val="bg1"/>
                </a:solidFill>
              </a:rPr>
              <a:t>voluptate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velit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esse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cillum</a:t>
            </a:r>
            <a:r>
              <a:rPr lang="en-US" altLang="ko-KR" sz="1400" dirty="0">
                <a:solidFill>
                  <a:schemeClr val="bg1"/>
                </a:solidFill>
              </a:rPr>
              <a:t> dolore </a:t>
            </a:r>
            <a:r>
              <a:rPr lang="en-US" altLang="ko-KR" sz="1400" dirty="0" err="1">
                <a:solidFill>
                  <a:schemeClr val="bg1"/>
                </a:solidFill>
              </a:rPr>
              <a:t>eu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fugiat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nulla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pariatur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400" dirty="0" err="1">
                <a:solidFill>
                  <a:schemeClr val="bg1"/>
                </a:solidFill>
              </a:rPr>
              <a:t>Excepteur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sint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occaecat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cupidatat</a:t>
            </a:r>
            <a:r>
              <a:rPr lang="en-US" altLang="ko-KR" sz="1400" dirty="0">
                <a:solidFill>
                  <a:schemeClr val="bg1"/>
                </a:solidFill>
              </a:rPr>
              <a:t> non </a:t>
            </a:r>
            <a:r>
              <a:rPr lang="en-US" altLang="ko-KR" sz="1400" dirty="0" err="1">
                <a:solidFill>
                  <a:schemeClr val="bg1"/>
                </a:solidFill>
              </a:rPr>
              <a:t>proident</a:t>
            </a:r>
            <a:r>
              <a:rPr lang="en-US" altLang="ko-KR" sz="1400" dirty="0">
                <a:solidFill>
                  <a:schemeClr val="bg1"/>
                </a:solidFill>
              </a:rPr>
              <a:t>!</a:t>
            </a:r>
          </a:p>
        </p:txBody>
      </p:sp>
      <p:pic>
        <p:nvPicPr>
          <p:cNvPr id="32" name="그림 31">
            <a:extLst>
              <a:ext uri="{FF2B5EF4-FFF2-40B4-BE49-F238E27FC236}">
                <a16:creationId xmlns:a16="http://schemas.microsoft.com/office/drawing/2014/main" id="{E7A56C93-6689-4D8B-BC71-E7A5470A67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284" y="534758"/>
            <a:ext cx="3124556" cy="5943600"/>
          </a:xfrm>
          <a:prstGeom prst="rect">
            <a:avLst/>
          </a:prstGeom>
        </p:spPr>
      </p:pic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B501F51E-0837-4DB4-9369-A2BF5604AD6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33" name="그림 32">
            <a:extLst>
              <a:ext uri="{FF2B5EF4-FFF2-40B4-BE49-F238E27FC236}">
                <a16:creationId xmlns:a16="http://schemas.microsoft.com/office/drawing/2014/main" id="{698FD30E-1337-41D5-B58E-181E6C7ED1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874" y="803262"/>
            <a:ext cx="1223580" cy="200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E7DAC47F-0313-4CAB-B58E-D6E78D6797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305" y="457200"/>
            <a:ext cx="4623711" cy="59436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E8D7F2E-AB55-482F-A61B-447E7CE260B4}"/>
              </a:ext>
            </a:extLst>
          </p:cNvPr>
          <p:cNvSpPr txBox="1"/>
          <p:nvPr/>
        </p:nvSpPr>
        <p:spPr>
          <a:xfrm>
            <a:off x="6083300" y="2939832"/>
            <a:ext cx="5017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chemeClr val="bg1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chemeClr val="bg1"/>
                </a:solidFill>
              </a:rPr>
              <a:t>Tablet project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85B3B21-4CCB-4F86-93D3-AD4A0C6B0106}"/>
              </a:ext>
            </a:extLst>
          </p:cNvPr>
          <p:cNvSpPr txBox="1"/>
          <p:nvPr/>
        </p:nvSpPr>
        <p:spPr>
          <a:xfrm>
            <a:off x="6083300" y="4017050"/>
            <a:ext cx="501769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400" dirty="0">
                <a:solidFill>
                  <a:schemeClr val="bg1"/>
                </a:solidFill>
              </a:rPr>
              <a:t>Ut </a:t>
            </a:r>
            <a:r>
              <a:rPr lang="en-US" altLang="ko-KR" sz="1400" dirty="0" err="1">
                <a:solidFill>
                  <a:schemeClr val="bg1"/>
                </a:solidFill>
              </a:rPr>
              <a:t>enim</a:t>
            </a:r>
            <a:r>
              <a:rPr lang="en-US" altLang="ko-KR" sz="1400" dirty="0">
                <a:solidFill>
                  <a:schemeClr val="bg1"/>
                </a:solidFill>
              </a:rPr>
              <a:t> ad minim </a:t>
            </a:r>
            <a:r>
              <a:rPr lang="en-US" altLang="ko-KR" sz="1400" dirty="0" err="1">
                <a:solidFill>
                  <a:schemeClr val="bg1"/>
                </a:solidFill>
              </a:rPr>
              <a:t>veniam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nostrud</a:t>
            </a:r>
            <a:r>
              <a:rPr lang="en-US" altLang="ko-KR" sz="1400" dirty="0">
                <a:solidFill>
                  <a:schemeClr val="bg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bg1"/>
                </a:solidFill>
              </a:rPr>
              <a:t>ullamco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laboris</a:t>
            </a:r>
            <a:r>
              <a:rPr lang="en-US" altLang="ko-KR" sz="1400" dirty="0">
                <a:solidFill>
                  <a:schemeClr val="bg1"/>
                </a:solidFill>
              </a:rPr>
              <a:t> nisi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aliquip</a:t>
            </a:r>
            <a:r>
              <a:rPr lang="en-US" altLang="ko-KR" sz="1400" dirty="0">
                <a:solidFill>
                  <a:schemeClr val="bg1"/>
                </a:solidFill>
              </a:rPr>
              <a:t> ex </a:t>
            </a:r>
            <a:r>
              <a:rPr lang="en-US" altLang="ko-KR" sz="1400" dirty="0" err="1">
                <a:solidFill>
                  <a:schemeClr val="bg1"/>
                </a:solidFill>
              </a:rPr>
              <a:t>ea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commodo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consequat</a:t>
            </a:r>
            <a:r>
              <a:rPr lang="en-US" altLang="ko-KR" sz="1400" dirty="0">
                <a:solidFill>
                  <a:schemeClr val="bg1"/>
                </a:solidFill>
              </a:rPr>
              <a:t>. Duis </a:t>
            </a:r>
            <a:r>
              <a:rPr lang="en-US" altLang="ko-KR" sz="1400" dirty="0" err="1">
                <a:solidFill>
                  <a:schemeClr val="bg1"/>
                </a:solidFill>
              </a:rPr>
              <a:t>aute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irure</a:t>
            </a:r>
            <a:r>
              <a:rPr lang="en-US" altLang="ko-KR" sz="1400" dirty="0">
                <a:solidFill>
                  <a:schemeClr val="bg1"/>
                </a:solidFill>
              </a:rPr>
              <a:t> dolor in </a:t>
            </a:r>
            <a:r>
              <a:rPr lang="en-US" altLang="ko-KR" sz="14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400" dirty="0">
                <a:solidFill>
                  <a:schemeClr val="bg1"/>
                </a:solidFill>
              </a:rPr>
              <a:t> in </a:t>
            </a:r>
            <a:r>
              <a:rPr lang="en-US" altLang="ko-KR" sz="1400" dirty="0" err="1">
                <a:solidFill>
                  <a:schemeClr val="bg1"/>
                </a:solidFill>
              </a:rPr>
              <a:t>voluptate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velit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esse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cillum</a:t>
            </a:r>
            <a:r>
              <a:rPr lang="en-US" altLang="ko-KR" sz="1400" dirty="0">
                <a:solidFill>
                  <a:schemeClr val="bg1"/>
                </a:solidFill>
              </a:rPr>
              <a:t> dolore </a:t>
            </a:r>
            <a:r>
              <a:rPr lang="en-US" altLang="ko-KR" sz="1400" dirty="0" err="1">
                <a:solidFill>
                  <a:schemeClr val="bg1"/>
                </a:solidFill>
              </a:rPr>
              <a:t>eu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fugiat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nulla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pariatur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400" dirty="0" err="1">
                <a:solidFill>
                  <a:schemeClr val="bg1"/>
                </a:solidFill>
              </a:rPr>
              <a:t>Excepteur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sint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occaecat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cupidatat</a:t>
            </a:r>
            <a:r>
              <a:rPr lang="en-US" altLang="ko-KR" sz="1400" dirty="0">
                <a:solidFill>
                  <a:schemeClr val="bg1"/>
                </a:solidFill>
              </a:rPr>
              <a:t> non </a:t>
            </a:r>
            <a:r>
              <a:rPr lang="en-US" altLang="ko-KR" sz="1400" dirty="0" err="1">
                <a:solidFill>
                  <a:schemeClr val="bg1"/>
                </a:solidFill>
              </a:rPr>
              <a:t>proident</a:t>
            </a:r>
            <a:r>
              <a:rPr lang="en-US" altLang="ko-KR" sz="1400" dirty="0">
                <a:solidFill>
                  <a:schemeClr val="bg1"/>
                </a:solidFill>
              </a:rPr>
              <a:t>!</a:t>
            </a:r>
          </a:p>
        </p:txBody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4253A32F-8662-49DA-A080-B4E27EF882B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26748480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5EAA12A-865E-4E7B-AAC0-DCEA106A975D}"/>
              </a:ext>
            </a:extLst>
          </p:cNvPr>
          <p:cNvSpPr txBox="1"/>
          <p:nvPr/>
        </p:nvSpPr>
        <p:spPr>
          <a:xfrm>
            <a:off x="7788214" y="1778199"/>
            <a:ext cx="3712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chemeClr val="bg1"/>
                </a:solidFill>
              </a:rPr>
              <a:t>Desktop project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2E52C28-329F-43C6-B6E3-1EAA0F09C923}"/>
              </a:ext>
            </a:extLst>
          </p:cNvPr>
          <p:cNvSpPr txBox="1"/>
          <p:nvPr/>
        </p:nvSpPr>
        <p:spPr>
          <a:xfrm>
            <a:off x="7788215" y="2609196"/>
            <a:ext cx="371254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Ut </a:t>
            </a:r>
            <a:r>
              <a:rPr lang="en-US" altLang="ko-KR" sz="1200" dirty="0" err="1">
                <a:solidFill>
                  <a:schemeClr val="bg1"/>
                </a:solidFill>
              </a:rPr>
              <a:t>enim</a:t>
            </a:r>
            <a:r>
              <a:rPr lang="en-US" altLang="ko-KR" sz="1200" dirty="0">
                <a:solidFill>
                  <a:schemeClr val="bg1"/>
                </a:solidFill>
              </a:rPr>
              <a:t> ad minim </a:t>
            </a:r>
            <a:r>
              <a:rPr lang="en-US" altLang="ko-KR" sz="1200" dirty="0" err="1">
                <a:solidFill>
                  <a:schemeClr val="bg1"/>
                </a:solidFill>
              </a:rPr>
              <a:t>veniam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quis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nostrud</a:t>
            </a:r>
            <a:r>
              <a:rPr lang="en-US" altLang="ko-KR" sz="1200" dirty="0">
                <a:solidFill>
                  <a:schemeClr val="bg1"/>
                </a:solidFill>
              </a:rPr>
              <a:t> exercitation </a:t>
            </a:r>
            <a:r>
              <a:rPr lang="en-US" altLang="ko-KR" sz="1200" dirty="0" err="1">
                <a:solidFill>
                  <a:schemeClr val="bg1"/>
                </a:solidFill>
              </a:rPr>
              <a:t>ullamco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laboris</a:t>
            </a:r>
            <a:r>
              <a:rPr lang="en-US" altLang="ko-KR" sz="1200" dirty="0">
                <a:solidFill>
                  <a:schemeClr val="bg1"/>
                </a:solidFill>
              </a:rPr>
              <a:t> nisi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aliquip</a:t>
            </a:r>
            <a:r>
              <a:rPr lang="en-US" altLang="ko-KR" sz="1200" dirty="0">
                <a:solidFill>
                  <a:schemeClr val="bg1"/>
                </a:solidFill>
              </a:rPr>
              <a:t> ex </a:t>
            </a:r>
            <a:r>
              <a:rPr lang="en-US" altLang="ko-KR" sz="1200" dirty="0" err="1">
                <a:solidFill>
                  <a:schemeClr val="bg1"/>
                </a:solidFill>
              </a:rPr>
              <a:t>ea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commodo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consequat</a:t>
            </a:r>
            <a:r>
              <a:rPr lang="en-US" altLang="ko-KR" sz="1200" dirty="0">
                <a:solidFill>
                  <a:schemeClr val="bg1"/>
                </a:solidFill>
              </a:rPr>
              <a:t>. Duis </a:t>
            </a:r>
            <a:r>
              <a:rPr lang="en-US" altLang="ko-KR" sz="1200" dirty="0" err="1">
                <a:solidFill>
                  <a:schemeClr val="bg1"/>
                </a:solidFill>
              </a:rPr>
              <a:t>aute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irure</a:t>
            </a:r>
            <a:r>
              <a:rPr lang="en-US" altLang="ko-KR" sz="1200" dirty="0">
                <a:solidFill>
                  <a:schemeClr val="bg1"/>
                </a:solidFill>
              </a:rPr>
              <a:t> dolor in </a:t>
            </a:r>
            <a:r>
              <a:rPr lang="en-US" altLang="ko-KR" sz="12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200" dirty="0">
                <a:solidFill>
                  <a:schemeClr val="bg1"/>
                </a:solidFill>
              </a:rPr>
              <a:t> in </a:t>
            </a:r>
            <a:r>
              <a:rPr lang="en-US" altLang="ko-KR" sz="1200" dirty="0" err="1">
                <a:solidFill>
                  <a:schemeClr val="bg1"/>
                </a:solidFill>
              </a:rPr>
              <a:t>voluptate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velit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esse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cillum</a:t>
            </a:r>
            <a:r>
              <a:rPr lang="en-US" altLang="ko-KR" sz="1200" dirty="0">
                <a:solidFill>
                  <a:schemeClr val="bg1"/>
                </a:solidFill>
              </a:rPr>
              <a:t> dolore </a:t>
            </a:r>
            <a:r>
              <a:rPr lang="en-US" altLang="ko-KR" sz="1200" dirty="0" err="1">
                <a:solidFill>
                  <a:schemeClr val="bg1"/>
                </a:solidFill>
              </a:rPr>
              <a:t>eu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fugiat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nulla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pariatur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chemeClr val="bg1"/>
                </a:solidFill>
              </a:rPr>
              <a:t>Excepteur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sint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occaecat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cupidatat</a:t>
            </a:r>
            <a:r>
              <a:rPr lang="en-US" altLang="ko-KR" sz="1200" dirty="0">
                <a:solidFill>
                  <a:schemeClr val="bg1"/>
                </a:solidFill>
              </a:rPr>
              <a:t> non </a:t>
            </a:r>
            <a:r>
              <a:rPr lang="en-US" altLang="ko-KR" sz="1200" dirty="0" err="1">
                <a:solidFill>
                  <a:schemeClr val="bg1"/>
                </a:solidFill>
              </a:rPr>
              <a:t>proident</a:t>
            </a:r>
            <a:r>
              <a:rPr lang="en-US" altLang="ko-KR" sz="1200" dirty="0">
                <a:solidFill>
                  <a:schemeClr val="bg1"/>
                </a:solidFill>
              </a:rPr>
              <a:t>!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5AF18DA4-583B-42E8-967B-C1C345E07E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73" y="1044490"/>
            <a:ext cx="7745347" cy="4769019"/>
          </a:xfrm>
          <a:prstGeom prst="rect">
            <a:avLst/>
          </a:prstGeom>
        </p:spPr>
      </p:pic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D6C7994A-B6DF-4BF2-8674-0AAAB3BE34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7241270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15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247099" y="5564695"/>
            <a:ext cx="359760" cy="389572"/>
            <a:chOff x="1437599" y="5564695"/>
            <a:chExt cx="359760" cy="389572"/>
          </a:xfrm>
          <a:solidFill>
            <a:schemeClr val="bg1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302463" y="3564350"/>
            <a:ext cx="295847" cy="394621"/>
            <a:chOff x="5492963" y="3564350"/>
            <a:chExt cx="295847" cy="394621"/>
          </a:xfrm>
          <a:solidFill>
            <a:schemeClr val="bg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7953747" y="4296431"/>
            <a:ext cx="385886" cy="266700"/>
            <a:chOff x="8144247" y="4296431"/>
            <a:chExt cx="385886" cy="266700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234907" y="2900076"/>
            <a:ext cx="390525" cy="387573"/>
            <a:chOff x="1425407" y="2900076"/>
            <a:chExt cx="390525" cy="387573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281068" y="1570005"/>
            <a:ext cx="328636" cy="392335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3918417" y="1567243"/>
            <a:ext cx="390525" cy="388882"/>
            <a:chOff x="4108917" y="1567243"/>
            <a:chExt cx="390525" cy="388882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5952354" y="920972"/>
            <a:ext cx="352425" cy="348996"/>
            <a:chOff x="6142854" y="920972"/>
            <a:chExt cx="352425" cy="348996"/>
          </a:xfrm>
          <a:solidFill>
            <a:schemeClr val="bg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588625" y="5545359"/>
            <a:ext cx="333375" cy="392811"/>
            <a:chOff x="779125" y="5545359"/>
            <a:chExt cx="333375" cy="392811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7986608" y="892968"/>
            <a:ext cx="311085" cy="394145"/>
            <a:chOff x="8177108" y="892968"/>
            <a:chExt cx="311085" cy="394145"/>
          </a:xfrm>
          <a:solidFill>
            <a:schemeClr val="bg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1905774" y="1561337"/>
            <a:ext cx="390525" cy="390525"/>
            <a:chOff x="2096274" y="1561337"/>
            <a:chExt cx="390525" cy="390525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2346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285875" y="5547788"/>
            <a:ext cx="369263" cy="392287"/>
            <a:chOff x="7476375" y="5547788"/>
            <a:chExt cx="369263" cy="392287"/>
          </a:xfrm>
          <a:solidFill>
            <a:schemeClr val="bg1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1906705" y="4229100"/>
            <a:ext cx="390525" cy="392832"/>
            <a:chOff x="2097205" y="4229100"/>
            <a:chExt cx="390525" cy="392832"/>
          </a:xfrm>
          <a:solidFill>
            <a:schemeClr val="bg1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555965" y="2902362"/>
            <a:ext cx="390525" cy="390525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274246" y="902112"/>
            <a:ext cx="295846" cy="390525"/>
            <a:chOff x="1464746" y="902112"/>
            <a:chExt cx="295846" cy="390525"/>
          </a:xfrm>
          <a:solidFill>
            <a:schemeClr val="bg1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3915242" y="3611499"/>
            <a:ext cx="390525" cy="302323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265594" y="4231576"/>
            <a:ext cx="385103" cy="381000"/>
            <a:chOff x="5456094" y="4231576"/>
            <a:chExt cx="385103" cy="381000"/>
          </a:xfrm>
          <a:solidFill>
            <a:schemeClr val="bg1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5877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575170" y="902684"/>
            <a:ext cx="391097" cy="391001"/>
            <a:chOff x="2765670" y="902684"/>
            <a:chExt cx="391097" cy="391001"/>
          </a:xfrm>
          <a:solidFill>
            <a:schemeClr val="bg1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262935" y="1563454"/>
            <a:ext cx="392525" cy="392558"/>
            <a:chOff x="5453435" y="1563454"/>
            <a:chExt cx="392525" cy="392558"/>
          </a:xfrm>
          <a:solidFill>
            <a:schemeClr val="bg1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280972" y="902398"/>
            <a:ext cx="295275" cy="393763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593783" y="1564671"/>
            <a:ext cx="390525" cy="388620"/>
            <a:chOff x="4784283" y="1564671"/>
            <a:chExt cx="390525" cy="388620"/>
          </a:xfrm>
          <a:solidFill>
            <a:schemeClr val="bg1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39201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242587" y="2901029"/>
            <a:ext cx="390525" cy="390525"/>
            <a:chOff x="3433087" y="2901029"/>
            <a:chExt cx="390525" cy="390525"/>
          </a:xfrm>
          <a:solidFill>
            <a:schemeClr val="bg1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593994" y="903541"/>
            <a:ext cx="393001" cy="393001"/>
            <a:chOff x="4784494" y="903541"/>
            <a:chExt cx="393001" cy="393001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258553" y="2279808"/>
            <a:ext cx="392238" cy="294704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7946937" y="2235850"/>
            <a:ext cx="390763" cy="388476"/>
            <a:chOff x="8137437" y="2235850"/>
            <a:chExt cx="390763" cy="388476"/>
          </a:xfrm>
          <a:solidFill>
            <a:schemeClr val="bg1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260648" y="923448"/>
            <a:ext cx="388240" cy="340043"/>
            <a:chOff x="5451148" y="923448"/>
            <a:chExt cx="388240" cy="340043"/>
          </a:xfrm>
          <a:solidFill>
            <a:schemeClr val="bg1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59579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1900419" y="902017"/>
            <a:ext cx="388715" cy="388239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563388" y="4234999"/>
            <a:ext cx="392145" cy="392071"/>
            <a:chOff x="753888" y="4234999"/>
            <a:chExt cx="392145" cy="392071"/>
          </a:xfrm>
          <a:solidFill>
            <a:schemeClr val="bg1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581742" y="1560385"/>
            <a:ext cx="376198" cy="385905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602530" y="2235612"/>
            <a:ext cx="390240" cy="374047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1905943" y="5591079"/>
            <a:ext cx="387573" cy="336233"/>
            <a:chOff x="2096443" y="5591079"/>
            <a:chExt cx="387573" cy="336233"/>
          </a:xfrm>
          <a:solidFill>
            <a:schemeClr val="bg1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587707" y="5564552"/>
            <a:ext cx="385858" cy="387539"/>
            <a:chOff x="4778207" y="5564552"/>
            <a:chExt cx="385858" cy="387539"/>
          </a:xfrm>
          <a:solidFill>
            <a:schemeClr val="bg1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7943650" y="1590436"/>
            <a:ext cx="390621" cy="347425"/>
            <a:chOff x="8134150" y="1590436"/>
            <a:chExt cx="390621" cy="347425"/>
          </a:xfrm>
          <a:solidFill>
            <a:schemeClr val="bg1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5940924" y="1619726"/>
            <a:ext cx="366903" cy="278130"/>
            <a:chOff x="6131424" y="1619726"/>
            <a:chExt cx="366903" cy="278130"/>
          </a:xfrm>
          <a:solidFill>
            <a:schemeClr val="bg1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566252" y="4898040"/>
            <a:ext cx="389322" cy="389222"/>
            <a:chOff x="756752" y="4898040"/>
            <a:chExt cx="389322" cy="389222"/>
          </a:xfrm>
          <a:solidFill>
            <a:schemeClr val="bg1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5934418" y="2230374"/>
            <a:ext cx="393411" cy="390905"/>
            <a:chOff x="6124918" y="2230374"/>
            <a:chExt cx="393411" cy="390905"/>
          </a:xfrm>
          <a:solidFill>
            <a:schemeClr val="bg1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242015" y="5564600"/>
            <a:ext cx="391954" cy="388715"/>
            <a:chOff x="3432515" y="5564600"/>
            <a:chExt cx="391954" cy="388715"/>
          </a:xfrm>
          <a:solidFill>
            <a:schemeClr val="bg1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3915052" y="5564121"/>
            <a:ext cx="391763" cy="388813"/>
            <a:chOff x="4105552" y="5564121"/>
            <a:chExt cx="391763" cy="388813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272709" y="2901267"/>
            <a:ext cx="391764" cy="392454"/>
            <a:chOff x="7463209" y="2901267"/>
            <a:chExt cx="391764" cy="392454"/>
          </a:xfrm>
          <a:solidFill>
            <a:schemeClr val="bg1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271214" y="4896428"/>
            <a:ext cx="390525" cy="390525"/>
            <a:chOff x="7461714" y="4896428"/>
            <a:chExt cx="390525" cy="390525"/>
          </a:xfrm>
          <a:solidFill>
            <a:schemeClr val="bg1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569169" y="5564600"/>
            <a:ext cx="392240" cy="392239"/>
            <a:chOff x="2759669" y="5564600"/>
            <a:chExt cx="392240" cy="392239"/>
          </a:xfrm>
          <a:solidFill>
            <a:schemeClr val="bg1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1906705" y="4897183"/>
            <a:ext cx="386334" cy="391287"/>
            <a:chOff x="2097205" y="4897183"/>
            <a:chExt cx="386334" cy="391287"/>
          </a:xfrm>
          <a:solidFill>
            <a:schemeClr val="bg1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242122" y="2234755"/>
            <a:ext cx="392990" cy="382429"/>
            <a:chOff x="3432622" y="2234755"/>
            <a:chExt cx="392990" cy="382429"/>
          </a:xfrm>
          <a:solidFill>
            <a:schemeClr val="bg1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576884" y="4895564"/>
            <a:ext cx="386334" cy="391382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260765" y="5564677"/>
            <a:ext cx="392240" cy="386638"/>
            <a:chOff x="5451265" y="5564677"/>
            <a:chExt cx="392240" cy="386638"/>
          </a:xfrm>
          <a:solidFill>
            <a:schemeClr val="bg1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236526" y="4897752"/>
            <a:ext cx="389237" cy="389222"/>
            <a:chOff x="1427026" y="4897752"/>
            <a:chExt cx="389237" cy="389222"/>
          </a:xfrm>
          <a:solidFill>
            <a:schemeClr val="bg1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583207" y="897064"/>
            <a:ext cx="346424" cy="390525"/>
            <a:chOff x="773707" y="897064"/>
            <a:chExt cx="346424" cy="390525"/>
          </a:xfrm>
          <a:solidFill>
            <a:schemeClr val="bg1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606341" y="903731"/>
            <a:ext cx="389763" cy="391478"/>
            <a:chOff x="6796841" y="903731"/>
            <a:chExt cx="389763" cy="391478"/>
          </a:xfrm>
          <a:solidFill>
            <a:schemeClr val="bg1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255910" y="2899243"/>
            <a:ext cx="392389" cy="386748"/>
            <a:chOff x="5446410" y="2899243"/>
            <a:chExt cx="392389" cy="386748"/>
          </a:xfrm>
          <a:solidFill>
            <a:schemeClr val="bg1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584945" y="2903505"/>
            <a:ext cx="392049" cy="391668"/>
            <a:chOff x="4775445" y="2903505"/>
            <a:chExt cx="392049" cy="391668"/>
          </a:xfrm>
          <a:solidFill>
            <a:schemeClr val="bg1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1936423" y="3570446"/>
            <a:ext cx="323850" cy="385477"/>
            <a:chOff x="2126923" y="3570446"/>
            <a:chExt cx="323850" cy="385477"/>
          </a:xfrm>
          <a:solidFill>
            <a:schemeClr val="bg1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247063" y="4904517"/>
            <a:ext cx="386334" cy="391287"/>
            <a:chOff x="3437563" y="4904517"/>
            <a:chExt cx="386334" cy="391287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597804" y="3589558"/>
            <a:ext cx="390525" cy="342900"/>
            <a:chOff x="4788304" y="3589558"/>
            <a:chExt cx="390525" cy="342900"/>
          </a:xfrm>
          <a:solidFill>
            <a:schemeClr val="bg1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6142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601503" y="4880133"/>
            <a:ext cx="397267" cy="431007"/>
            <a:chOff x="6792003" y="4880133"/>
            <a:chExt cx="397267" cy="431007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59369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651311" y="2230183"/>
            <a:ext cx="209550" cy="394335"/>
            <a:chOff x="841811" y="2230183"/>
            <a:chExt cx="209550" cy="394335"/>
          </a:xfrm>
          <a:solidFill>
            <a:schemeClr val="bg1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79466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7943639" y="5587537"/>
            <a:ext cx="386624" cy="340381"/>
            <a:chOff x="8134139" y="5587537"/>
            <a:chExt cx="386624" cy="340381"/>
          </a:xfrm>
          <a:solidFill>
            <a:schemeClr val="bg1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322049" y="897119"/>
            <a:ext cx="296037" cy="392946"/>
            <a:chOff x="7512549" y="897119"/>
            <a:chExt cx="296037" cy="392946"/>
          </a:xfrm>
          <a:solidFill>
            <a:schemeClr val="bg1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620438" y="4233100"/>
            <a:ext cx="366045" cy="390525"/>
            <a:chOff x="6810938" y="4233100"/>
            <a:chExt cx="366045" cy="390525"/>
          </a:xfrm>
          <a:solidFill>
            <a:schemeClr val="bg1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1994621" y="2228183"/>
            <a:ext cx="219171" cy="389096"/>
            <a:chOff x="2185121" y="2228183"/>
            <a:chExt cx="219171" cy="389096"/>
          </a:xfrm>
          <a:solidFill>
            <a:schemeClr val="bg1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5935685" y="3592734"/>
            <a:ext cx="390620" cy="333375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1901562" y="2898076"/>
            <a:ext cx="390525" cy="387572"/>
            <a:chOff x="2092062" y="2898076"/>
            <a:chExt cx="390525" cy="38757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607198" y="3579043"/>
            <a:ext cx="390525" cy="373641"/>
            <a:chOff x="6797698" y="3579043"/>
            <a:chExt cx="390525" cy="373641"/>
          </a:xfrm>
          <a:solidFill>
            <a:schemeClr val="bg1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272900" y="3566350"/>
            <a:ext cx="390525" cy="390525"/>
            <a:chOff x="7463400" y="3566350"/>
            <a:chExt cx="390525" cy="390525"/>
          </a:xfrm>
          <a:solidFill>
            <a:schemeClr val="bg1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283580" y="3565969"/>
            <a:ext cx="276225" cy="390525"/>
            <a:chOff x="1474080" y="3565969"/>
            <a:chExt cx="276225" cy="390525"/>
          </a:xfrm>
          <a:solidFill>
            <a:schemeClr val="bg1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597670" y="3568160"/>
            <a:ext cx="342900" cy="390525"/>
            <a:chOff x="2788170" y="3568160"/>
            <a:chExt cx="342900" cy="390525"/>
          </a:xfrm>
          <a:solidFill>
            <a:schemeClr val="bg1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7951175" y="3566350"/>
            <a:ext cx="394621" cy="394240"/>
            <a:chOff x="8141675" y="3566350"/>
            <a:chExt cx="394621" cy="394240"/>
          </a:xfrm>
          <a:solidFill>
            <a:schemeClr val="bg1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3921148" y="901350"/>
            <a:ext cx="388524" cy="388239"/>
            <a:chOff x="4111648" y="901350"/>
            <a:chExt cx="388524" cy="388239"/>
          </a:xfrm>
          <a:solidFill>
            <a:schemeClr val="bg1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562156" y="1562597"/>
            <a:ext cx="390525" cy="390525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290064" y="4882800"/>
            <a:ext cx="333375" cy="424244"/>
            <a:chOff x="5480564" y="4882800"/>
            <a:chExt cx="333375" cy="424244"/>
          </a:xfrm>
          <a:solidFill>
            <a:schemeClr val="bg1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250207" y="4256817"/>
            <a:ext cx="386098" cy="335480"/>
            <a:chOff x="3440707" y="4256817"/>
            <a:chExt cx="386098" cy="335480"/>
          </a:xfrm>
          <a:solidFill>
            <a:schemeClr val="bg1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7944984" y="2896171"/>
            <a:ext cx="390239" cy="394525"/>
            <a:chOff x="8135484" y="2896171"/>
            <a:chExt cx="390239" cy="394525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5967594" y="4884991"/>
            <a:ext cx="323850" cy="424243"/>
            <a:chOff x="6158094" y="4884991"/>
            <a:chExt cx="323850" cy="424243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574598" y="2243423"/>
            <a:ext cx="390525" cy="364617"/>
            <a:chOff x="2765098" y="2243423"/>
            <a:chExt cx="390525" cy="364617"/>
          </a:xfrm>
          <a:solidFill>
            <a:schemeClr val="bg1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272566" y="2241184"/>
            <a:ext cx="389716" cy="380715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59532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6011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608457" y="5589841"/>
            <a:ext cx="390525" cy="343947"/>
            <a:chOff x="6798957" y="5589841"/>
            <a:chExt cx="390525" cy="343947"/>
          </a:xfrm>
          <a:solidFill>
            <a:schemeClr val="bg1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306345" y="2235136"/>
            <a:ext cx="247650" cy="392049"/>
            <a:chOff x="1496845" y="2235136"/>
            <a:chExt cx="247650" cy="392049"/>
          </a:xfrm>
          <a:solidFill>
            <a:schemeClr val="bg1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610245" y="4238339"/>
            <a:ext cx="323850" cy="389466"/>
            <a:chOff x="2800745" y="4238339"/>
            <a:chExt cx="323850" cy="389466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6158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3915909" y="2258397"/>
            <a:ext cx="394532" cy="342900"/>
            <a:chOff x="4106409" y="2258397"/>
            <a:chExt cx="394532" cy="342900"/>
          </a:xfrm>
          <a:solidFill>
            <a:schemeClr val="bg1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578504" y="2900267"/>
            <a:ext cx="390620" cy="387667"/>
            <a:chOff x="2769004" y="2900267"/>
            <a:chExt cx="390620" cy="387667"/>
          </a:xfrm>
          <a:solidFill>
            <a:schemeClr val="bg1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628820" y="1585851"/>
            <a:ext cx="343756" cy="351021"/>
            <a:chOff x="6819320" y="1585851"/>
            <a:chExt cx="343756" cy="351021"/>
          </a:xfrm>
          <a:solidFill>
            <a:schemeClr val="bg1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235098" y="4257220"/>
            <a:ext cx="390525" cy="341354"/>
            <a:chOff x="1425598" y="4257220"/>
            <a:chExt cx="390525" cy="341354"/>
          </a:xfrm>
          <a:solidFill>
            <a:schemeClr val="bg1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3917147" y="4896992"/>
            <a:ext cx="394132" cy="389001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2623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3932820" y="4184332"/>
            <a:ext cx="371475" cy="481012"/>
            <a:chOff x="4123320" y="4184332"/>
            <a:chExt cx="371475" cy="481012"/>
          </a:xfrm>
          <a:solidFill>
            <a:schemeClr val="bg1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587517" y="4901660"/>
            <a:ext cx="389321" cy="389244"/>
            <a:chOff x="4778017" y="4901660"/>
            <a:chExt cx="389321" cy="389244"/>
          </a:xfrm>
          <a:solidFill>
            <a:schemeClr val="bg1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293831" y="4233291"/>
            <a:ext cx="342067" cy="392430"/>
            <a:chOff x="7484331" y="4233291"/>
            <a:chExt cx="342067" cy="392430"/>
          </a:xfrm>
          <a:solidFill>
            <a:schemeClr val="bg1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246587" y="3568446"/>
            <a:ext cx="386824" cy="386143"/>
            <a:chOff x="3437087" y="3568446"/>
            <a:chExt cx="386824" cy="386143"/>
          </a:xfrm>
          <a:solidFill>
            <a:schemeClr val="bg1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9" name="TextBox 508">
            <a:extLst>
              <a:ext uri="{FF2B5EF4-FFF2-40B4-BE49-F238E27FC236}">
                <a16:creationId xmlns:a16="http://schemas.microsoft.com/office/drawing/2014/main" id="{FB1D519D-C990-495E-BA41-9FEAAE8A383E}"/>
              </a:ext>
            </a:extLst>
          </p:cNvPr>
          <p:cNvSpPr txBox="1"/>
          <p:nvPr/>
        </p:nvSpPr>
        <p:spPr>
          <a:xfrm>
            <a:off x="8978001" y="3847111"/>
            <a:ext cx="2622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510" name="TextBox 509">
            <a:extLst>
              <a:ext uri="{FF2B5EF4-FFF2-40B4-BE49-F238E27FC236}">
                <a16:creationId xmlns:a16="http://schemas.microsoft.com/office/drawing/2014/main" id="{729F8D83-C0BB-4CBA-A202-31E4E8D80C10}"/>
              </a:ext>
            </a:extLst>
          </p:cNvPr>
          <p:cNvSpPr txBox="1"/>
          <p:nvPr/>
        </p:nvSpPr>
        <p:spPr>
          <a:xfrm>
            <a:off x="9037297" y="4431088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15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639583" y="5571172"/>
            <a:ext cx="342900" cy="390525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268340" y="2905696"/>
            <a:ext cx="390525" cy="390525"/>
            <a:chOff x="1458840" y="2905696"/>
            <a:chExt cx="390525" cy="390525"/>
          </a:xfrm>
          <a:solidFill>
            <a:schemeClr val="bg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3063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3961534" y="5552122"/>
            <a:ext cx="391763" cy="390525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59693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296058" y="892968"/>
            <a:ext cx="295275" cy="390525"/>
            <a:chOff x="1486558" y="892968"/>
            <a:chExt cx="295275" cy="390525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2705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580838" y="5552146"/>
            <a:ext cx="387211" cy="371284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261351" y="5552217"/>
            <a:ext cx="385286" cy="391669"/>
            <a:chOff x="3451851" y="5552217"/>
            <a:chExt cx="385286" cy="391669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301570" y="4903660"/>
            <a:ext cx="390525" cy="390525"/>
            <a:chOff x="7492070" y="4903660"/>
            <a:chExt cx="390525" cy="390525"/>
          </a:xfrm>
          <a:solidFill>
            <a:schemeClr val="bg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588791" y="2905696"/>
            <a:ext cx="390525" cy="390525"/>
            <a:chOff x="2779291" y="2905696"/>
            <a:chExt cx="390525" cy="390525"/>
          </a:xfrm>
          <a:solidFill>
            <a:schemeClr val="bg1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258398" y="892918"/>
            <a:ext cx="390525" cy="390525"/>
            <a:chOff x="3448898" y="892918"/>
            <a:chExt cx="390525" cy="390525"/>
          </a:xfrm>
          <a:solidFill>
            <a:schemeClr val="bg1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3925815" y="3561492"/>
            <a:ext cx="390525" cy="381000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293188" y="912076"/>
            <a:ext cx="383879" cy="390525"/>
            <a:chOff x="7483688" y="912076"/>
            <a:chExt cx="383879" cy="390525"/>
          </a:xfrm>
          <a:solidFill>
            <a:schemeClr val="bg1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7953271" y="2230469"/>
            <a:ext cx="390525" cy="361950"/>
            <a:chOff x="8143771" y="2230469"/>
            <a:chExt cx="390525" cy="361950"/>
          </a:xfrm>
          <a:solidFill>
            <a:schemeClr val="bg1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280234" y="2256758"/>
            <a:ext cx="390525" cy="342900"/>
            <a:chOff x="7470734" y="2256758"/>
            <a:chExt cx="390525" cy="342900"/>
          </a:xfrm>
          <a:solidFill>
            <a:schemeClr val="bg1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6279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7972130" y="1551336"/>
            <a:ext cx="390525" cy="390525"/>
            <a:chOff x="8162630" y="1551336"/>
            <a:chExt cx="390525" cy="390525"/>
          </a:xfrm>
          <a:solidFill>
            <a:schemeClr val="bg1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2995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59531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333384" y="5609272"/>
            <a:ext cx="323850" cy="323850"/>
            <a:chOff x="7523884" y="5609272"/>
            <a:chExt cx="323850" cy="323850"/>
          </a:xfrm>
          <a:solidFill>
            <a:schemeClr val="bg1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599613" y="2291143"/>
            <a:ext cx="390525" cy="352425"/>
            <a:chOff x="4790113" y="2291143"/>
            <a:chExt cx="390525" cy="352425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59645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610793" y="892968"/>
            <a:ext cx="390525" cy="390525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258839" y="2217420"/>
            <a:ext cx="388048" cy="391784"/>
            <a:chOff x="5449339" y="2217420"/>
            <a:chExt cx="388048" cy="391784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607019" y="892968"/>
            <a:ext cx="390525" cy="390525"/>
            <a:chOff x="797519" y="892968"/>
            <a:chExt cx="390525" cy="390525"/>
          </a:xfrm>
          <a:solidFill>
            <a:schemeClr val="bg1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302618" y="3599592"/>
            <a:ext cx="390525" cy="266700"/>
            <a:chOff x="7493118" y="3599592"/>
            <a:chExt cx="390525" cy="266700"/>
          </a:xfrm>
          <a:solidFill>
            <a:schemeClr val="bg1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578921" y="2905696"/>
            <a:ext cx="390525" cy="361950"/>
            <a:chOff x="769421" y="2905696"/>
            <a:chExt cx="390525" cy="361950"/>
          </a:xfrm>
          <a:solidFill>
            <a:schemeClr val="bg1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307952" y="4229100"/>
            <a:ext cx="339566" cy="385572"/>
            <a:chOff x="7498452" y="4229100"/>
            <a:chExt cx="339566" cy="385572"/>
          </a:xfrm>
          <a:solidFill>
            <a:schemeClr val="bg1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633594" y="4903660"/>
            <a:ext cx="389131" cy="388644"/>
            <a:chOff x="824094" y="4903660"/>
            <a:chExt cx="389131" cy="388644"/>
          </a:xfrm>
          <a:solidFill>
            <a:schemeClr val="bg1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1946330" y="3561492"/>
            <a:ext cx="295275" cy="390525"/>
            <a:chOff x="2136830" y="3561492"/>
            <a:chExt cx="295275" cy="390525"/>
          </a:xfrm>
          <a:solidFill>
            <a:schemeClr val="bg1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012041" y="5552027"/>
            <a:ext cx="247650" cy="392756"/>
            <a:chOff x="6202541" y="5552027"/>
            <a:chExt cx="247650" cy="392756"/>
          </a:xfrm>
          <a:solidFill>
            <a:schemeClr val="bg1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643679" y="3561588"/>
            <a:ext cx="390525" cy="390525"/>
            <a:chOff x="6834179" y="3561588"/>
            <a:chExt cx="390525" cy="390525"/>
          </a:xfrm>
          <a:solidFill>
            <a:schemeClr val="bg1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316130" y="3561589"/>
            <a:ext cx="290789" cy="390525"/>
            <a:chOff x="3506630" y="3561589"/>
            <a:chExt cx="290789" cy="390525"/>
          </a:xfrm>
          <a:solidFill>
            <a:schemeClr val="bg1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5806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6180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5559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5915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2569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7953034" y="5571196"/>
            <a:ext cx="390525" cy="390525"/>
            <a:chOff x="8143534" y="5571196"/>
            <a:chExt cx="390525" cy="390525"/>
          </a:xfrm>
          <a:solidFill>
            <a:schemeClr val="bg1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293224" y="3599688"/>
            <a:ext cx="390525" cy="295275"/>
            <a:chOff x="5483724" y="3599688"/>
            <a:chExt cx="390525" cy="295275"/>
          </a:xfrm>
          <a:solidFill>
            <a:schemeClr val="bg1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604662" y="3580638"/>
            <a:ext cx="390525" cy="333375"/>
            <a:chOff x="4795162" y="3580638"/>
            <a:chExt cx="390525" cy="333375"/>
          </a:xfrm>
          <a:solidFill>
            <a:schemeClr val="bg1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2798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6441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665205" y="2233803"/>
            <a:ext cx="342900" cy="390525"/>
            <a:chOff x="6855705" y="2233803"/>
            <a:chExt cx="342900" cy="390525"/>
          </a:xfrm>
          <a:solidFill>
            <a:schemeClr val="bg1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5928923" y="3561508"/>
            <a:ext cx="390525" cy="342900"/>
            <a:chOff x="6119423" y="3561508"/>
            <a:chExt cx="390525" cy="342900"/>
          </a:xfrm>
          <a:solidFill>
            <a:schemeClr val="bg1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662386" y="4903660"/>
            <a:ext cx="285750" cy="390525"/>
            <a:chOff x="6852886" y="4903660"/>
            <a:chExt cx="285750" cy="390525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3922100" y="931068"/>
            <a:ext cx="384048" cy="298228"/>
            <a:chOff x="4112600" y="931068"/>
            <a:chExt cx="384048" cy="298228"/>
          </a:xfrm>
          <a:solidFill>
            <a:schemeClr val="bg1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59464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019850" y="892954"/>
            <a:ext cx="266700" cy="392901"/>
            <a:chOff x="8210350" y="892954"/>
            <a:chExt cx="266700" cy="392901"/>
          </a:xfrm>
          <a:solidFill>
            <a:schemeClr val="bg1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653882" y="2224278"/>
            <a:ext cx="228600" cy="390525"/>
            <a:chOff x="844382" y="2224278"/>
            <a:chExt cx="228600" cy="390525"/>
          </a:xfrm>
          <a:solidFill>
            <a:schemeClr val="bg1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7953080" y="4941760"/>
            <a:ext cx="390525" cy="266700"/>
            <a:chOff x="8143580" y="4941760"/>
            <a:chExt cx="390525" cy="266700"/>
          </a:xfrm>
          <a:solidFill>
            <a:schemeClr val="bg1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271924" y="4903660"/>
            <a:ext cx="390525" cy="390525"/>
            <a:chOff x="3462424" y="4903660"/>
            <a:chExt cx="390525" cy="390525"/>
          </a:xfrm>
          <a:solidFill>
            <a:schemeClr val="bg1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1971095" y="892968"/>
            <a:ext cx="295275" cy="390525"/>
            <a:chOff x="2161595" y="892968"/>
            <a:chExt cx="295275" cy="390525"/>
          </a:xfrm>
          <a:solidFill>
            <a:schemeClr val="bg1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633391" y="4284821"/>
            <a:ext cx="364522" cy="390525"/>
            <a:chOff x="6823891" y="4284821"/>
            <a:chExt cx="364522" cy="390525"/>
          </a:xfrm>
          <a:solidFill>
            <a:schemeClr val="bg1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269578" y="3561588"/>
            <a:ext cx="342900" cy="390525"/>
            <a:chOff x="1460078" y="3561588"/>
            <a:chExt cx="342900" cy="390525"/>
          </a:xfrm>
          <a:solidFill>
            <a:schemeClr val="bg1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641881" y="3561588"/>
            <a:ext cx="276225" cy="390525"/>
            <a:chOff x="832381" y="3561588"/>
            <a:chExt cx="276225" cy="390525"/>
          </a:xfrm>
          <a:solidFill>
            <a:schemeClr val="bg1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601233" y="5552143"/>
            <a:ext cx="390525" cy="357734"/>
            <a:chOff x="4791733" y="5552143"/>
            <a:chExt cx="390525" cy="357734"/>
          </a:xfrm>
          <a:solidFill>
            <a:schemeClr val="bg1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594089" y="892968"/>
            <a:ext cx="390525" cy="390525"/>
            <a:chOff x="4784589" y="892968"/>
            <a:chExt cx="390525" cy="390525"/>
          </a:xfrm>
          <a:solidFill>
            <a:schemeClr val="bg1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1922422" y="1570386"/>
            <a:ext cx="390525" cy="390525"/>
            <a:chOff x="2112922" y="1570386"/>
            <a:chExt cx="390525" cy="390525"/>
          </a:xfrm>
          <a:solidFill>
            <a:schemeClr val="bg1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1948933" y="4178426"/>
            <a:ext cx="371475" cy="388457"/>
            <a:chOff x="2139433" y="4178426"/>
            <a:chExt cx="371475" cy="388457"/>
          </a:xfrm>
          <a:solidFill>
            <a:schemeClr val="bg1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2449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3953533" y="2229040"/>
            <a:ext cx="390525" cy="390525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278937" y="2905684"/>
            <a:ext cx="390525" cy="390525"/>
            <a:chOff x="5469437" y="2905684"/>
            <a:chExt cx="390525" cy="390525"/>
          </a:xfrm>
          <a:solidFill>
            <a:schemeClr val="bg1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5961284" y="2905672"/>
            <a:ext cx="390525" cy="390525"/>
            <a:chOff x="6151784" y="2905672"/>
            <a:chExt cx="390525" cy="390525"/>
          </a:xfrm>
          <a:solidFill>
            <a:schemeClr val="bg1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282497" y="2905696"/>
            <a:ext cx="390525" cy="390525"/>
            <a:chOff x="3472997" y="2905696"/>
            <a:chExt cx="390525" cy="390525"/>
          </a:xfrm>
          <a:solidFill>
            <a:schemeClr val="bg1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39383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620057" y="892968"/>
            <a:ext cx="384524" cy="377762"/>
            <a:chOff x="6810557" y="892968"/>
            <a:chExt cx="384524" cy="377762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2787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1989001" y="2247423"/>
            <a:ext cx="345916" cy="390525"/>
            <a:chOff x="2179501" y="2247423"/>
            <a:chExt cx="345916" cy="390525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648417" y="2241041"/>
            <a:ext cx="276225" cy="390525"/>
            <a:chOff x="2838917" y="2241041"/>
            <a:chExt cx="276225" cy="390525"/>
          </a:xfrm>
          <a:solidFill>
            <a:schemeClr val="bg1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39939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6170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644798" y="4263771"/>
            <a:ext cx="365379" cy="384905"/>
            <a:chOff x="2835298" y="4263771"/>
            <a:chExt cx="365379" cy="384905"/>
          </a:xfrm>
          <a:solidFill>
            <a:schemeClr val="bg1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1986239" y="5552206"/>
            <a:ext cx="257175" cy="402061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1897752" y="2905696"/>
            <a:ext cx="390525" cy="390525"/>
            <a:chOff x="2088252" y="2905696"/>
            <a:chExt cx="390525" cy="390525"/>
          </a:xfrm>
          <a:solidFill>
            <a:schemeClr val="bg1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3924639" y="1551336"/>
            <a:ext cx="397937" cy="402622"/>
            <a:chOff x="4115139" y="1551336"/>
            <a:chExt cx="397937" cy="40262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6111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255576" y="1570386"/>
            <a:ext cx="390525" cy="391287"/>
            <a:chOff x="1446076" y="1570386"/>
            <a:chExt cx="390525" cy="391287"/>
          </a:xfrm>
          <a:solidFill>
            <a:schemeClr val="bg1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326788" y="2203132"/>
            <a:ext cx="331184" cy="448627"/>
            <a:chOff x="3517288" y="2203132"/>
            <a:chExt cx="331184" cy="448627"/>
          </a:xfrm>
          <a:solidFill>
            <a:schemeClr val="bg1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590026" y="4204963"/>
            <a:ext cx="386620" cy="386702"/>
            <a:chOff x="780526" y="4204963"/>
            <a:chExt cx="386620" cy="386702"/>
          </a:xfrm>
          <a:solidFill>
            <a:schemeClr val="bg1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230430" y="4243027"/>
            <a:ext cx="390525" cy="340212"/>
            <a:chOff x="1420930" y="4243027"/>
            <a:chExt cx="390525" cy="340212"/>
          </a:xfrm>
          <a:solidFill>
            <a:schemeClr val="bg1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3953056" y="4903660"/>
            <a:ext cx="371475" cy="390525"/>
            <a:chOff x="4143556" y="4903660"/>
            <a:chExt cx="371475" cy="390525"/>
          </a:xfrm>
          <a:solidFill>
            <a:schemeClr val="bg1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631427" y="2905696"/>
            <a:ext cx="391001" cy="392620"/>
            <a:chOff x="4821927" y="2905696"/>
            <a:chExt cx="391001" cy="392620"/>
          </a:xfrm>
          <a:solidFill>
            <a:schemeClr val="bg1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275865" y="4903651"/>
            <a:ext cx="343471" cy="387676"/>
            <a:chOff x="1466365" y="4903651"/>
            <a:chExt cx="343471" cy="387676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287906" y="1570402"/>
            <a:ext cx="390525" cy="390525"/>
            <a:chOff x="5478406" y="1570402"/>
            <a:chExt cx="390525" cy="390525"/>
          </a:xfrm>
          <a:solidFill>
            <a:schemeClr val="bg1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1935090" y="4903755"/>
            <a:ext cx="390525" cy="387382"/>
            <a:chOff x="2125590" y="4903755"/>
            <a:chExt cx="390525" cy="387382"/>
          </a:xfrm>
          <a:solidFill>
            <a:schemeClr val="bg1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592410" y="4903565"/>
            <a:ext cx="391859" cy="384677"/>
            <a:chOff x="2782910" y="4903565"/>
            <a:chExt cx="391859" cy="384677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279246" y="892968"/>
            <a:ext cx="388596" cy="391668"/>
            <a:chOff x="5469746" y="892968"/>
            <a:chExt cx="388596" cy="391668"/>
          </a:xfrm>
          <a:solidFill>
            <a:schemeClr val="bg1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59432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010383" y="3561588"/>
            <a:ext cx="295275" cy="390525"/>
            <a:chOff x="8200883" y="3561588"/>
            <a:chExt cx="295275" cy="390525"/>
          </a:xfrm>
          <a:solidFill>
            <a:schemeClr val="bg1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310126" y="4224300"/>
            <a:ext cx="364881" cy="390525"/>
            <a:chOff x="5500626" y="4224300"/>
            <a:chExt cx="364881" cy="390525"/>
          </a:xfrm>
          <a:solidFill>
            <a:schemeClr val="bg1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7972130" y="4236869"/>
            <a:ext cx="390525" cy="388615"/>
            <a:chOff x="8162630" y="4236869"/>
            <a:chExt cx="390525" cy="388615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621961" y="2905696"/>
            <a:ext cx="390525" cy="390525"/>
            <a:chOff x="6812461" y="2905696"/>
            <a:chExt cx="390525" cy="390525"/>
          </a:xfrm>
          <a:solidFill>
            <a:schemeClr val="bg1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2796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7953175" y="2905696"/>
            <a:ext cx="390525" cy="390525"/>
            <a:chOff x="8143675" y="2905696"/>
            <a:chExt cx="390525" cy="390525"/>
          </a:xfrm>
          <a:solidFill>
            <a:schemeClr val="bg1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1" name="TextBox 450">
            <a:extLst>
              <a:ext uri="{FF2B5EF4-FFF2-40B4-BE49-F238E27FC236}">
                <a16:creationId xmlns:a16="http://schemas.microsoft.com/office/drawing/2014/main" id="{6301CAD7-8C7D-4F43-B8CA-47E1970AD9A3}"/>
              </a:ext>
            </a:extLst>
          </p:cNvPr>
          <p:cNvSpPr txBox="1"/>
          <p:nvPr/>
        </p:nvSpPr>
        <p:spPr>
          <a:xfrm>
            <a:off x="8978001" y="3847111"/>
            <a:ext cx="2622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452" name="TextBox 451">
            <a:extLst>
              <a:ext uri="{FF2B5EF4-FFF2-40B4-BE49-F238E27FC236}">
                <a16:creationId xmlns:a16="http://schemas.microsoft.com/office/drawing/2014/main" id="{B5F2B9D6-3FE5-407A-8335-69623589FE80}"/>
              </a:ext>
            </a:extLst>
          </p:cNvPr>
          <p:cNvSpPr txBox="1"/>
          <p:nvPr/>
        </p:nvSpPr>
        <p:spPr>
          <a:xfrm>
            <a:off x="9037297" y="4431088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60FBC6AA-606B-4992-8DA0-B7A20AB40994}"/>
              </a:ext>
            </a:extLst>
          </p:cNvPr>
          <p:cNvSpPr txBox="1"/>
          <p:nvPr/>
        </p:nvSpPr>
        <p:spPr>
          <a:xfrm>
            <a:off x="3911554" y="2652570"/>
            <a:ext cx="4368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6000" b="0" dirty="0">
                <a:solidFill>
                  <a:schemeClr val="bg1"/>
                </a:solidFill>
              </a:rPr>
              <a:t>Thanks !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99320B-6675-47ED-9335-BB06518533D4}"/>
              </a:ext>
            </a:extLst>
          </p:cNvPr>
          <p:cNvSpPr txBox="1"/>
          <p:nvPr/>
        </p:nvSpPr>
        <p:spPr>
          <a:xfrm>
            <a:off x="3912248" y="3682210"/>
            <a:ext cx="43681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  <a:r>
              <a:rPr lang="en-US" altLang="ko-KR" sz="1400" dirty="0" err="1">
                <a:solidFill>
                  <a:schemeClr val="bg1"/>
                </a:solidFill>
              </a:rPr>
              <a:t>Etiam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aliquet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eu</a:t>
            </a:r>
            <a:r>
              <a:rPr lang="en-US" altLang="ko-KR" sz="1400" dirty="0">
                <a:solidFill>
                  <a:schemeClr val="bg1"/>
                </a:solidFill>
              </a:rPr>
              <a:t> mi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lacinia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1">
            <a:hlinkClick r:id="rId2"/>
            <a:extLst>
              <a:ext uri="{FF2B5EF4-FFF2-40B4-BE49-F238E27FC236}">
                <a16:creationId xmlns:a16="http://schemas.microsoft.com/office/drawing/2014/main" id="{4F1FE082-76BC-4180-B8C5-5C2463B4BC9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57"/>
          <a:stretch/>
        </p:blipFill>
        <p:spPr>
          <a:xfrm>
            <a:off x="4697448" y="3123484"/>
            <a:ext cx="2797104" cy="307778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5CF87826-BCFB-447C-9C97-6B4299065FD9}"/>
              </a:ext>
            </a:extLst>
          </p:cNvPr>
          <p:cNvSpPr/>
          <p:nvPr/>
        </p:nvSpPr>
        <p:spPr>
          <a:xfrm>
            <a:off x="4048196" y="2722272"/>
            <a:ext cx="201208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solidFill>
                  <a:srgbClr val="1F153C"/>
                </a:solidFill>
              </a:rPr>
              <a:t>Presentation template by </a:t>
            </a:r>
            <a:endParaRPr lang="ko-KR" altLang="en-US" sz="1100" dirty="0">
              <a:solidFill>
                <a:srgbClr val="1F153C"/>
              </a:solidFill>
            </a:endParaRPr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FFCF5C46-6716-40DA-9795-A4A6A36D0AB9}"/>
              </a:ext>
            </a:extLst>
          </p:cNvPr>
          <p:cNvSpPr/>
          <p:nvPr/>
        </p:nvSpPr>
        <p:spPr>
          <a:xfrm>
            <a:off x="4508664" y="3570863"/>
            <a:ext cx="32768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solidFill>
                  <a:srgbClr val="1F153C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http://pptmon.com/</a:t>
            </a:r>
            <a:r>
              <a:rPr lang="en-US" altLang="ko-KR" sz="1100" dirty="0">
                <a:solidFill>
                  <a:srgbClr val="1F153C"/>
                </a:solidFill>
              </a:rPr>
              <a:t> Ctrl + Click</a:t>
            </a:r>
            <a:r>
              <a:rPr lang="ko-KR" altLang="en-US" sz="1100" dirty="0">
                <a:solidFill>
                  <a:srgbClr val="1F153C"/>
                </a:solidFill>
              </a:rPr>
              <a:t> </a:t>
            </a:r>
            <a:r>
              <a:rPr lang="en-US" altLang="ko-KR" sz="1100" dirty="0">
                <a:solidFill>
                  <a:srgbClr val="1F153C"/>
                </a:solidFill>
              </a:rPr>
              <a:t>to follow link</a:t>
            </a:r>
            <a:endParaRPr lang="ko-KR" altLang="en-US" sz="1100" dirty="0">
              <a:solidFill>
                <a:srgbClr val="1F15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EE15C88A-E406-4D3A-BD73-A14AB898B1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937446"/>
            <a:ext cx="2590800" cy="679852"/>
          </a:xfrm>
          <a:prstGeom prst="rect">
            <a:avLst/>
          </a:prstGeom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0C4F972F-8C74-4661-9435-4546ECBD7618}"/>
              </a:ext>
            </a:extLst>
          </p:cNvPr>
          <p:cNvSpPr/>
          <p:nvPr/>
        </p:nvSpPr>
        <p:spPr>
          <a:xfrm>
            <a:off x="4048196" y="2722272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>
                <a:solidFill>
                  <a:srgbClr val="1F153C"/>
                </a:solidFill>
              </a:rPr>
              <a:t>Montserrat Font download by </a:t>
            </a:r>
            <a:endParaRPr lang="ko-KR" altLang="en-US" sz="1100" dirty="0">
              <a:solidFill>
                <a:srgbClr val="1F153C"/>
              </a:solidFill>
            </a:endParaRP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745CD5BC-6ACD-4C5A-945A-857BF046A9E0}"/>
              </a:ext>
            </a:extLst>
          </p:cNvPr>
          <p:cNvSpPr/>
          <p:nvPr/>
        </p:nvSpPr>
        <p:spPr>
          <a:xfrm>
            <a:off x="3571710" y="3570863"/>
            <a:ext cx="515076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solidFill>
                  <a:srgbClr val="1F153C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https://fonts.google.com/specimen/Montserrat</a:t>
            </a:r>
            <a:r>
              <a:rPr lang="en-US" altLang="ko-KR" sz="1100" dirty="0">
                <a:solidFill>
                  <a:srgbClr val="1F153C"/>
                </a:solidFill>
              </a:rPr>
              <a:t> Ctrl + Click</a:t>
            </a:r>
            <a:r>
              <a:rPr lang="ko-KR" altLang="en-US" sz="1100" dirty="0">
                <a:solidFill>
                  <a:srgbClr val="1F153C"/>
                </a:solidFill>
              </a:rPr>
              <a:t> </a:t>
            </a:r>
            <a:r>
              <a:rPr lang="en-US" altLang="ko-KR" sz="1100" dirty="0">
                <a:solidFill>
                  <a:srgbClr val="1F153C"/>
                </a:solidFill>
              </a:rPr>
              <a:t>to follow link</a:t>
            </a:r>
            <a:endParaRPr lang="ko-KR" altLang="en-US" sz="1100" dirty="0">
              <a:solidFill>
                <a:srgbClr val="1F15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6480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extLst>
              <a:ext uri="{FF2B5EF4-FFF2-40B4-BE49-F238E27FC236}">
                <a16:creationId xmlns:a16="http://schemas.microsoft.com/office/drawing/2014/main" id="{55AF642A-E219-4A93-AA1D-9625D2AEACF5}"/>
              </a:ext>
            </a:extLst>
          </p:cNvPr>
          <p:cNvSpPr txBox="1"/>
          <p:nvPr/>
        </p:nvSpPr>
        <p:spPr>
          <a:xfrm>
            <a:off x="2718736" y="1605571"/>
            <a:ext cx="67545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  <a:cs typeface="Arial" panose="020B0604020202020204" pitchFamily="34" charset="0"/>
              </a:rPr>
              <a:t>Agenda</a:t>
            </a:r>
            <a:endParaRPr lang="ko-KR" altLang="en-US" sz="32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35" name="타원 34">
            <a:extLst>
              <a:ext uri="{FF2B5EF4-FFF2-40B4-BE49-F238E27FC236}">
                <a16:creationId xmlns:a16="http://schemas.microsoft.com/office/drawing/2014/main" id="{9739BC1A-D076-4AF6-A642-9A810AE5C1F8}"/>
              </a:ext>
            </a:extLst>
          </p:cNvPr>
          <p:cNvSpPr/>
          <p:nvPr/>
        </p:nvSpPr>
        <p:spPr>
          <a:xfrm>
            <a:off x="5463745" y="2767991"/>
            <a:ext cx="1259658" cy="1259656"/>
          </a:xfrm>
          <a:prstGeom prst="ellipse">
            <a:avLst/>
          </a:prstGeom>
          <a:solidFill>
            <a:srgbClr val="F31548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370339"/>
              </a:solidFill>
              <a:latin typeface="+mj-lt"/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85BC01D6-B288-4B96-BF74-C8D3D54DB6CD}"/>
              </a:ext>
            </a:extLst>
          </p:cNvPr>
          <p:cNvSpPr/>
          <p:nvPr/>
        </p:nvSpPr>
        <p:spPr>
          <a:xfrm>
            <a:off x="4583772" y="4421432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 err="1">
                <a:solidFill>
                  <a:schemeClr val="bg1"/>
                </a:solidFill>
              </a:rPr>
              <a:t>Consectetur</a:t>
            </a:r>
            <a:r>
              <a:rPr lang="en-US" altLang="ko-KR" sz="2400" dirty="0">
                <a:solidFill>
                  <a:schemeClr val="bg1"/>
                </a:solidFill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</a:rPr>
              <a:t>adipiscing</a:t>
            </a:r>
            <a:r>
              <a:rPr lang="en-US" altLang="ko-KR" sz="2400" dirty="0">
                <a:solidFill>
                  <a:schemeClr val="bg1"/>
                </a:solidFill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</a:rPr>
              <a:t>elit</a:t>
            </a:r>
            <a:endParaRPr lang="en-US" altLang="ko-KR" sz="2400" dirty="0">
              <a:solidFill>
                <a:schemeClr val="bg1"/>
              </a:solidFill>
            </a:endParaRPr>
          </a:p>
        </p:txBody>
      </p: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E0693D9D-5E45-4A33-8D63-F1BBDF47B172}"/>
              </a:ext>
            </a:extLst>
          </p:cNvPr>
          <p:cNvGrpSpPr/>
          <p:nvPr/>
        </p:nvGrpSpPr>
        <p:grpSpPr>
          <a:xfrm>
            <a:off x="5838091" y="3128057"/>
            <a:ext cx="511634" cy="524832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EA0CB935-116D-4ACB-AA71-DEDEC816BB8D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7987BDDA-525A-4AFF-BC68-486440BF05AB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5EC0288D-BFA9-4C05-BE5E-88CA96C8EE35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2502663C-38CC-4D49-8E48-D794AD35A22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" name="타원 47">
            <a:extLst>
              <a:ext uri="{FF2B5EF4-FFF2-40B4-BE49-F238E27FC236}">
                <a16:creationId xmlns:a16="http://schemas.microsoft.com/office/drawing/2014/main" id="{713AAF98-E89B-4EF6-9A5E-0A4C8CE14D72}"/>
              </a:ext>
            </a:extLst>
          </p:cNvPr>
          <p:cNvSpPr/>
          <p:nvPr/>
        </p:nvSpPr>
        <p:spPr>
          <a:xfrm>
            <a:off x="2319315" y="2767991"/>
            <a:ext cx="1259658" cy="1259656"/>
          </a:xfrm>
          <a:prstGeom prst="ellipse">
            <a:avLst/>
          </a:prstGeom>
          <a:solidFill>
            <a:srgbClr val="F31548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370339"/>
              </a:solidFill>
              <a:latin typeface="+mj-lt"/>
            </a:endParaRP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38A8CA84-EEA3-4924-8164-5DD267C78F22}"/>
              </a:ext>
            </a:extLst>
          </p:cNvPr>
          <p:cNvSpPr/>
          <p:nvPr/>
        </p:nvSpPr>
        <p:spPr>
          <a:xfrm>
            <a:off x="1439343" y="4421432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2400" dirty="0" err="1">
                <a:solidFill>
                  <a:schemeClr val="bg1"/>
                </a:solidFill>
              </a:rPr>
              <a:t>amet</a:t>
            </a:r>
            <a:endParaRPr lang="en-US" altLang="ko-KR" sz="2400" dirty="0">
              <a:solidFill>
                <a:schemeClr val="bg1"/>
              </a:solidFill>
            </a:endParaRPr>
          </a:p>
        </p:txBody>
      </p: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E80D1D60-AACB-4430-94D6-39A961C6A5F2}"/>
              </a:ext>
            </a:extLst>
          </p:cNvPr>
          <p:cNvGrpSpPr/>
          <p:nvPr/>
        </p:nvGrpSpPr>
        <p:grpSpPr>
          <a:xfrm>
            <a:off x="2748355" y="3122713"/>
            <a:ext cx="401576" cy="535520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C7715493-0286-41D7-87E7-2882E1C88977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54F2239-643D-46AC-A315-4840534F2CBC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3" name="타원 52">
            <a:extLst>
              <a:ext uri="{FF2B5EF4-FFF2-40B4-BE49-F238E27FC236}">
                <a16:creationId xmlns:a16="http://schemas.microsoft.com/office/drawing/2014/main" id="{FB527283-8DE2-4C30-B0B3-633CF9808739}"/>
              </a:ext>
            </a:extLst>
          </p:cNvPr>
          <p:cNvSpPr/>
          <p:nvPr/>
        </p:nvSpPr>
        <p:spPr>
          <a:xfrm>
            <a:off x="8613031" y="2767991"/>
            <a:ext cx="1259658" cy="1259656"/>
          </a:xfrm>
          <a:prstGeom prst="ellipse">
            <a:avLst/>
          </a:prstGeom>
          <a:solidFill>
            <a:srgbClr val="F31548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370339"/>
              </a:solidFill>
              <a:latin typeface="+mj-lt"/>
            </a:endParaRPr>
          </a:p>
        </p:txBody>
      </p:sp>
      <p:sp>
        <p:nvSpPr>
          <p:cNvPr id="79" name="직사각형 78">
            <a:extLst>
              <a:ext uri="{FF2B5EF4-FFF2-40B4-BE49-F238E27FC236}">
                <a16:creationId xmlns:a16="http://schemas.microsoft.com/office/drawing/2014/main" id="{82EC436E-2EA5-4989-B99E-BC8BF4EA8A04}"/>
              </a:ext>
            </a:extLst>
          </p:cNvPr>
          <p:cNvSpPr/>
          <p:nvPr/>
        </p:nvSpPr>
        <p:spPr>
          <a:xfrm>
            <a:off x="7733058" y="4421432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</a:rPr>
              <a:t>Sed do </a:t>
            </a:r>
            <a:r>
              <a:rPr lang="en-US" altLang="ko-KR" sz="2400" dirty="0" err="1">
                <a:solidFill>
                  <a:schemeClr val="bg1"/>
                </a:solidFill>
              </a:rPr>
              <a:t>eiusmod</a:t>
            </a:r>
            <a:r>
              <a:rPr lang="en-US" altLang="ko-KR" sz="2400" dirty="0">
                <a:solidFill>
                  <a:schemeClr val="bg1"/>
                </a:solidFill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</a:rPr>
              <a:t>tempor</a:t>
            </a:r>
            <a:endParaRPr lang="en-US" altLang="ko-KR" sz="2400" dirty="0">
              <a:solidFill>
                <a:schemeClr val="bg1"/>
              </a:solidFill>
            </a:endParaRPr>
          </a:p>
        </p:txBody>
      </p:sp>
      <p:grpSp>
        <p:nvGrpSpPr>
          <p:cNvPr id="80" name="그룹 79">
            <a:extLst>
              <a:ext uri="{FF2B5EF4-FFF2-40B4-BE49-F238E27FC236}">
                <a16:creationId xmlns:a16="http://schemas.microsoft.com/office/drawing/2014/main" id="{E2554376-CB6A-451E-9E17-D72D0CBAC878}"/>
              </a:ext>
            </a:extLst>
          </p:cNvPr>
          <p:cNvGrpSpPr/>
          <p:nvPr/>
        </p:nvGrpSpPr>
        <p:grpSpPr>
          <a:xfrm>
            <a:off x="8959998" y="3124916"/>
            <a:ext cx="531118" cy="531114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BFAFD0D9-42A7-4C00-9918-7775B1936213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B123FA5A-D6D3-44ED-9D3C-B0132F570FA0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450BF47F-2999-4F59-855A-2A4CD8506D4E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D8985B0F-F3CB-4DF2-BDB0-8DDC53A00942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DACD4843-8A4E-4F52-824C-EEA0696601A0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737580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174AA6FB-2D28-4033-9278-A0A24669568A}"/>
              </a:ext>
            </a:extLst>
          </p:cNvPr>
          <p:cNvSpPr/>
          <p:nvPr/>
        </p:nvSpPr>
        <p:spPr>
          <a:xfrm>
            <a:off x="3467100" y="2006600"/>
            <a:ext cx="5257800" cy="2844800"/>
          </a:xfrm>
          <a:prstGeom prst="roundRect">
            <a:avLst>
              <a:gd name="adj" fmla="val 6422"/>
            </a:avLst>
          </a:prstGeom>
          <a:solidFill>
            <a:srgbClr val="F31548"/>
          </a:solidFill>
          <a:ln>
            <a:noFill/>
          </a:ln>
          <a:effectLst>
            <a:outerShdw blurRad="127000" dist="1270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Section break</a:t>
            </a:r>
          </a:p>
          <a:p>
            <a:pPr algn="ctr"/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56834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extLst>
              <a:ext uri="{FF2B5EF4-FFF2-40B4-BE49-F238E27FC236}">
                <a16:creationId xmlns:a16="http://schemas.microsoft.com/office/drawing/2014/main" id="{F214697D-795F-44C4-89FF-34D1A332E158}"/>
              </a:ext>
            </a:extLst>
          </p:cNvPr>
          <p:cNvSpPr txBox="1"/>
          <p:nvPr/>
        </p:nvSpPr>
        <p:spPr>
          <a:xfrm>
            <a:off x="1088479" y="1389741"/>
            <a:ext cx="37657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CA15D22-701F-49F1-B742-EB6EB3819F94}"/>
              </a:ext>
            </a:extLst>
          </p:cNvPr>
          <p:cNvSpPr txBox="1"/>
          <p:nvPr/>
        </p:nvSpPr>
        <p:spPr>
          <a:xfrm>
            <a:off x="5323119" y="2346685"/>
            <a:ext cx="2794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23B369BE-BD9E-494E-AFE2-C8E0BB15384A}"/>
              </a:ext>
            </a:extLst>
          </p:cNvPr>
          <p:cNvSpPr/>
          <p:nvPr/>
        </p:nvSpPr>
        <p:spPr>
          <a:xfrm>
            <a:off x="5323118" y="1897186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149C7887-396D-4C41-8AB1-8BB4C0F4133E}"/>
              </a:ext>
            </a:extLst>
          </p:cNvPr>
          <p:cNvSpPr/>
          <p:nvPr/>
        </p:nvSpPr>
        <p:spPr>
          <a:xfrm>
            <a:off x="5310418" y="1402441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01.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613B06E-A2EE-4460-94A4-43551FD5DED2}"/>
              </a:ext>
            </a:extLst>
          </p:cNvPr>
          <p:cNvSpPr txBox="1"/>
          <p:nvPr/>
        </p:nvSpPr>
        <p:spPr>
          <a:xfrm>
            <a:off x="8573811" y="2346685"/>
            <a:ext cx="2794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1AC81503-1F85-4D19-B3C2-B0AF1CD025BF}"/>
              </a:ext>
            </a:extLst>
          </p:cNvPr>
          <p:cNvSpPr/>
          <p:nvPr/>
        </p:nvSpPr>
        <p:spPr>
          <a:xfrm>
            <a:off x="8573810" y="1897186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D3515A70-4B23-49B5-BBE3-31B8D1DCCC7C}"/>
              </a:ext>
            </a:extLst>
          </p:cNvPr>
          <p:cNvSpPr/>
          <p:nvPr/>
        </p:nvSpPr>
        <p:spPr>
          <a:xfrm>
            <a:off x="8561110" y="1402441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02.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6402CA7-F090-4F7F-89FC-A6D13BE8E2AF}"/>
              </a:ext>
            </a:extLst>
          </p:cNvPr>
          <p:cNvSpPr txBox="1"/>
          <p:nvPr/>
        </p:nvSpPr>
        <p:spPr>
          <a:xfrm>
            <a:off x="5323119" y="4694926"/>
            <a:ext cx="2794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008FD3D9-896A-4D3C-A733-1AFCF6D5EA6F}"/>
              </a:ext>
            </a:extLst>
          </p:cNvPr>
          <p:cNvSpPr/>
          <p:nvPr/>
        </p:nvSpPr>
        <p:spPr>
          <a:xfrm>
            <a:off x="5323118" y="4245427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713D574E-F4A2-49A6-AC1B-4CFD2BFD1D36}"/>
              </a:ext>
            </a:extLst>
          </p:cNvPr>
          <p:cNvSpPr/>
          <p:nvPr/>
        </p:nvSpPr>
        <p:spPr>
          <a:xfrm>
            <a:off x="5310418" y="3750682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03.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298DC98-9503-4474-8D28-5781EE71F729}"/>
              </a:ext>
            </a:extLst>
          </p:cNvPr>
          <p:cNvSpPr txBox="1"/>
          <p:nvPr/>
        </p:nvSpPr>
        <p:spPr>
          <a:xfrm>
            <a:off x="8573811" y="4694926"/>
            <a:ext cx="2794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0EC0D384-5930-4B67-A254-F44B298088DF}"/>
              </a:ext>
            </a:extLst>
          </p:cNvPr>
          <p:cNvSpPr/>
          <p:nvPr/>
        </p:nvSpPr>
        <p:spPr>
          <a:xfrm>
            <a:off x="8573810" y="4245427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2D2DE289-A5AE-42B4-A63A-6794E962F060}"/>
              </a:ext>
            </a:extLst>
          </p:cNvPr>
          <p:cNvSpPr/>
          <p:nvPr/>
        </p:nvSpPr>
        <p:spPr>
          <a:xfrm>
            <a:off x="8561110" y="3750682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27581180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B38DFEF8-2255-47D3-82C4-0D72337A9DB0}"/>
              </a:ext>
            </a:extLst>
          </p:cNvPr>
          <p:cNvSpPr txBox="1"/>
          <p:nvPr/>
        </p:nvSpPr>
        <p:spPr>
          <a:xfrm>
            <a:off x="916217" y="1527557"/>
            <a:ext cx="53053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cs typeface="Arial" panose="020B0604020202020204" pitchFamily="34" charset="0"/>
              </a:rPr>
              <a:t>Make Your </a:t>
            </a:r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Title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51071DC-6DA2-4000-9B23-087A5C8EC971}"/>
              </a:ext>
            </a:extLst>
          </p:cNvPr>
          <p:cNvSpPr txBox="1"/>
          <p:nvPr/>
        </p:nvSpPr>
        <p:spPr>
          <a:xfrm>
            <a:off x="1044340" y="2539926"/>
            <a:ext cx="51772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 dolor sit </a:t>
            </a:r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amet</a:t>
            </a:r>
            <a:endParaRPr lang="en-US" altLang="ko-KR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A5E34A9-0E2C-4941-98E7-948F52FA2ECE}"/>
              </a:ext>
            </a:extLst>
          </p:cNvPr>
          <p:cNvSpPr txBox="1"/>
          <p:nvPr/>
        </p:nvSpPr>
        <p:spPr>
          <a:xfrm>
            <a:off x="1044341" y="3004705"/>
            <a:ext cx="51772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600">
                <a:solidFill>
                  <a:srgbClr val="4D4D4D"/>
                </a:solidFill>
              </a:defRPr>
            </a:lvl1pPr>
          </a:lstStyle>
          <a:p>
            <a:r>
              <a:rPr lang="en-US" altLang="ko-KR" dirty="0">
                <a:solidFill>
                  <a:schemeClr val="bg1"/>
                </a:solidFill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</a:rPr>
              <a:t>amet</a:t>
            </a:r>
            <a:r>
              <a:rPr lang="en-US" altLang="ko-KR" dirty="0">
                <a:solidFill>
                  <a:schemeClr val="bg1"/>
                </a:solidFill>
              </a:rPr>
              <a:t>, </a:t>
            </a:r>
            <a:r>
              <a:rPr lang="en-US" altLang="ko-KR" dirty="0" err="1">
                <a:solidFill>
                  <a:schemeClr val="bg1"/>
                </a:solidFill>
              </a:rPr>
              <a:t>consectetur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adipiscing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elit</a:t>
            </a:r>
            <a:r>
              <a:rPr lang="en-US" altLang="ko-KR" dirty="0">
                <a:solidFill>
                  <a:schemeClr val="bg1"/>
                </a:solidFill>
              </a:rPr>
              <a:t>, sed do </a:t>
            </a:r>
            <a:r>
              <a:rPr lang="en-US" altLang="ko-KR" dirty="0" err="1">
                <a:solidFill>
                  <a:schemeClr val="bg1"/>
                </a:solidFill>
              </a:rPr>
              <a:t>eiusmod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tempor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incididunt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ut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labore</a:t>
            </a:r>
            <a:r>
              <a:rPr lang="en-US" altLang="ko-KR" dirty="0">
                <a:solidFill>
                  <a:schemeClr val="bg1"/>
                </a:solidFill>
              </a:rPr>
              <a:t> et dolore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ADDFD6A-1B6F-4120-875A-EA0FD9111E63}"/>
              </a:ext>
            </a:extLst>
          </p:cNvPr>
          <p:cNvSpPr txBox="1"/>
          <p:nvPr/>
        </p:nvSpPr>
        <p:spPr>
          <a:xfrm>
            <a:off x="1044340" y="4092122"/>
            <a:ext cx="51772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000" b="1">
                <a:solidFill>
                  <a:srgbClr val="00C4CC"/>
                </a:solidFill>
              </a:defRPr>
            </a:lvl1pPr>
          </a:lstStyle>
          <a:p>
            <a:r>
              <a:rPr lang="en-US" altLang="ko-KR" b="0" dirty="0" err="1">
                <a:solidFill>
                  <a:schemeClr val="bg1"/>
                </a:solidFill>
                <a:latin typeface="+mj-lt"/>
              </a:rPr>
              <a:t>Consectetur</a:t>
            </a:r>
            <a:r>
              <a:rPr lang="en-US" altLang="ko-KR" b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b="0" dirty="0" err="1">
                <a:solidFill>
                  <a:schemeClr val="bg1"/>
                </a:solidFill>
                <a:latin typeface="+mj-lt"/>
              </a:rPr>
              <a:t>adipiscing</a:t>
            </a:r>
            <a:r>
              <a:rPr lang="en-US" altLang="ko-KR" b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b="0" dirty="0" err="1">
                <a:solidFill>
                  <a:schemeClr val="bg1"/>
                </a:solidFill>
                <a:latin typeface="+mj-lt"/>
              </a:rPr>
              <a:t>elit</a:t>
            </a:r>
            <a:endParaRPr lang="en-US" altLang="ko-KR" b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3D40DBC-E89A-427C-BAC4-64DE5914392A}"/>
              </a:ext>
            </a:extLst>
          </p:cNvPr>
          <p:cNvSpPr txBox="1"/>
          <p:nvPr/>
        </p:nvSpPr>
        <p:spPr>
          <a:xfrm>
            <a:off x="1044341" y="4556901"/>
            <a:ext cx="51772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600">
                <a:solidFill>
                  <a:srgbClr val="4D4D4D"/>
                </a:solidFill>
              </a:defRPr>
            </a:lvl1pPr>
          </a:lstStyle>
          <a:p>
            <a:r>
              <a:rPr lang="en-US" altLang="ko-KR" dirty="0">
                <a:solidFill>
                  <a:schemeClr val="bg1"/>
                </a:solidFill>
              </a:rPr>
              <a:t>Ut </a:t>
            </a:r>
            <a:r>
              <a:rPr lang="en-US" altLang="ko-KR" dirty="0" err="1">
                <a:solidFill>
                  <a:schemeClr val="bg1"/>
                </a:solidFill>
              </a:rPr>
              <a:t>enim</a:t>
            </a:r>
            <a:r>
              <a:rPr lang="en-US" altLang="ko-KR" dirty="0">
                <a:solidFill>
                  <a:schemeClr val="bg1"/>
                </a:solidFill>
              </a:rPr>
              <a:t> ad minim </a:t>
            </a:r>
            <a:r>
              <a:rPr lang="en-US" altLang="ko-KR" dirty="0" err="1">
                <a:solidFill>
                  <a:schemeClr val="bg1"/>
                </a:solidFill>
              </a:rPr>
              <a:t>veniam</a:t>
            </a:r>
            <a:r>
              <a:rPr lang="en-US" altLang="ko-KR" dirty="0">
                <a:solidFill>
                  <a:schemeClr val="bg1"/>
                </a:solidFill>
              </a:rPr>
              <a:t>, </a:t>
            </a:r>
            <a:r>
              <a:rPr lang="en-US" altLang="ko-KR" dirty="0" err="1">
                <a:solidFill>
                  <a:schemeClr val="bg1"/>
                </a:solidFill>
              </a:rPr>
              <a:t>quis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nostrud</a:t>
            </a:r>
            <a:r>
              <a:rPr lang="en-US" altLang="ko-KR" dirty="0">
                <a:solidFill>
                  <a:schemeClr val="bg1"/>
                </a:solidFill>
              </a:rPr>
              <a:t> exercitation </a:t>
            </a:r>
            <a:r>
              <a:rPr lang="en-US" altLang="ko-KR" dirty="0" err="1">
                <a:solidFill>
                  <a:schemeClr val="bg1"/>
                </a:solidFill>
              </a:rPr>
              <a:t>ullamco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laboris</a:t>
            </a:r>
            <a:r>
              <a:rPr lang="en-US" altLang="ko-KR" dirty="0">
                <a:solidFill>
                  <a:schemeClr val="bg1"/>
                </a:solidFill>
              </a:rPr>
              <a:t> nisi </a:t>
            </a:r>
            <a:r>
              <a:rPr lang="en-US" altLang="ko-KR" dirty="0" err="1">
                <a:solidFill>
                  <a:schemeClr val="bg1"/>
                </a:solidFill>
              </a:rPr>
              <a:t>ut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aliquip</a:t>
            </a:r>
            <a:r>
              <a:rPr lang="en-US" altLang="ko-KR" dirty="0">
                <a:solidFill>
                  <a:schemeClr val="bg1"/>
                </a:solidFill>
              </a:rPr>
              <a:t> ex </a:t>
            </a:r>
            <a:r>
              <a:rPr lang="en-US" altLang="ko-KR" dirty="0" err="1">
                <a:solidFill>
                  <a:schemeClr val="bg1"/>
                </a:solidFill>
              </a:rPr>
              <a:t>ea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commodo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consequat</a:t>
            </a:r>
            <a:endParaRPr lang="en-US" altLang="ko-KR" dirty="0">
              <a:solidFill>
                <a:schemeClr val="bg1"/>
              </a:solidFill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BA50D951-AA64-466A-8355-62B58B6EEA0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53082" y="774700"/>
            <a:ext cx="3860800" cy="5308600"/>
          </a:xfrm>
          <a:prstGeom prst="roundRect">
            <a:avLst>
              <a:gd name="adj" fmla="val 10887"/>
            </a:avLst>
          </a:prstGeom>
        </p:spPr>
      </p:sp>
      <p:pic>
        <p:nvPicPr>
          <p:cNvPr id="22" name="그래픽 21">
            <a:extLst>
              <a:ext uri="{FF2B5EF4-FFF2-40B4-BE49-F238E27FC236}">
                <a16:creationId xmlns:a16="http://schemas.microsoft.com/office/drawing/2014/main" id="{6008EA7B-FCC3-4CAB-98D8-1A80831C407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37739" r="45313"/>
          <a:stretch/>
        </p:blipFill>
        <p:spPr>
          <a:xfrm>
            <a:off x="10201933" y="-1"/>
            <a:ext cx="1990067" cy="1340263"/>
          </a:xfrm>
          <a:prstGeom prst="rect">
            <a:avLst/>
          </a:prstGeom>
        </p:spPr>
      </p:pic>
      <p:grpSp>
        <p:nvGrpSpPr>
          <p:cNvPr id="23" name="그룹 22">
            <a:extLst>
              <a:ext uri="{FF2B5EF4-FFF2-40B4-BE49-F238E27FC236}">
                <a16:creationId xmlns:a16="http://schemas.microsoft.com/office/drawing/2014/main" id="{4CED555A-A789-471B-AF97-3B753D101ACC}"/>
              </a:ext>
            </a:extLst>
          </p:cNvPr>
          <p:cNvGrpSpPr/>
          <p:nvPr/>
        </p:nvGrpSpPr>
        <p:grpSpPr>
          <a:xfrm flipH="1">
            <a:off x="9666294" y="4965700"/>
            <a:ext cx="2525706" cy="1892300"/>
            <a:chOff x="0" y="4539760"/>
            <a:chExt cx="3094220" cy="2318240"/>
          </a:xfrm>
        </p:grpSpPr>
        <p:pic>
          <p:nvPicPr>
            <p:cNvPr id="24" name="그래픽 23">
              <a:extLst>
                <a:ext uri="{FF2B5EF4-FFF2-40B4-BE49-F238E27FC236}">
                  <a16:creationId xmlns:a16="http://schemas.microsoft.com/office/drawing/2014/main" id="{C95B207A-DE74-48C1-B50A-BCE0A5B8426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442904" y="4539760"/>
              <a:ext cx="1651316" cy="1653714"/>
            </a:xfrm>
            <a:prstGeom prst="rect">
              <a:avLst/>
            </a:prstGeom>
          </p:spPr>
        </p:pic>
        <p:pic>
          <p:nvPicPr>
            <p:cNvPr id="25" name="그래픽 24">
              <a:extLst>
                <a:ext uri="{FF2B5EF4-FFF2-40B4-BE49-F238E27FC236}">
                  <a16:creationId xmlns:a16="http://schemas.microsoft.com/office/drawing/2014/main" id="{03FDB768-B850-41FA-9543-4ED6ECA42EE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35143" b="25833"/>
            <a:stretch/>
          </p:blipFill>
          <p:spPr>
            <a:xfrm>
              <a:off x="0" y="4905829"/>
              <a:ext cx="2885808" cy="195217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492938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직사각형 24">
            <a:extLst>
              <a:ext uri="{FF2B5EF4-FFF2-40B4-BE49-F238E27FC236}">
                <a16:creationId xmlns:a16="http://schemas.microsoft.com/office/drawing/2014/main" id="{3BFBE550-582B-4BE5-853C-1786E6C2B2A2}"/>
              </a:ext>
            </a:extLst>
          </p:cNvPr>
          <p:cNvSpPr/>
          <p:nvPr/>
        </p:nvSpPr>
        <p:spPr>
          <a:xfrm>
            <a:off x="6858000" y="3143249"/>
            <a:ext cx="5334000" cy="571501"/>
          </a:xfrm>
          <a:prstGeom prst="rect">
            <a:avLst/>
          </a:prstGeom>
          <a:solidFill>
            <a:srgbClr val="56249D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45720" rIns="180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Conceptual design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7D0342A8-57FF-4205-A400-35853F9DFA3C}"/>
              </a:ext>
            </a:extLst>
          </p:cNvPr>
          <p:cNvSpPr/>
          <p:nvPr/>
        </p:nvSpPr>
        <p:spPr>
          <a:xfrm>
            <a:off x="1524000" y="3143249"/>
            <a:ext cx="5334000" cy="571501"/>
          </a:xfrm>
          <a:prstGeom prst="rect">
            <a:avLst/>
          </a:prstGeom>
          <a:solidFill>
            <a:srgbClr val="F31548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45720" rIns="180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Design creation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07349EF4-B9DC-4615-A010-3BBB92F9A8EF}"/>
              </a:ext>
            </a:extLst>
          </p:cNvPr>
          <p:cNvSpPr txBox="1"/>
          <p:nvPr/>
        </p:nvSpPr>
        <p:spPr>
          <a:xfrm>
            <a:off x="1670222" y="4255813"/>
            <a:ext cx="368917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62E1A0FF-8DBC-4848-81B4-43BC92BC6974}"/>
              </a:ext>
            </a:extLst>
          </p:cNvPr>
          <p:cNvSpPr txBox="1"/>
          <p:nvPr/>
        </p:nvSpPr>
        <p:spPr>
          <a:xfrm>
            <a:off x="7004222" y="4255813"/>
            <a:ext cx="368917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476E40A-A29C-42E6-A5A4-DED93DC2AF7A}"/>
              </a:ext>
            </a:extLst>
          </p:cNvPr>
          <p:cNvSpPr txBox="1"/>
          <p:nvPr/>
        </p:nvSpPr>
        <p:spPr>
          <a:xfrm>
            <a:off x="1033494" y="1393166"/>
            <a:ext cx="82375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cs typeface="Arial" panose="020B0604020202020204" pitchFamily="34" charset="0"/>
              </a:rPr>
              <a:t>Design </a:t>
            </a:r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Solution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44808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A476E40A-A29C-42E6-A5A4-DED93DC2AF7A}"/>
              </a:ext>
            </a:extLst>
          </p:cNvPr>
          <p:cNvSpPr txBox="1"/>
          <p:nvPr/>
        </p:nvSpPr>
        <p:spPr>
          <a:xfrm>
            <a:off x="1033494" y="1393166"/>
            <a:ext cx="82375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cs typeface="Arial" panose="020B0604020202020204" pitchFamily="34" charset="0"/>
              </a:rPr>
              <a:t>Design </a:t>
            </a:r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Solution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400907A1-A0E5-40FD-BBE9-5C14DF6E7D85}"/>
              </a:ext>
            </a:extLst>
          </p:cNvPr>
          <p:cNvSpPr/>
          <p:nvPr/>
        </p:nvSpPr>
        <p:spPr>
          <a:xfrm>
            <a:off x="1" y="3143249"/>
            <a:ext cx="5473700" cy="571501"/>
          </a:xfrm>
          <a:prstGeom prst="rect">
            <a:avLst/>
          </a:prstGeom>
          <a:solidFill>
            <a:srgbClr val="56249D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65600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Intermediate design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A061487C-4B44-4280-AFEC-9477AA8E87C9}"/>
              </a:ext>
            </a:extLst>
          </p:cNvPr>
          <p:cNvSpPr/>
          <p:nvPr/>
        </p:nvSpPr>
        <p:spPr>
          <a:xfrm>
            <a:off x="5473701" y="3143249"/>
            <a:ext cx="4749799" cy="571501"/>
          </a:xfrm>
          <a:prstGeom prst="rect">
            <a:avLst/>
          </a:prstGeom>
          <a:solidFill>
            <a:srgbClr val="F31548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45720" rIns="180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Design production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B5058C3-5764-479F-AF3A-AAE64C47F12D}"/>
              </a:ext>
            </a:extLst>
          </p:cNvPr>
          <p:cNvSpPr txBox="1"/>
          <p:nvPr/>
        </p:nvSpPr>
        <p:spPr>
          <a:xfrm>
            <a:off x="1606722" y="4255813"/>
            <a:ext cx="368917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BDFA834-A661-4E67-9930-C17C262ED4C2}"/>
              </a:ext>
            </a:extLst>
          </p:cNvPr>
          <p:cNvSpPr txBox="1"/>
          <p:nvPr/>
        </p:nvSpPr>
        <p:spPr>
          <a:xfrm>
            <a:off x="5581821" y="4255813"/>
            <a:ext cx="368917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</a:t>
            </a:r>
          </a:p>
        </p:txBody>
      </p:sp>
    </p:spTree>
    <p:extLst>
      <p:ext uri="{BB962C8B-B14F-4D97-AF65-F5344CB8AC3E}">
        <p14:creationId xmlns:p14="http://schemas.microsoft.com/office/powerpoint/2010/main" val="32938346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>
            <a:extLst>
              <a:ext uri="{FF2B5EF4-FFF2-40B4-BE49-F238E27FC236}">
                <a16:creationId xmlns:a16="http://schemas.microsoft.com/office/drawing/2014/main" id="{8990ED0A-EC7B-4F8C-A78F-CAE63BD83E8F}"/>
              </a:ext>
            </a:extLst>
          </p:cNvPr>
          <p:cNvSpPr txBox="1"/>
          <p:nvPr/>
        </p:nvSpPr>
        <p:spPr>
          <a:xfrm>
            <a:off x="1977248" y="999466"/>
            <a:ext cx="82375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cs typeface="Arial" panose="020B0604020202020204" pitchFamily="34" charset="0"/>
              </a:rPr>
              <a:t>Design </a:t>
            </a:r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Thinking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BA5AFF65-0705-4986-AC2D-192B94CA0B1C}"/>
              </a:ext>
            </a:extLst>
          </p:cNvPr>
          <p:cNvGrpSpPr/>
          <p:nvPr/>
        </p:nvGrpSpPr>
        <p:grpSpPr>
          <a:xfrm>
            <a:off x="2381611" y="2492370"/>
            <a:ext cx="483644" cy="756104"/>
            <a:chOff x="2176740" y="5552108"/>
            <a:chExt cx="257175" cy="402049"/>
          </a:xfrm>
          <a:solidFill>
            <a:schemeClr val="bg1"/>
          </a:solidFill>
        </p:grpSpPr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1467A885-522D-4CC2-85E6-5AFF9DB8B665}"/>
                </a:ext>
              </a:extLst>
            </p:cNvPr>
            <p:cNvSpPr/>
            <p:nvPr/>
          </p:nvSpPr>
          <p:spPr>
            <a:xfrm>
              <a:off x="2176740" y="5620788"/>
              <a:ext cx="257175" cy="333369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 dirty="0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50A290BE-5102-4C47-AB0F-95EC51B40BD0}"/>
                </a:ext>
              </a:extLst>
            </p:cNvPr>
            <p:cNvSpPr/>
            <p:nvPr/>
          </p:nvSpPr>
          <p:spPr>
            <a:xfrm>
              <a:off x="2286374" y="5552108"/>
              <a:ext cx="28576" cy="57149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B1752FC9-A64A-4D1C-B0C6-8989D3344C2A}"/>
                </a:ext>
              </a:extLst>
            </p:cNvPr>
            <p:cNvSpPr/>
            <p:nvPr/>
          </p:nvSpPr>
          <p:spPr>
            <a:xfrm>
              <a:off x="2234946" y="5560356"/>
              <a:ext cx="38100" cy="47624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3AE2A760-9C6C-4D4B-BDDC-2FB3B60DA543}"/>
                </a:ext>
              </a:extLst>
            </p:cNvPr>
            <p:cNvSpPr/>
            <p:nvPr/>
          </p:nvSpPr>
          <p:spPr>
            <a:xfrm>
              <a:off x="2330381" y="5560507"/>
              <a:ext cx="38100" cy="47624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/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14D5C60C-18F8-49B0-AB21-2470893D0ACA}"/>
              </a:ext>
            </a:extLst>
          </p:cNvPr>
          <p:cNvSpPr txBox="1"/>
          <p:nvPr/>
        </p:nvSpPr>
        <p:spPr>
          <a:xfrm>
            <a:off x="1308096" y="4272878"/>
            <a:ext cx="2690428" cy="1200329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endParaRPr lang="en-US" altLang="ko-KR" sz="12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endParaRPr lang="en-US" altLang="ko-KR" sz="12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0BB101AE-C671-4AD1-A355-161F7EA80AAD}"/>
              </a:ext>
            </a:extLst>
          </p:cNvPr>
          <p:cNvSpPr/>
          <p:nvPr/>
        </p:nvSpPr>
        <p:spPr>
          <a:xfrm>
            <a:off x="1308096" y="3702190"/>
            <a:ext cx="2690430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45" name="자유형: 도형 44">
            <a:extLst>
              <a:ext uri="{FF2B5EF4-FFF2-40B4-BE49-F238E27FC236}">
                <a16:creationId xmlns:a16="http://schemas.microsoft.com/office/drawing/2014/main" id="{1613D2E2-7D41-47AD-A8CE-513880D2C5A1}"/>
              </a:ext>
            </a:extLst>
          </p:cNvPr>
          <p:cNvSpPr/>
          <p:nvPr/>
        </p:nvSpPr>
        <p:spPr>
          <a:xfrm>
            <a:off x="5777174" y="2550535"/>
            <a:ext cx="661726" cy="661722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endParaRPr lang="ko-KR" altLang="en-US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76F49ED-60EE-433A-BAAD-FC0FDB968E8D}"/>
              </a:ext>
            </a:extLst>
          </p:cNvPr>
          <p:cNvSpPr txBox="1"/>
          <p:nvPr/>
        </p:nvSpPr>
        <p:spPr>
          <a:xfrm>
            <a:off x="4750784" y="4272878"/>
            <a:ext cx="2690428" cy="1200329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endParaRPr lang="en-US" altLang="ko-KR" sz="12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endParaRPr lang="en-US" altLang="ko-KR" sz="12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5604FD77-EF89-4016-8974-8839FDDB518C}"/>
              </a:ext>
            </a:extLst>
          </p:cNvPr>
          <p:cNvSpPr/>
          <p:nvPr/>
        </p:nvSpPr>
        <p:spPr>
          <a:xfrm>
            <a:off x="4750784" y="3702190"/>
            <a:ext cx="2690430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50" name="자유형: 도형 49">
            <a:extLst>
              <a:ext uri="{FF2B5EF4-FFF2-40B4-BE49-F238E27FC236}">
                <a16:creationId xmlns:a16="http://schemas.microsoft.com/office/drawing/2014/main" id="{6556C1DD-6158-400C-9DC0-49D726E38DA9}"/>
              </a:ext>
            </a:extLst>
          </p:cNvPr>
          <p:cNvSpPr/>
          <p:nvPr/>
        </p:nvSpPr>
        <p:spPr>
          <a:xfrm>
            <a:off x="9235654" y="2516712"/>
            <a:ext cx="602048" cy="726000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endParaRPr lang="ko-KR" altLang="en-US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24004A92-D553-4809-8147-24CD33CA4AF7}"/>
              </a:ext>
            </a:extLst>
          </p:cNvPr>
          <p:cNvSpPr txBox="1"/>
          <p:nvPr/>
        </p:nvSpPr>
        <p:spPr>
          <a:xfrm>
            <a:off x="8193472" y="4272878"/>
            <a:ext cx="2690428" cy="1200329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endParaRPr lang="en-US" altLang="ko-KR" sz="12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endParaRPr lang="en-US" altLang="ko-KR" sz="12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61" name="직사각형 60">
            <a:extLst>
              <a:ext uri="{FF2B5EF4-FFF2-40B4-BE49-F238E27FC236}">
                <a16:creationId xmlns:a16="http://schemas.microsoft.com/office/drawing/2014/main" id="{E7883B53-83D5-4C12-9F12-F4EB258C20AE}"/>
              </a:ext>
            </a:extLst>
          </p:cNvPr>
          <p:cNvSpPr/>
          <p:nvPr/>
        </p:nvSpPr>
        <p:spPr>
          <a:xfrm>
            <a:off x="8193472" y="3702189"/>
            <a:ext cx="2690430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2021816403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ntserrat SemiBold - Montserrat Light">
      <a:majorFont>
        <a:latin typeface="Montserrat SemiBold"/>
        <a:ea typeface="Arial Unicode MS"/>
        <a:cs typeface=""/>
      </a:majorFont>
      <a:minorFont>
        <a:latin typeface="Montserrat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31548"/>
        </a:solidFill>
        <a:ln w="76200" cap="flat">
          <a:noFill/>
          <a:prstDash val="solid"/>
          <a:miter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400" dirty="0" smtClean="0">
            <a:solidFill>
              <a:schemeClr val="bg1"/>
            </a:solidFill>
            <a:latin typeface="+mj-lt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3077</TotalTime>
  <Words>1134</Words>
  <Application>Microsoft Office PowerPoint</Application>
  <PresentationFormat>와이드스크린</PresentationFormat>
  <Paragraphs>151</Paragraphs>
  <Slides>27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4" baseType="lpstr">
      <vt:lpstr>Montserrat SemiBold</vt:lpstr>
      <vt:lpstr>Wingdings</vt:lpstr>
      <vt:lpstr>Arial</vt:lpstr>
      <vt:lpstr>Montserrat Light</vt:lpstr>
      <vt:lpstr>Arial Unicode MS</vt:lpstr>
      <vt:lpstr>맑은 고딕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205</cp:revision>
  <dcterms:created xsi:type="dcterms:W3CDTF">2019-04-06T05:20:47Z</dcterms:created>
  <dcterms:modified xsi:type="dcterms:W3CDTF">2021-01-11T04:19:12Z</dcterms:modified>
</cp:coreProperties>
</file>