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305" r:id="rId3"/>
    <p:sldId id="257" r:id="rId4"/>
    <p:sldId id="306" r:id="rId5"/>
    <p:sldId id="299" r:id="rId6"/>
    <p:sldId id="307" r:id="rId7"/>
    <p:sldId id="301" r:id="rId8"/>
    <p:sldId id="308" r:id="rId9"/>
    <p:sldId id="296" r:id="rId10"/>
    <p:sldId id="277" r:id="rId11"/>
    <p:sldId id="278" r:id="rId12"/>
    <p:sldId id="288" r:id="rId13"/>
    <p:sldId id="289" r:id="rId14"/>
    <p:sldId id="297" r:id="rId15"/>
    <p:sldId id="291" r:id="rId16"/>
    <p:sldId id="292" r:id="rId17"/>
    <p:sldId id="293" r:id="rId18"/>
    <p:sldId id="294" r:id="rId19"/>
    <p:sldId id="302"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31F2B"/>
    <a:srgbClr val="EB2264"/>
    <a:srgbClr val="21D7CD"/>
    <a:srgbClr val="42DF9A"/>
    <a:srgbClr val="86EABF"/>
    <a:srgbClr val="FF5E80"/>
    <a:srgbClr val="F9C422"/>
    <a:srgbClr val="1F3543"/>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93296810-A885-4BE3-A3E7-6D5BEEA58F35}" styleName="Medium Style 2 - Accent 6">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6">
              <a:tint val="20000"/>
            </a:schemeClr>
          </a:solidFill>
        </a:fill>
      </a:tcStyle>
    </a:wholeTbl>
    <a:band1H>
      <a:tcStyle>
        <a:tcBdr/>
        <a:fill>
          <a:solidFill>
            <a:schemeClr val="accent6">
              <a:tint val="40000"/>
            </a:schemeClr>
          </a:solidFill>
        </a:fill>
      </a:tcStyle>
    </a:band1H>
    <a:band2H>
      <a:tcStyle>
        <a:tcBdr/>
      </a:tcStyle>
    </a:band2H>
    <a:band1V>
      <a:tcStyle>
        <a:tcBdr/>
        <a:fill>
          <a:solidFill>
            <a:schemeClr val="accent6">
              <a:tint val="40000"/>
            </a:schemeClr>
          </a:solidFill>
        </a:fill>
      </a:tcStyle>
    </a:band1V>
    <a:band2V>
      <a:tcStyle>
        <a:tcBdr/>
      </a:tcStyle>
    </a:band2V>
    <a:lastCol>
      <a:tcTxStyle b="on">
        <a:fontRef idx="minor">
          <a:prstClr val="black"/>
        </a:fontRef>
        <a:schemeClr val="lt1"/>
      </a:tcTxStyle>
      <a:tcStyle>
        <a:tcBdr/>
        <a:fill>
          <a:solidFill>
            <a:schemeClr val="accent6"/>
          </a:solidFill>
        </a:fill>
      </a:tcStyle>
    </a:lastCol>
    <a:firstCol>
      <a:tcTxStyle b="on">
        <a:fontRef idx="minor">
          <a:prstClr val="black"/>
        </a:fontRef>
        <a:schemeClr val="lt1"/>
      </a:tcTxStyle>
      <a:tcStyle>
        <a:tcBdr/>
        <a:fill>
          <a:solidFill>
            <a:schemeClr val="accent6"/>
          </a:solidFill>
        </a:fill>
      </a:tcStyle>
    </a:firstCol>
    <a:lastRow>
      <a:tcTxStyle b="on">
        <a:fontRef idx="minor">
          <a:prstClr val="black"/>
        </a:fontRef>
        <a:schemeClr val="lt1"/>
      </a:tcTxStyle>
      <a:tcStyle>
        <a:tcBdr>
          <a:top>
            <a:ln w="38100" cmpd="sng">
              <a:solidFill>
                <a:schemeClr val="lt1"/>
              </a:solidFill>
            </a:ln>
          </a:top>
        </a:tcBdr>
        <a:fill>
          <a:solidFill>
            <a:schemeClr val="accent6"/>
          </a:solidFill>
        </a:fill>
      </a:tcStyle>
    </a:lastRow>
    <a:firstRow>
      <a:tcTxStyle b="on">
        <a:fontRef idx="minor">
          <a:prstClr val="black"/>
        </a:fontRef>
        <a:schemeClr val="lt1"/>
      </a:tcTxStyle>
      <a:tcStyle>
        <a:tcBdr>
          <a:bottom>
            <a:ln w="38100" cmpd="sng">
              <a:solidFill>
                <a:schemeClr val="lt1"/>
              </a:solidFill>
            </a:ln>
          </a:bottom>
        </a:tcBdr>
        <a:fill>
          <a:solidFill>
            <a:schemeClr val="accent6"/>
          </a:solidFill>
        </a:fill>
      </a:tcStyle>
    </a:firstRow>
  </a:tblStyle>
  <a:tblStyle styleId="{EB344D84-9AFB-497E-A393-DC336BA19D2E}" styleName="Medium Style 3 - Accent 3">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3"/>
          </a:solidFill>
        </a:fill>
      </a:tcStyle>
    </a:lastCol>
    <a:firstCol>
      <a:tcTxStyle b="on">
        <a:fontRef idx="minor">
          <a:scrgbClr r="0" g="0" b="0"/>
        </a:fontRef>
        <a:schemeClr val="lt1"/>
      </a:tcTxStyle>
      <a:tcStyle>
        <a:tcBdr/>
        <a:fill>
          <a:solidFill>
            <a:schemeClr val="accent3"/>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3"/>
          </a:solidFill>
        </a:fill>
      </a:tcStyle>
    </a:firstRow>
  </a:tblStyle>
  <a:tblStyle styleId="{EB9631B5-78F2-41C9-869B-9F39066F8104}" styleName="Medium Style 3 - Accent 4">
    <a:wholeTbl>
      <a:tcTxStyle>
        <a:fontRef idx="minor">
          <a:scrgbClr r="0" g="0" b="0"/>
        </a:fontRef>
        <a:schemeClr val="dk1"/>
      </a:tcTxStyle>
      <a:tcStyle>
        <a:tcBdr>
          <a:left>
            <a:ln>
              <a:noFill/>
            </a:ln>
          </a:left>
          <a:right>
            <a:ln>
              <a:noFill/>
            </a:ln>
          </a:right>
          <a:top>
            <a:ln w="25400" cmpd="sng">
              <a:solidFill>
                <a:schemeClr val="dk1"/>
              </a:solidFill>
            </a:ln>
          </a:top>
          <a:bottom>
            <a:ln w="25400" cmpd="sng">
              <a:solidFill>
                <a:schemeClr val="dk1"/>
              </a:solidFill>
            </a:ln>
          </a:bottom>
          <a:insideH>
            <a:ln>
              <a:noFill/>
            </a:ln>
          </a:insideH>
          <a:insideV>
            <a:ln>
              <a:noFill/>
            </a:ln>
          </a:insideV>
        </a:tcBdr>
        <a:fill>
          <a:solidFill>
            <a:schemeClr val="lt1"/>
          </a:solidFill>
        </a:fill>
      </a:tcStyle>
    </a:wholeTbl>
    <a:band1H>
      <a:tcStyle>
        <a:tcBdr/>
        <a:fill>
          <a:solidFill>
            <a:schemeClr val="dk1">
              <a:tint val="20000"/>
            </a:schemeClr>
          </a:solidFill>
        </a:fill>
      </a:tcStyle>
    </a:band1H>
    <a:band1V>
      <a:tcStyle>
        <a:tcBdr/>
        <a:fill>
          <a:solidFill>
            <a:schemeClr val="dk1">
              <a:tint val="20000"/>
            </a:schemeClr>
          </a:solidFill>
        </a:fill>
      </a:tcStyle>
    </a:band1V>
    <a:lastCol>
      <a:tcTxStyle b="on">
        <a:fontRef idx="minor">
          <a:scrgbClr r="0" g="0" b="0"/>
        </a:fontRef>
        <a:schemeClr val="lt1"/>
      </a:tcTxStyle>
      <a:tcStyle>
        <a:tcBdr/>
        <a:fill>
          <a:solidFill>
            <a:schemeClr val="accent4"/>
          </a:solidFill>
        </a:fill>
      </a:tcStyle>
    </a:lastCol>
    <a:firstCol>
      <a:tcTxStyle b="on">
        <a:fontRef idx="minor">
          <a:scrgbClr r="0" g="0" b="0"/>
        </a:fontRef>
        <a:schemeClr val="lt1"/>
      </a:tcTxStyle>
      <a:tcStyle>
        <a:tcBdr/>
        <a:fill>
          <a:solidFill>
            <a:schemeClr val="accent4"/>
          </a:solidFill>
        </a:fill>
      </a:tcStyle>
    </a:firstCol>
    <a:lastRow>
      <a:tcTxStyle b="on"/>
      <a:tcStyle>
        <a:tcBdr>
          <a:top>
            <a:ln w="50800" cmpd="dbl">
              <a:solidFill>
                <a:schemeClr val="dk1"/>
              </a:solidFill>
            </a:ln>
          </a:top>
        </a:tcBdr>
        <a:fill>
          <a:solidFill>
            <a:schemeClr val="lt1"/>
          </a:solidFill>
        </a:fill>
      </a:tcStyle>
    </a:lastRow>
    <a:seCell>
      <a:tcTxStyle b="on">
        <a:fontRef idx="minor">
          <a:scrgbClr r="0" g="0" b="0"/>
        </a:fontRef>
        <a:schemeClr val="dk1"/>
      </a:tcTxStyle>
      <a:tcStyle>
        <a:tcBdr/>
      </a:tcStyle>
    </a:seCell>
    <a:swCell>
      <a:tcTxStyle b="on">
        <a:fontRef idx="minor">
          <a:scrgbClr r="0" g="0" b="0"/>
        </a:fontRef>
        <a:schemeClr val="dk1"/>
      </a:tcTxStyle>
      <a:tcStyle>
        <a:tcBdr/>
      </a:tcStyle>
    </a:swCell>
    <a:firstRow>
      <a:tcTxStyle b="on">
        <a:fontRef idx="minor">
          <a:scrgbClr r="0" g="0" b="0"/>
        </a:fontRef>
        <a:schemeClr val="lt1"/>
      </a:tcTxStyle>
      <a:tcStyle>
        <a:tcBdr>
          <a:bottom>
            <a:ln w="25400" cmpd="sng">
              <a:solidFill>
                <a:schemeClr val="dk1"/>
              </a:solidFill>
            </a:ln>
          </a:bottom>
        </a:tcBdr>
        <a:fill>
          <a:solidFill>
            <a:schemeClr val="accent4"/>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lastView="sldThumbnailView">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solidFill>
              <a:srgbClr val="21D7CD"/>
            </a:solidFill>
            <a:ln>
              <a:noFill/>
            </a:ln>
            <a:effectLst>
              <a:outerShdw blurRad="57150" dist="19050" dir="5400000" algn="ctr" rotWithShape="0">
                <a:srgbClr val="000000">
                  <a:alpha val="63000"/>
                </a:srgbClr>
              </a:outerShdw>
            </a:effectLst>
          </c:spPr>
          <c:invertIfNegative val="0"/>
          <c:dPt>
            <c:idx val="0"/>
            <c:invertIfNegative val="0"/>
            <c:bubble3D val="0"/>
            <c:spPr>
              <a:solidFill>
                <a:schemeClr val="accent1">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chemeClr val="bg2">
                  <a:lumMod val="6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chemeClr val="accent5"/>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spPr>
            <a:solidFill>
              <a:srgbClr val="21D7CD"/>
            </a:solidFill>
          </c:spPr>
          <c:dPt>
            <c:idx val="0"/>
            <c:bubble3D val="0"/>
            <c:spPr>
              <a:solidFill>
                <a:schemeClr val="accent1">
                  <a:lumMod val="7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0389-472E-9FDE-D6848AF5F4EF}"/>
              </c:ext>
            </c:extLst>
          </c:dPt>
          <c:dPt>
            <c:idx val="1"/>
            <c:bubble3D val="0"/>
            <c:spPr>
              <a:solidFill>
                <a:schemeClr val="bg2">
                  <a:lumMod val="6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0389-472E-9FDE-D6848AF5F4EF}"/>
              </c:ext>
            </c:extLst>
          </c:dPt>
          <c:dPt>
            <c:idx val="2"/>
            <c:bubble3D val="0"/>
            <c:spPr>
              <a:solidFill>
                <a:schemeClr val="tx1">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0389-472E-9FDE-D6848AF5F4EF}"/>
              </c:ext>
            </c:extLst>
          </c:dPt>
          <c:dPt>
            <c:idx val="3"/>
            <c:bubble3D val="0"/>
            <c:spPr>
              <a:solidFill>
                <a:schemeClr val="accent5"/>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0389-472E-9FDE-D6848AF5F4EF}"/>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0389-472E-9FDE-D6848AF5F4EF}"/>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1">
  <a:schemeClr val="accent1"/>
  <a:schemeClr val="accent3"/>
  <a:schemeClr val="accent5"/>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colorful3">
  <dgm:title val=""/>
  <dgm:desc val=""/>
  <dgm:catLst>
    <dgm:cat type="colorful" pri="10300"/>
  </dgm:catLst>
  <dgm:styleLbl name="node0">
    <dgm:fillClrLst meth="repeat">
      <a:schemeClr val="accent2"/>
    </dgm:fillClrLst>
    <dgm:linClrLst meth="repeat">
      <a:schemeClr val="lt1"/>
    </dgm:linClrLst>
    <dgm:effectClrLst/>
    <dgm:txLinClrLst/>
    <dgm:txFillClrLst/>
    <dgm:txEffectClrLst/>
  </dgm:styleLbl>
  <dgm:styleLbl name="node1">
    <dgm:fillClrLst>
      <a:schemeClr val="accent3"/>
      <a:schemeClr val="accent4"/>
    </dgm:fillClrLst>
    <dgm:linClrLst meth="repeat">
      <a:schemeClr val="lt1"/>
    </dgm:linClrLst>
    <dgm:effectClrLst/>
    <dgm:txLinClrLst/>
    <dgm:txFillClrLst/>
    <dgm:txEffectClrLst/>
  </dgm:styleLbl>
  <dgm:styleLbl name="alignNode1">
    <dgm:fillClrLst>
      <a:schemeClr val="accent3"/>
      <a:schemeClr val="accent4"/>
    </dgm:fillClrLst>
    <dgm:linClrLst>
      <a:schemeClr val="accent3"/>
      <a:schemeClr val="accent4"/>
    </dgm:linClrLst>
    <dgm:effectClrLst/>
    <dgm:txLinClrLst/>
    <dgm:txFillClrLst/>
    <dgm:txEffectClrLst/>
  </dgm:styleLbl>
  <dgm:styleLbl name="lnNode1">
    <dgm:fillClrLst>
      <a:schemeClr val="accent3"/>
      <a:schemeClr val="accent4"/>
    </dgm:fillClrLst>
    <dgm:linClrLst meth="repeat">
      <a:schemeClr val="lt1"/>
    </dgm:linClrLst>
    <dgm:effectClrLst/>
    <dgm:txLinClrLst/>
    <dgm:txFillClrLst/>
    <dgm:txEffectClrLst/>
  </dgm:styleLbl>
  <dgm:styleLbl name="vennNode1">
    <dgm:fillClrLst>
      <a:schemeClr val="accent3">
        <a:alpha val="50000"/>
      </a:schemeClr>
      <a:schemeClr val="accent4">
        <a:alpha val="50000"/>
      </a:schemeClr>
    </dgm:fillClrLst>
    <dgm:linClrLst meth="repeat">
      <a:schemeClr val="lt1"/>
    </dgm:linClrLst>
    <dgm:effectClrLst/>
    <dgm:txLinClrLst/>
    <dgm:txFillClrLst/>
    <dgm:txEffectClrLst/>
  </dgm:styleLbl>
  <dgm:styleLbl name="node2">
    <dgm:fillClrLst>
      <a:schemeClr val="accent4"/>
    </dgm:fillClrLst>
    <dgm:linClrLst meth="repeat">
      <a:schemeClr val="lt1"/>
    </dgm:linClrLst>
    <dgm:effectClrLst/>
    <dgm:txLinClrLst/>
    <dgm:txFillClrLst/>
    <dgm:txEffectClrLst/>
  </dgm:styleLbl>
  <dgm:styleLbl name="node3">
    <dgm:fillClrLst>
      <a:schemeClr val="accent5"/>
    </dgm:fillClrLst>
    <dgm:linClrLst meth="repeat">
      <a:schemeClr val="lt1"/>
    </dgm:linClrLst>
    <dgm:effectClrLst/>
    <dgm:txLinClrLst/>
    <dgm:txFillClrLst/>
    <dgm:txEffectClrLst/>
  </dgm:styleLbl>
  <dgm:styleLbl name="node4">
    <dgm:fillClrLst>
      <a:schemeClr val="accent6"/>
    </dgm:fillClrLst>
    <dgm:linClrLst meth="repeat">
      <a:schemeClr val="lt1"/>
    </dgm:linClrLst>
    <dgm:effectClrLst/>
    <dgm:txLinClrLst/>
    <dgm:txFillClrLst/>
    <dgm:txEffectClrLst/>
  </dgm:styleLbl>
  <dgm:styleLbl name="fgImgPlace1">
    <dgm:fillClrLst>
      <a:schemeClr val="accent3">
        <a:tint val="50000"/>
      </a:schemeClr>
      <a:schemeClr val="accent4">
        <a:tint val="50000"/>
      </a:schemeClr>
    </dgm:fillClrLst>
    <dgm:linClrLst meth="repeat">
      <a:schemeClr val="lt1"/>
    </dgm:linClrLst>
    <dgm:effectClrLst/>
    <dgm:txLinClrLst/>
    <dgm:txFillClrLst meth="repeat">
      <a:schemeClr val="lt1"/>
    </dgm:txFillClrLst>
    <dgm:txEffectClrLst/>
  </dgm:styleLbl>
  <dgm:styleLbl name="alignImgPlace1">
    <dgm:fillClrLst>
      <a:schemeClr val="accent3">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3">
        <a:tint val="50000"/>
      </a:schemeClr>
      <a:schemeClr val="accent4">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3"/>
      <a:schemeClr val="accent4"/>
    </dgm:fillClrLst>
    <dgm:linClrLst meth="repeat">
      <a:schemeClr val="lt1"/>
    </dgm:linClrLst>
    <dgm:effectClrLst/>
    <dgm:txLinClrLst/>
    <dgm:txFillClrLst/>
    <dgm:txEffectClrLst/>
  </dgm:styleLbl>
  <dgm:styleLbl name="fgSibTrans2D1">
    <dgm:fillClrLst>
      <a:schemeClr val="accent3"/>
      <a:schemeClr val="accent4"/>
    </dgm:fillClrLst>
    <dgm:linClrLst meth="repeat">
      <a:schemeClr val="lt1"/>
    </dgm:linClrLst>
    <dgm:effectClrLst/>
    <dgm:txLinClrLst/>
    <dgm:txFillClrLst meth="repeat">
      <a:schemeClr val="lt1"/>
    </dgm:txFillClrLst>
    <dgm:txEffectClrLst/>
  </dgm:styleLbl>
  <dgm:styleLbl name="bgSibTrans2D1">
    <dgm:fillClrLst>
      <a:schemeClr val="accent3"/>
      <a:schemeClr val="accent4"/>
    </dgm:fillClrLst>
    <dgm:linClrLst meth="repeat">
      <a:schemeClr val="lt1"/>
    </dgm:linClrLst>
    <dgm:effectClrLst/>
    <dgm:txLinClrLst/>
    <dgm:txFillClrLst meth="repeat">
      <a:schemeClr val="lt1"/>
    </dgm:txFillClrLst>
    <dgm:txEffectClrLst/>
  </dgm:styleLbl>
  <dgm:styleLbl name="sibTrans1D1">
    <dgm:fillClrLst/>
    <dgm:linClrLst>
      <a:schemeClr val="accent3"/>
      <a:schemeClr val="accent4"/>
    </dgm:linClrLst>
    <dgm:effectClrLst/>
    <dgm:txLinClrLst/>
    <dgm:txFillClrLst meth="repeat">
      <a:schemeClr val="tx1"/>
    </dgm:txFillClrLst>
    <dgm:txEffectClrLst/>
  </dgm:styleLbl>
  <dgm:styleLbl name="callout">
    <dgm:fillClrLst meth="repeat">
      <a:schemeClr val="accent3"/>
    </dgm:fillClrLst>
    <dgm:linClrLst meth="repeat">
      <a:schemeClr val="accent3">
        <a:tint val="50000"/>
      </a:schemeClr>
    </dgm:linClrLst>
    <dgm:effectClrLst/>
    <dgm:txLinClrLst/>
    <dgm:txFillClrLst meth="repeat">
      <a:schemeClr val="tx1"/>
    </dgm:txFillClrLst>
    <dgm:txEffectClrLst/>
  </dgm:styleLbl>
  <dgm:styleLbl name="asst0">
    <dgm:fillClrLst meth="repeat">
      <a:schemeClr val="accent3"/>
    </dgm:fillClrLst>
    <dgm:linClrLst meth="repeat">
      <a:schemeClr val="lt1">
        <a:shade val="80000"/>
      </a:schemeClr>
    </dgm:linClrLst>
    <dgm:effectClrLst/>
    <dgm:txLinClrLst/>
    <dgm:txFillClrLst/>
    <dgm:txEffectClrLst/>
  </dgm:styleLbl>
  <dgm:styleLbl name="asst1">
    <dgm:fillClrLst meth="repeat">
      <a:schemeClr val="accent4"/>
    </dgm:fillClrLst>
    <dgm:linClrLst meth="repeat">
      <a:schemeClr val="lt1">
        <a:shade val="80000"/>
      </a:schemeClr>
    </dgm:linClrLst>
    <dgm:effectClrLst/>
    <dgm:txLinClrLst/>
    <dgm:txFillClrLst/>
    <dgm:txEffectClrLst/>
  </dgm:styleLbl>
  <dgm:styleLbl name="asst2">
    <dgm:fillClrLst>
      <a:schemeClr val="accent5"/>
    </dgm:fillClrLst>
    <dgm:linClrLst meth="repeat">
      <a:schemeClr val="lt1"/>
    </dgm:linClrLst>
    <dgm:effectClrLst/>
    <dgm:txLinClrLst/>
    <dgm:txFillClrLst/>
    <dgm:txEffectClrLst/>
  </dgm:styleLbl>
  <dgm:styleLbl name="asst3">
    <dgm:fillClrLst>
      <a:schemeClr val="accent6"/>
    </dgm:fillClrLst>
    <dgm:linClrLst meth="repeat">
      <a:schemeClr val="lt1"/>
    </dgm:linClrLst>
    <dgm:effectClrLst/>
    <dgm:txLinClrLst/>
    <dgm:txFillClrLst/>
    <dgm:txEffectClrLst/>
  </dgm:styleLbl>
  <dgm:styleLbl name="asst4">
    <dgm:fillClrLst>
      <a:schemeClr val="accent1"/>
    </dgm:fillClrLst>
    <dgm:linClrLst meth="repeat">
      <a:schemeClr val="lt1"/>
    </dgm:linClrLst>
    <dgm:effectClrLst/>
    <dgm:txLinClrLst/>
    <dgm:txFillClrLst/>
    <dgm:txEffectClrLst/>
  </dgm:styleLbl>
  <dgm:styleLbl name="parChTrans2D1">
    <dgm:fillClrLst meth="repeat">
      <a:schemeClr val="accent2"/>
    </dgm:fillClrLst>
    <dgm:linClrLst meth="repeat">
      <a:schemeClr val="lt1"/>
    </dgm:linClrLst>
    <dgm:effectClrLst/>
    <dgm:txLinClrLst/>
    <dgm:txFillClrLst meth="repeat">
      <a:schemeClr val="lt1"/>
    </dgm:txFillClrLst>
    <dgm:txEffectClrLst/>
  </dgm:styleLbl>
  <dgm:styleLbl name="parChTrans2D2">
    <dgm:fillClrLst meth="repeat">
      <a:schemeClr val="accent3"/>
    </dgm:fillClrLst>
    <dgm:linClrLst meth="repeat">
      <a:schemeClr val="lt1"/>
    </dgm:linClrLst>
    <dgm:effectClrLst/>
    <dgm:txLinClrLst/>
    <dgm:txFillClrLst/>
    <dgm:txEffectClrLst/>
  </dgm:styleLbl>
  <dgm:styleLbl name="parChTrans2D3">
    <dgm:fillClrLst meth="repeat">
      <a:schemeClr val="accent4"/>
    </dgm:fillClrLst>
    <dgm:linClrLst meth="repeat">
      <a:schemeClr val="lt1"/>
    </dgm:linClrLst>
    <dgm:effectClrLst/>
    <dgm:txLinClrLst/>
    <dgm:txFillClrLst/>
    <dgm:txEffectClrLst/>
  </dgm:styleLbl>
  <dgm:styleLbl name="parChTrans2D4">
    <dgm:fillClrLst meth="repeat">
      <a:schemeClr val="accent5"/>
    </dgm:fillClrLst>
    <dgm:linClrLst meth="repeat">
      <a:schemeClr val="lt1"/>
    </dgm:linClrLst>
    <dgm:effectClrLst/>
    <dgm:txLinClrLst/>
    <dgm:txFillClrLst meth="repeat">
      <a:schemeClr val="lt1"/>
    </dgm:txFillClrLst>
    <dgm:txEffectClrLst/>
  </dgm:styleLbl>
  <dgm:styleLbl name="parChTrans1D1">
    <dgm:fillClrLst meth="repeat">
      <a:schemeClr val="accent3"/>
    </dgm:fillClrLst>
    <dgm:linClrLst meth="repeat">
      <a:schemeClr val="accent3"/>
    </dgm:linClrLst>
    <dgm:effectClrLst/>
    <dgm:txLinClrLst/>
    <dgm:txFillClrLst meth="repeat">
      <a:schemeClr val="tx1"/>
    </dgm:txFillClrLst>
    <dgm:txEffectClrLst/>
  </dgm:styleLbl>
  <dgm:styleLbl name="parChTrans1D2">
    <dgm:fillClrLst meth="repeat">
      <a:schemeClr val="accent2">
        <a:tint val="90000"/>
      </a:schemeClr>
    </dgm:fillClrLst>
    <dgm:linClrLst meth="repeat">
      <a:schemeClr val="accent4"/>
    </dgm:linClrLst>
    <dgm:effectClrLst/>
    <dgm:txLinClrLst/>
    <dgm:txFillClrLst meth="repeat">
      <a:schemeClr val="tx1"/>
    </dgm:txFillClrLst>
    <dgm:txEffectClrLst/>
  </dgm:styleLbl>
  <dgm:styleLbl name="parChTrans1D3">
    <dgm:fillClrLst meth="repeat">
      <a:schemeClr val="accent2">
        <a:tint val="70000"/>
      </a:schemeClr>
    </dgm:fillClrLst>
    <dgm:linClrLst meth="repeat">
      <a:schemeClr val="accent5"/>
    </dgm:linClrLst>
    <dgm:effectClrLst/>
    <dgm:txLinClrLst/>
    <dgm:txFillClrLst meth="repeat">
      <a:schemeClr val="tx1"/>
    </dgm:txFillClrLst>
    <dgm:txEffectClrLst/>
  </dgm:styleLbl>
  <dgm:styleLbl name="parChTrans1D4">
    <dgm:fillClrLst meth="repeat">
      <a:schemeClr val="accent6">
        <a:tint val="50000"/>
      </a:schemeClr>
    </dgm:fillClrLst>
    <dgm:linClrLst meth="repeat">
      <a:schemeClr val="accent6"/>
    </dgm:linClrLst>
    <dgm:effectClrLst/>
    <dgm:txLinClrLst/>
    <dgm:txFillClrLst meth="repeat">
      <a:schemeClr val="tx1"/>
    </dgm:txFillClrLst>
    <dgm:txEffectClrLst/>
  </dgm:styleLbl>
  <dgm:styleLbl name="f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conF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align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2"/>
    </dgm:linClrLst>
    <dgm:effectClrLst/>
    <dgm:txLinClrLst/>
    <dgm:txFillClrLst meth="repeat">
      <a:schemeClr val="dk1"/>
    </dgm:txFillClrLst>
    <dgm:txEffectClrLst/>
  </dgm:styleLbl>
  <dgm:styleLbl name="bgAcc1">
    <dgm:fillClrLst meth="repeat">
      <a:schemeClr val="lt1">
        <a:alpha val="90000"/>
      </a:schemeClr>
    </dgm:fillClrLst>
    <dgm:linClrLst>
      <a:schemeClr val="accent3"/>
      <a:schemeClr val="accent4"/>
    </dgm:linClrLst>
    <dgm:effectClrLst/>
    <dgm:txLinClrLst/>
    <dgm:txFillClrLst meth="repeat">
      <a:schemeClr val="dk1"/>
    </dgm:txFillClrLst>
    <dgm:txEffectClrLst/>
  </dgm:styleLbl>
  <dgm:styleLbl name="solidFgAcc1">
    <dgm:fillClrLst meth="repeat">
      <a:schemeClr val="lt1"/>
    </dgm:fillClrLst>
    <dgm:linClrLst>
      <a:schemeClr val="accent3"/>
      <a:schemeClr val="accent4"/>
    </dgm:linClrLst>
    <dgm:effectClrLst/>
    <dgm:txLinClrLst/>
    <dgm:txFillClrLst meth="repeat">
      <a:schemeClr val="dk1"/>
    </dgm:txFillClrLst>
    <dgm:txEffectClrLst/>
  </dgm:styleLbl>
  <dgm:styleLbl name="solidAlignAcc1">
    <dgm:fillClrLst meth="repeat">
      <a:schemeClr val="lt1"/>
    </dgm:fillClrLst>
    <dgm:linClrLst>
      <a:schemeClr val="accent3"/>
      <a:schemeClr val="accent4"/>
    </dgm:linClrLst>
    <dgm:effectClrLst/>
    <dgm:txLinClrLst/>
    <dgm:txFillClrLst meth="repeat">
      <a:schemeClr val="dk1"/>
    </dgm:txFillClrLst>
    <dgm:txEffectClrLst/>
  </dgm:styleLbl>
  <dgm:styleLbl name="solidBgAcc1">
    <dgm:fillClrLst meth="repeat">
      <a:schemeClr val="lt1"/>
    </dgm:fillClrLst>
    <dgm:linClrLst>
      <a:schemeClr val="accent3"/>
      <a:schemeClr val="accent4"/>
    </dgm:linClrLst>
    <dgm:effectClrLst/>
    <dgm:txLinClrLst/>
    <dgm:txFillClrLst meth="repeat">
      <a:schemeClr val="dk1"/>
    </dgm:txFillClrLst>
    <dgm:txEffectClrLst/>
  </dgm:styleLbl>
  <dgm:styleLbl name="fg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align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bgAccFollowNode1">
    <dgm:fillClrLst>
      <a:schemeClr val="accent3">
        <a:tint val="40000"/>
        <a:alpha val="90000"/>
      </a:schemeClr>
      <a:schemeClr val="accent4">
        <a:tint val="40000"/>
        <a:alpha val="90000"/>
      </a:schemeClr>
    </dgm:fillClrLst>
    <dgm:linClrLst>
      <a:schemeClr val="accent3">
        <a:tint val="40000"/>
        <a:alpha val="90000"/>
      </a:schemeClr>
      <a:schemeClr val="accent4">
        <a:tint val="40000"/>
        <a:alpha val="90000"/>
      </a:schemeClr>
    </dgm:linClrLst>
    <dgm:effectClrLst/>
    <dgm:txLinClrLst/>
    <dgm:txFillClrLst meth="repeat">
      <a:schemeClr val="dk1"/>
    </dgm:txFillClrLst>
    <dgm:txEffectClrLst/>
  </dgm:styleLbl>
  <dgm:styleLbl name="fgAcc0">
    <dgm:fillClrLst meth="repeat">
      <a:schemeClr val="lt1">
        <a:alpha val="90000"/>
      </a:schemeClr>
    </dgm:fillClrLst>
    <dgm:linClrLst>
      <a:schemeClr val="accent2"/>
    </dgm:linClrLst>
    <dgm:effectClrLst/>
    <dgm:txLinClrLst/>
    <dgm:txFillClrLst meth="repeat">
      <a:schemeClr val="dk1"/>
    </dgm:txFillClrLst>
    <dgm:txEffectClrLst/>
  </dgm:styleLbl>
  <dgm:styleLbl name="fgAcc2">
    <dgm:fillClrLst meth="repeat">
      <a:schemeClr val="lt1">
        <a:alpha val="90000"/>
      </a:schemeClr>
    </dgm:fillClrLst>
    <dgm:linClrLst>
      <a:schemeClr val="accent4"/>
    </dgm:linClrLst>
    <dgm:effectClrLst/>
    <dgm:txLinClrLst/>
    <dgm:txFillClrLst meth="repeat">
      <a:schemeClr val="dk1"/>
    </dgm:txFillClrLst>
    <dgm:txEffectClrLst/>
  </dgm:styleLbl>
  <dgm:styleLbl name="fgAcc3">
    <dgm:fillClrLst meth="repeat">
      <a:schemeClr val="lt1">
        <a:alpha val="90000"/>
      </a:schemeClr>
    </dgm:fillClrLst>
    <dgm:linClrLst>
      <a:schemeClr val="accent5"/>
    </dgm:linClrLst>
    <dgm:effectClrLst/>
    <dgm:txLinClrLst/>
    <dgm:txFillClrLst meth="repeat">
      <a:schemeClr val="dk1"/>
    </dgm:txFillClrLst>
    <dgm:txEffectClrLst/>
  </dgm:styleLbl>
  <dgm:styleLbl name="fgAcc4">
    <dgm:fillClrLst meth="repeat">
      <a:schemeClr val="lt1">
        <a:alpha val="90000"/>
      </a:schemeClr>
    </dgm:fillClrLst>
    <dgm:linClrLst>
      <a:schemeClr val="accent6"/>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3">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2">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colorful3" csCatId="colorful"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3">
                <a:hueOff val="0"/>
                <a:satOff val="-23718"/>
                <a:lumOff val="7190"/>
                <a:alphaOff val="0"/>
                <a:satMod val="103000"/>
                <a:lumMod val="102000"/>
                <a:tint val="94000"/>
              </a:schemeClr>
            </a:gs>
            <a:gs pos="50000">
              <a:schemeClr val="accent3">
                <a:hueOff val="0"/>
                <a:satOff val="-23718"/>
                <a:lumOff val="7190"/>
                <a:alphaOff val="0"/>
                <a:satMod val="110000"/>
                <a:lumMod val="100000"/>
                <a:shade val="100000"/>
              </a:schemeClr>
            </a:gs>
            <a:gs pos="100000">
              <a:schemeClr val="accent3">
                <a:hueOff val="0"/>
                <a:satOff val="-23718"/>
                <a:lumOff val="719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23718"/>
              <a:lumOff val="719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3">
                <a:hueOff val="0"/>
                <a:satOff val="-47435"/>
                <a:lumOff val="14379"/>
                <a:alphaOff val="0"/>
                <a:satMod val="103000"/>
                <a:lumMod val="102000"/>
                <a:tint val="94000"/>
              </a:schemeClr>
            </a:gs>
            <a:gs pos="50000">
              <a:schemeClr val="accent3">
                <a:hueOff val="0"/>
                <a:satOff val="-47435"/>
                <a:lumOff val="14379"/>
                <a:alphaOff val="0"/>
                <a:satMod val="110000"/>
                <a:lumMod val="100000"/>
                <a:shade val="100000"/>
              </a:schemeClr>
            </a:gs>
            <a:gs pos="100000">
              <a:schemeClr val="accent3">
                <a:hueOff val="0"/>
                <a:satOff val="-47435"/>
                <a:lumOff val="14379"/>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47435"/>
              <a:lumOff val="14379"/>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3">
                <a:hueOff val="0"/>
                <a:satOff val="-71153"/>
                <a:lumOff val="21569"/>
                <a:alphaOff val="0"/>
                <a:satMod val="103000"/>
                <a:lumMod val="102000"/>
                <a:tint val="94000"/>
              </a:schemeClr>
            </a:gs>
            <a:gs pos="50000">
              <a:schemeClr val="accent3">
                <a:hueOff val="0"/>
                <a:satOff val="-71153"/>
                <a:lumOff val="21569"/>
                <a:alphaOff val="0"/>
                <a:satMod val="110000"/>
                <a:lumMod val="100000"/>
                <a:shade val="100000"/>
              </a:schemeClr>
            </a:gs>
            <a:gs pos="100000">
              <a:schemeClr val="accent3">
                <a:hueOff val="0"/>
                <a:satOff val="-71153"/>
                <a:lumOff val="21569"/>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71153"/>
              <a:lumOff val="21569"/>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3" Type="http://schemas.openxmlformats.org/officeDocument/2006/relationships/image" Target="../media/image2.png"/><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gradFill>
          <a:gsLst>
            <a:gs pos="100000">
              <a:schemeClr val="accent2">
                <a:lumMod val="40000"/>
                <a:lumOff val="60000"/>
              </a:schemeClr>
            </a:gs>
            <a:gs pos="16000">
              <a:srgbClr val="F6FDFF"/>
            </a:gs>
            <a:gs pos="0">
              <a:schemeClr val="accent4">
                <a:lumMod val="60000"/>
                <a:lumOff val="40000"/>
              </a:schemeClr>
            </a:gs>
            <a:gs pos="86000">
              <a:schemeClr val="bg1"/>
            </a:gs>
          </a:gsLst>
          <a:lin ang="2700000" scaled="1"/>
        </a:gradFill>
        <a:effectLst/>
      </p:bgPr>
    </p:bg>
    <p:spTree>
      <p:nvGrpSpPr>
        <p:cNvPr id="1" name=""/>
        <p:cNvGrpSpPr/>
        <p:nvPr/>
      </p:nvGrpSpPr>
      <p:grpSpPr>
        <a:xfrm>
          <a:off x="0" y="0"/>
          <a:ext cx="0" cy="0"/>
          <a:chOff x="0" y="0"/>
          <a:chExt cx="0" cy="0"/>
        </a:xfrm>
      </p:grpSpPr>
      <p:sp>
        <p:nvSpPr>
          <p:cNvPr id="25" name="Isosceles Triangle 24"/>
          <p:cNvSpPr/>
          <p:nvPr userDrawn="1"/>
        </p:nvSpPr>
        <p:spPr>
          <a:xfrm rot="10800000">
            <a:off x="8931846" y="831966"/>
            <a:ext cx="636077" cy="771366"/>
          </a:xfrm>
          <a:prstGeom prst="triangle">
            <a:avLst/>
          </a:prstGeom>
          <a:gradFill>
            <a:gsLst>
              <a:gs pos="5000">
                <a:schemeClr val="bg1">
                  <a:alpha val="36000"/>
                </a:schemeClr>
              </a:gs>
              <a:gs pos="98000">
                <a:schemeClr val="tx2">
                  <a:alpha val="36000"/>
                </a:schemeClr>
              </a:gs>
            </a:gsLst>
            <a:lin ang="54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9" name="Isosceles Triangle 38"/>
          <p:cNvSpPr/>
          <p:nvPr userDrawn="1"/>
        </p:nvSpPr>
        <p:spPr>
          <a:xfrm rot="10800000">
            <a:off x="8459382" y="4233993"/>
            <a:ext cx="1048688" cy="926964"/>
          </a:xfrm>
          <a:prstGeom prst="triangle">
            <a:avLst/>
          </a:prstGeom>
          <a:gradFill flip="none" rotWithShape="1">
            <a:gsLst>
              <a:gs pos="5000">
                <a:schemeClr val="accent3">
                  <a:lumMod val="46000"/>
                  <a:lumOff val="54000"/>
                  <a:alpha val="15000"/>
                </a:schemeClr>
              </a:gs>
              <a:gs pos="98000">
                <a:schemeClr val="accent1">
                  <a:lumMod val="75000"/>
                  <a:alpha val="36000"/>
                </a:schemeClr>
              </a:gs>
            </a:gsLst>
            <a:lin ang="54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1" name="Isosceles Triangle 40"/>
          <p:cNvSpPr/>
          <p:nvPr userDrawn="1"/>
        </p:nvSpPr>
        <p:spPr>
          <a:xfrm rot="10800000">
            <a:off x="3562862" y="1165142"/>
            <a:ext cx="733762" cy="791778"/>
          </a:xfrm>
          <a:prstGeom prst="triangle">
            <a:avLst/>
          </a:prstGeom>
          <a:gradFill>
            <a:gsLst>
              <a:gs pos="5000">
                <a:schemeClr val="bg1">
                  <a:alpha val="36000"/>
                </a:schemeClr>
              </a:gs>
              <a:gs pos="98000">
                <a:schemeClr val="tx2">
                  <a:alpha val="36000"/>
                </a:schemeClr>
              </a:gs>
            </a:gsLst>
            <a:lin ang="5400000" scaled="1"/>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0" name="Isosceles Triangle 39"/>
          <p:cNvSpPr/>
          <p:nvPr userDrawn="1"/>
        </p:nvSpPr>
        <p:spPr>
          <a:xfrm rot="10800000">
            <a:off x="2574828" y="2968503"/>
            <a:ext cx="928074" cy="820350"/>
          </a:xfrm>
          <a:prstGeom prst="triangle">
            <a:avLst/>
          </a:prstGeom>
          <a:gradFill flip="none" rotWithShape="1">
            <a:gsLst>
              <a:gs pos="5000">
                <a:schemeClr val="accent3">
                  <a:lumMod val="46000"/>
                  <a:lumOff val="54000"/>
                  <a:alpha val="15000"/>
                </a:schemeClr>
              </a:gs>
              <a:gs pos="98000">
                <a:schemeClr val="accent1">
                  <a:lumMod val="75000"/>
                  <a:alpha val="36000"/>
                </a:schemeClr>
              </a:gs>
            </a:gsLst>
            <a:lin ang="5400000" scaled="1"/>
            <a:tileRect/>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0" name="Group 9"/>
          <p:cNvGrpSpPr/>
          <p:nvPr userDrawn="1"/>
        </p:nvGrpSpPr>
        <p:grpSpPr>
          <a:xfrm>
            <a:off x="3745928" y="774057"/>
            <a:ext cx="1687867" cy="1616621"/>
            <a:chOff x="7012942" y="622391"/>
            <a:chExt cx="1687867" cy="1616621"/>
          </a:xfrm>
        </p:grpSpPr>
        <p:sp>
          <p:nvSpPr>
            <p:cNvPr id="23" name="Isosceles Triangle 22"/>
            <p:cNvSpPr/>
            <p:nvPr userDrawn="1"/>
          </p:nvSpPr>
          <p:spPr>
            <a:xfrm rot="10800000">
              <a:off x="7012942" y="747058"/>
              <a:ext cx="1687867" cy="1491954"/>
            </a:xfrm>
            <a:prstGeom prst="triangle">
              <a:avLst/>
            </a:prstGeom>
            <a:gradFill>
              <a:gsLst>
                <a:gs pos="5000">
                  <a:schemeClr val="bg1"/>
                </a:gs>
                <a:gs pos="98000">
                  <a:schemeClr val="tx2"/>
                </a:gs>
              </a:gsLst>
              <a:lin ang="5400000" scaled="1"/>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0" name="Isosceles Triangle 29"/>
            <p:cNvSpPr/>
            <p:nvPr userDrawn="1"/>
          </p:nvSpPr>
          <p:spPr>
            <a:xfrm rot="10800000">
              <a:off x="7349581" y="622391"/>
              <a:ext cx="1014587" cy="896821"/>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nvGrpSpPr>
          <p:cNvPr id="8" name="Group 7"/>
          <p:cNvGrpSpPr/>
          <p:nvPr userDrawn="1"/>
        </p:nvGrpSpPr>
        <p:grpSpPr>
          <a:xfrm>
            <a:off x="8630531" y="960241"/>
            <a:ext cx="1151587" cy="1139256"/>
            <a:chOff x="9217105" y="1781752"/>
            <a:chExt cx="1151587" cy="1139256"/>
          </a:xfrm>
        </p:grpSpPr>
        <p:sp>
          <p:nvSpPr>
            <p:cNvPr id="21" name="Isosceles Triangle 20"/>
            <p:cNvSpPr/>
            <p:nvPr userDrawn="1"/>
          </p:nvSpPr>
          <p:spPr>
            <a:xfrm rot="10800000">
              <a:off x="9217105" y="1903088"/>
              <a:ext cx="1151587" cy="1017920"/>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7" name="Isosceles Triangle 26"/>
            <p:cNvSpPr/>
            <p:nvPr userDrawn="1"/>
          </p:nvSpPr>
          <p:spPr>
            <a:xfrm rot="10800000">
              <a:off x="9424789" y="1781752"/>
              <a:ext cx="736217" cy="650763"/>
            </a:xfrm>
            <a:prstGeom prst="triangle">
              <a:avLst/>
            </a:prstGeom>
            <a:gradFill>
              <a:gsLst>
                <a:gs pos="5000">
                  <a:schemeClr val="bg1"/>
                </a:gs>
                <a:gs pos="98000">
                  <a:schemeClr val="tx2"/>
                </a:gs>
              </a:gsLst>
              <a:lin ang="5400000" scaled="1"/>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6" name="Isosceles Triangle 5"/>
          <p:cNvSpPr/>
          <p:nvPr userDrawn="1"/>
        </p:nvSpPr>
        <p:spPr>
          <a:xfrm rot="10800000">
            <a:off x="7162507" y="3894459"/>
            <a:ext cx="2138531" cy="1766680"/>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11" name="Group 10"/>
          <p:cNvGrpSpPr/>
          <p:nvPr userDrawn="1"/>
        </p:nvGrpSpPr>
        <p:grpSpPr>
          <a:xfrm>
            <a:off x="2654544" y="2760836"/>
            <a:ext cx="1946577" cy="1931101"/>
            <a:chOff x="2875666" y="3012700"/>
            <a:chExt cx="1946577" cy="1931101"/>
          </a:xfrm>
        </p:grpSpPr>
        <p:sp>
          <p:nvSpPr>
            <p:cNvPr id="22" name="Isosceles Triangle 21"/>
            <p:cNvSpPr/>
            <p:nvPr userDrawn="1"/>
          </p:nvSpPr>
          <p:spPr>
            <a:xfrm rot="10800000">
              <a:off x="2875666" y="3223166"/>
              <a:ext cx="1946577" cy="1720635"/>
            </a:xfrm>
            <a:prstGeom prst="triangle">
              <a:avLst/>
            </a:prstGeom>
            <a:gradFill flip="none" rotWithShape="1">
              <a:gsLst>
                <a:gs pos="0">
                  <a:schemeClr val="tx1">
                    <a:lumMod val="20000"/>
                    <a:lumOff val="80000"/>
                  </a:schemeClr>
                </a:gs>
                <a:gs pos="98000">
                  <a:schemeClr val="accent1">
                    <a:lumMod val="75000"/>
                  </a:schemeClr>
                </a:gs>
              </a:gsLst>
              <a:lin ang="108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4" name="Isosceles Triangle 23"/>
            <p:cNvSpPr/>
            <p:nvPr userDrawn="1"/>
          </p:nvSpPr>
          <p:spPr>
            <a:xfrm rot="10800000">
              <a:off x="3167601" y="3012700"/>
              <a:ext cx="1313182" cy="1160758"/>
            </a:xfrm>
            <a:prstGeom prst="triangle">
              <a:avLst/>
            </a:prstGeom>
            <a:gradFill>
              <a:gsLst>
                <a:gs pos="5000">
                  <a:schemeClr val="bg1"/>
                </a:gs>
                <a:gs pos="98000">
                  <a:schemeClr val="tx2"/>
                </a:gs>
              </a:gsLst>
              <a:lin ang="5400000" scaled="1"/>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28" name="Isosceles Triangle 27"/>
          <p:cNvSpPr/>
          <p:nvPr userDrawn="1"/>
        </p:nvSpPr>
        <p:spPr>
          <a:xfrm rot="10800000">
            <a:off x="7394298" y="3670094"/>
            <a:ext cx="1643258" cy="1357524"/>
          </a:xfrm>
          <a:prstGeom prst="triangle">
            <a:avLst/>
          </a:prstGeom>
          <a:gradFill>
            <a:gsLst>
              <a:gs pos="5000">
                <a:schemeClr val="bg1"/>
              </a:gs>
              <a:gs pos="98000">
                <a:schemeClr val="tx2"/>
              </a:gs>
            </a:gsLst>
            <a:lin ang="5400000" scaled="1"/>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4" name="Group 3"/>
          <p:cNvGrpSpPr/>
          <p:nvPr userDrawn="1"/>
        </p:nvGrpSpPr>
        <p:grpSpPr>
          <a:xfrm rot="10800000">
            <a:off x="2849305" y="1476967"/>
            <a:ext cx="6493390" cy="4173888"/>
            <a:chOff x="3700971" y="792747"/>
            <a:chExt cx="5111371" cy="4518085"/>
          </a:xfrm>
        </p:grpSpPr>
        <p:sp>
          <p:nvSpPr>
            <p:cNvPr id="2" name="Isosceles Triangle 1"/>
            <p:cNvSpPr/>
            <p:nvPr userDrawn="1"/>
          </p:nvSpPr>
          <p:spPr>
            <a:xfrm>
              <a:off x="3700971" y="792747"/>
              <a:ext cx="5111371" cy="4518085"/>
            </a:xfrm>
            <a:prstGeom prst="triangle">
              <a:avLst/>
            </a:prstGeom>
            <a:gradFill flip="none" rotWithShape="1">
              <a:gsLst>
                <a:gs pos="0">
                  <a:schemeClr val="accent6">
                    <a:lumMod val="50000"/>
                  </a:schemeClr>
                </a:gs>
                <a:gs pos="59000">
                  <a:schemeClr val="tx1">
                    <a:lumMod val="40000"/>
                    <a:lumOff val="60000"/>
                  </a:schemeClr>
                </a:gs>
                <a:gs pos="98000">
                  <a:srgbClr val="FF0000"/>
                </a:gs>
              </a:gsLst>
              <a:lin ang="5400000" scaled="1"/>
              <a:tileRect/>
            </a:gradFill>
            <a:ln w="50800">
              <a:gradFill flip="none" rotWithShape="1">
                <a:gsLst>
                  <a:gs pos="0">
                    <a:schemeClr val="bg1"/>
                  </a:gs>
                  <a:gs pos="97945">
                    <a:schemeClr val="bg1"/>
                  </a:gs>
                  <a:gs pos="53000">
                    <a:schemeClr val="tx2">
                      <a:lumMod val="34000"/>
                      <a:lumOff val="66000"/>
                    </a:schemeClr>
                  </a:gs>
                </a:gsLst>
                <a:lin ang="5400000" scaled="1"/>
                <a:tileRect/>
              </a:grad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Isosceles Triangle 16"/>
            <p:cNvSpPr/>
            <p:nvPr userDrawn="1"/>
          </p:nvSpPr>
          <p:spPr>
            <a:xfrm>
              <a:off x="4197091" y="1314287"/>
              <a:ext cx="4098842" cy="3623082"/>
            </a:xfrm>
            <a:prstGeom prst="triangle">
              <a:avLst/>
            </a:prstGeom>
            <a:gradFill flip="none" rotWithShape="1">
              <a:gsLst>
                <a:gs pos="0">
                  <a:schemeClr val="bg1">
                    <a:lumMod val="50000"/>
                  </a:schemeClr>
                </a:gs>
                <a:gs pos="29000">
                  <a:schemeClr val="tx2">
                    <a:lumMod val="75000"/>
                  </a:schemeClr>
                </a:gs>
                <a:gs pos="100000">
                  <a:schemeClr val="bg1"/>
                </a:gs>
              </a:gsLst>
              <a:lin ang="2700000" scaled="1"/>
              <a:tileRect/>
            </a:gra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7" name="Shape 9">
            <a:extLst>
              <a:ext uri="{FF2B5EF4-FFF2-40B4-BE49-F238E27FC236}">
                <a16:creationId xmlns:a16="http://schemas.microsoft.com/office/drawing/2014/main" id="{9AE1E74B-28DA-4575-9FCD-5EA3699C4169}"/>
              </a:ext>
            </a:extLst>
          </p:cNvPr>
          <p:cNvSpPr txBox="1">
            <a:spLocks noGrp="1"/>
          </p:cNvSpPr>
          <p:nvPr userDrawn="1">
            <p:ph type="ctrTitle"/>
          </p:nvPr>
        </p:nvSpPr>
        <p:spPr>
          <a:xfrm>
            <a:off x="4634198" y="2179920"/>
            <a:ext cx="2904200" cy="907867"/>
          </a:xfrm>
          <a:prstGeom prst="rect">
            <a:avLst/>
          </a:prstGeom>
        </p:spPr>
        <p:txBody>
          <a:bodyPr lIns="91425" tIns="91425" rIns="91425" bIns="91425" anchor="ctr" anchorCtr="0">
            <a:normAutofit/>
          </a:bodyPr>
          <a:lstStyle>
            <a:lvl1pPr lvl="0" algn="ctr">
              <a:spcBef>
                <a:spcPts val="0"/>
              </a:spcBef>
              <a:buSzPct val="100000"/>
              <a:defRPr sz="3600" b="1">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grpSp>
        <p:nvGrpSpPr>
          <p:cNvPr id="9" name="Group 8"/>
          <p:cNvGrpSpPr/>
          <p:nvPr userDrawn="1"/>
        </p:nvGrpSpPr>
        <p:grpSpPr>
          <a:xfrm>
            <a:off x="5218275" y="4741881"/>
            <a:ext cx="1846851" cy="1139256"/>
            <a:chOff x="9052417" y="4917061"/>
            <a:chExt cx="1151587" cy="1139256"/>
          </a:xfrm>
          <a:effectLst>
            <a:outerShdw blurRad="63500" sx="102000" sy="102000" algn="ctr" rotWithShape="0">
              <a:prstClr val="black">
                <a:alpha val="40000"/>
              </a:prstClr>
            </a:outerShdw>
          </a:effectLst>
        </p:grpSpPr>
        <p:sp>
          <p:nvSpPr>
            <p:cNvPr id="36" name="Isosceles Triangle 35"/>
            <p:cNvSpPr/>
            <p:nvPr userDrawn="1"/>
          </p:nvSpPr>
          <p:spPr>
            <a:xfrm rot="10800000">
              <a:off x="9052417" y="5038397"/>
              <a:ext cx="1151587" cy="1017920"/>
            </a:xfrm>
            <a:prstGeom prst="triangle">
              <a:avLst/>
            </a:prstGeom>
            <a:gradFill>
              <a:gsLst>
                <a:gs pos="5000">
                  <a:schemeClr val="bg1"/>
                </a:gs>
                <a:gs pos="98000">
                  <a:schemeClr val="tx2"/>
                </a:gs>
              </a:gsLst>
              <a:lin ang="5400000" scaled="1"/>
            </a:gradFill>
            <a:ln w="34925">
              <a:gradFill>
                <a:gsLst>
                  <a:gs pos="54000">
                    <a:schemeClr val="bg1"/>
                  </a:gs>
                  <a:gs pos="100000">
                    <a:schemeClr val="tx2"/>
                  </a:gs>
                </a:gsLst>
                <a:lin ang="5400000" scaled="1"/>
              </a:grad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7" name="Isosceles Triangle 36"/>
            <p:cNvSpPr/>
            <p:nvPr userDrawn="1"/>
          </p:nvSpPr>
          <p:spPr>
            <a:xfrm rot="10800000">
              <a:off x="9260101" y="4917061"/>
              <a:ext cx="736217" cy="650763"/>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105" name="Rectangle 104"/>
          <p:cNvSpPr/>
          <p:nvPr userDrawn="1"/>
        </p:nvSpPr>
        <p:spPr>
          <a:xfrm rot="10800000">
            <a:off x="-19399" y="6699253"/>
            <a:ext cx="12211397" cy="170942"/>
          </a:xfrm>
          <a:prstGeom prst="rect">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6" name="Rectangle 105"/>
          <p:cNvSpPr/>
          <p:nvPr userDrawn="1"/>
        </p:nvSpPr>
        <p:spPr>
          <a:xfrm rot="10800000" flipH="1">
            <a:off x="-19400" y="1113"/>
            <a:ext cx="12211397" cy="170942"/>
          </a:xfrm>
          <a:prstGeom prst="rect">
            <a:avLst/>
          </a:prstGeom>
          <a:gradFill flip="none" rotWithShape="1">
            <a:gsLst>
              <a:gs pos="5000">
                <a:schemeClr val="bg1"/>
              </a:gs>
              <a:gs pos="98000">
                <a:schemeClr val="tx2"/>
              </a:gs>
            </a:gsLst>
            <a:lin ang="0" scaled="1"/>
            <a:tileRect/>
          </a:gradFill>
          <a:ln w="34925">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grpSp>
        <p:nvGrpSpPr>
          <p:cNvPr id="20" name="Group 19"/>
          <p:cNvGrpSpPr/>
          <p:nvPr userDrawn="1"/>
        </p:nvGrpSpPr>
        <p:grpSpPr>
          <a:xfrm>
            <a:off x="6545676" y="-1"/>
            <a:ext cx="5631980" cy="6858001"/>
            <a:chOff x="6573798" y="-1"/>
            <a:chExt cx="5631980" cy="6858001"/>
          </a:xfrm>
        </p:grpSpPr>
        <p:sp>
          <p:nvSpPr>
            <p:cNvPr id="7" name="Hexagon 6"/>
            <p:cNvSpPr/>
            <p:nvPr userDrawn="1"/>
          </p:nvSpPr>
          <p:spPr>
            <a:xfrm rot="16200000">
              <a:off x="7630014" y="288336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6" name="Hexagon 15"/>
            <p:cNvSpPr/>
            <p:nvPr userDrawn="1"/>
          </p:nvSpPr>
          <p:spPr>
            <a:xfrm rot="16200000">
              <a:off x="8757136" y="287973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16"/>
            <p:cNvSpPr/>
            <p:nvPr userDrawn="1"/>
          </p:nvSpPr>
          <p:spPr>
            <a:xfrm rot="16200000">
              <a:off x="9884258" y="2886993"/>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17"/>
            <p:cNvSpPr/>
            <p:nvPr userDrawn="1"/>
          </p:nvSpPr>
          <p:spPr>
            <a:xfrm rot="16200000">
              <a:off x="11011380" y="287610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18"/>
            <p:cNvSpPr/>
            <p:nvPr userDrawn="1"/>
          </p:nvSpPr>
          <p:spPr>
            <a:xfrm rot="16200000">
              <a:off x="6502892" y="2890621"/>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30" name="Hexagon 29"/>
            <p:cNvSpPr/>
            <p:nvPr userDrawn="1"/>
          </p:nvSpPr>
          <p:spPr>
            <a:xfrm rot="16200000">
              <a:off x="8202647" y="389452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Hexagon 30"/>
            <p:cNvSpPr/>
            <p:nvPr userDrawn="1"/>
          </p:nvSpPr>
          <p:spPr>
            <a:xfrm rot="16200000">
              <a:off x="9329769" y="389089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31"/>
            <p:cNvSpPr/>
            <p:nvPr userDrawn="1"/>
          </p:nvSpPr>
          <p:spPr>
            <a:xfrm rot="16200000">
              <a:off x="10456891" y="389815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Freeform 79"/>
            <p:cNvSpPr/>
            <p:nvPr userDrawn="1"/>
          </p:nvSpPr>
          <p:spPr>
            <a:xfrm rot="16200000">
              <a:off x="11319467" y="4151814"/>
              <a:ext cx="1221762" cy="550858"/>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Hexagon 33"/>
            <p:cNvSpPr/>
            <p:nvPr userDrawn="1"/>
          </p:nvSpPr>
          <p:spPr>
            <a:xfrm rot="16200000">
              <a:off x="7075525" y="3901782"/>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36" name="Hexagon 35"/>
            <p:cNvSpPr/>
            <p:nvPr userDrawn="1"/>
          </p:nvSpPr>
          <p:spPr>
            <a:xfrm rot="16200000">
              <a:off x="7638352" y="489753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Hexagon 36"/>
            <p:cNvSpPr/>
            <p:nvPr userDrawn="1"/>
          </p:nvSpPr>
          <p:spPr>
            <a:xfrm rot="16200000">
              <a:off x="8765474" y="489390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Hexagon 37"/>
            <p:cNvSpPr/>
            <p:nvPr userDrawn="1"/>
          </p:nvSpPr>
          <p:spPr>
            <a:xfrm rot="16200000">
              <a:off x="9892596" y="4901163"/>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Hexagon 38"/>
            <p:cNvSpPr/>
            <p:nvPr userDrawn="1"/>
          </p:nvSpPr>
          <p:spPr>
            <a:xfrm rot="16200000">
              <a:off x="11019718" y="489027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Hexagon 39"/>
            <p:cNvSpPr/>
            <p:nvPr userDrawn="1"/>
          </p:nvSpPr>
          <p:spPr>
            <a:xfrm rot="16200000">
              <a:off x="6511230" y="4904791"/>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42" name="Hexagon 41"/>
            <p:cNvSpPr/>
            <p:nvPr userDrawn="1"/>
          </p:nvSpPr>
          <p:spPr>
            <a:xfrm rot="16200000">
              <a:off x="8188133" y="1883089"/>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3" name="Hexagon 42"/>
            <p:cNvSpPr/>
            <p:nvPr userDrawn="1"/>
          </p:nvSpPr>
          <p:spPr>
            <a:xfrm rot="16200000">
              <a:off x="9315255" y="1879460"/>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Hexagon 43"/>
            <p:cNvSpPr/>
            <p:nvPr userDrawn="1"/>
          </p:nvSpPr>
          <p:spPr>
            <a:xfrm rot="16200000">
              <a:off x="10442377" y="188671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Freeform 77"/>
            <p:cNvSpPr/>
            <p:nvPr userDrawn="1"/>
          </p:nvSpPr>
          <p:spPr>
            <a:xfrm rot="16200000">
              <a:off x="11312210" y="2133121"/>
              <a:ext cx="1221762" cy="565372"/>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Hexagon 45"/>
            <p:cNvSpPr/>
            <p:nvPr userDrawn="1"/>
          </p:nvSpPr>
          <p:spPr>
            <a:xfrm rot="16200000">
              <a:off x="7061011" y="189034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48" name="Hexagon 47"/>
            <p:cNvSpPr/>
            <p:nvPr userDrawn="1"/>
          </p:nvSpPr>
          <p:spPr>
            <a:xfrm rot="16200000">
              <a:off x="8753506" y="859833"/>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9" name="Hexagon 48"/>
            <p:cNvSpPr/>
            <p:nvPr userDrawn="1"/>
          </p:nvSpPr>
          <p:spPr>
            <a:xfrm rot="16200000">
              <a:off x="9880628" y="87071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Hexagon 49"/>
            <p:cNvSpPr/>
            <p:nvPr userDrawn="1"/>
          </p:nvSpPr>
          <p:spPr>
            <a:xfrm rot="16200000">
              <a:off x="11007750" y="863462"/>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Hexagon 51"/>
            <p:cNvSpPr/>
            <p:nvPr userDrawn="1"/>
          </p:nvSpPr>
          <p:spPr>
            <a:xfrm rot="16200000">
              <a:off x="7626384" y="867090"/>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68" name="Freeform 67"/>
            <p:cNvSpPr/>
            <p:nvPr userDrawn="1"/>
          </p:nvSpPr>
          <p:spPr>
            <a:xfrm rot="16200000">
              <a:off x="8306541" y="-46596"/>
              <a:ext cx="986759"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0" name="Freeform 69"/>
            <p:cNvSpPr/>
            <p:nvPr userDrawn="1"/>
          </p:nvSpPr>
          <p:spPr>
            <a:xfrm rot="16200000">
              <a:off x="9435477" y="-48410"/>
              <a:ext cx="983130"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2" name="Freeform 71"/>
            <p:cNvSpPr/>
            <p:nvPr userDrawn="1"/>
          </p:nvSpPr>
          <p:spPr>
            <a:xfrm rot="16200000">
              <a:off x="10558970" y="-44781"/>
              <a:ext cx="990388"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Freeform 75"/>
            <p:cNvSpPr/>
            <p:nvPr userDrawn="1"/>
          </p:nvSpPr>
          <p:spPr>
            <a:xfrm rot="16200000">
              <a:off x="11433793" y="207518"/>
              <a:ext cx="979502" cy="564466"/>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6" name="Freeform 65"/>
            <p:cNvSpPr/>
            <p:nvPr userDrawn="1"/>
          </p:nvSpPr>
          <p:spPr>
            <a:xfrm rot="16200000">
              <a:off x="7175790" y="-42967"/>
              <a:ext cx="994016"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87" name="Freeform 86"/>
            <p:cNvSpPr/>
            <p:nvPr userDrawn="1"/>
          </p:nvSpPr>
          <p:spPr>
            <a:xfrm rot="16200000">
              <a:off x="8293169" y="5797666"/>
              <a:ext cx="1040718"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Freeform 88"/>
            <p:cNvSpPr/>
            <p:nvPr userDrawn="1"/>
          </p:nvSpPr>
          <p:spPr>
            <a:xfrm rot="16200000">
              <a:off x="9418477" y="5795851"/>
              <a:ext cx="1044347"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Freeform 90"/>
            <p:cNvSpPr/>
            <p:nvPr userDrawn="1"/>
          </p:nvSpPr>
          <p:spPr>
            <a:xfrm rot="16200000">
              <a:off x="10549228" y="5799480"/>
              <a:ext cx="1037089"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3" name="Freeform 92"/>
            <p:cNvSpPr/>
            <p:nvPr userDrawn="1"/>
          </p:nvSpPr>
          <p:spPr>
            <a:xfrm rot="16200000">
              <a:off x="11406361" y="6058583"/>
              <a:ext cx="1047975" cy="550858"/>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Freeform 83"/>
            <p:cNvSpPr/>
            <p:nvPr userDrawn="1"/>
          </p:nvSpPr>
          <p:spPr>
            <a:xfrm rot="16200000">
              <a:off x="7169676" y="5801294"/>
              <a:ext cx="1033461"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grpSp>
      <p:sp>
        <p:nvSpPr>
          <p:cNvPr id="94" name="Hexagon 93"/>
          <p:cNvSpPr/>
          <p:nvPr userDrawn="1"/>
        </p:nvSpPr>
        <p:spPr>
          <a:xfrm rot="16200000">
            <a:off x="6452997" y="874347"/>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95" name="Hexagon 94"/>
          <p:cNvSpPr/>
          <p:nvPr userDrawn="1"/>
        </p:nvSpPr>
        <p:spPr>
          <a:xfrm rot="16200000">
            <a:off x="5894878" y="1890346"/>
            <a:ext cx="1221762" cy="1079950"/>
          </a:xfrm>
          <a:prstGeom prst="hexagon">
            <a:avLst/>
          </a:prstGeom>
          <a:noFill/>
          <a:ln>
            <a:solidFill>
              <a:schemeClr val="tx1">
                <a:lumMod val="50000"/>
                <a:lumOff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97" name="Hexagon 96"/>
          <p:cNvSpPr/>
          <p:nvPr userDrawn="1"/>
        </p:nvSpPr>
        <p:spPr>
          <a:xfrm rot="16200000">
            <a:off x="5369417" y="4898429"/>
            <a:ext cx="1221762" cy="1079950"/>
          </a:xfrm>
          <a:prstGeom prst="hexagon">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100" name="Freeform 99"/>
          <p:cNvSpPr/>
          <p:nvPr userDrawn="1"/>
        </p:nvSpPr>
        <p:spPr>
          <a:xfrm rot="16200000">
            <a:off x="6046538" y="5811996"/>
            <a:ext cx="1012057" cy="1079950"/>
          </a:xfrm>
          <a:custGeom>
            <a:avLst/>
            <a:gdLst>
              <a:gd name="connsiteX0" fmla="*/ 1012057 w 1012057"/>
              <a:gd name="connsiteY0" fmla="*/ 539975 h 1079950"/>
              <a:gd name="connsiteX1" fmla="*/ 742070 w 1012057"/>
              <a:gd name="connsiteY1" fmla="*/ 1079950 h 1079950"/>
              <a:gd name="connsiteX2" fmla="*/ 60283 w 1012057"/>
              <a:gd name="connsiteY2" fmla="*/ 1079950 h 1079950"/>
              <a:gd name="connsiteX3" fmla="*/ 0 w 1012057"/>
              <a:gd name="connsiteY3" fmla="*/ 959385 h 1079950"/>
              <a:gd name="connsiteX4" fmla="*/ 0 w 1012057"/>
              <a:gd name="connsiteY4" fmla="*/ 120566 h 1079950"/>
              <a:gd name="connsiteX5" fmla="*/ 60283 w 1012057"/>
              <a:gd name="connsiteY5" fmla="*/ 0 h 1079950"/>
              <a:gd name="connsiteX6" fmla="*/ 742070 w 1012057"/>
              <a:gd name="connsiteY6" fmla="*/ 0 h 107995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1012057" h="1079950">
                <a:moveTo>
                  <a:pt x="1012057" y="539975"/>
                </a:moveTo>
                <a:lnTo>
                  <a:pt x="742070" y="1079950"/>
                </a:lnTo>
                <a:lnTo>
                  <a:pt x="60283" y="1079950"/>
                </a:lnTo>
                <a:lnTo>
                  <a:pt x="0" y="959385"/>
                </a:lnTo>
                <a:lnTo>
                  <a:pt x="0" y="120566"/>
                </a:lnTo>
                <a:lnTo>
                  <a:pt x="60283" y="0"/>
                </a:lnTo>
                <a:lnTo>
                  <a:pt x="742070" y="0"/>
                </a:lnTo>
                <a:close/>
              </a:path>
            </a:pathLst>
          </a:cu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dirty="0"/>
          </a:p>
        </p:txBody>
      </p:sp>
      <p:sp>
        <p:nvSpPr>
          <p:cNvPr id="104" name="Freeform 103"/>
          <p:cNvSpPr/>
          <p:nvPr userDrawn="1"/>
        </p:nvSpPr>
        <p:spPr>
          <a:xfrm>
            <a:off x="0" y="-27132"/>
            <a:ext cx="7757336" cy="6885131"/>
          </a:xfrm>
          <a:custGeom>
            <a:avLst/>
            <a:gdLst>
              <a:gd name="connsiteX0" fmla="*/ 0 w 7757336"/>
              <a:gd name="connsiteY0" fmla="*/ 0 h 6858000"/>
              <a:gd name="connsiteX1" fmla="*/ 7757336 w 7757336"/>
              <a:gd name="connsiteY1" fmla="*/ 0 h 6858000"/>
              <a:gd name="connsiteX2" fmla="*/ 6042836 w 7757336"/>
              <a:gd name="connsiteY2" fmla="*/ 6858000 h 6858000"/>
              <a:gd name="connsiteX3" fmla="*/ 0 w 7757336"/>
              <a:gd name="connsiteY3" fmla="*/ 6858000 h 6858000"/>
            </a:gdLst>
            <a:ahLst/>
            <a:cxnLst>
              <a:cxn ang="0">
                <a:pos x="connsiteX0" y="connsiteY0"/>
              </a:cxn>
              <a:cxn ang="0">
                <a:pos x="connsiteX1" y="connsiteY1"/>
              </a:cxn>
              <a:cxn ang="0">
                <a:pos x="connsiteX2" y="connsiteY2"/>
              </a:cxn>
              <a:cxn ang="0">
                <a:pos x="connsiteX3" y="connsiteY3"/>
              </a:cxn>
            </a:cxnLst>
            <a:rect l="l" t="t" r="r" b="b"/>
            <a:pathLst>
              <a:path w="7757336" h="6858000">
                <a:moveTo>
                  <a:pt x="0" y="0"/>
                </a:moveTo>
                <a:lnTo>
                  <a:pt x="7757336" y="0"/>
                </a:lnTo>
                <a:lnTo>
                  <a:pt x="6042836" y="6858000"/>
                </a:lnTo>
                <a:lnTo>
                  <a:pt x="0" y="6858000"/>
                </a:lnTo>
                <a:close/>
              </a:path>
            </a:pathLst>
          </a:custGeom>
          <a:gradFill flip="none" rotWithShape="1">
            <a:gsLst>
              <a:gs pos="0">
                <a:schemeClr val="tx1">
                  <a:lumMod val="20000"/>
                  <a:lumOff val="80000"/>
                </a:schemeClr>
              </a:gs>
              <a:gs pos="98000">
                <a:schemeClr val="accent6">
                  <a:lumMod val="50000"/>
                </a:schemeClr>
              </a:gs>
            </a:gsLst>
            <a:lin ang="10800000" scaled="1"/>
            <a:tileRect/>
          </a:gradFill>
          <a:ln>
            <a:noFill/>
          </a:ln>
          <a:effectLst>
            <a:outerShdw blurRad="50800" dist="38100" dir="8100000" algn="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01" name="Isosceles Triangle 100"/>
          <p:cNvSpPr/>
          <p:nvPr userDrawn="1"/>
        </p:nvSpPr>
        <p:spPr>
          <a:xfrm rot="10800000">
            <a:off x="3230464" y="1542484"/>
            <a:ext cx="5731073" cy="3773034"/>
          </a:xfrm>
          <a:prstGeom prst="triangle">
            <a:avLst/>
          </a:prstGeom>
          <a:gradFill>
            <a:gsLst>
              <a:gs pos="5000">
                <a:schemeClr val="bg1"/>
              </a:gs>
              <a:gs pos="98000">
                <a:schemeClr val="tx2"/>
              </a:gs>
            </a:gsLst>
            <a:lin ang="5400000" scaled="1"/>
          </a:gradFill>
          <a:ln>
            <a:solidFill>
              <a:schemeClr val="bg1"/>
            </a:solid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1" name="Shape 21"/>
          <p:cNvSpPr txBox="1">
            <a:spLocks noGrp="1"/>
          </p:cNvSpPr>
          <p:nvPr userDrawn="1">
            <p:ph type="ctrTitle"/>
          </p:nvPr>
        </p:nvSpPr>
        <p:spPr>
          <a:xfrm>
            <a:off x="4142320" y="1860101"/>
            <a:ext cx="3932497" cy="1458057"/>
          </a:xfrm>
          <a:prstGeom prst="rect">
            <a:avLst/>
          </a:prstGeom>
        </p:spPr>
        <p:txBody>
          <a:bodyPr lIns="91425" tIns="91425" rIns="91425" bIns="91425" anchor="b" anchorCtr="0"/>
          <a:lstStyle>
            <a:lvl1pPr lvl="0" algn="ctr" rtl="0">
              <a:spcBef>
                <a:spcPts val="0"/>
              </a:spcBef>
              <a:defRPr b="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4055175" y="3386089"/>
            <a:ext cx="3932497" cy="531597"/>
          </a:xfrm>
          <a:prstGeom prst="rect">
            <a:avLst/>
          </a:prstGeom>
        </p:spPr>
        <p:txBody>
          <a:bodyPr lIns="91425" tIns="91425" rIns="91425" bIns="91425" anchor="t" anchorCtr="0">
            <a:normAutofit/>
          </a:bodyPr>
          <a:lstStyle>
            <a:lvl1pPr lvl="0" algn="ctr" rtl="0">
              <a:spcBef>
                <a:spcPts val="0"/>
              </a:spcBef>
              <a:buClr>
                <a:srgbClr val="33CCFF"/>
              </a:buClr>
              <a:buSzPct val="100000"/>
              <a:buNone/>
              <a:defRPr sz="1800">
                <a:solidFill>
                  <a:schemeClr val="bg1"/>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53" name="Rectangle 52"/>
          <p:cNvSpPr/>
          <p:nvPr userDrawn="1"/>
        </p:nvSpPr>
        <p:spPr>
          <a:xfrm rot="10800000">
            <a:off x="-19399" y="6699253"/>
            <a:ext cx="12211397" cy="170942"/>
          </a:xfrm>
          <a:prstGeom prst="rect">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pic>
        <p:nvPicPr>
          <p:cNvPr id="4" name="Picture 3"/>
          <p:cNvPicPr>
            <a:picLocks noChangeAspect="1"/>
          </p:cNvPicPr>
          <p:nvPr userDrawn="1"/>
        </p:nvPicPr>
        <p:blipFill rotWithShape="1">
          <a:blip r:embed="rId2"/>
          <a:srcRect r="23246"/>
          <a:stretch/>
        </p:blipFill>
        <p:spPr>
          <a:xfrm>
            <a:off x="6960497" y="-24981"/>
            <a:ext cx="5231504" cy="6882981"/>
          </a:xfrm>
          <a:prstGeom prst="rect">
            <a:avLst/>
          </a:prstGeom>
        </p:spPr>
      </p:pic>
      <p:grpSp>
        <p:nvGrpSpPr>
          <p:cNvPr id="14" name="Group 13"/>
          <p:cNvGrpSpPr/>
          <p:nvPr userDrawn="1"/>
        </p:nvGrpSpPr>
        <p:grpSpPr>
          <a:xfrm>
            <a:off x="-6576" y="-1"/>
            <a:ext cx="6791076" cy="6858001"/>
            <a:chOff x="-6576" y="-1"/>
            <a:chExt cx="6791076" cy="6858001"/>
          </a:xfrm>
        </p:grpSpPr>
        <p:grpSp>
          <p:nvGrpSpPr>
            <p:cNvPr id="15" name="Group 14"/>
            <p:cNvGrpSpPr/>
            <p:nvPr userDrawn="1"/>
          </p:nvGrpSpPr>
          <p:grpSpPr>
            <a:xfrm>
              <a:off x="0" y="-1"/>
              <a:ext cx="6765450" cy="928191"/>
              <a:chOff x="0" y="-1"/>
              <a:chExt cx="6765450" cy="928191"/>
            </a:xfrm>
          </p:grpSpPr>
          <p:sp>
            <p:nvSpPr>
              <p:cNvPr id="55" name="Freeform 117"/>
              <p:cNvSpPr/>
              <p:nvPr userDrawn="1"/>
            </p:nvSpPr>
            <p:spPr>
              <a:xfrm rot="16200000">
                <a:off x="75880" y="-75880"/>
                <a:ext cx="928190"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Freeform 115"/>
              <p:cNvSpPr/>
              <p:nvPr userDrawn="1"/>
            </p:nvSpPr>
            <p:spPr>
              <a:xfrm rot="16200000">
                <a:off x="1214900" y="-77800"/>
                <a:ext cx="924350"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Freeform 113"/>
              <p:cNvSpPr/>
              <p:nvPr userDrawn="1"/>
            </p:nvSpPr>
            <p:spPr>
              <a:xfrm rot="16200000">
                <a:off x="2353920" y="-79720"/>
                <a:ext cx="920511"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8" name="Freeform 111"/>
              <p:cNvSpPr/>
              <p:nvPr userDrawn="1"/>
            </p:nvSpPr>
            <p:spPr>
              <a:xfrm rot="16200000">
                <a:off x="3492939" y="-81639"/>
                <a:ext cx="91667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Freeform 109"/>
              <p:cNvSpPr/>
              <p:nvPr userDrawn="1"/>
            </p:nvSpPr>
            <p:spPr>
              <a:xfrm rot="16200000">
                <a:off x="4631959" y="-83559"/>
                <a:ext cx="912833"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Freeform 100"/>
              <p:cNvSpPr/>
              <p:nvPr userDrawn="1"/>
            </p:nvSpPr>
            <p:spPr>
              <a:xfrm rot="16200000">
                <a:off x="5770978" y="-85478"/>
                <a:ext cx="908994"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6" name="Freeform 132"/>
            <p:cNvSpPr/>
            <p:nvPr userDrawn="1"/>
          </p:nvSpPr>
          <p:spPr>
            <a:xfrm rot="16200000">
              <a:off x="-347469" y="1073159"/>
              <a:ext cx="1209288" cy="527501"/>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7" name="Hexagon 52"/>
            <p:cNvSpPr/>
            <p:nvPr userDrawn="1"/>
          </p:nvSpPr>
          <p:spPr>
            <a:xfrm rot="16200000">
              <a:off x="507169" y="7930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8" name="Hexagon 53"/>
            <p:cNvSpPr/>
            <p:nvPr userDrawn="1"/>
          </p:nvSpPr>
          <p:spPr>
            <a:xfrm rot="16200000">
              <a:off x="1644269" y="7892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9" name="Hexagon 54"/>
            <p:cNvSpPr/>
            <p:nvPr userDrawn="1"/>
          </p:nvSpPr>
          <p:spPr>
            <a:xfrm rot="16200000">
              <a:off x="2781369" y="7854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0" name="Hexagon 55"/>
            <p:cNvSpPr/>
            <p:nvPr userDrawn="1"/>
          </p:nvSpPr>
          <p:spPr>
            <a:xfrm rot="16200000">
              <a:off x="3918469" y="78157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1" name="Hexagon 56"/>
            <p:cNvSpPr/>
            <p:nvPr userDrawn="1"/>
          </p:nvSpPr>
          <p:spPr>
            <a:xfrm rot="16200000">
              <a:off x="5055569" y="77773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2" name="Group 21"/>
            <p:cNvGrpSpPr/>
            <p:nvPr userDrawn="1"/>
          </p:nvGrpSpPr>
          <p:grpSpPr>
            <a:xfrm>
              <a:off x="-6575" y="1716482"/>
              <a:ext cx="6765450" cy="1240958"/>
              <a:chOff x="-578075" y="706832"/>
              <a:chExt cx="6765450" cy="1240958"/>
            </a:xfrm>
          </p:grpSpPr>
          <p:sp>
            <p:nvSpPr>
              <p:cNvPr id="49" name="Hexagon 58"/>
              <p:cNvSpPr/>
              <p:nvPr userDrawn="1"/>
            </p:nvSpPr>
            <p:spPr>
              <a:xfrm rot="16200000">
                <a:off x="-648981" y="79693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0" name="Hexagon 59"/>
              <p:cNvSpPr/>
              <p:nvPr userDrawn="1"/>
            </p:nvSpPr>
            <p:spPr>
              <a:xfrm rot="16200000">
                <a:off x="488119" y="7930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1" name="Hexagon 60"/>
              <p:cNvSpPr/>
              <p:nvPr userDrawn="1"/>
            </p:nvSpPr>
            <p:spPr>
              <a:xfrm rot="16200000">
                <a:off x="1625219" y="7892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2" name="Hexagon 61"/>
              <p:cNvSpPr/>
              <p:nvPr userDrawn="1"/>
            </p:nvSpPr>
            <p:spPr>
              <a:xfrm rot="16200000">
                <a:off x="2762319" y="7854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Hexagon 62"/>
              <p:cNvSpPr/>
              <p:nvPr userDrawn="1"/>
            </p:nvSpPr>
            <p:spPr>
              <a:xfrm rot="16200000">
                <a:off x="3899419" y="78157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Hexagon 63"/>
              <p:cNvSpPr/>
              <p:nvPr userDrawn="1"/>
            </p:nvSpPr>
            <p:spPr>
              <a:xfrm rot="16200000">
                <a:off x="5036519" y="77773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3" name="Freeform 134"/>
            <p:cNvSpPr/>
            <p:nvPr userDrawn="1"/>
          </p:nvSpPr>
          <p:spPr>
            <a:xfrm rot="16200000">
              <a:off x="-347469" y="3112841"/>
              <a:ext cx="1202902" cy="521116"/>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4" name="Hexagon 73"/>
            <p:cNvSpPr/>
            <p:nvPr userDrawn="1"/>
          </p:nvSpPr>
          <p:spPr>
            <a:xfrm rot="16200000">
              <a:off x="500784" y="282958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5" name="Hexagon 74"/>
            <p:cNvSpPr/>
            <p:nvPr userDrawn="1"/>
          </p:nvSpPr>
          <p:spPr>
            <a:xfrm rot="16200000">
              <a:off x="1637884" y="282574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6" name="Hexagon 75"/>
            <p:cNvSpPr/>
            <p:nvPr userDrawn="1"/>
          </p:nvSpPr>
          <p:spPr>
            <a:xfrm rot="16200000">
              <a:off x="2774984" y="282190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7" name="Hexagon 76"/>
            <p:cNvSpPr/>
            <p:nvPr userDrawn="1"/>
          </p:nvSpPr>
          <p:spPr>
            <a:xfrm rot="16200000">
              <a:off x="3912084" y="281806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8" name="Hexagon 77"/>
            <p:cNvSpPr/>
            <p:nvPr userDrawn="1"/>
          </p:nvSpPr>
          <p:spPr>
            <a:xfrm rot="16200000">
              <a:off x="5049184" y="281422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29" name="Group 28"/>
            <p:cNvGrpSpPr/>
            <p:nvPr userDrawn="1"/>
          </p:nvGrpSpPr>
          <p:grpSpPr>
            <a:xfrm>
              <a:off x="9525" y="3772459"/>
              <a:ext cx="6765450" cy="1240958"/>
              <a:chOff x="-578075" y="706832"/>
              <a:chExt cx="6765450" cy="1240958"/>
            </a:xfrm>
          </p:grpSpPr>
          <p:sp>
            <p:nvSpPr>
              <p:cNvPr id="43" name="Hexagon 79"/>
              <p:cNvSpPr/>
              <p:nvPr userDrawn="1"/>
            </p:nvSpPr>
            <p:spPr>
              <a:xfrm rot="16200000">
                <a:off x="-648981" y="79693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4" name="Hexagon 80"/>
              <p:cNvSpPr/>
              <p:nvPr userDrawn="1"/>
            </p:nvSpPr>
            <p:spPr>
              <a:xfrm rot="16200000">
                <a:off x="488119" y="7930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5" name="Hexagon 81"/>
              <p:cNvSpPr/>
              <p:nvPr userDrawn="1"/>
            </p:nvSpPr>
            <p:spPr>
              <a:xfrm rot="16200000">
                <a:off x="1625219" y="7892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6" name="Hexagon 82"/>
              <p:cNvSpPr/>
              <p:nvPr userDrawn="1"/>
            </p:nvSpPr>
            <p:spPr>
              <a:xfrm rot="16200000">
                <a:off x="2762319" y="7854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Hexagon 83"/>
              <p:cNvSpPr/>
              <p:nvPr userDrawn="1"/>
            </p:nvSpPr>
            <p:spPr>
              <a:xfrm rot="16200000">
                <a:off x="3899419" y="78157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8" name="Hexagon 84"/>
              <p:cNvSpPr/>
              <p:nvPr userDrawn="1"/>
            </p:nvSpPr>
            <p:spPr>
              <a:xfrm rot="16200000">
                <a:off x="5036519" y="77773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30" name="Freeform 136"/>
            <p:cNvSpPr/>
            <p:nvPr userDrawn="1"/>
          </p:nvSpPr>
          <p:spPr>
            <a:xfrm rot="16200000">
              <a:off x="-347469" y="5146136"/>
              <a:ext cx="1209287" cy="52750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1" name="Hexagon 87"/>
            <p:cNvSpPr/>
            <p:nvPr userDrawn="1"/>
          </p:nvSpPr>
          <p:spPr>
            <a:xfrm rot="16200000">
              <a:off x="507168" y="4866072"/>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2" name="Hexagon 88"/>
            <p:cNvSpPr/>
            <p:nvPr userDrawn="1"/>
          </p:nvSpPr>
          <p:spPr>
            <a:xfrm rot="16200000">
              <a:off x="1644268" y="4862233"/>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3" name="Hexagon 89"/>
            <p:cNvSpPr/>
            <p:nvPr userDrawn="1"/>
          </p:nvSpPr>
          <p:spPr>
            <a:xfrm rot="16200000">
              <a:off x="2781368" y="48583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5" name="Hexagon 90"/>
            <p:cNvSpPr/>
            <p:nvPr userDrawn="1"/>
          </p:nvSpPr>
          <p:spPr>
            <a:xfrm rot="16200000">
              <a:off x="3918468" y="48545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6" name="Hexagon 91"/>
            <p:cNvSpPr/>
            <p:nvPr userDrawn="1"/>
          </p:nvSpPr>
          <p:spPr>
            <a:xfrm rot="16200000">
              <a:off x="5055568" y="48507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Freeform 130"/>
            <p:cNvSpPr/>
            <p:nvPr userDrawn="1"/>
          </p:nvSpPr>
          <p:spPr>
            <a:xfrm rot="16200000">
              <a:off x="34864" y="5793864"/>
              <a:ext cx="104832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8" name="Freeform 128"/>
            <p:cNvSpPr/>
            <p:nvPr userDrawn="1"/>
          </p:nvSpPr>
          <p:spPr>
            <a:xfrm rot="16200000">
              <a:off x="1170044" y="5791944"/>
              <a:ext cx="10521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Freeform 126"/>
            <p:cNvSpPr/>
            <p:nvPr userDrawn="1"/>
          </p:nvSpPr>
          <p:spPr>
            <a:xfrm rot="16200000">
              <a:off x="2305225" y="5790024"/>
              <a:ext cx="1056001"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0" name="Freeform 124"/>
            <p:cNvSpPr/>
            <p:nvPr userDrawn="1"/>
          </p:nvSpPr>
          <p:spPr>
            <a:xfrm rot="16200000">
              <a:off x="3440405" y="5788105"/>
              <a:ext cx="1059840"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Freeform 122"/>
            <p:cNvSpPr/>
            <p:nvPr userDrawn="1"/>
          </p:nvSpPr>
          <p:spPr>
            <a:xfrm rot="16200000">
              <a:off x="4575586" y="5786185"/>
              <a:ext cx="1063679"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2" name="Freeform 120"/>
            <p:cNvSpPr/>
            <p:nvPr userDrawn="1"/>
          </p:nvSpPr>
          <p:spPr>
            <a:xfrm rot="16200000">
              <a:off x="5710766" y="5784266"/>
              <a:ext cx="1067518"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459" name="Rounded Rectangle 458"/>
          <p:cNvSpPr/>
          <p:nvPr userDrawn="1"/>
        </p:nvSpPr>
        <p:spPr>
          <a:xfrm>
            <a:off x="1028700" y="885825"/>
            <a:ext cx="10134600" cy="5086350"/>
          </a:xfrm>
          <a:prstGeom prst="roundRect">
            <a:avLst>
              <a:gd name="adj" fmla="val 10144"/>
            </a:avLst>
          </a:prstGeom>
          <a:gradFill>
            <a:gsLst>
              <a:gs pos="0">
                <a:schemeClr val="bg1"/>
              </a:gs>
              <a:gs pos="54000">
                <a:srgbClr val="8C8C96"/>
              </a:gs>
              <a:gs pos="100000">
                <a:schemeClr val="tx2"/>
              </a:gs>
            </a:gsLst>
            <a:lin ang="5400000" scaled="1"/>
          </a:gradFill>
          <a:ln w="47625">
            <a:gradFill>
              <a:gsLst>
                <a:gs pos="0">
                  <a:schemeClr val="tx1">
                    <a:lumMod val="20000"/>
                    <a:lumOff val="80000"/>
                  </a:schemeClr>
                </a:gs>
                <a:gs pos="100000">
                  <a:schemeClr val="accent1">
                    <a:lumMod val="75000"/>
                  </a:schemeClr>
                </a:gs>
              </a:gsLst>
              <a:lin ang="5400000" scaled="1"/>
            </a:gradFill>
          </a:ln>
          <a:effectLst>
            <a:outerShdw blurRad="215900" sx="101000" sy="101000" algn="ctr" rotWithShape="0">
              <a:prstClr val="black">
                <a:alpha val="17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34" name="Shape 34"/>
          <p:cNvSpPr txBox="1">
            <a:spLocks noGrp="1"/>
          </p:cNvSpPr>
          <p:nvPr>
            <p:ph type="body" idx="1"/>
          </p:nvPr>
        </p:nvSpPr>
        <p:spPr>
          <a:xfrm>
            <a:off x="6408046" y="3217794"/>
            <a:ext cx="4291974" cy="1623154"/>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462" name="Shape 62"/>
          <p:cNvSpPr txBox="1">
            <a:spLocks noGrp="1"/>
          </p:cNvSpPr>
          <p:nvPr>
            <p:ph type="title"/>
          </p:nvPr>
        </p:nvSpPr>
        <p:spPr>
          <a:xfrm>
            <a:off x="1184223" y="1258847"/>
            <a:ext cx="3837482" cy="625687"/>
          </a:xfrm>
          <a:prstGeom prst="rect">
            <a:avLst/>
          </a:prstGeom>
          <a:noFill/>
        </p:spPr>
        <p:txBody>
          <a:bodyPr lIns="91425" tIns="91425" rIns="91425" bIns="91425" anchor="b" anchorCtr="0">
            <a:normAutofit/>
          </a:bodyPr>
          <a:lstStyle>
            <a:lvl1pPr lvl="0" algn="l" rtl="0">
              <a:spcBef>
                <a:spcPts val="0"/>
              </a:spcBef>
              <a:defRPr sz="3600">
                <a:solidFill>
                  <a:schemeClr val="tx2"/>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3" name="Freeform 12"/>
          <p:cNvSpPr>
            <a:spLocks noGrp="1"/>
          </p:cNvSpPr>
          <p:nvPr>
            <p:ph type="pic" sz="quarter" idx="10"/>
          </p:nvPr>
        </p:nvSpPr>
        <p:spPr>
          <a:xfrm>
            <a:off x="113917" y="2414456"/>
            <a:ext cx="5200880" cy="4088413"/>
          </a:xfrm>
          <a:custGeom>
            <a:avLst/>
            <a:gdLst>
              <a:gd name="connsiteX0" fmla="*/ 0 w 5200880"/>
              <a:gd name="connsiteY0" fmla="*/ 0 h 4088413"/>
              <a:gd name="connsiteX1" fmla="*/ 5200880 w 5200880"/>
              <a:gd name="connsiteY1" fmla="*/ 0 h 4088413"/>
              <a:gd name="connsiteX2" fmla="*/ 2600440 w 5200880"/>
              <a:gd name="connsiteY2" fmla="*/ 4088413 h 4088413"/>
            </a:gdLst>
            <a:ahLst/>
            <a:cxnLst>
              <a:cxn ang="0">
                <a:pos x="connsiteX0" y="connsiteY0"/>
              </a:cxn>
              <a:cxn ang="0">
                <a:pos x="connsiteX1" y="connsiteY1"/>
              </a:cxn>
              <a:cxn ang="0">
                <a:pos x="connsiteX2" y="connsiteY2"/>
              </a:cxn>
            </a:cxnLst>
            <a:rect l="l" t="t" r="r" b="b"/>
            <a:pathLst>
              <a:path w="5200880" h="4088413">
                <a:moveTo>
                  <a:pt x="0" y="0"/>
                </a:moveTo>
                <a:lnTo>
                  <a:pt x="5200880" y="0"/>
                </a:lnTo>
                <a:lnTo>
                  <a:pt x="2600440" y="4088413"/>
                </a:lnTo>
                <a:close/>
              </a:path>
            </a:pathLst>
          </a:custGeom>
          <a:effectLst>
            <a:outerShdw blurRad="38100" sx="102000" sy="102000" algn="ctr" rotWithShape="0">
              <a:prstClr val="black">
                <a:alpha val="29000"/>
              </a:prstClr>
            </a:outerShdw>
          </a:effectLst>
        </p:spPr>
        <p:txBody>
          <a:bodyPr wrap="square">
            <a:noAutofit/>
          </a:bodyPr>
          <a:lstStyle/>
          <a:p>
            <a:endParaRPr lang="en-US"/>
          </a:p>
        </p:txBody>
      </p:sp>
      <p:cxnSp>
        <p:nvCxnSpPr>
          <p:cNvPr id="6" name="Straight Connector 5"/>
          <p:cNvCxnSpPr/>
          <p:nvPr userDrawn="1"/>
        </p:nvCxnSpPr>
        <p:spPr>
          <a:xfrm>
            <a:off x="10531221" y="2923620"/>
            <a:ext cx="0" cy="2241191"/>
          </a:xfrm>
          <a:prstGeom prst="line">
            <a:avLst/>
          </a:prstGeom>
        </p:spPr>
        <p:style>
          <a:lnRef idx="1">
            <a:schemeClr val="dk1"/>
          </a:lnRef>
          <a:fillRef idx="0">
            <a:schemeClr val="dk1"/>
          </a:fillRef>
          <a:effectRef idx="0">
            <a:schemeClr val="dk1"/>
          </a:effectRef>
          <a:fontRef idx="minor">
            <a:schemeClr val="tx1"/>
          </a:fontRef>
        </p:style>
      </p:cxnSp>
      <p:sp>
        <p:nvSpPr>
          <p:cNvPr id="157" name="Rectangle 156"/>
          <p:cNvSpPr/>
          <p:nvPr userDrawn="1"/>
        </p:nvSpPr>
        <p:spPr>
          <a:xfrm rot="10800000">
            <a:off x="-19399" y="6699253"/>
            <a:ext cx="12211397" cy="170942"/>
          </a:xfrm>
          <a:prstGeom prst="rect">
            <a:avLst/>
          </a:prstGeom>
          <a:gradFill flip="none" rotWithShape="1">
            <a:gsLst>
              <a:gs pos="0">
                <a:schemeClr val="bg1">
                  <a:lumMod val="95000"/>
                </a:schemeClr>
              </a:gs>
              <a:gs pos="98000">
                <a:schemeClr val="accent1">
                  <a:lumMod val="75000"/>
                </a:schemeClr>
              </a:gs>
            </a:gsLst>
            <a:lin ang="0" scaled="1"/>
            <a:tileRect/>
          </a:gradFill>
          <a:ln>
            <a:noFill/>
          </a:ln>
          <a:effectLst>
            <a:outerShdw blurRad="254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grpSp>
        <p:nvGrpSpPr>
          <p:cNvPr id="138" name="Group 137"/>
          <p:cNvGrpSpPr/>
          <p:nvPr userDrawn="1"/>
        </p:nvGrpSpPr>
        <p:grpSpPr>
          <a:xfrm>
            <a:off x="-6576" y="-1"/>
            <a:ext cx="6791076" cy="6858001"/>
            <a:chOff x="-6576" y="-1"/>
            <a:chExt cx="6791076" cy="6858001"/>
          </a:xfrm>
        </p:grpSpPr>
        <p:grpSp>
          <p:nvGrpSpPr>
            <p:cNvPr id="119" name="Group 118"/>
            <p:cNvGrpSpPr/>
            <p:nvPr userDrawn="1"/>
          </p:nvGrpSpPr>
          <p:grpSpPr>
            <a:xfrm>
              <a:off x="0" y="-1"/>
              <a:ext cx="6765450" cy="928191"/>
              <a:chOff x="0" y="-1"/>
              <a:chExt cx="6765450" cy="928191"/>
            </a:xfrm>
          </p:grpSpPr>
          <p:sp>
            <p:nvSpPr>
              <p:cNvPr id="118" name="Freeform 117"/>
              <p:cNvSpPr/>
              <p:nvPr userDrawn="1"/>
            </p:nvSpPr>
            <p:spPr>
              <a:xfrm rot="16200000">
                <a:off x="75880" y="-75880"/>
                <a:ext cx="928190"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6" name="Freeform 115"/>
              <p:cNvSpPr/>
              <p:nvPr userDrawn="1"/>
            </p:nvSpPr>
            <p:spPr>
              <a:xfrm rot="16200000">
                <a:off x="1214900" y="-77800"/>
                <a:ext cx="924350"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4" name="Freeform 113"/>
              <p:cNvSpPr/>
              <p:nvPr userDrawn="1"/>
            </p:nvSpPr>
            <p:spPr>
              <a:xfrm rot="16200000">
                <a:off x="2353920" y="-79720"/>
                <a:ext cx="920511"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2" name="Freeform 111"/>
              <p:cNvSpPr/>
              <p:nvPr userDrawn="1"/>
            </p:nvSpPr>
            <p:spPr>
              <a:xfrm rot="16200000">
                <a:off x="3492939" y="-81639"/>
                <a:ext cx="91667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10" name="Freeform 109"/>
              <p:cNvSpPr/>
              <p:nvPr userDrawn="1"/>
            </p:nvSpPr>
            <p:spPr>
              <a:xfrm rot="16200000">
                <a:off x="4631959" y="-83559"/>
                <a:ext cx="912833"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1" name="Freeform 100"/>
              <p:cNvSpPr/>
              <p:nvPr userDrawn="1"/>
            </p:nvSpPr>
            <p:spPr>
              <a:xfrm rot="16200000">
                <a:off x="5770978" y="-85478"/>
                <a:ext cx="908994"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3" name="Freeform 132"/>
            <p:cNvSpPr/>
            <p:nvPr userDrawn="1"/>
          </p:nvSpPr>
          <p:spPr>
            <a:xfrm rot="16200000">
              <a:off x="-347469" y="1073159"/>
              <a:ext cx="1209288" cy="527501"/>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3" name="Hexagon 52"/>
            <p:cNvSpPr/>
            <p:nvPr userDrawn="1"/>
          </p:nvSpPr>
          <p:spPr>
            <a:xfrm rot="16200000">
              <a:off x="507169" y="7930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4" name="Hexagon 53"/>
            <p:cNvSpPr/>
            <p:nvPr userDrawn="1"/>
          </p:nvSpPr>
          <p:spPr>
            <a:xfrm rot="16200000">
              <a:off x="1644269" y="7892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5" name="Hexagon 54"/>
            <p:cNvSpPr/>
            <p:nvPr userDrawn="1"/>
          </p:nvSpPr>
          <p:spPr>
            <a:xfrm rot="16200000">
              <a:off x="2781369" y="7854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6" name="Hexagon 55"/>
            <p:cNvSpPr/>
            <p:nvPr userDrawn="1"/>
          </p:nvSpPr>
          <p:spPr>
            <a:xfrm rot="16200000">
              <a:off x="3918469" y="78157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7" name="Hexagon 56"/>
            <p:cNvSpPr/>
            <p:nvPr userDrawn="1"/>
          </p:nvSpPr>
          <p:spPr>
            <a:xfrm rot="16200000">
              <a:off x="5055569" y="77773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58" name="Group 57"/>
            <p:cNvGrpSpPr/>
            <p:nvPr userDrawn="1"/>
          </p:nvGrpSpPr>
          <p:grpSpPr>
            <a:xfrm>
              <a:off x="-6575" y="1716482"/>
              <a:ext cx="6765450" cy="1240958"/>
              <a:chOff x="-578075" y="706832"/>
              <a:chExt cx="6765450" cy="1240958"/>
            </a:xfrm>
          </p:grpSpPr>
          <p:sp>
            <p:nvSpPr>
              <p:cNvPr id="59" name="Hexagon 58"/>
              <p:cNvSpPr/>
              <p:nvPr userDrawn="1"/>
            </p:nvSpPr>
            <p:spPr>
              <a:xfrm rot="16200000">
                <a:off x="-648981" y="79693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Hexagon 59"/>
              <p:cNvSpPr/>
              <p:nvPr userDrawn="1"/>
            </p:nvSpPr>
            <p:spPr>
              <a:xfrm rot="16200000">
                <a:off x="488119" y="7930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1" name="Hexagon 60"/>
              <p:cNvSpPr/>
              <p:nvPr userDrawn="1"/>
            </p:nvSpPr>
            <p:spPr>
              <a:xfrm rot="16200000">
                <a:off x="1625219" y="7892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2" name="Hexagon 61"/>
              <p:cNvSpPr/>
              <p:nvPr userDrawn="1"/>
            </p:nvSpPr>
            <p:spPr>
              <a:xfrm rot="16200000">
                <a:off x="2762319" y="7854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Hexagon 62"/>
              <p:cNvSpPr/>
              <p:nvPr userDrawn="1"/>
            </p:nvSpPr>
            <p:spPr>
              <a:xfrm rot="16200000">
                <a:off x="3899419" y="78157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4" name="Hexagon 63"/>
              <p:cNvSpPr/>
              <p:nvPr userDrawn="1"/>
            </p:nvSpPr>
            <p:spPr>
              <a:xfrm rot="16200000">
                <a:off x="5036519" y="77773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5" name="Freeform 134"/>
            <p:cNvSpPr/>
            <p:nvPr userDrawn="1"/>
          </p:nvSpPr>
          <p:spPr>
            <a:xfrm rot="16200000">
              <a:off x="-347469" y="3112841"/>
              <a:ext cx="1202902" cy="521116"/>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4" name="Hexagon 73"/>
            <p:cNvSpPr/>
            <p:nvPr userDrawn="1"/>
          </p:nvSpPr>
          <p:spPr>
            <a:xfrm rot="16200000">
              <a:off x="500784" y="282958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5" name="Hexagon 74"/>
            <p:cNvSpPr/>
            <p:nvPr userDrawn="1"/>
          </p:nvSpPr>
          <p:spPr>
            <a:xfrm rot="16200000">
              <a:off x="1637884" y="282574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6" name="Hexagon 75"/>
            <p:cNvSpPr/>
            <p:nvPr userDrawn="1"/>
          </p:nvSpPr>
          <p:spPr>
            <a:xfrm rot="16200000">
              <a:off x="2774984" y="282190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7" name="Hexagon 76"/>
            <p:cNvSpPr/>
            <p:nvPr userDrawn="1"/>
          </p:nvSpPr>
          <p:spPr>
            <a:xfrm rot="16200000">
              <a:off x="3912084" y="281806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8" name="Hexagon 77"/>
            <p:cNvSpPr/>
            <p:nvPr userDrawn="1"/>
          </p:nvSpPr>
          <p:spPr>
            <a:xfrm rot="16200000">
              <a:off x="5049184" y="281422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nvGrpSpPr>
            <p:cNvPr id="79" name="Group 78"/>
            <p:cNvGrpSpPr/>
            <p:nvPr userDrawn="1"/>
          </p:nvGrpSpPr>
          <p:grpSpPr>
            <a:xfrm>
              <a:off x="9525" y="3772459"/>
              <a:ext cx="6765450" cy="1240958"/>
              <a:chOff x="-578075" y="706832"/>
              <a:chExt cx="6765450" cy="1240958"/>
            </a:xfrm>
          </p:grpSpPr>
          <p:sp>
            <p:nvSpPr>
              <p:cNvPr id="80" name="Hexagon 79"/>
              <p:cNvSpPr/>
              <p:nvPr userDrawn="1"/>
            </p:nvSpPr>
            <p:spPr>
              <a:xfrm rot="16200000">
                <a:off x="-648981" y="79693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1" name="Hexagon 80"/>
              <p:cNvSpPr/>
              <p:nvPr userDrawn="1"/>
            </p:nvSpPr>
            <p:spPr>
              <a:xfrm rot="16200000">
                <a:off x="488119" y="7930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2" name="Hexagon 81"/>
              <p:cNvSpPr/>
              <p:nvPr userDrawn="1"/>
            </p:nvSpPr>
            <p:spPr>
              <a:xfrm rot="16200000">
                <a:off x="1625219" y="7892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3" name="Hexagon 82"/>
              <p:cNvSpPr/>
              <p:nvPr userDrawn="1"/>
            </p:nvSpPr>
            <p:spPr>
              <a:xfrm rot="16200000">
                <a:off x="2762319" y="7854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Hexagon 83"/>
              <p:cNvSpPr/>
              <p:nvPr userDrawn="1"/>
            </p:nvSpPr>
            <p:spPr>
              <a:xfrm rot="16200000">
                <a:off x="3899419" y="781577"/>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5" name="Hexagon 84"/>
              <p:cNvSpPr/>
              <p:nvPr userDrawn="1"/>
            </p:nvSpPr>
            <p:spPr>
              <a:xfrm rot="16200000">
                <a:off x="5036519" y="777738"/>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7" name="Freeform 136"/>
            <p:cNvSpPr/>
            <p:nvPr userDrawn="1"/>
          </p:nvSpPr>
          <p:spPr>
            <a:xfrm rot="16200000">
              <a:off x="-347469" y="5146136"/>
              <a:ext cx="1209287" cy="52750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8" name="Hexagon 87"/>
            <p:cNvSpPr/>
            <p:nvPr userDrawn="1"/>
          </p:nvSpPr>
          <p:spPr>
            <a:xfrm rot="16200000">
              <a:off x="507168" y="4866072"/>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9" name="Hexagon 88"/>
            <p:cNvSpPr/>
            <p:nvPr userDrawn="1"/>
          </p:nvSpPr>
          <p:spPr>
            <a:xfrm rot="16200000">
              <a:off x="1644268" y="4862233"/>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0" name="Hexagon 89"/>
            <p:cNvSpPr/>
            <p:nvPr userDrawn="1"/>
          </p:nvSpPr>
          <p:spPr>
            <a:xfrm rot="16200000">
              <a:off x="2781368" y="4858394"/>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1" name="Hexagon 90"/>
            <p:cNvSpPr/>
            <p:nvPr userDrawn="1"/>
          </p:nvSpPr>
          <p:spPr>
            <a:xfrm rot="16200000">
              <a:off x="3918468" y="4854555"/>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2" name="Hexagon 91"/>
            <p:cNvSpPr/>
            <p:nvPr userDrawn="1"/>
          </p:nvSpPr>
          <p:spPr>
            <a:xfrm rot="16200000">
              <a:off x="5055568" y="4850716"/>
              <a:ext cx="12217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1" name="Freeform 130"/>
            <p:cNvSpPr/>
            <p:nvPr userDrawn="1"/>
          </p:nvSpPr>
          <p:spPr>
            <a:xfrm rot="16200000">
              <a:off x="34864" y="5793864"/>
              <a:ext cx="104832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9" name="Freeform 128"/>
            <p:cNvSpPr/>
            <p:nvPr userDrawn="1"/>
          </p:nvSpPr>
          <p:spPr>
            <a:xfrm rot="16200000">
              <a:off x="1170044" y="5791944"/>
              <a:ext cx="1052162"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7" name="Freeform 126"/>
            <p:cNvSpPr/>
            <p:nvPr userDrawn="1"/>
          </p:nvSpPr>
          <p:spPr>
            <a:xfrm rot="16200000">
              <a:off x="2305225" y="5790024"/>
              <a:ext cx="1056001"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5" name="Freeform 124"/>
            <p:cNvSpPr/>
            <p:nvPr userDrawn="1"/>
          </p:nvSpPr>
          <p:spPr>
            <a:xfrm rot="16200000">
              <a:off x="3440405" y="5788105"/>
              <a:ext cx="1059840"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3" name="Freeform 122"/>
            <p:cNvSpPr/>
            <p:nvPr userDrawn="1"/>
          </p:nvSpPr>
          <p:spPr>
            <a:xfrm rot="16200000">
              <a:off x="4575586" y="5786185"/>
              <a:ext cx="1063679"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21" name="Freeform 120"/>
            <p:cNvSpPr/>
            <p:nvPr userDrawn="1"/>
          </p:nvSpPr>
          <p:spPr>
            <a:xfrm rot="16200000">
              <a:off x="5710766" y="5784266"/>
              <a:ext cx="1067518" cy="1079950"/>
            </a:xfrm>
            <a:prstGeom prst="triangle">
              <a:avLst/>
            </a:prstGeom>
            <a:noFill/>
            <a:ln>
              <a:solidFill>
                <a:schemeClr val="bg1">
                  <a:lumMod val="85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139" name="Rectangle 138"/>
          <p:cNvSpPr/>
          <p:nvPr userDrawn="1"/>
        </p:nvSpPr>
        <p:spPr>
          <a:xfrm>
            <a:off x="6096596" y="0"/>
            <a:ext cx="6095404" cy="6877050"/>
          </a:xfrm>
          <a:prstGeom prst="rect">
            <a:avLst/>
          </a:prstGeom>
          <a:gradFill flip="none" rotWithShape="1">
            <a:gsLst>
              <a:gs pos="5000">
                <a:schemeClr val="accent1">
                  <a:lumMod val="75000"/>
                </a:schemeClr>
              </a:gs>
              <a:gs pos="98000">
                <a:schemeClr val="tx1">
                  <a:lumMod val="60000"/>
                  <a:lumOff val="40000"/>
                </a:schemeClr>
              </a:gs>
            </a:gsLst>
            <a:lin ang="16200000" scaled="1"/>
            <a:tileRect/>
          </a:gradFill>
          <a:ln>
            <a:noFill/>
          </a:ln>
          <a:effectLst>
            <a:outerShdw blurRad="50800" dist="38100" dir="10800000" algn="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7" name="Shape 47"/>
          <p:cNvSpPr txBox="1">
            <a:spLocks noGrp="1"/>
          </p:cNvSpPr>
          <p:nvPr>
            <p:ph type="title"/>
          </p:nvPr>
        </p:nvSpPr>
        <p:spPr>
          <a:xfrm>
            <a:off x="6441795" y="1218353"/>
            <a:ext cx="548786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441795" y="2201948"/>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5" name="Isosceles Triangle 64"/>
          <p:cNvSpPr/>
          <p:nvPr userDrawn="1"/>
        </p:nvSpPr>
        <p:spPr>
          <a:xfrm rot="10800000">
            <a:off x="494145" y="1743608"/>
            <a:ext cx="5200880" cy="4088413"/>
          </a:xfrm>
          <a:prstGeom prst="triangle">
            <a:avLst/>
          </a:prstGeom>
          <a:gradFill>
            <a:gsLst>
              <a:gs pos="5000">
                <a:schemeClr val="bg1"/>
              </a:gs>
              <a:gs pos="98000">
                <a:schemeClr val="tx2"/>
              </a:gs>
            </a:gsLst>
            <a:lin ang="5400000" scaled="1"/>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6" name="Rectangle 65"/>
          <p:cNvSpPr/>
          <p:nvPr userDrawn="1"/>
        </p:nvSpPr>
        <p:spPr>
          <a:xfrm rot="10800000">
            <a:off x="-19399" y="6729233"/>
            <a:ext cx="12211397" cy="170942"/>
          </a:xfrm>
          <a:prstGeom prst="rect">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8" name="Freeform 67"/>
          <p:cNvSpPr>
            <a:spLocks noGrp="1"/>
          </p:cNvSpPr>
          <p:nvPr>
            <p:ph type="pic" sz="quarter" idx="10"/>
          </p:nvPr>
        </p:nvSpPr>
        <p:spPr>
          <a:xfrm>
            <a:off x="520925" y="728808"/>
            <a:ext cx="5200880" cy="4088413"/>
          </a:xfrm>
          <a:custGeom>
            <a:avLst/>
            <a:gdLst>
              <a:gd name="connsiteX0" fmla="*/ 2600440 w 5200880"/>
              <a:gd name="connsiteY0" fmla="*/ 0 h 4088413"/>
              <a:gd name="connsiteX1" fmla="*/ 5200880 w 5200880"/>
              <a:gd name="connsiteY1" fmla="*/ 4088413 h 4088413"/>
              <a:gd name="connsiteX2" fmla="*/ 0 w 5200880"/>
              <a:gd name="connsiteY2" fmla="*/ 4088413 h 4088413"/>
            </a:gdLst>
            <a:ahLst/>
            <a:cxnLst>
              <a:cxn ang="0">
                <a:pos x="connsiteX0" y="connsiteY0"/>
              </a:cxn>
              <a:cxn ang="0">
                <a:pos x="connsiteX1" y="connsiteY1"/>
              </a:cxn>
              <a:cxn ang="0">
                <a:pos x="connsiteX2" y="connsiteY2"/>
              </a:cxn>
            </a:cxnLst>
            <a:rect l="l" t="t" r="r" b="b"/>
            <a:pathLst>
              <a:path w="5200880" h="4088413">
                <a:moveTo>
                  <a:pt x="2600440" y="0"/>
                </a:moveTo>
                <a:lnTo>
                  <a:pt x="5200880" y="4088413"/>
                </a:lnTo>
                <a:lnTo>
                  <a:pt x="0" y="4088413"/>
                </a:lnTo>
                <a:close/>
              </a:path>
            </a:pathLst>
          </a:custGeom>
          <a:effectLst>
            <a:outerShdw blurRad="38100" sx="102000" sy="102000" algn="ctr" rotWithShape="0">
              <a:prstClr val="black">
                <a:alpha val="29000"/>
              </a:prstClr>
            </a:outerShdw>
          </a:effectLst>
        </p:spPr>
        <p:txBody>
          <a:bodyPr wrap="square">
            <a:noAutofit/>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57" name="Picture 56"/>
          <p:cNvPicPr>
            <a:picLocks noChangeAspect="1"/>
          </p:cNvPicPr>
          <p:nvPr userDrawn="1"/>
        </p:nvPicPr>
        <p:blipFill rotWithShape="1">
          <a:blip r:embed="rId2"/>
          <a:srcRect r="23246"/>
          <a:stretch/>
        </p:blipFill>
        <p:spPr>
          <a:xfrm>
            <a:off x="6095404" y="-24981"/>
            <a:ext cx="6096597" cy="6882981"/>
          </a:xfrm>
          <a:prstGeom prst="rect">
            <a:avLst/>
          </a:prstGeom>
        </p:spPr>
      </p:pic>
      <p:sp>
        <p:nvSpPr>
          <p:cNvPr id="52" name="Rectangle 51"/>
          <p:cNvSpPr/>
          <p:nvPr userDrawn="1"/>
        </p:nvSpPr>
        <p:spPr>
          <a:xfrm>
            <a:off x="0" y="0"/>
            <a:ext cx="6095404" cy="6858000"/>
          </a:xfrm>
          <a:prstGeom prst="rect">
            <a:avLst/>
          </a:prstGeom>
          <a:gradFill flip="none" rotWithShape="1">
            <a:gsLst>
              <a:gs pos="0">
                <a:schemeClr val="tx2">
                  <a:lumMod val="75000"/>
                </a:schemeClr>
              </a:gs>
              <a:gs pos="84000">
                <a:schemeClr val="bg1"/>
              </a:gs>
            </a:gsLst>
            <a:lin ang="2700000" scaled="1"/>
            <a:tileRect/>
          </a:gradFill>
          <a:ln>
            <a:noFill/>
          </a:ln>
          <a:effectLst>
            <a:outerShdw blurRad="50800" dist="38100" algn="l"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47" name="Shape 47"/>
          <p:cNvSpPr txBox="1">
            <a:spLocks noGrp="1"/>
          </p:cNvSpPr>
          <p:nvPr>
            <p:ph type="title"/>
          </p:nvPr>
        </p:nvSpPr>
        <p:spPr>
          <a:xfrm>
            <a:off x="498754" y="1281255"/>
            <a:ext cx="4975107"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498754" y="2417250"/>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56" name="Isosceles Triangle 55"/>
          <p:cNvSpPr/>
          <p:nvPr userDrawn="1"/>
        </p:nvSpPr>
        <p:spPr>
          <a:xfrm rot="10800000">
            <a:off x="6428079" y="2394670"/>
            <a:ext cx="5548497" cy="3566520"/>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solidFill>
              <a:schemeClr val="bg1"/>
            </a:solid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0" name="Rectangle 59"/>
          <p:cNvSpPr/>
          <p:nvPr userDrawn="1"/>
        </p:nvSpPr>
        <p:spPr>
          <a:xfrm rot="10800000">
            <a:off x="-19399" y="6699253"/>
            <a:ext cx="12211397" cy="170942"/>
          </a:xfrm>
          <a:prstGeom prst="rect">
            <a:avLst/>
          </a:prstGeom>
          <a:gradFill flip="none" rotWithShape="1">
            <a:gsLst>
              <a:gs pos="0">
                <a:schemeClr val="bg1">
                  <a:lumMod val="95000"/>
                </a:schemeClr>
              </a:gs>
              <a:gs pos="98000">
                <a:schemeClr val="accent1">
                  <a:lumMod val="75000"/>
                </a:schemeClr>
              </a:gs>
            </a:gsLst>
            <a:lin ang="0" scaled="1"/>
            <a:tileRect/>
          </a:gradFill>
          <a:ln>
            <a:noFill/>
          </a:ln>
          <a:effectLst>
            <a:outerShdw blurRad="254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2" name="Freeform 61"/>
          <p:cNvSpPr>
            <a:spLocks noGrp="1"/>
          </p:cNvSpPr>
          <p:nvPr>
            <p:ph type="pic" sz="quarter" idx="10"/>
          </p:nvPr>
        </p:nvSpPr>
        <p:spPr>
          <a:xfrm>
            <a:off x="6369453" y="980442"/>
            <a:ext cx="5548497" cy="3566520"/>
          </a:xfrm>
          <a:custGeom>
            <a:avLst/>
            <a:gdLst>
              <a:gd name="connsiteX0" fmla="*/ 2774249 w 5548497"/>
              <a:gd name="connsiteY0" fmla="*/ 0 h 3566520"/>
              <a:gd name="connsiteX1" fmla="*/ 5548497 w 5548497"/>
              <a:gd name="connsiteY1" fmla="*/ 3566520 h 3566520"/>
              <a:gd name="connsiteX2" fmla="*/ 0 w 5548497"/>
              <a:gd name="connsiteY2" fmla="*/ 3566520 h 3566520"/>
            </a:gdLst>
            <a:ahLst/>
            <a:cxnLst>
              <a:cxn ang="0">
                <a:pos x="connsiteX0" y="connsiteY0"/>
              </a:cxn>
              <a:cxn ang="0">
                <a:pos x="connsiteX1" y="connsiteY1"/>
              </a:cxn>
              <a:cxn ang="0">
                <a:pos x="connsiteX2" y="connsiteY2"/>
              </a:cxn>
            </a:cxnLst>
            <a:rect l="l" t="t" r="r" b="b"/>
            <a:pathLst>
              <a:path w="5548497" h="3566520">
                <a:moveTo>
                  <a:pt x="2774249" y="0"/>
                </a:moveTo>
                <a:lnTo>
                  <a:pt x="5548497" y="3566520"/>
                </a:lnTo>
                <a:lnTo>
                  <a:pt x="0" y="3566520"/>
                </a:lnTo>
                <a:close/>
              </a:path>
            </a:pathLst>
          </a:custGeom>
          <a:effectLst>
            <a:outerShdw blurRad="38100" sx="102000" sy="102000" algn="ctr" rotWithShape="0">
              <a:prstClr val="black">
                <a:alpha val="30000"/>
              </a:prstClr>
            </a:outerShdw>
          </a:effectLst>
        </p:spPr>
        <p:txBody>
          <a:bodyPr wrap="square">
            <a:noAutofit/>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2" name="Picture 1"/>
          <p:cNvPicPr>
            <a:picLocks noChangeAspect="1"/>
          </p:cNvPicPr>
          <p:nvPr userDrawn="1"/>
        </p:nvPicPr>
        <p:blipFill rotWithShape="1">
          <a:blip r:embed="rId2"/>
          <a:srcRect l="2498" t="17171" r="2574" b="17031"/>
          <a:stretch/>
        </p:blipFill>
        <p:spPr>
          <a:xfrm>
            <a:off x="0" y="0"/>
            <a:ext cx="12182168" cy="6858000"/>
          </a:xfrm>
          <a:prstGeom prst="rect">
            <a:avLst/>
          </a:prstGeom>
        </p:spPr>
      </p:pic>
      <p:sp>
        <p:nvSpPr>
          <p:cNvPr id="146" name="Rectangle 145"/>
          <p:cNvSpPr/>
          <p:nvPr userDrawn="1"/>
        </p:nvSpPr>
        <p:spPr>
          <a:xfrm>
            <a:off x="0" y="1617377"/>
            <a:ext cx="4133850" cy="4421474"/>
          </a:xfrm>
          <a:prstGeom prst="rect">
            <a:avLst/>
          </a:prstGeom>
          <a:gradFill flip="none" rotWithShape="1">
            <a:gsLst>
              <a:gs pos="0">
                <a:schemeClr val="bg1">
                  <a:lumMod val="85000"/>
                </a:schemeClr>
              </a:gs>
              <a:gs pos="100000">
                <a:schemeClr val="bg1">
                  <a:lumMod val="50000"/>
                </a:schemeClr>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195784" y="1885950"/>
            <a:ext cx="3671365" cy="394335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0" y="476795"/>
            <a:ext cx="12192000" cy="625687"/>
          </a:xfrm>
          <a:prstGeom prst="rect">
            <a:avLst/>
          </a:prstGeom>
          <a:gradFill>
            <a:gsLst>
              <a:gs pos="0">
                <a:schemeClr val="bg1">
                  <a:alpha val="53000"/>
                </a:schemeClr>
              </a:gs>
              <a:gs pos="91000">
                <a:schemeClr val="bg1">
                  <a:alpha val="54000"/>
                  <a:lumMod val="73000"/>
                </a:schemeClr>
              </a:gs>
            </a:gsLst>
            <a:path path="circle">
              <a:fillToRect l="100000" t="100000"/>
            </a:path>
          </a:gradFill>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7" name="Rectangle 146"/>
          <p:cNvSpPr/>
          <p:nvPr userDrawn="1"/>
        </p:nvSpPr>
        <p:spPr>
          <a:xfrm>
            <a:off x="8058150" y="1617377"/>
            <a:ext cx="4133850" cy="4421474"/>
          </a:xfrm>
          <a:prstGeom prst="rect">
            <a:avLst/>
          </a:prstGeom>
          <a:gradFill flip="none" rotWithShape="1">
            <a:gsLst>
              <a:gs pos="0">
                <a:schemeClr val="bg1">
                  <a:lumMod val="85000"/>
                </a:schemeClr>
              </a:gs>
              <a:gs pos="100000">
                <a:schemeClr val="bg1">
                  <a:lumMod val="50000"/>
                </a:schemeClr>
              </a:gs>
            </a:gsLst>
            <a:path path="circle">
              <a:fillToRect l="100000" t="100000"/>
            </a:path>
            <a:tileRect r="-100000" b="-100000"/>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48" name="Shape 63"/>
          <p:cNvSpPr txBox="1">
            <a:spLocks noGrp="1"/>
          </p:cNvSpPr>
          <p:nvPr>
            <p:ph type="body" idx="10"/>
          </p:nvPr>
        </p:nvSpPr>
        <p:spPr>
          <a:xfrm>
            <a:off x="8289392" y="1885950"/>
            <a:ext cx="3671365" cy="3943350"/>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49" name="Picture Placeholder 148"/>
          <p:cNvSpPr>
            <a:spLocks noGrp="1"/>
          </p:cNvSpPr>
          <p:nvPr>
            <p:ph type="pic" sz="quarter" idx="11"/>
          </p:nvPr>
        </p:nvSpPr>
        <p:spPr>
          <a:xfrm>
            <a:off x="4133850" y="1617663"/>
            <a:ext cx="3924300" cy="4421187"/>
          </a:xfrm>
          <a:effectLst>
            <a:outerShdw blurRad="50800" dist="38100" dir="5400000" algn="t" rotWithShape="0">
              <a:prstClr val="black">
                <a:alpha val="40000"/>
              </a:prstClr>
            </a:outerShdw>
          </a:effectLst>
        </p:spPr>
        <p:txBody>
          <a:bodyPr/>
          <a:lstStyle/>
          <a:p>
            <a:endParaRPr lang="en-US"/>
          </a:p>
        </p:txBody>
      </p:sp>
      <p:sp>
        <p:nvSpPr>
          <p:cNvPr id="83" name="Rectangle 82"/>
          <p:cNvSpPr/>
          <p:nvPr userDrawn="1"/>
        </p:nvSpPr>
        <p:spPr>
          <a:xfrm rot="10800000">
            <a:off x="-19399" y="6699253"/>
            <a:ext cx="12211397" cy="170942"/>
          </a:xfrm>
          <a:prstGeom prst="rect">
            <a:avLst/>
          </a:prstGeom>
          <a:gradFill flip="none" rotWithShape="1">
            <a:gsLst>
              <a:gs pos="0">
                <a:schemeClr val="bg1">
                  <a:lumMod val="95000"/>
                </a:schemeClr>
              </a:gs>
              <a:gs pos="98000">
                <a:schemeClr val="accent1">
                  <a:lumMod val="75000"/>
                </a:schemeClr>
              </a:gs>
            </a:gsLst>
            <a:lin ang="0" scaled="1"/>
            <a:tileRect/>
          </a:gradFill>
          <a:ln>
            <a:noFill/>
          </a:ln>
          <a:effectLst>
            <a:outerShdw blurRad="254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spTree>
      <p:nvGrpSpPr>
        <p:cNvPr id="1" name="Shape 77"/>
        <p:cNvGrpSpPr/>
        <p:nvPr/>
      </p:nvGrpSpPr>
      <p:grpSpPr>
        <a:xfrm>
          <a:off x="0" y="0"/>
          <a:ext cx="0" cy="0"/>
          <a:chOff x="0" y="0"/>
          <a:chExt cx="0" cy="0"/>
        </a:xfrm>
      </p:grpSpPr>
      <p:pic>
        <p:nvPicPr>
          <p:cNvPr id="14" name="Picture 13"/>
          <p:cNvPicPr>
            <a:picLocks noChangeAspect="1"/>
          </p:cNvPicPr>
          <p:nvPr userDrawn="1"/>
        </p:nvPicPr>
        <p:blipFill rotWithShape="1">
          <a:blip r:embed="rId2"/>
          <a:srcRect l="2498" t="17171" r="2574" b="17031"/>
          <a:stretch/>
        </p:blipFill>
        <p:spPr>
          <a:xfrm flipV="1">
            <a:off x="0" y="0"/>
            <a:ext cx="12182168" cy="6858000"/>
          </a:xfrm>
          <a:prstGeom prst="rect">
            <a:avLst/>
          </a:prstGeom>
        </p:spPr>
      </p:pic>
      <p:sp>
        <p:nvSpPr>
          <p:cNvPr id="11" name="Freeform 10"/>
          <p:cNvSpPr/>
          <p:nvPr userDrawn="1"/>
        </p:nvSpPr>
        <p:spPr>
          <a:xfrm>
            <a:off x="-9711" y="0"/>
            <a:ext cx="5153211" cy="6877050"/>
          </a:xfrm>
          <a:custGeom>
            <a:avLst/>
            <a:gdLst>
              <a:gd name="connsiteX0" fmla="*/ 0 w 5262637"/>
              <a:gd name="connsiteY0" fmla="*/ 0 h 6877050"/>
              <a:gd name="connsiteX1" fmla="*/ 5262637 w 5262637"/>
              <a:gd name="connsiteY1" fmla="*/ 0 h 6877050"/>
              <a:gd name="connsiteX2" fmla="*/ 4481694 w 5262637"/>
              <a:gd name="connsiteY2" fmla="*/ 6877050 h 6877050"/>
              <a:gd name="connsiteX3" fmla="*/ 0 w 5262637"/>
              <a:gd name="connsiteY3" fmla="*/ 6877050 h 6877050"/>
            </a:gdLst>
            <a:ahLst/>
            <a:cxnLst>
              <a:cxn ang="0">
                <a:pos x="connsiteX0" y="connsiteY0"/>
              </a:cxn>
              <a:cxn ang="0">
                <a:pos x="connsiteX1" y="connsiteY1"/>
              </a:cxn>
              <a:cxn ang="0">
                <a:pos x="connsiteX2" y="connsiteY2"/>
              </a:cxn>
              <a:cxn ang="0">
                <a:pos x="connsiteX3" y="connsiteY3"/>
              </a:cxn>
            </a:cxnLst>
            <a:rect l="l" t="t" r="r" b="b"/>
            <a:pathLst>
              <a:path w="5262637" h="6877050">
                <a:moveTo>
                  <a:pt x="0" y="0"/>
                </a:moveTo>
                <a:lnTo>
                  <a:pt x="5262637" y="0"/>
                </a:lnTo>
                <a:lnTo>
                  <a:pt x="4481694" y="6877050"/>
                </a:lnTo>
                <a:lnTo>
                  <a:pt x="0" y="6877050"/>
                </a:lnTo>
                <a:close/>
              </a:path>
            </a:pathLst>
          </a:custGeom>
          <a:gradFill flip="none" rotWithShape="1">
            <a:gsLst>
              <a:gs pos="5000">
                <a:schemeClr val="accent3">
                  <a:lumMod val="46000"/>
                  <a:lumOff val="54000"/>
                </a:schemeClr>
              </a:gs>
              <a:gs pos="98000">
                <a:schemeClr val="accent1">
                  <a:lumMod val="75000"/>
                </a:schemeClr>
              </a:gs>
            </a:gsLst>
            <a:lin ang="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79" name="Shape 79"/>
          <p:cNvSpPr txBox="1">
            <a:spLocks noGrp="1"/>
          </p:cNvSpPr>
          <p:nvPr>
            <p:ph type="body" idx="1"/>
          </p:nvPr>
        </p:nvSpPr>
        <p:spPr>
          <a:xfrm>
            <a:off x="5605667" y="1911610"/>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Shape 62"/>
          <p:cNvSpPr txBox="1">
            <a:spLocks noGrp="1"/>
          </p:cNvSpPr>
          <p:nvPr>
            <p:ph type="title"/>
          </p:nvPr>
        </p:nvSpPr>
        <p:spPr>
          <a:xfrm>
            <a:off x="5143500" y="506705"/>
            <a:ext cx="7048500" cy="625687"/>
          </a:xfrm>
          <a:prstGeom prst="rect">
            <a:avLst/>
          </a:prstGeom>
          <a:gradFill>
            <a:gsLst>
              <a:gs pos="0">
                <a:schemeClr val="bg1">
                  <a:alpha val="53000"/>
                </a:schemeClr>
              </a:gs>
              <a:gs pos="91000">
                <a:schemeClr val="bg1">
                  <a:alpha val="54000"/>
                  <a:lumMod val="73000"/>
                </a:schemeClr>
              </a:gs>
            </a:gsLst>
            <a:path path="circle">
              <a:fillToRect l="100000" t="100000"/>
            </a:path>
          </a:gradFill>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grpSp>
        <p:nvGrpSpPr>
          <p:cNvPr id="4" name="Group 3"/>
          <p:cNvGrpSpPr/>
          <p:nvPr userDrawn="1"/>
        </p:nvGrpSpPr>
        <p:grpSpPr>
          <a:xfrm>
            <a:off x="490123" y="5054711"/>
            <a:ext cx="1042982" cy="1057304"/>
            <a:chOff x="-19543" y="4906703"/>
            <a:chExt cx="1112064" cy="1127335"/>
          </a:xfrm>
        </p:grpSpPr>
        <p:sp>
          <p:nvSpPr>
            <p:cNvPr id="17" name="Isosceles Triangle 16"/>
            <p:cNvSpPr/>
            <p:nvPr userDrawn="1"/>
          </p:nvSpPr>
          <p:spPr>
            <a:xfrm rot="10800000">
              <a:off x="-19543" y="5051054"/>
              <a:ext cx="1112064" cy="982984"/>
            </a:xfrm>
            <a:prstGeom prst="triangle">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8" name="Isosceles Triangle 17"/>
            <p:cNvSpPr/>
            <p:nvPr userDrawn="1"/>
          </p:nvSpPr>
          <p:spPr>
            <a:xfrm rot="10800000">
              <a:off x="89733" y="4906703"/>
              <a:ext cx="957818" cy="846641"/>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19" name="Shape 79"/>
          <p:cNvSpPr txBox="1">
            <a:spLocks noGrp="1"/>
          </p:cNvSpPr>
          <p:nvPr>
            <p:ph type="body" idx="11"/>
          </p:nvPr>
        </p:nvSpPr>
        <p:spPr>
          <a:xfrm>
            <a:off x="5605668" y="4695905"/>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0" name="Shape 79"/>
          <p:cNvSpPr txBox="1">
            <a:spLocks noGrp="1"/>
          </p:cNvSpPr>
          <p:nvPr>
            <p:ph type="body" idx="12"/>
          </p:nvPr>
        </p:nvSpPr>
        <p:spPr>
          <a:xfrm>
            <a:off x="9142572" y="1911610"/>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1" name="Shape 79"/>
          <p:cNvSpPr txBox="1">
            <a:spLocks noGrp="1"/>
          </p:cNvSpPr>
          <p:nvPr>
            <p:ph type="body" idx="13"/>
          </p:nvPr>
        </p:nvSpPr>
        <p:spPr>
          <a:xfrm>
            <a:off x="9142573" y="4695905"/>
            <a:ext cx="2206989" cy="1856196"/>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22" name="Rectangle 21"/>
          <p:cNvSpPr/>
          <p:nvPr userDrawn="1"/>
        </p:nvSpPr>
        <p:spPr>
          <a:xfrm rot="10800000">
            <a:off x="-19399" y="6744223"/>
            <a:ext cx="12211397" cy="170942"/>
          </a:xfrm>
          <a:prstGeom prst="rect">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nvGrpSpPr>
          <p:cNvPr id="3" name="Group 2"/>
          <p:cNvGrpSpPr/>
          <p:nvPr userDrawn="1"/>
        </p:nvGrpSpPr>
        <p:grpSpPr>
          <a:xfrm>
            <a:off x="3805447" y="499845"/>
            <a:ext cx="616651" cy="603256"/>
            <a:chOff x="3085919" y="412092"/>
            <a:chExt cx="1112064" cy="1087908"/>
          </a:xfrm>
        </p:grpSpPr>
        <p:sp>
          <p:nvSpPr>
            <p:cNvPr id="24" name="Isosceles Triangle 23"/>
            <p:cNvSpPr/>
            <p:nvPr userDrawn="1"/>
          </p:nvSpPr>
          <p:spPr>
            <a:xfrm rot="10800000">
              <a:off x="3085919" y="517016"/>
              <a:ext cx="1112064" cy="982984"/>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6" name="Isosceles Triangle 25"/>
            <p:cNvSpPr/>
            <p:nvPr userDrawn="1"/>
          </p:nvSpPr>
          <p:spPr>
            <a:xfrm rot="10800000">
              <a:off x="3176228" y="412092"/>
              <a:ext cx="901465" cy="796830"/>
            </a:xfrm>
            <a:prstGeom prst="triangle">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
        <p:nvSpPr>
          <p:cNvPr id="27" name="Freeform 26"/>
          <p:cNvSpPr>
            <a:spLocks noGrp="1"/>
          </p:cNvSpPr>
          <p:nvPr>
            <p:ph type="pic" sz="quarter" idx="14"/>
          </p:nvPr>
        </p:nvSpPr>
        <p:spPr>
          <a:xfrm>
            <a:off x="303319" y="1710554"/>
            <a:ext cx="5200880" cy="4088413"/>
          </a:xfrm>
          <a:custGeom>
            <a:avLst/>
            <a:gdLst>
              <a:gd name="connsiteX0" fmla="*/ 0 w 5200880"/>
              <a:gd name="connsiteY0" fmla="*/ 0 h 4088413"/>
              <a:gd name="connsiteX1" fmla="*/ 5200880 w 5200880"/>
              <a:gd name="connsiteY1" fmla="*/ 0 h 4088413"/>
              <a:gd name="connsiteX2" fmla="*/ 2600440 w 5200880"/>
              <a:gd name="connsiteY2" fmla="*/ 4088413 h 4088413"/>
            </a:gdLst>
            <a:ahLst/>
            <a:cxnLst>
              <a:cxn ang="0">
                <a:pos x="connsiteX0" y="connsiteY0"/>
              </a:cxn>
              <a:cxn ang="0">
                <a:pos x="connsiteX1" y="connsiteY1"/>
              </a:cxn>
              <a:cxn ang="0">
                <a:pos x="connsiteX2" y="connsiteY2"/>
              </a:cxn>
            </a:cxnLst>
            <a:rect l="l" t="t" r="r" b="b"/>
            <a:pathLst>
              <a:path w="5200880" h="4088413">
                <a:moveTo>
                  <a:pt x="0" y="0"/>
                </a:moveTo>
                <a:lnTo>
                  <a:pt x="5200880" y="0"/>
                </a:lnTo>
                <a:lnTo>
                  <a:pt x="2600440" y="4088413"/>
                </a:lnTo>
                <a:close/>
              </a:path>
            </a:pathLst>
          </a:custGeom>
          <a:effectLst>
            <a:outerShdw blurRad="38100" sx="102000" sy="102000" algn="ctr" rotWithShape="0">
              <a:prstClr val="black">
                <a:alpha val="30000"/>
              </a:prstClr>
            </a:outerShdw>
          </a:effectLst>
        </p:spPr>
        <p:txBody>
          <a:bodyPr wrap="square">
            <a:noAutofit/>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4" name="Rectangle 3"/>
          <p:cNvSpPr/>
          <p:nvPr userDrawn="1"/>
        </p:nvSpPr>
        <p:spPr>
          <a:xfrm>
            <a:off x="0" y="0"/>
            <a:ext cx="12192000" cy="6858000"/>
          </a:xfrm>
          <a:prstGeom prst="rect">
            <a:avLst/>
          </a:prstGeom>
          <a:gradFill>
            <a:gsLst>
              <a:gs pos="0">
                <a:schemeClr val="bg1">
                  <a:alpha val="53000"/>
                </a:schemeClr>
              </a:gs>
              <a:gs pos="100000">
                <a:schemeClr val="accent3">
                  <a:alpha val="55000"/>
                  <a:lumMod val="70000"/>
                  <a:lumOff val="30000"/>
                </a:schemeClr>
              </a:gs>
            </a:gsLst>
            <a:path path="circle">
              <a:fillToRect l="100000" t="100000"/>
            </a:path>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7" name="Picture 6"/>
          <p:cNvPicPr>
            <a:picLocks noChangeAspect="1"/>
          </p:cNvPicPr>
          <p:nvPr userDrawn="1"/>
        </p:nvPicPr>
        <p:blipFill rotWithShape="1">
          <a:blip r:embed="rId2"/>
          <a:srcRect l="2498" t="17171" r="2574" b="17031"/>
          <a:stretch/>
        </p:blipFill>
        <p:spPr>
          <a:xfrm flipV="1">
            <a:off x="0" y="0"/>
            <a:ext cx="12182168" cy="6858000"/>
          </a:xfrm>
          <a:prstGeom prst="rect">
            <a:avLst/>
          </a:prstGeom>
        </p:spPr>
      </p:pic>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8" name="Rectangle 7"/>
          <p:cNvSpPr/>
          <p:nvPr userDrawn="1"/>
        </p:nvSpPr>
        <p:spPr>
          <a:xfrm rot="10800000">
            <a:off x="-19399" y="6729233"/>
            <a:ext cx="12211397" cy="170942"/>
          </a:xfrm>
          <a:prstGeom prst="rect">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8" name="Picture 7"/>
          <p:cNvPicPr>
            <a:picLocks noChangeAspect="1"/>
          </p:cNvPicPr>
          <p:nvPr userDrawn="1"/>
        </p:nvPicPr>
        <p:blipFill rotWithShape="1">
          <a:blip r:embed="rId2"/>
          <a:srcRect l="2498" t="17171" r="2574" b="17031"/>
          <a:stretch/>
        </p:blipFill>
        <p:spPr>
          <a:xfrm>
            <a:off x="0" y="0"/>
            <a:ext cx="12182168" cy="6858000"/>
          </a:xfrm>
          <a:prstGeom prst="rect">
            <a:avLst/>
          </a:prstGeom>
        </p:spPr>
      </p:pic>
      <p:sp>
        <p:nvSpPr>
          <p:cNvPr id="6" name="Rectangle 5"/>
          <p:cNvSpPr/>
          <p:nvPr userDrawn="1"/>
        </p:nvSpPr>
        <p:spPr>
          <a:xfrm>
            <a:off x="0" y="-29978"/>
            <a:ext cx="12192000" cy="6887977"/>
          </a:xfrm>
          <a:prstGeom prst="rect">
            <a:avLst/>
          </a:prstGeom>
          <a:gradFill flip="none" rotWithShape="1">
            <a:gsLst>
              <a:gs pos="0">
                <a:schemeClr val="tx2">
                  <a:lumMod val="75000"/>
                  <a:alpha val="23000"/>
                </a:schemeClr>
              </a:gs>
              <a:gs pos="100000">
                <a:schemeClr val="bg1"/>
              </a:gs>
            </a:gsLst>
            <a:lin ang="2700000" scaled="1"/>
            <a:tileRect/>
          </a:gra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09" name="Shape 109"/>
          <p:cNvSpPr txBox="1">
            <a:spLocks noGrp="1"/>
          </p:cNvSpPr>
          <p:nvPr>
            <p:ph type="body" idx="1"/>
          </p:nvPr>
        </p:nvSpPr>
        <p:spPr>
          <a:xfrm>
            <a:off x="1923088" y="241782"/>
            <a:ext cx="8335991" cy="478340"/>
          </a:xfrm>
          <a:prstGeom prst="rect">
            <a:avLst/>
          </a:prstGeom>
        </p:spPr>
        <p:txBody>
          <a:bodyPr lIns="91425" tIns="91425" rIns="91425" bIns="91425" anchor="t" anchorCtr="0"/>
          <a:lstStyle>
            <a:lvl1pPr lvl="0" algn="ctr">
              <a:spcBef>
                <a:spcPts val="480"/>
              </a:spcBef>
              <a:buSzPct val="100000"/>
              <a:buNone/>
              <a:defRPr sz="2400" b="0"/>
            </a:lvl1pPr>
          </a:lstStyle>
          <a:p>
            <a:endParaRPr dirty="0"/>
          </a:p>
        </p:txBody>
      </p:sp>
      <p:sp>
        <p:nvSpPr>
          <p:cNvPr id="9" name="Rectangle 8"/>
          <p:cNvSpPr/>
          <p:nvPr userDrawn="1"/>
        </p:nvSpPr>
        <p:spPr>
          <a:xfrm rot="10800000">
            <a:off x="-19399" y="6699253"/>
            <a:ext cx="12211397" cy="170942"/>
          </a:xfrm>
          <a:prstGeom prst="rect">
            <a:avLst/>
          </a:prstGeom>
          <a:gradFill flip="none" rotWithShape="1">
            <a:gsLst>
              <a:gs pos="0">
                <a:schemeClr val="bg1">
                  <a:lumMod val="95000"/>
                </a:schemeClr>
              </a:gs>
              <a:gs pos="98000">
                <a:schemeClr val="accent1">
                  <a:lumMod val="75000"/>
                </a:schemeClr>
              </a:gs>
            </a:gsLst>
            <a:lin ang="0" scaled="1"/>
            <a:tileRect/>
          </a:gradFill>
          <a:ln>
            <a:noFill/>
          </a:ln>
          <a:effectLst>
            <a:outerShdw blurRad="254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pic>
        <p:nvPicPr>
          <p:cNvPr id="3" name="Picture 2"/>
          <p:cNvPicPr>
            <a:picLocks noChangeAspect="1"/>
          </p:cNvPicPr>
          <p:nvPr userDrawn="1"/>
        </p:nvPicPr>
        <p:blipFill>
          <a:blip r:embed="rId2"/>
          <a:stretch>
            <a:fillRect/>
          </a:stretch>
        </p:blipFill>
        <p:spPr>
          <a:xfrm>
            <a:off x="1" y="0"/>
            <a:ext cx="12122418" cy="6877050"/>
          </a:xfrm>
          <a:prstGeom prst="rect">
            <a:avLst/>
          </a:prstGeom>
        </p:spPr>
      </p:pic>
      <p:sp>
        <p:nvSpPr>
          <p:cNvPr id="5" name="Rectangle 4"/>
          <p:cNvSpPr/>
          <p:nvPr userDrawn="1"/>
        </p:nvSpPr>
        <p:spPr>
          <a:xfrm rot="10800000">
            <a:off x="-19399" y="6699253"/>
            <a:ext cx="12211397" cy="170942"/>
          </a:xfrm>
          <a:prstGeom prst="rect">
            <a:avLst/>
          </a:prstGeom>
          <a:gradFill flip="none" rotWithShape="1">
            <a:gsLst>
              <a:gs pos="0">
                <a:schemeClr val="bg1">
                  <a:lumMod val="95000"/>
                </a:schemeClr>
              </a:gs>
              <a:gs pos="98000">
                <a:schemeClr val="accent1">
                  <a:lumMod val="75000"/>
                </a:schemeClr>
              </a:gs>
            </a:gsLst>
            <a:lin ang="0" scaled="1"/>
            <a:tileRect/>
          </a:gradFill>
          <a:ln>
            <a:noFill/>
          </a:ln>
          <a:effectLst>
            <a:outerShdw blurRad="254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Rectangle 5"/>
          <p:cNvSpPr/>
          <p:nvPr userDrawn="1"/>
        </p:nvSpPr>
        <p:spPr>
          <a:xfrm>
            <a:off x="0" y="0"/>
            <a:ext cx="12211397" cy="170942"/>
          </a:xfrm>
          <a:prstGeom prst="rect">
            <a:avLst/>
          </a:prstGeom>
          <a:gradFill flip="none" rotWithShape="1">
            <a:gsLst>
              <a:gs pos="0">
                <a:schemeClr val="bg1">
                  <a:lumMod val="95000"/>
                </a:schemeClr>
              </a:gs>
              <a:gs pos="98000">
                <a:schemeClr val="accent1">
                  <a:lumMod val="75000"/>
                </a:schemeClr>
              </a:gs>
            </a:gsLst>
            <a:lin ang="0" scaled="1"/>
            <a:tileRect/>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pic>
        <p:nvPicPr>
          <p:cNvPr id="18" name="Picture 17"/>
          <p:cNvPicPr>
            <a:picLocks noChangeAspect="1"/>
          </p:cNvPicPr>
          <p:nvPr userDrawn="1"/>
        </p:nvPicPr>
        <p:blipFill rotWithShape="1">
          <a:blip r:embed="rId3"/>
          <a:srcRect l="2498" t="30695" r="2574" b="28912"/>
          <a:stretch/>
        </p:blipFill>
        <p:spPr>
          <a:xfrm flipV="1">
            <a:off x="-1" y="1238250"/>
            <a:ext cx="12211397" cy="4210050"/>
          </a:xfrm>
          <a:prstGeom prst="rect">
            <a:avLst/>
          </a:prstGeom>
          <a:gradFill flip="none" rotWithShape="1">
            <a:gsLst>
              <a:gs pos="0">
                <a:schemeClr val="bg1">
                  <a:lumMod val="85000"/>
                </a:schemeClr>
              </a:gs>
              <a:gs pos="68000">
                <a:srgbClr val="75757D"/>
              </a:gs>
              <a:gs pos="100000">
                <a:schemeClr val="tx2">
                  <a:lumMod val="75000"/>
                  <a:alpha val="85000"/>
                </a:schemeClr>
              </a:gs>
            </a:gsLst>
            <a:lin ang="0" scaled="1"/>
            <a:tileRect/>
          </a:gradFill>
        </p:spPr>
      </p:pic>
      <p:sp>
        <p:nvSpPr>
          <p:cNvPr id="7" name="Shape 63">
            <a:extLst>
              <a:ext uri="{FF2B5EF4-FFF2-40B4-BE49-F238E27FC236}">
                <a16:creationId xmlns:a16="http://schemas.microsoft.com/office/drawing/2014/main" id="{EFC3D6DC-91A9-49E3-B1AB-5F115BBEB24F}"/>
              </a:ext>
            </a:extLst>
          </p:cNvPr>
          <p:cNvSpPr txBox="1">
            <a:spLocks noGrp="1"/>
          </p:cNvSpPr>
          <p:nvPr>
            <p:ph type="body" idx="1"/>
          </p:nvPr>
        </p:nvSpPr>
        <p:spPr>
          <a:xfrm>
            <a:off x="1365017" y="2340732"/>
            <a:ext cx="4740680" cy="2785904"/>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8" name="Shape 62">
            <a:extLst>
              <a:ext uri="{FF2B5EF4-FFF2-40B4-BE49-F238E27FC236}">
                <a16:creationId xmlns:a16="http://schemas.microsoft.com/office/drawing/2014/main" id="{24034DB2-865B-4B59-9279-6ED6C5945688}"/>
              </a:ext>
            </a:extLst>
          </p:cNvPr>
          <p:cNvSpPr txBox="1">
            <a:spLocks noGrp="1"/>
          </p:cNvSpPr>
          <p:nvPr>
            <p:ph type="title"/>
          </p:nvPr>
        </p:nvSpPr>
        <p:spPr>
          <a:xfrm>
            <a:off x="1383795" y="1599166"/>
            <a:ext cx="4721902" cy="625687"/>
          </a:xfrm>
          <a:prstGeom prst="rect">
            <a:avLst/>
          </a:prstGeom>
          <a:noFill/>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 name="Picture Placeholder 3">
            <a:extLst>
              <a:ext uri="{FF2B5EF4-FFF2-40B4-BE49-F238E27FC236}">
                <a16:creationId xmlns:a16="http://schemas.microsoft.com/office/drawing/2014/main" id="{FF4DC871-D20E-4336-8459-949DA5F16A6D}"/>
              </a:ext>
            </a:extLst>
          </p:cNvPr>
          <p:cNvSpPr>
            <a:spLocks noGrp="1"/>
          </p:cNvSpPr>
          <p:nvPr>
            <p:ph type="pic" sz="quarter" idx="10"/>
          </p:nvPr>
        </p:nvSpPr>
        <p:spPr>
          <a:xfrm>
            <a:off x="7089775" y="765175"/>
            <a:ext cx="4483100" cy="5170488"/>
          </a:xfrm>
          <a:effectLst>
            <a:outerShdw blurRad="38100" sx="102000" sy="102000" algn="ctr" rotWithShape="0">
              <a:prstClr val="black">
                <a:alpha val="40000"/>
              </a:prstClr>
            </a:outerShdw>
          </a:effectLst>
        </p:spPr>
        <p:txBody>
          <a:bodyPr/>
          <a:lstStyle/>
          <a:p>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spTree>
      <p:nvGrpSpPr>
        <p:cNvPr id="1" name="Shape 122"/>
        <p:cNvGrpSpPr/>
        <p:nvPr/>
      </p:nvGrpSpPr>
      <p:grpSpPr>
        <a:xfrm>
          <a:off x="0" y="0"/>
          <a:ext cx="0" cy="0"/>
          <a:chOff x="0" y="0"/>
          <a:chExt cx="0" cy="0"/>
        </a:xfrm>
      </p:grpSpPr>
      <p:pic>
        <p:nvPicPr>
          <p:cNvPr id="9" name="Picture 8"/>
          <p:cNvPicPr>
            <a:picLocks noChangeAspect="1"/>
          </p:cNvPicPr>
          <p:nvPr userDrawn="1"/>
        </p:nvPicPr>
        <p:blipFill>
          <a:blip r:embed="rId2"/>
          <a:stretch>
            <a:fillRect/>
          </a:stretch>
        </p:blipFill>
        <p:spPr>
          <a:xfrm flipH="1">
            <a:off x="0" y="0"/>
            <a:ext cx="12191997" cy="6877050"/>
          </a:xfrm>
          <a:prstGeom prst="rect">
            <a:avLst/>
          </a:prstGeom>
        </p:spPr>
      </p:pic>
      <p:sp>
        <p:nvSpPr>
          <p:cNvPr id="5" name="Rectangle 4"/>
          <p:cNvSpPr/>
          <p:nvPr userDrawn="1"/>
        </p:nvSpPr>
        <p:spPr>
          <a:xfrm rot="10800000">
            <a:off x="-19399" y="6699253"/>
            <a:ext cx="12211397" cy="170942"/>
          </a:xfrm>
          <a:prstGeom prst="rect">
            <a:avLst/>
          </a:prstGeom>
          <a:gradFill flip="none" rotWithShape="1">
            <a:gsLst>
              <a:gs pos="5000">
                <a:schemeClr val="bg1"/>
              </a:gs>
              <a:gs pos="98000">
                <a:schemeClr val="tx2"/>
              </a:gs>
            </a:gsLst>
            <a:lin ang="0" scaled="1"/>
            <a:tileRect/>
          </a:gradFill>
          <a:ln w="34925">
            <a:noFill/>
          </a:ln>
          <a:effectLst>
            <a:outerShdw blurRad="127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6" name="Rectangle 5"/>
          <p:cNvSpPr/>
          <p:nvPr userDrawn="1"/>
        </p:nvSpPr>
        <p:spPr>
          <a:xfrm>
            <a:off x="0" y="0"/>
            <a:ext cx="12211397" cy="170942"/>
          </a:xfrm>
          <a:prstGeom prst="rect">
            <a:avLst/>
          </a:prstGeom>
          <a:gradFill flip="none" rotWithShape="1">
            <a:gsLst>
              <a:gs pos="5000">
                <a:schemeClr val="bg1"/>
              </a:gs>
              <a:gs pos="98000">
                <a:schemeClr val="tx2"/>
              </a:gs>
            </a:gsLst>
            <a:lin ang="0" scaled="1"/>
            <a:tileRect/>
          </a:gradFill>
          <a:ln w="34925">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pic>
        <p:nvPicPr>
          <p:cNvPr id="7" name="Picture 6"/>
          <p:cNvPicPr>
            <a:picLocks noChangeAspect="1"/>
          </p:cNvPicPr>
          <p:nvPr userDrawn="1"/>
        </p:nvPicPr>
        <p:blipFill rotWithShape="1">
          <a:blip r:embed="rId3"/>
          <a:srcRect l="2498" t="30695" r="2574" b="28912"/>
          <a:stretch/>
        </p:blipFill>
        <p:spPr>
          <a:xfrm flipV="1">
            <a:off x="0" y="1219200"/>
            <a:ext cx="12211397" cy="4210050"/>
          </a:xfrm>
          <a:prstGeom prst="rect">
            <a:avLst/>
          </a:prstGeom>
          <a:gradFill flip="none" rotWithShape="1">
            <a:gsLst>
              <a:gs pos="0">
                <a:schemeClr val="tx1">
                  <a:lumMod val="20000"/>
                  <a:lumOff val="80000"/>
                </a:schemeClr>
              </a:gs>
              <a:gs pos="70000">
                <a:schemeClr val="accent1">
                  <a:lumMod val="75000"/>
                </a:schemeClr>
              </a:gs>
              <a:gs pos="100000">
                <a:srgbClr val="C00000"/>
              </a:gs>
            </a:gsLst>
            <a:lin ang="0" scaled="1"/>
            <a:tileRect/>
          </a:gradFill>
        </p:spPr>
      </p:pic>
      <p:sp>
        <p:nvSpPr>
          <p:cNvPr id="8" name="Shape 63">
            <a:extLst>
              <a:ext uri="{FF2B5EF4-FFF2-40B4-BE49-F238E27FC236}">
                <a16:creationId xmlns:a16="http://schemas.microsoft.com/office/drawing/2014/main" id="{164EBF02-1B59-40C9-B18E-BE0165B5F088}"/>
              </a:ext>
            </a:extLst>
          </p:cNvPr>
          <p:cNvSpPr txBox="1">
            <a:spLocks noGrp="1"/>
          </p:cNvSpPr>
          <p:nvPr>
            <p:ph type="body" idx="1"/>
          </p:nvPr>
        </p:nvSpPr>
        <p:spPr>
          <a:xfrm>
            <a:off x="6581594" y="2323984"/>
            <a:ext cx="4740680" cy="2785904"/>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10" name="Shape 62">
            <a:extLst>
              <a:ext uri="{FF2B5EF4-FFF2-40B4-BE49-F238E27FC236}">
                <a16:creationId xmlns:a16="http://schemas.microsoft.com/office/drawing/2014/main" id="{69674689-7F7F-41EF-BD06-E3D6508B7D59}"/>
              </a:ext>
            </a:extLst>
          </p:cNvPr>
          <p:cNvSpPr txBox="1">
            <a:spLocks noGrp="1"/>
          </p:cNvSpPr>
          <p:nvPr>
            <p:ph type="title"/>
          </p:nvPr>
        </p:nvSpPr>
        <p:spPr>
          <a:xfrm>
            <a:off x="6600372" y="1582418"/>
            <a:ext cx="4721902" cy="625687"/>
          </a:xfrm>
          <a:prstGeom prst="rect">
            <a:avLst/>
          </a:prstGeom>
          <a:noFill/>
        </p:spPr>
        <p:txBody>
          <a:bodyPr lIns="91425" tIns="91425" rIns="91425" bIns="91425" anchor="b" anchorCtr="0">
            <a:normAutofit/>
          </a:bodyPr>
          <a:lstStyle>
            <a:lvl1pPr lvl="0" algn="ctr" rtl="0">
              <a:spcBef>
                <a:spcPts val="0"/>
              </a:spcBef>
              <a:defRPr sz="3600">
                <a:solidFill>
                  <a:schemeClr val="tx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1" name="Picture Placeholder 3">
            <a:extLst>
              <a:ext uri="{FF2B5EF4-FFF2-40B4-BE49-F238E27FC236}">
                <a16:creationId xmlns:a16="http://schemas.microsoft.com/office/drawing/2014/main" id="{6348C028-2AAC-4983-B103-E0D01F0ED6BF}"/>
              </a:ext>
            </a:extLst>
          </p:cNvPr>
          <p:cNvSpPr>
            <a:spLocks noGrp="1"/>
          </p:cNvSpPr>
          <p:nvPr>
            <p:ph type="pic" sz="quarter" idx="10"/>
          </p:nvPr>
        </p:nvSpPr>
        <p:spPr>
          <a:xfrm>
            <a:off x="881695" y="764383"/>
            <a:ext cx="4483100" cy="5170488"/>
          </a:xfrm>
          <a:effectLst>
            <a:outerShdw blurRad="38100" sx="102000" sy="102000" algn="ctr" rotWithShape="0">
              <a:prstClr val="black">
                <a:alpha val="40000"/>
              </a:prstClr>
            </a:outerShdw>
          </a:effectLst>
        </p:spPr>
        <p:txBody>
          <a:bodyPr/>
          <a:lstStyle/>
          <a:p>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userDrawn="1">
  <p:cSld name="Blank big">
    <p:spTree>
      <p:nvGrpSpPr>
        <p:cNvPr id="1" name="Shape 135"/>
        <p:cNvGrpSpPr/>
        <p:nvPr/>
      </p:nvGrpSpPr>
      <p:grpSpPr>
        <a:xfrm>
          <a:off x="0" y="0"/>
          <a:ext cx="0" cy="0"/>
          <a:chOff x="0" y="0"/>
          <a:chExt cx="0" cy="0"/>
        </a:xfrm>
      </p:grpSpPr>
      <p:pic>
        <p:nvPicPr>
          <p:cNvPr id="6" name="Picture 5"/>
          <p:cNvPicPr>
            <a:picLocks noChangeAspect="1"/>
          </p:cNvPicPr>
          <p:nvPr userDrawn="1"/>
        </p:nvPicPr>
        <p:blipFill rotWithShape="1">
          <a:blip r:embed="rId2"/>
          <a:srcRect l="2498" t="30695" r="2574" b="28912"/>
          <a:stretch/>
        </p:blipFill>
        <p:spPr>
          <a:xfrm flipV="1">
            <a:off x="0" y="1219200"/>
            <a:ext cx="12211397" cy="4210050"/>
          </a:xfrm>
          <a:prstGeom prst="rect">
            <a:avLst/>
          </a:prstGeom>
          <a:gradFill flip="none" rotWithShape="1">
            <a:gsLst>
              <a:gs pos="0">
                <a:schemeClr val="tx2">
                  <a:lumMod val="75000"/>
                </a:schemeClr>
              </a:gs>
              <a:gs pos="100000">
                <a:srgbClr val="C00000"/>
              </a:gs>
            </a:gsLst>
            <a:lin ang="0" scaled="1"/>
            <a:tileRect/>
          </a:gradFill>
        </p:spPr>
      </p:pic>
      <p:sp>
        <p:nvSpPr>
          <p:cNvPr id="7" name="Rectangle 6"/>
          <p:cNvSpPr/>
          <p:nvPr userDrawn="1"/>
        </p:nvSpPr>
        <p:spPr>
          <a:xfrm rot="10800000">
            <a:off x="-19399" y="6699253"/>
            <a:ext cx="12211397" cy="170942"/>
          </a:xfrm>
          <a:prstGeom prst="rect">
            <a:avLst/>
          </a:prstGeom>
          <a:gradFill flip="none" rotWithShape="1">
            <a:gsLst>
              <a:gs pos="0">
                <a:schemeClr val="bg1">
                  <a:lumMod val="95000"/>
                </a:schemeClr>
              </a:gs>
              <a:gs pos="98000">
                <a:schemeClr val="accent1">
                  <a:lumMod val="75000"/>
                </a:schemeClr>
              </a:gs>
            </a:gsLst>
            <a:lin ang="0" scaled="1"/>
            <a:tileRect/>
          </a:gradFill>
          <a:ln>
            <a:noFill/>
          </a:ln>
          <a:effectLst>
            <a:outerShdw blurRad="254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8" name="Rectangle 7"/>
          <p:cNvSpPr/>
          <p:nvPr userDrawn="1"/>
        </p:nvSpPr>
        <p:spPr>
          <a:xfrm>
            <a:off x="0" y="0"/>
            <a:ext cx="12211397" cy="170942"/>
          </a:xfrm>
          <a:prstGeom prst="rect">
            <a:avLst/>
          </a:prstGeom>
          <a:gradFill flip="none" rotWithShape="1">
            <a:gsLst>
              <a:gs pos="5000">
                <a:schemeClr val="bg1"/>
              </a:gs>
              <a:gs pos="98000">
                <a:schemeClr val="tx2"/>
              </a:gs>
            </a:gsLst>
            <a:lin ang="0" scaled="1"/>
            <a:tileRect/>
          </a:gradFill>
          <a:ln w="34925">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5" name="Shape 63">
            <a:extLst>
              <a:ext uri="{FF2B5EF4-FFF2-40B4-BE49-F238E27FC236}">
                <a16:creationId xmlns:a16="http://schemas.microsoft.com/office/drawing/2014/main" id="{1BD472F3-CB64-48B8-8299-7CB1A1F96F1A}"/>
              </a:ext>
            </a:extLst>
          </p:cNvPr>
          <p:cNvSpPr txBox="1">
            <a:spLocks noGrp="1"/>
          </p:cNvSpPr>
          <p:nvPr>
            <p:ph type="body" idx="1"/>
          </p:nvPr>
        </p:nvSpPr>
        <p:spPr>
          <a:xfrm>
            <a:off x="1290066" y="2309786"/>
            <a:ext cx="4740680" cy="2785904"/>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9" name="Shape 62">
            <a:extLst>
              <a:ext uri="{FF2B5EF4-FFF2-40B4-BE49-F238E27FC236}">
                <a16:creationId xmlns:a16="http://schemas.microsoft.com/office/drawing/2014/main" id="{BDA6BE9E-E000-49A0-8562-7F5E5A9F94EF}"/>
              </a:ext>
            </a:extLst>
          </p:cNvPr>
          <p:cNvSpPr txBox="1">
            <a:spLocks noGrp="1"/>
          </p:cNvSpPr>
          <p:nvPr>
            <p:ph type="title"/>
          </p:nvPr>
        </p:nvSpPr>
        <p:spPr>
          <a:xfrm>
            <a:off x="3857172" y="1472814"/>
            <a:ext cx="4721902" cy="625687"/>
          </a:xfrm>
          <a:prstGeom prst="rect">
            <a:avLst/>
          </a:prstGeom>
          <a:noFill/>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0" name="Shape 63">
            <a:extLst>
              <a:ext uri="{FF2B5EF4-FFF2-40B4-BE49-F238E27FC236}">
                <a16:creationId xmlns:a16="http://schemas.microsoft.com/office/drawing/2014/main" id="{76183FAF-AF03-44D9-9CC3-9347D4C4EB1A}"/>
              </a:ext>
            </a:extLst>
          </p:cNvPr>
          <p:cNvSpPr txBox="1">
            <a:spLocks noGrp="1"/>
          </p:cNvSpPr>
          <p:nvPr>
            <p:ph type="body" idx="10"/>
          </p:nvPr>
        </p:nvSpPr>
        <p:spPr>
          <a:xfrm>
            <a:off x="6371730" y="2309786"/>
            <a:ext cx="4740680" cy="2785904"/>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2/13/2018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3" Type="http://schemas.openxmlformats.org/officeDocument/2006/relationships/image" Target="../media/image6.png"/><Relationship Id="rId2" Type="http://schemas.openxmlformats.org/officeDocument/2006/relationships/image" Target="../media/image5.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1.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itle 1"/>
          <p:cNvSpPr>
            <a:spLocks noGrp="1"/>
          </p:cNvSpPr>
          <p:nvPr>
            <p:ph type="ctrTitle"/>
          </p:nvPr>
        </p:nvSpPr>
        <p:spPr>
          <a:xfrm>
            <a:off x="4445526" y="2415937"/>
            <a:ext cx="3390888" cy="807719"/>
          </a:xfrm>
        </p:spPr>
        <p:txBody>
          <a:bodyPr>
            <a:noAutofit/>
          </a:bodyPr>
          <a:lstStyle/>
          <a:p>
            <a:r>
              <a:rPr lang="en-US" sz="4400" b="1" dirty="0">
                <a:effectLst>
                  <a:outerShdw blurRad="38100" dist="38100" dir="2700000" algn="tl">
                    <a:srgbClr val="000000">
                      <a:alpha val="43137"/>
                    </a:srgbClr>
                  </a:outerShdw>
                </a:effectLst>
              </a:rPr>
              <a:t>TRIANGLES</a:t>
            </a:r>
            <a:endParaRPr lang="en-US" b="1" dirty="0">
              <a:effectLst>
                <a:outerShdw blurRad="38100" dist="38100" dir="2700000" algn="tl">
                  <a:srgbClr val="000000">
                    <a:alpha val="43137"/>
                  </a:srgbClr>
                </a:outerShdw>
              </a:effectLst>
            </a:endParaRPr>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50" name="Rectangle 149">
            <a:extLst>
              <a:ext uri="{FF2B5EF4-FFF2-40B4-BE49-F238E27FC236}">
                <a16:creationId xmlns:a16="http://schemas.microsoft.com/office/drawing/2014/main" id="{83031EDF-1C34-49BB-A711-61952CB8A541}"/>
              </a:ext>
            </a:extLst>
          </p:cNvPr>
          <p:cNvSpPr/>
          <p:nvPr/>
        </p:nvSpPr>
        <p:spPr>
          <a:xfrm>
            <a:off x="4639917" y="3062472"/>
            <a:ext cx="3002104" cy="292388"/>
          </a:xfrm>
          <a:prstGeom prst="rect">
            <a:avLst/>
          </a:prstGeom>
        </p:spPr>
        <p:txBody>
          <a:bodyPr wrap="none">
            <a:spAutoFit/>
          </a:bodyPr>
          <a:lstStyle/>
          <a:p>
            <a:pPr algn="just"/>
            <a:r>
              <a:rPr lang="en-US" sz="1300" dirty="0">
                <a:solidFill>
                  <a:srgbClr val="131F2B"/>
                </a:solidFill>
              </a:rPr>
              <a:t>PowerPoint &amp; Google Slides Template</a:t>
            </a:r>
          </a:p>
        </p:txBody>
      </p:sp>
      <p:sp>
        <p:nvSpPr>
          <p:cNvPr id="5" name="Title 1">
            <a:extLst>
              <a:ext uri="{FF2B5EF4-FFF2-40B4-BE49-F238E27FC236}">
                <a16:creationId xmlns:a16="http://schemas.microsoft.com/office/drawing/2014/main" id="{9C4E18AA-D90D-4775-8624-27B65BAC312D}"/>
              </a:ext>
            </a:extLst>
          </p:cNvPr>
          <p:cNvSpPr txBox="1">
            <a:spLocks/>
          </p:cNvSpPr>
          <p:nvPr/>
        </p:nvSpPr>
        <p:spPr>
          <a:xfrm>
            <a:off x="5084872" y="1938980"/>
            <a:ext cx="2112195" cy="807719"/>
          </a:xfrm>
          <a:prstGeom prst="rect">
            <a:avLst/>
          </a:prstGeom>
        </p:spPr>
        <p:txBody>
          <a:bodyPr vert="horz" lIns="91425" tIns="91425" rIns="91425" bIns="91425" rtlCol="0" anchor="ctr" anchorCtr="0">
            <a:noAutofit/>
          </a:bodyPr>
          <a:lstStyle>
            <a:lvl1pPr lvl="0" algn="ctr" defTabSz="914400" rtl="0" eaLnBrk="1" latinLnBrk="0" hangingPunct="1">
              <a:lnSpc>
                <a:spcPct val="90000"/>
              </a:lnSpc>
              <a:spcBef>
                <a:spcPts val="0"/>
              </a:spcBef>
              <a:buSzPct val="100000"/>
              <a:buNone/>
              <a:defRPr sz="3600" b="1" kern="1200">
                <a:solidFill>
                  <a:schemeClr val="bg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4400" dirty="0">
                <a:solidFill>
                  <a:schemeClr val="accent1">
                    <a:lumMod val="75000"/>
                  </a:schemeClr>
                </a:solidFill>
                <a:effectLst>
                  <a:innerShdw blurRad="114300">
                    <a:prstClr val="black"/>
                  </a:innerShdw>
                </a:effectLst>
              </a:rPr>
              <a:t>RED</a:t>
            </a:r>
            <a:endParaRPr lang="en-US" dirty="0">
              <a:solidFill>
                <a:schemeClr val="accent1">
                  <a:lumMod val="75000"/>
                </a:schemeClr>
              </a:solidFill>
              <a:effectLst>
                <a:innerShdw blurRad="114300">
                  <a:prstClr val="black"/>
                </a:innerShdw>
              </a:effectLst>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Shape 81">
            <a:extLst>
              <a:ext uri="{FF2B5EF4-FFF2-40B4-BE49-F238E27FC236}">
                <a16:creationId xmlns:a16="http://schemas.microsoft.com/office/drawing/2014/main" id="{6BCDD2DE-0664-4B9B-802D-68F4AD93E3C5}"/>
              </a:ext>
            </a:extLst>
          </p:cNvPr>
          <p:cNvSpPr txBox="1">
            <a:spLocks/>
          </p:cNvSpPr>
          <p:nvPr/>
        </p:nvSpPr>
        <p:spPr>
          <a:xfrm>
            <a:off x="199932" y="1212489"/>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KNOW HOW TO </a:t>
            </a:r>
            <a:r>
              <a:rPr lang="en" sz="3600" b="1" dirty="0">
                <a:solidFill>
                  <a:schemeClr val="bg1"/>
                </a:solidFill>
                <a:effectLst>
                  <a:outerShdw blurRad="38100" dist="38100" dir="2700000" algn="tl">
                    <a:srgbClr val="000000">
                      <a:alpha val="43137"/>
                    </a:srgbClr>
                  </a:outerShdw>
                </a:effectLst>
              </a:rPr>
              <a:t>USE</a:t>
            </a:r>
          </a:p>
        </p:txBody>
      </p:sp>
      <p:sp>
        <p:nvSpPr>
          <p:cNvPr id="6" name="Shape 83">
            <a:extLst>
              <a:ext uri="{FF2B5EF4-FFF2-40B4-BE49-F238E27FC236}">
                <a16:creationId xmlns:a16="http://schemas.microsoft.com/office/drawing/2014/main" id="{95B8656C-FD63-4AAA-B206-7E1C765B7DC0}"/>
              </a:ext>
            </a:extLst>
          </p:cNvPr>
          <p:cNvSpPr txBox="1">
            <a:spLocks/>
          </p:cNvSpPr>
          <p:nvPr/>
        </p:nvSpPr>
        <p:spPr>
          <a:xfrm>
            <a:off x="806101" y="1844263"/>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7" name="Rectangle 6">
            <a:extLst>
              <a:ext uri="{FF2B5EF4-FFF2-40B4-BE49-F238E27FC236}">
                <a16:creationId xmlns:a16="http://schemas.microsoft.com/office/drawing/2014/main" id="{83031EDF-1C34-49BB-A711-61952CB8A541}"/>
              </a:ext>
            </a:extLst>
          </p:cNvPr>
          <p:cNvSpPr/>
          <p:nvPr/>
        </p:nvSpPr>
        <p:spPr>
          <a:xfrm>
            <a:off x="199932" y="4058926"/>
            <a:ext cx="3994363" cy="307777"/>
          </a:xfrm>
          <a:prstGeom prst="rect">
            <a:avLst/>
          </a:prstGeom>
        </p:spPr>
        <p:txBody>
          <a:bodyPr wrap="none">
            <a:spAutoFit/>
          </a:bodyPr>
          <a:lstStyle/>
          <a:p>
            <a:pPr algn="just"/>
            <a:r>
              <a:rPr lang="en-US" sz="1400" dirty="0">
                <a:solidFill>
                  <a:schemeClr val="bg1"/>
                </a:solidFill>
              </a:rPr>
              <a:t>FONT:   </a:t>
            </a:r>
            <a:r>
              <a:rPr lang="en-US" sz="1400" dirty="0" err="1">
                <a:solidFill>
                  <a:schemeClr val="bg1"/>
                </a:solidFill>
              </a:rPr>
              <a:t>Raleway</a:t>
            </a:r>
            <a:r>
              <a:rPr lang="en-US" sz="1400" dirty="0">
                <a:solidFill>
                  <a:schemeClr val="bg1"/>
                </a:solidFill>
              </a:rPr>
              <a:t> &amp; </a:t>
            </a:r>
            <a:r>
              <a:rPr lang="en-US" sz="1400" dirty="0" err="1">
                <a:solidFill>
                  <a:schemeClr val="bg1"/>
                </a:solidFill>
              </a:rPr>
              <a:t>Roboto</a:t>
            </a:r>
            <a:r>
              <a:rPr lang="en-US" sz="1400" dirty="0">
                <a:solidFill>
                  <a:schemeClr val="bg1"/>
                </a:solidFill>
              </a:rPr>
              <a:t> (Free Google Fonts)</a:t>
            </a:r>
          </a:p>
        </p:txBody>
      </p:sp>
      <p:sp>
        <p:nvSpPr>
          <p:cNvPr id="8" name="Rectangle 7">
            <a:extLst>
              <a:ext uri="{FF2B5EF4-FFF2-40B4-BE49-F238E27FC236}">
                <a16:creationId xmlns:a16="http://schemas.microsoft.com/office/drawing/2014/main" id="{E0F5E55E-AFD7-47F6-83A4-64FBFB9C73FB}"/>
              </a:ext>
            </a:extLst>
          </p:cNvPr>
          <p:cNvSpPr/>
          <p:nvPr/>
        </p:nvSpPr>
        <p:spPr>
          <a:xfrm>
            <a:off x="199933" y="2182819"/>
            <a:ext cx="3078002" cy="1877437"/>
          </a:xfrm>
          <a:prstGeom prst="rect">
            <a:avLst/>
          </a:prstGeom>
        </p:spPr>
        <p:txBody>
          <a:bodyPr wrap="square">
            <a:spAutoFit/>
          </a:bodyPr>
          <a:lstStyle/>
          <a:p>
            <a:r>
              <a:rPr lang="en-US" sz="1400" dirty="0">
                <a:solidFill>
                  <a:schemeClr val="bg1"/>
                </a:solidFill>
              </a:rPr>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9" name="Rectangle 8">
            <a:extLst>
              <a:ext uri="{FF2B5EF4-FFF2-40B4-BE49-F238E27FC236}">
                <a16:creationId xmlns:a16="http://schemas.microsoft.com/office/drawing/2014/main" id="{D57298C0-A38E-4A89-92DC-EA24513855AE}"/>
              </a:ext>
            </a:extLst>
          </p:cNvPr>
          <p:cNvSpPr/>
          <p:nvPr/>
        </p:nvSpPr>
        <p:spPr>
          <a:xfrm>
            <a:off x="3204531" y="2151719"/>
            <a:ext cx="2972163" cy="1754326"/>
          </a:xfrm>
          <a:prstGeom prst="rect">
            <a:avLst/>
          </a:prstGeom>
        </p:spPr>
        <p:txBody>
          <a:bodyPr wrap="square">
            <a:spAutoFit/>
          </a:bodyPr>
          <a:lstStyle/>
          <a:p>
            <a:r>
              <a:rPr lang="en-US" sz="1400" dirty="0">
                <a:solidFill>
                  <a:schemeClr val="bg1"/>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10" name="Rectangle 9">
            <a:extLst>
              <a:ext uri="{FF2B5EF4-FFF2-40B4-BE49-F238E27FC236}">
                <a16:creationId xmlns:a16="http://schemas.microsoft.com/office/drawing/2014/main" id="{354640A0-1D52-4378-B7F5-AEA08AA29279}"/>
              </a:ext>
            </a:extLst>
          </p:cNvPr>
          <p:cNvSpPr/>
          <p:nvPr/>
        </p:nvSpPr>
        <p:spPr>
          <a:xfrm>
            <a:off x="199932" y="4599171"/>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
        <p:nvSpPr>
          <p:cNvPr id="11" name="Rectangle 10"/>
          <p:cNvSpPr/>
          <p:nvPr/>
        </p:nvSpPr>
        <p:spPr>
          <a:xfrm rot="5400000">
            <a:off x="11737743" y="556334"/>
            <a:ext cx="1369286" cy="307777"/>
          </a:xfrm>
          <a:prstGeom prst="rect">
            <a:avLst/>
          </a:prstGeom>
        </p:spPr>
        <p:txBody>
          <a:bodyPr wrap="none">
            <a:spAutoFit/>
          </a:bodyPr>
          <a:lstStyle/>
          <a:p>
            <a:r>
              <a:rPr lang="en-US" sz="1400" dirty="0"/>
              <a:t>Slidehood.com</a:t>
            </a:r>
          </a:p>
        </p:txBody>
      </p:sp>
      <p:pic>
        <p:nvPicPr>
          <p:cNvPr id="3" name="Picture 2">
            <a:extLst>
              <a:ext uri="{FF2B5EF4-FFF2-40B4-BE49-F238E27FC236}">
                <a16:creationId xmlns:a16="http://schemas.microsoft.com/office/drawing/2014/main" id="{5D658849-2AD0-4D5A-A14D-D783E7A644DE}"/>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6332667" y="1002284"/>
            <a:ext cx="5742930" cy="3724979"/>
          </a:xfrm>
          <a:prstGeom prst="rect">
            <a:avLst/>
          </a:prstGeom>
        </p:spPr>
      </p:pic>
    </p:spTree>
    <p:extLst>
      <p:ext uri="{BB962C8B-B14F-4D97-AF65-F5344CB8AC3E}">
        <p14:creationId xmlns:p14="http://schemas.microsoft.com/office/powerpoint/2010/main" val="587347341"/>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4187044" y="1881896"/>
            <a:ext cx="3897859" cy="1398399"/>
          </a:xfrm>
          <a:prstGeom prst="rect">
            <a:avLst/>
          </a:prstGeom>
        </p:spPr>
        <p:txBody>
          <a:bodyPr lIns="91425" tIns="91425" rIns="91425" bIns="91425" anchor="b" anchorCtr="0">
            <a:noAutofit/>
          </a:bodyPr>
          <a:lstStyle/>
          <a:p>
            <a:pPr lvl="0" rtl="0">
              <a:lnSpc>
                <a:spcPts val="3800"/>
              </a:lnSpc>
              <a:spcBef>
                <a:spcPts val="0"/>
              </a:spcBef>
              <a:buNone/>
            </a:pPr>
            <a:r>
              <a:rPr lang="en" dirty="0">
                <a:solidFill>
                  <a:schemeClr val="bg1"/>
                </a:solidFill>
              </a:rPr>
              <a:t>YOUR FIRST </a:t>
            </a:r>
            <a:r>
              <a:rPr lang="en" b="1" dirty="0">
                <a:solidFill>
                  <a:schemeClr val="bg1"/>
                </a:solidFill>
                <a:effectLst>
                  <a:outerShdw blurRad="38100" dist="38100" dir="2700000" algn="tl">
                    <a:srgbClr val="000000">
                      <a:alpha val="43137"/>
                    </a:srgbClr>
                  </a:outerShdw>
                </a:effectLst>
              </a:rPr>
              <a:t>HEADLINE</a:t>
            </a:r>
          </a:p>
        </p:txBody>
      </p:sp>
      <p:sp>
        <p:nvSpPr>
          <p:cNvPr id="5" name="Shape 99"/>
          <p:cNvSpPr txBox="1">
            <a:spLocks noGrp="1"/>
          </p:cNvSpPr>
          <p:nvPr>
            <p:ph type="subTitle" idx="1"/>
          </p:nvPr>
        </p:nvSpPr>
        <p:spPr>
          <a:xfrm>
            <a:off x="4574132" y="3103314"/>
            <a:ext cx="3123685" cy="639951"/>
          </a:xfrm>
          <a:prstGeom prst="rect">
            <a:avLst/>
          </a:prstGeom>
        </p:spPr>
        <p:txBody>
          <a:bodyPr lIns="91425" tIns="91425" rIns="91425" bIns="91425" anchor="ctr" anchorCtr="0">
            <a:noAutofit/>
          </a:bodyPr>
          <a:lstStyle/>
          <a:p>
            <a:pPr lvl="0" rtl="0">
              <a:spcBef>
                <a:spcPts val="0"/>
              </a:spcBef>
              <a:buNone/>
            </a:pPr>
            <a:r>
              <a:rPr lang="en" sz="1400" dirty="0">
                <a:solidFill>
                  <a:schemeClr val="accent3"/>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ext Placeholder 1"/>
          <p:cNvSpPr>
            <a:spLocks noGrp="1"/>
          </p:cNvSpPr>
          <p:nvPr>
            <p:ph type="body" idx="1"/>
          </p:nvPr>
        </p:nvSpPr>
        <p:spPr>
          <a:xfrm>
            <a:off x="6002471" y="3394587"/>
            <a:ext cx="4465320" cy="1661159"/>
          </a:xfrm>
        </p:spPr>
        <p:txBody>
          <a:bodyPr>
            <a:normAutofit fontScale="92500" lnSpcReduction="20000"/>
          </a:bodyPr>
          <a:lstStyle/>
          <a:p>
            <a:pPr algn="r"/>
            <a:endParaRPr lang="en-US" b="0" dirty="0">
              <a:latin typeface="+mj-lt"/>
            </a:endParaRPr>
          </a:p>
          <a:p>
            <a:pPr algn="r"/>
            <a:r>
              <a:rPr lang="en-US" dirty="0">
                <a:latin typeface="Roboto" panose="02000000000000000000" pitchFamily="2" charset="0"/>
                <a:ea typeface="Roboto" panose="02000000000000000000" pitchFamily="2" charset="0"/>
              </a:rPr>
              <a:t>A fine quotation is a diamond in the hand of a man of wit and a pebble in the hand of a fool. A fine quotation is a diamond in the hand of a man of wit and a pebble in the hand of a fool. </a:t>
            </a:r>
          </a:p>
          <a:p>
            <a:pPr algn="r"/>
            <a:endParaRPr lang="en-US" b="0" dirty="0">
              <a:latin typeface="+mj-lt"/>
            </a:endParaRPr>
          </a:p>
          <a:p>
            <a:pPr algn="r"/>
            <a:endParaRPr lang="en-US" b="0" dirty="0">
              <a:latin typeface="+mj-lt"/>
            </a:endParaRPr>
          </a:p>
        </p:txBody>
      </p:sp>
      <p:pic>
        <p:nvPicPr>
          <p:cNvPr id="6" name="Picture 5">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9572441" y="2423038"/>
            <a:ext cx="895350" cy="971549"/>
          </a:xfrm>
          <a:prstGeom prst="rect">
            <a:avLst/>
          </a:prstGeom>
        </p:spPr>
      </p:pic>
      <p:sp>
        <p:nvSpPr>
          <p:cNvPr id="7" name="Shape 81">
            <a:extLst>
              <a:ext uri="{FF2B5EF4-FFF2-40B4-BE49-F238E27FC236}">
                <a16:creationId xmlns:a16="http://schemas.microsoft.com/office/drawing/2014/main" id="{6BCDD2DE-0664-4B9B-802D-68F4AD93E3C5}"/>
              </a:ext>
            </a:extLst>
          </p:cNvPr>
          <p:cNvSpPr txBox="1">
            <a:spLocks/>
          </p:cNvSpPr>
          <p:nvPr/>
        </p:nvSpPr>
        <p:spPr>
          <a:xfrm>
            <a:off x="1374887" y="1071441"/>
            <a:ext cx="5614433" cy="134301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rgbClr val="131F2B"/>
                </a:solidFill>
                <a:latin typeface="Raleway" panose="020B0503030101060003" pitchFamily="34" charset="0"/>
              </a:rPr>
              <a:t>YOUR MESSAGE OR </a:t>
            </a:r>
            <a:r>
              <a:rPr lang="en" sz="3600" b="1" dirty="0">
                <a:solidFill>
                  <a:srgbClr val="131F2B"/>
                </a:solidFill>
                <a:effectLst>
                  <a:outerShdw blurRad="38100" dist="38100" dir="2700000" algn="tl">
                    <a:srgbClr val="000000">
                      <a:alpha val="43137"/>
                    </a:srgbClr>
                  </a:outerShdw>
                </a:effectLst>
                <a:latin typeface="Raleway" panose="020B0503030101060003" pitchFamily="34" charset="0"/>
              </a:rPr>
              <a:t>QUOTE</a:t>
            </a:r>
          </a:p>
        </p:txBody>
      </p:sp>
      <p:pic>
        <p:nvPicPr>
          <p:cNvPr id="16" name="Picture 15">
            <a:extLst>
              <a:ext uri="{FF2B5EF4-FFF2-40B4-BE49-F238E27FC236}">
                <a16:creationId xmlns:a16="http://schemas.microsoft.com/office/drawing/2014/main" id="{D44A9F95-5BF7-4837-BAF7-6A76652A5BA5}"/>
              </a:ext>
            </a:extLst>
          </p:cNvPr>
          <p:cNvPicPr>
            <a:picLocks noChangeAspect="1"/>
          </p:cNvPicPr>
          <p:nvPr/>
        </p:nvPicPr>
        <p:blipFill>
          <a:blip r:embed="rId3" cstate="email">
            <a:extLst>
              <a:ext uri="{28A0092B-C50C-407E-A947-70E740481C1C}">
                <a14:useLocalDpi xmlns:a14="http://schemas.microsoft.com/office/drawing/2010/main"/>
              </a:ext>
            </a:extLst>
          </a:blip>
          <a:stretch>
            <a:fillRect/>
          </a:stretch>
        </p:blipFill>
        <p:spPr>
          <a:xfrm>
            <a:off x="121536" y="2333097"/>
            <a:ext cx="5383235" cy="4249280"/>
          </a:xfrm>
          <a:prstGeom prst="rect">
            <a:avLst/>
          </a:prstGeom>
        </p:spPr>
      </p:pic>
    </p:spTree>
    <p:extLst>
      <p:ext uri="{BB962C8B-B14F-4D97-AF65-F5344CB8AC3E}">
        <p14:creationId xmlns:p14="http://schemas.microsoft.com/office/powerpoint/2010/main" val="1031757056"/>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184588" y="3152334"/>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a:t>
            </a:r>
            <a:r>
              <a:rPr lang="en" sz="6600" dirty="0"/>
              <a:t> </a:t>
            </a:r>
            <a:r>
              <a:rPr lang="en" sz="6600" b="1" dirty="0">
                <a:solidFill>
                  <a:schemeClr val="bg1"/>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142271" y="3989300"/>
            <a:ext cx="3822824" cy="523220"/>
          </a:xfrm>
          <a:prstGeom prst="rect">
            <a:avLst/>
          </a:prstGeom>
        </p:spPr>
        <p:txBody>
          <a:bodyPr wrap="square">
            <a:spAutoFit/>
          </a:bodyPr>
          <a:lstStyle/>
          <a:p>
            <a:pPr algn="ctr"/>
            <a:r>
              <a:rPr lang="en-US" sz="1400" dirty="0">
                <a:solidFill>
                  <a:schemeClr val="bg1"/>
                </a:solidFill>
              </a:rPr>
              <a:t>Grab the attention of your audience by using icons and impressive images</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5" name="Group 4"/>
          <p:cNvGrpSpPr/>
          <p:nvPr/>
        </p:nvGrpSpPr>
        <p:grpSpPr>
          <a:xfrm>
            <a:off x="5172575" y="1611216"/>
            <a:ext cx="1846851" cy="1406858"/>
            <a:chOff x="5218294" y="1611216"/>
            <a:chExt cx="1846851" cy="1406858"/>
          </a:xfrm>
        </p:grpSpPr>
        <p:grpSp>
          <p:nvGrpSpPr>
            <p:cNvPr id="18" name="Group 17"/>
            <p:cNvGrpSpPr/>
            <p:nvPr/>
          </p:nvGrpSpPr>
          <p:grpSpPr>
            <a:xfrm>
              <a:off x="5218294" y="1878818"/>
              <a:ext cx="1846851" cy="1139256"/>
              <a:chOff x="9052417" y="4917061"/>
              <a:chExt cx="1151587" cy="1139256"/>
            </a:xfrm>
            <a:effectLst>
              <a:outerShdw blurRad="63500" sx="102000" sy="102000" algn="ctr" rotWithShape="0">
                <a:prstClr val="black">
                  <a:alpha val="40000"/>
                </a:prstClr>
              </a:outerShdw>
            </a:effectLst>
          </p:grpSpPr>
          <p:sp>
            <p:nvSpPr>
              <p:cNvPr id="19" name="Isosceles Triangle 18"/>
              <p:cNvSpPr/>
              <p:nvPr userDrawn="1"/>
            </p:nvSpPr>
            <p:spPr>
              <a:xfrm rot="10800000">
                <a:off x="9052417" y="5038397"/>
                <a:ext cx="1151587" cy="1017920"/>
              </a:xfrm>
              <a:prstGeom prst="triangle">
                <a:avLst/>
              </a:prstGeom>
              <a:gradFill>
                <a:gsLst>
                  <a:gs pos="5000">
                    <a:schemeClr val="bg1"/>
                  </a:gs>
                  <a:gs pos="98000">
                    <a:schemeClr val="tx2"/>
                  </a:gs>
                </a:gsLst>
                <a:lin ang="5400000" scaled="1"/>
              </a:gradFill>
              <a:ln w="34925">
                <a:gradFill>
                  <a:gsLst>
                    <a:gs pos="54000">
                      <a:schemeClr val="bg1"/>
                    </a:gs>
                    <a:gs pos="100000">
                      <a:schemeClr val="tx2"/>
                    </a:gs>
                  </a:gsLst>
                  <a:lin ang="5400000" scaled="1"/>
                </a:grad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20" name="Isosceles Triangle 19"/>
              <p:cNvSpPr/>
              <p:nvPr userDrawn="1"/>
            </p:nvSpPr>
            <p:spPr>
              <a:xfrm rot="10800000">
                <a:off x="9260101" y="4917061"/>
                <a:ext cx="736217" cy="650763"/>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grpSp>
          <p:nvGrpSpPr>
            <p:cNvPr id="12" name="Shape 486"/>
            <p:cNvGrpSpPr/>
            <p:nvPr/>
          </p:nvGrpSpPr>
          <p:grpSpPr>
            <a:xfrm>
              <a:off x="5920601" y="1611216"/>
              <a:ext cx="442234" cy="720927"/>
              <a:chOff x="6730350" y="2315900"/>
              <a:chExt cx="257700" cy="420100"/>
            </a:xfrm>
            <a:solidFill>
              <a:schemeClr val="bg1"/>
            </a:solidFill>
            <a:effectLst>
              <a:outerShdw blurRad="50800" dist="38100" dir="16200000" rotWithShape="0">
                <a:prstClr val="black">
                  <a:alpha val="40000"/>
                </a:prstClr>
              </a:outerShdw>
            </a:effectLst>
          </p:grpSpPr>
          <p:sp>
            <p:nvSpPr>
              <p:cNvPr id="13"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spTree>
    <p:extLst>
      <p:ext uri="{BB962C8B-B14F-4D97-AF65-F5344CB8AC3E}">
        <p14:creationId xmlns:p14="http://schemas.microsoft.com/office/powerpoint/2010/main" val="1695816372"/>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5" name="Title 1">
            <a:extLst>
              <a:ext uri="{FF2B5EF4-FFF2-40B4-BE49-F238E27FC236}">
                <a16:creationId xmlns:a16="http://schemas.microsoft.com/office/drawing/2014/main" id="{ABFFCBEE-9541-4CF2-A73C-DE3CA3F61503}"/>
              </a:ext>
            </a:extLst>
          </p:cNvPr>
          <p:cNvSpPr>
            <a:spLocks noGrp="1"/>
          </p:cNvSpPr>
          <p:nvPr>
            <p:ph type="title"/>
          </p:nvPr>
        </p:nvSpPr>
        <p:spPr>
          <a:xfrm>
            <a:off x="6569189" y="1585772"/>
            <a:ext cx="5820931" cy="847999"/>
          </a:xfrm>
        </p:spPr>
        <p:txBody>
          <a:bodyPr>
            <a:normAutofit/>
          </a:bodyPr>
          <a:lstStyle/>
          <a:p>
            <a:r>
              <a:rPr lang="en-US" sz="3600" dirty="0"/>
              <a:t>THIS IS YOUR </a:t>
            </a:r>
            <a:r>
              <a:rPr lang="en-US" sz="3600" b="1" dirty="0">
                <a:effectLst>
                  <a:outerShdw blurRad="38100" dist="38100" dir="2700000" algn="tl">
                    <a:srgbClr val="000000">
                      <a:alpha val="43137"/>
                    </a:srgbClr>
                  </a:outerShdw>
                </a:effectLst>
              </a:rPr>
              <a:t>HEADING</a:t>
            </a:r>
          </a:p>
        </p:txBody>
      </p:sp>
      <p:sp>
        <p:nvSpPr>
          <p:cNvPr id="6"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611022" y="2824143"/>
            <a:ext cx="5024268" cy="2400627"/>
          </a:xfrm>
          <a:prstGeom prst="rect">
            <a:avLst/>
          </a:prstGeom>
        </p:spPr>
        <p:txBody>
          <a:bodyPr wrap="square">
            <a:spAutoFit/>
          </a:bodyPr>
          <a:lstStyle/>
          <a:p>
            <a:pPr marL="0" indent="0" algn="just">
              <a:buNone/>
            </a:pPr>
            <a:r>
              <a:rPr lang="en-US" sz="1400" b="1" dirty="0">
                <a:solidFill>
                  <a:schemeClr val="bg2">
                    <a:lumMod val="65000"/>
                  </a:schemeClr>
                </a:solidFill>
              </a:rPr>
              <a:t>Chris Hadfield</a:t>
            </a:r>
            <a:r>
              <a:rPr lang="en-US" sz="1400" dirty="0">
                <a:solidFill>
                  <a:schemeClr val="bg2">
                    <a:lumMod val="65000"/>
                  </a:schemeClr>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3" name="Picture 2">
            <a:extLst>
              <a:ext uri="{FF2B5EF4-FFF2-40B4-BE49-F238E27FC236}">
                <a16:creationId xmlns:a16="http://schemas.microsoft.com/office/drawing/2014/main" id="{28DD96D2-EE14-4F46-B693-49BF08DEFEE0}"/>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388311" y="447091"/>
            <a:ext cx="5389331" cy="4243184"/>
          </a:xfrm>
          <a:prstGeom prst="rect">
            <a:avLst/>
          </a:prstGeom>
        </p:spPr>
      </p:pic>
    </p:spTree>
    <p:extLst>
      <p:ext uri="{BB962C8B-B14F-4D97-AF65-F5344CB8AC3E}">
        <p14:creationId xmlns:p14="http://schemas.microsoft.com/office/powerpoint/2010/main" val="2755361271"/>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Title 2"/>
          <p:cNvSpPr>
            <a:spLocks noGrp="1"/>
          </p:cNvSpPr>
          <p:nvPr>
            <p:ph type="title"/>
          </p:nvPr>
        </p:nvSpPr>
        <p:spPr/>
        <p:txBody>
          <a:bodyPr>
            <a:normAutofit fontScale="90000"/>
          </a:bodyPr>
          <a:lstStyle/>
          <a:p>
            <a:r>
              <a:rPr lang="en-US" dirty="0"/>
              <a:t>YOU CAN ALSO </a:t>
            </a:r>
            <a:r>
              <a:rPr lang="en-US" b="1" dirty="0">
                <a:solidFill>
                  <a:schemeClr val="bg2">
                    <a:lumMod val="65000"/>
                  </a:schemeClr>
                </a:solidFill>
                <a:effectLst>
                  <a:outerShdw blurRad="38100" dist="38100" dir="2700000" algn="tl">
                    <a:srgbClr val="000000">
                      <a:alpha val="43137"/>
                    </a:srgbClr>
                  </a:outerShdw>
                </a:effectLst>
              </a:rPr>
              <a:t>SPLIT</a:t>
            </a:r>
            <a:r>
              <a:rPr lang="en-US" dirty="0"/>
              <a:t> YOUR CONTENT</a:t>
            </a:r>
          </a:p>
        </p:txBody>
      </p:sp>
      <p:sp>
        <p:nvSpPr>
          <p:cNvPr id="6" name="Rectangle 5">
            <a:extLst>
              <a:ext uri="{FF2B5EF4-FFF2-40B4-BE49-F238E27FC236}">
                <a16:creationId xmlns:a16="http://schemas.microsoft.com/office/drawing/2014/main" id="{D18FE4C6-3116-46FB-BDC6-3D6D419688D8}"/>
              </a:ext>
            </a:extLst>
          </p:cNvPr>
          <p:cNvSpPr/>
          <p:nvPr/>
        </p:nvSpPr>
        <p:spPr>
          <a:xfrm>
            <a:off x="480215" y="2726154"/>
            <a:ext cx="3166682" cy="2000548"/>
          </a:xfrm>
          <a:prstGeom prst="rect">
            <a:avLst/>
          </a:prstGeom>
        </p:spPr>
        <p:txBody>
          <a:bodyPr wrap="square">
            <a:spAutoFit/>
          </a:bodyPr>
          <a:lstStyle/>
          <a:p>
            <a:pPr algn="ctr"/>
            <a:r>
              <a:rPr lang="en-US" sz="1400" b="1" dirty="0">
                <a:solidFill>
                  <a:schemeClr val="bg1"/>
                </a:solidFill>
              </a:rPr>
              <a:t>Chris Hadfield</a:t>
            </a:r>
            <a:endParaRPr lang="en-US" sz="1400" dirty="0">
              <a:solidFill>
                <a:schemeClr val="bg1"/>
              </a:solidFill>
            </a:endParaRPr>
          </a:p>
          <a:p>
            <a:pPr algn="ctr"/>
            <a:endParaRPr lang="en-US" sz="1400" dirty="0"/>
          </a:p>
          <a:p>
            <a:pPr algn="just"/>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7" name="Rectangle 6">
            <a:extLst>
              <a:ext uri="{FF2B5EF4-FFF2-40B4-BE49-F238E27FC236}">
                <a16:creationId xmlns:a16="http://schemas.microsoft.com/office/drawing/2014/main" id="{5E28E566-3E70-4F93-8CF8-5E466D650FF7}"/>
              </a:ext>
            </a:extLst>
          </p:cNvPr>
          <p:cNvSpPr/>
          <p:nvPr/>
        </p:nvSpPr>
        <p:spPr>
          <a:xfrm>
            <a:off x="8651783" y="2757537"/>
            <a:ext cx="3166682" cy="2185214"/>
          </a:xfrm>
          <a:prstGeom prst="rect">
            <a:avLst/>
          </a:prstGeom>
        </p:spPr>
        <p:txBody>
          <a:bodyPr wrap="square">
            <a:spAutoFit/>
          </a:bodyPr>
          <a:lstStyle/>
          <a:p>
            <a:pPr algn="ctr"/>
            <a:r>
              <a:rPr lang="en-US" sz="1400" b="1" dirty="0">
                <a:solidFill>
                  <a:schemeClr val="bg1"/>
                </a:solidFill>
              </a:rPr>
              <a:t>Erin Cummings</a:t>
            </a:r>
          </a:p>
          <a:p>
            <a:pPr algn="just"/>
            <a:endParaRPr lang="en-US" sz="1400" b="1" dirty="0"/>
          </a:p>
          <a:p>
            <a:pPr algn="just"/>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br>
            <a:endParaRPr lang="en-US" sz="1200" dirty="0"/>
          </a:p>
        </p:txBody>
      </p:sp>
      <p:pic>
        <p:nvPicPr>
          <p:cNvPr id="5" name="Picture 4">
            <a:extLst>
              <a:ext uri="{FF2B5EF4-FFF2-40B4-BE49-F238E27FC236}">
                <a16:creationId xmlns:a16="http://schemas.microsoft.com/office/drawing/2014/main" id="{BAB34936-B130-4119-8BCE-3696E9F3E6D6}"/>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4078049" y="1597225"/>
            <a:ext cx="4035902" cy="4535817"/>
          </a:xfrm>
          <a:prstGeom prst="rect">
            <a:avLst/>
          </a:prstGeom>
        </p:spPr>
      </p:pic>
    </p:spTree>
    <p:extLst>
      <p:ext uri="{BB962C8B-B14F-4D97-AF65-F5344CB8AC3E}">
        <p14:creationId xmlns:p14="http://schemas.microsoft.com/office/powerpoint/2010/main" val="3810890765"/>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8" name="Shape 180"/>
          <p:cNvSpPr txBox="1">
            <a:spLocks noGrp="1"/>
          </p:cNvSpPr>
          <p:nvPr>
            <p:ph type="title"/>
          </p:nvPr>
        </p:nvSpPr>
        <p:spPr>
          <a:xfrm>
            <a:off x="5105399" y="710222"/>
            <a:ext cx="7086601"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b="1" dirty="0">
                <a:solidFill>
                  <a:schemeClr val="tx2">
                    <a:lumMod val="75000"/>
                  </a:schemeClr>
                </a:solidFill>
                <a:effectLst>
                  <a:outerShdw blurRad="38100" dist="38100" dir="2700000" algn="tl">
                    <a:srgbClr val="000000">
                      <a:alpha val="43137"/>
                    </a:srgbClr>
                  </a:outerShdw>
                </a:effectLst>
              </a:rPr>
              <a:t>THREE</a:t>
            </a:r>
            <a:r>
              <a:rPr lang="en" sz="3600" dirty="0"/>
              <a:t> COLUMNS</a:t>
            </a:r>
          </a:p>
        </p:txBody>
      </p:sp>
      <p:sp>
        <p:nvSpPr>
          <p:cNvPr id="9" name="Rectangle 8">
            <a:extLst>
              <a:ext uri="{FF2B5EF4-FFF2-40B4-BE49-F238E27FC236}">
                <a16:creationId xmlns:a16="http://schemas.microsoft.com/office/drawing/2014/main" id="{31FC0428-E6EC-4DBE-9530-F222B75A5F18}"/>
              </a:ext>
            </a:extLst>
          </p:cNvPr>
          <p:cNvSpPr/>
          <p:nvPr/>
        </p:nvSpPr>
        <p:spPr>
          <a:xfrm>
            <a:off x="5256951" y="4870442"/>
            <a:ext cx="2648549" cy="1446550"/>
          </a:xfrm>
          <a:prstGeom prst="rect">
            <a:avLst/>
          </a:prstGeom>
        </p:spPr>
        <p:txBody>
          <a:bodyPr wrap="square">
            <a:spAutoFit/>
          </a:bodyPr>
          <a:lstStyle/>
          <a:p>
            <a:pPr algn="ctr"/>
            <a:r>
              <a:rPr lang="en-US" sz="1400" b="1" dirty="0">
                <a:solidFill>
                  <a:schemeClr val="tx2">
                    <a:lumMod val="75000"/>
                  </a:schemeClr>
                </a:solidFill>
              </a:rPr>
              <a:t>Helen Keller </a:t>
            </a:r>
          </a:p>
          <a:p>
            <a:r>
              <a:rPr lang="en-US" sz="1400" dirty="0"/>
              <a:t>	</a:t>
            </a:r>
          </a:p>
          <a:p>
            <a:r>
              <a:rPr lang="en-US" sz="1200" dirty="0"/>
              <a:t>Character cannot be developed in ease and quiet. Only through experience of trial and suffering can the soul be strengthened, ambition inspired, and success achieved.</a:t>
            </a:r>
          </a:p>
        </p:txBody>
      </p:sp>
      <p:sp>
        <p:nvSpPr>
          <p:cNvPr id="10" name="Rectangle 9">
            <a:extLst>
              <a:ext uri="{FF2B5EF4-FFF2-40B4-BE49-F238E27FC236}">
                <a16:creationId xmlns:a16="http://schemas.microsoft.com/office/drawing/2014/main" id="{3BCB2097-C847-40BA-8D5E-74F20DE0B44A}"/>
              </a:ext>
            </a:extLst>
          </p:cNvPr>
          <p:cNvSpPr/>
          <p:nvPr/>
        </p:nvSpPr>
        <p:spPr>
          <a:xfrm>
            <a:off x="9119980" y="4870442"/>
            <a:ext cx="2648549" cy="1631216"/>
          </a:xfrm>
          <a:prstGeom prst="rect">
            <a:avLst/>
          </a:prstGeom>
        </p:spPr>
        <p:txBody>
          <a:bodyPr wrap="square">
            <a:spAutoFit/>
          </a:bodyPr>
          <a:lstStyle/>
          <a:p>
            <a:pPr algn="ctr"/>
            <a:r>
              <a:rPr lang="en-US" sz="1400" b="1" dirty="0">
                <a:solidFill>
                  <a:schemeClr val="tx2">
                    <a:lumMod val="75000"/>
                  </a:schemeClr>
                </a:solidFill>
              </a:rPr>
              <a:t>Mario Andretti</a:t>
            </a:r>
          </a:p>
          <a:p>
            <a:endParaRPr lang="en-US" sz="1400" dirty="0">
              <a:solidFill>
                <a:srgbClr val="0070C0"/>
              </a:solidFill>
            </a:endParaRPr>
          </a:p>
          <a:p>
            <a:r>
              <a:rPr lang="en-US" sz="1200" dirty="0"/>
              <a:t>Desire is the key to motivation, but it's determination and commitment to an unrelenting pursuit of your goal - a commitment to excellence - that will enable you to attain the success you seek. </a:t>
            </a:r>
          </a:p>
        </p:txBody>
      </p:sp>
      <p:sp>
        <p:nvSpPr>
          <p:cNvPr id="11" name="Rectangle 10">
            <a:extLst>
              <a:ext uri="{FF2B5EF4-FFF2-40B4-BE49-F238E27FC236}">
                <a16:creationId xmlns:a16="http://schemas.microsoft.com/office/drawing/2014/main" id="{4CB47B4E-BAAC-4198-8C46-7F4000C010E8}"/>
              </a:ext>
            </a:extLst>
          </p:cNvPr>
          <p:cNvSpPr/>
          <p:nvPr/>
        </p:nvSpPr>
        <p:spPr>
          <a:xfrm>
            <a:off x="9119981" y="2425684"/>
            <a:ext cx="2648549" cy="1631216"/>
          </a:xfrm>
          <a:prstGeom prst="rect">
            <a:avLst/>
          </a:prstGeom>
        </p:spPr>
        <p:txBody>
          <a:bodyPr wrap="square">
            <a:spAutoFit/>
          </a:bodyPr>
          <a:lstStyle/>
          <a:p>
            <a:pPr algn="ctr"/>
            <a:r>
              <a:rPr lang="en-US" sz="1400" b="1" dirty="0">
                <a:solidFill>
                  <a:schemeClr val="tx2">
                    <a:lumMod val="75000"/>
                  </a:schemeClr>
                </a:solidFill>
              </a:rPr>
              <a:t>Dwight. Eisenhower</a:t>
            </a:r>
          </a:p>
          <a:p>
            <a:endParaRPr lang="en-US" sz="1400" b="1" dirty="0">
              <a:solidFill>
                <a:srgbClr val="0070C0"/>
              </a:solidFill>
            </a:endParaRPr>
          </a:p>
          <a:p>
            <a:r>
              <a:rPr lang="en-US" sz="1200" dirty="0"/>
              <a:t>The supreme quality for leadership is unquestionably integrity. Without it, no real success is possible, no matter whether it is on a section gang, a football field, in an army, or in an office. </a:t>
            </a:r>
          </a:p>
        </p:txBody>
      </p:sp>
      <p:sp>
        <p:nvSpPr>
          <p:cNvPr id="12" name="Rectangle 11"/>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13" name="Rectangle 12">
            <a:extLst>
              <a:ext uri="{FF2B5EF4-FFF2-40B4-BE49-F238E27FC236}">
                <a16:creationId xmlns:a16="http://schemas.microsoft.com/office/drawing/2014/main" id="{3BCB2097-C847-40BA-8D5E-74F20DE0B44A}"/>
              </a:ext>
            </a:extLst>
          </p:cNvPr>
          <p:cNvSpPr/>
          <p:nvPr/>
        </p:nvSpPr>
        <p:spPr>
          <a:xfrm>
            <a:off x="5256951" y="2425684"/>
            <a:ext cx="2648549" cy="1631216"/>
          </a:xfrm>
          <a:prstGeom prst="rect">
            <a:avLst/>
          </a:prstGeom>
        </p:spPr>
        <p:txBody>
          <a:bodyPr wrap="square">
            <a:spAutoFit/>
          </a:bodyPr>
          <a:lstStyle/>
          <a:p>
            <a:pPr algn="ctr"/>
            <a:r>
              <a:rPr lang="en-US" sz="1400" b="1" dirty="0">
                <a:solidFill>
                  <a:schemeClr val="tx2">
                    <a:lumMod val="75000"/>
                  </a:schemeClr>
                </a:solidFill>
              </a:rPr>
              <a:t>Mario Andretti</a:t>
            </a:r>
          </a:p>
          <a:p>
            <a:endParaRPr lang="en-US" sz="1400" dirty="0">
              <a:solidFill>
                <a:srgbClr val="0070C0"/>
              </a:solidFill>
            </a:endParaRPr>
          </a:p>
          <a:p>
            <a:r>
              <a:rPr lang="en-US" sz="1200" dirty="0"/>
              <a:t>Desire is the key to motivation, but it's determination and commitment to an unrelenting pursuit of your goal - a commitment to excellence - that will enable you to attain the success you seek. </a:t>
            </a:r>
          </a:p>
        </p:txBody>
      </p:sp>
      <p:grpSp>
        <p:nvGrpSpPr>
          <p:cNvPr id="14" name="Shape 453"/>
          <p:cNvGrpSpPr/>
          <p:nvPr/>
        </p:nvGrpSpPr>
        <p:grpSpPr>
          <a:xfrm>
            <a:off x="10215652" y="1797851"/>
            <a:ext cx="457203" cy="487148"/>
            <a:chOff x="5970800" y="1619250"/>
            <a:chExt cx="428650" cy="456725"/>
          </a:xfrm>
          <a:solidFill>
            <a:schemeClr val="accent1">
              <a:lumMod val="75000"/>
            </a:schemeClr>
          </a:solidFill>
          <a:effectLst>
            <a:outerShdw blurRad="63500" sx="102000" sy="102000" algn="ctr" rotWithShape="0">
              <a:prstClr val="black">
                <a:alpha val="40000"/>
              </a:prstClr>
            </a:outerShdw>
          </a:effectLst>
        </p:grpSpPr>
        <p:sp>
          <p:nvSpPr>
            <p:cNvPr id="15"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 name="Shape 504"/>
          <p:cNvGrpSpPr/>
          <p:nvPr/>
        </p:nvGrpSpPr>
        <p:grpSpPr>
          <a:xfrm>
            <a:off x="6294123" y="1797851"/>
            <a:ext cx="545785" cy="403792"/>
            <a:chOff x="5255200" y="3006475"/>
            <a:chExt cx="511700" cy="378575"/>
          </a:xfrm>
          <a:solidFill>
            <a:schemeClr val="accent1">
              <a:lumMod val="75000"/>
            </a:schemeClr>
          </a:solidFill>
          <a:effectLst>
            <a:outerShdw blurRad="63500" sx="102000" sy="102000" algn="ctr" rotWithShape="0">
              <a:prstClr val="black">
                <a:alpha val="40000"/>
              </a:prstClr>
            </a:outerShdw>
          </a:effectLst>
        </p:grpSpPr>
        <p:sp>
          <p:nvSpPr>
            <p:cNvPr id="21"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 name="Shape 561"/>
          <p:cNvGrpSpPr/>
          <p:nvPr/>
        </p:nvGrpSpPr>
        <p:grpSpPr>
          <a:xfrm>
            <a:off x="6378355" y="4199245"/>
            <a:ext cx="405739" cy="528852"/>
            <a:chOff x="2624850" y="4296000"/>
            <a:chExt cx="380400" cy="495825"/>
          </a:xfrm>
          <a:solidFill>
            <a:schemeClr val="accent1">
              <a:lumMod val="75000"/>
            </a:schemeClr>
          </a:solidFill>
          <a:effectLst>
            <a:outerShdw blurRad="63500" sx="102000" sy="102000" algn="ctr" rotWithShape="0">
              <a:prstClr val="black">
                <a:alpha val="40000"/>
              </a:prstClr>
            </a:outerShdw>
          </a:effectLst>
        </p:grpSpPr>
        <p:sp>
          <p:nvSpPr>
            <p:cNvPr id="2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7" name="Shape 578"/>
          <p:cNvGrpSpPr/>
          <p:nvPr/>
        </p:nvGrpSpPr>
        <p:grpSpPr>
          <a:xfrm>
            <a:off x="10144670" y="4251393"/>
            <a:ext cx="474134" cy="466322"/>
            <a:chOff x="1244325" y="4999400"/>
            <a:chExt cx="444525" cy="437200"/>
          </a:xfrm>
          <a:solidFill>
            <a:schemeClr val="accent1">
              <a:lumMod val="75000"/>
            </a:schemeClr>
          </a:solidFill>
          <a:effectLst>
            <a:outerShdw blurRad="63500" sx="102000" sy="102000" algn="ctr" rotWithShape="0">
              <a:prstClr val="black">
                <a:alpha val="40000"/>
              </a:prstClr>
            </a:outerShdw>
          </a:effectLst>
        </p:grpSpPr>
        <p:sp>
          <p:nvSpPr>
            <p:cNvPr id="28"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pic>
        <p:nvPicPr>
          <p:cNvPr id="3" name="Picture 2">
            <a:extLst>
              <a:ext uri="{FF2B5EF4-FFF2-40B4-BE49-F238E27FC236}">
                <a16:creationId xmlns:a16="http://schemas.microsoft.com/office/drawing/2014/main" id="{B4B53321-F7E9-4DC7-98DF-216B87BE4FC9}"/>
              </a:ext>
            </a:extLst>
          </p:cNvPr>
          <p:cNvPicPr>
            <a:picLocks noChangeAspect="1"/>
          </p:cNvPicPr>
          <p:nvPr/>
        </p:nvPicPr>
        <p:blipFill>
          <a:blip r:embed="rId2" cstate="email">
            <a:extLst>
              <a:ext uri="{28A0092B-C50C-407E-A947-70E740481C1C}">
                <a14:useLocalDpi xmlns:a14="http://schemas.microsoft.com/office/drawing/2010/main"/>
              </a:ext>
            </a:extLst>
          </a:blip>
          <a:stretch>
            <a:fillRect/>
          </a:stretch>
        </p:blipFill>
        <p:spPr>
          <a:xfrm>
            <a:off x="116123" y="1624459"/>
            <a:ext cx="5383235" cy="4243184"/>
          </a:xfrm>
          <a:prstGeom prst="rect">
            <a:avLst/>
          </a:prstGeom>
        </p:spPr>
      </p:pic>
    </p:spTree>
    <p:extLst>
      <p:ext uri="{BB962C8B-B14F-4D97-AF65-F5344CB8AC3E}">
        <p14:creationId xmlns:p14="http://schemas.microsoft.com/office/powerpoint/2010/main" val="3901500153"/>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2" name="Picture 1"/>
          <p:cNvPicPr>
            <a:picLocks noChangeAspect="1"/>
          </p:cNvPicPr>
          <p:nvPr/>
        </p:nvPicPr>
        <p:blipFill rotWithShape="1">
          <a:blip r:embed="rId2">
            <a:extLst>
              <a:ext uri="{28A0092B-C50C-407E-A947-70E740481C1C}">
                <a14:useLocalDpi xmlns:a14="http://schemas.microsoft.com/office/drawing/2010/main" val="0"/>
              </a:ext>
            </a:extLst>
          </a:blip>
          <a:srcRect/>
          <a:stretch/>
        </p:blipFill>
        <p:spPr>
          <a:xfrm>
            <a:off x="0" y="0"/>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8874842" y="183412"/>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r>
              <a:rPr lang="en-US" sz="3700" dirty="0"/>
              <a:t>BIG PICTURE CREATES BIG IMPACT</a:t>
            </a:r>
            <a:br>
              <a:rPr lang="en-US" sz="2400" dirty="0"/>
            </a:br>
            <a:r>
              <a:rPr lang="en-US" sz="1400" dirty="0"/>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pSp>
        <p:nvGrpSpPr>
          <p:cNvPr id="7" name="Group 6"/>
          <p:cNvGrpSpPr/>
          <p:nvPr/>
        </p:nvGrpSpPr>
        <p:grpSpPr>
          <a:xfrm rot="16200000">
            <a:off x="7584939" y="459061"/>
            <a:ext cx="1438909" cy="887611"/>
            <a:chOff x="9052417" y="4917061"/>
            <a:chExt cx="1151587" cy="1139256"/>
          </a:xfrm>
          <a:effectLst>
            <a:outerShdw blurRad="63500" sx="102000" sy="102000" algn="ctr" rotWithShape="0">
              <a:prstClr val="black">
                <a:alpha val="40000"/>
              </a:prstClr>
            </a:outerShdw>
          </a:effectLst>
        </p:grpSpPr>
        <p:sp>
          <p:nvSpPr>
            <p:cNvPr id="14" name="Isosceles Triangle 13"/>
            <p:cNvSpPr/>
            <p:nvPr userDrawn="1"/>
          </p:nvSpPr>
          <p:spPr>
            <a:xfrm rot="10800000">
              <a:off x="9052417" y="5038397"/>
              <a:ext cx="1151587" cy="1017920"/>
            </a:xfrm>
            <a:prstGeom prst="triangle">
              <a:avLst/>
            </a:prstGeom>
            <a:gradFill>
              <a:gsLst>
                <a:gs pos="5000">
                  <a:schemeClr val="bg1"/>
                </a:gs>
                <a:gs pos="98000">
                  <a:schemeClr val="tx2"/>
                </a:gs>
              </a:gsLst>
              <a:lin ang="5400000" scaled="1"/>
            </a:gradFill>
            <a:ln w="34925">
              <a:gradFill>
                <a:gsLst>
                  <a:gs pos="54000">
                    <a:schemeClr val="bg1"/>
                  </a:gs>
                  <a:gs pos="100000">
                    <a:schemeClr val="tx2"/>
                  </a:gs>
                </a:gsLst>
                <a:lin ang="5400000" scaled="1"/>
              </a:grad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sp>
          <p:nvSpPr>
            <p:cNvPr id="15" name="Isosceles Triangle 14"/>
            <p:cNvSpPr/>
            <p:nvPr userDrawn="1"/>
          </p:nvSpPr>
          <p:spPr>
            <a:xfrm rot="10800000">
              <a:off x="9260101" y="4917061"/>
              <a:ext cx="736217" cy="650763"/>
            </a:xfrm>
            <a:prstGeom prst="triangle">
              <a:avLst/>
            </a:prstGeom>
            <a:gradFill flip="none" rotWithShape="1">
              <a:gsLst>
                <a:gs pos="5000">
                  <a:schemeClr val="accent3">
                    <a:lumMod val="46000"/>
                    <a:lumOff val="54000"/>
                  </a:schemeClr>
                </a:gs>
                <a:gs pos="98000">
                  <a:schemeClr val="accent1">
                    <a:lumMod val="75000"/>
                  </a:schemeClr>
                </a:gs>
              </a:gsLst>
              <a:lin ang="5400000" scaled="1"/>
              <a:tileRect/>
            </a:gradFill>
            <a:ln>
              <a:noFill/>
            </a:ln>
            <a:effectLst>
              <a:outerShdw blurRad="25400" dist="38100" dir="8100000" algn="tr" rotWithShape="0">
                <a:prstClr val="black">
                  <a:alpha val="45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lvl="0" algn="ctr"/>
              <a:endParaRPr lang="en-US"/>
            </a:p>
          </p:txBody>
        </p:sp>
      </p:gr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133586" y="710222"/>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b="1" dirty="0">
                <a:solidFill>
                  <a:schemeClr val="tx2">
                    <a:lumMod val="75000"/>
                  </a:schemeClr>
                </a:solidFill>
                <a:effectLst>
                  <a:outerShdw blurRad="38100" dist="38100" dir="2700000" algn="tl">
                    <a:srgbClr val="000000">
                      <a:alpha val="43137"/>
                    </a:srgbClr>
                  </a:outerShdw>
                </a:effectLst>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574830558"/>
              </p:ext>
            </p:extLst>
          </p:nvPr>
        </p:nvGraphicFramePr>
        <p:xfrm>
          <a:off x="1349642" y="1954857"/>
          <a:ext cx="5219706" cy="3412954"/>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7" name="Chart 6">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3155323355"/>
              </p:ext>
            </p:extLst>
          </p:nvPr>
        </p:nvGraphicFramePr>
        <p:xfrm>
          <a:off x="6569348" y="1954857"/>
          <a:ext cx="5219706" cy="3412954"/>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3077389" y="457200"/>
            <a:ext cx="6037221" cy="118336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chemeClr val="tx2">
                    <a:lumMod val="75000"/>
                  </a:schemeClr>
                </a:solidFill>
                <a:effectLst>
                  <a:outerShdw blurRad="38100" dist="38100" dir="2700000" algn="tl">
                    <a:srgbClr val="000000">
                      <a:alpha val="43137"/>
                    </a:srgbClr>
                  </a:outerShdw>
                </a:effectLst>
              </a:rPr>
              <a:t>DATA</a:t>
            </a:r>
            <a:endParaRPr lang="en" sz="3600" b="1" dirty="0">
              <a:solidFill>
                <a:schemeClr val="tx2">
                  <a:lumMod val="75000"/>
                </a:schemeClr>
              </a:soli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615605380"/>
              </p:ext>
            </p:extLst>
          </p:nvPr>
        </p:nvGraphicFramePr>
        <p:xfrm>
          <a:off x="2699937" y="2254183"/>
          <a:ext cx="6792124" cy="3294515"/>
        </p:xfrm>
        <a:graphic>
          <a:graphicData uri="http://schemas.openxmlformats.org/drawingml/2006/table">
            <a:tbl>
              <a:tblPr firstRow="1" bandRow="1">
                <a:effectLst>
                  <a:outerShdw blurRad="63500" sx="102000" sy="102000" algn="ctr" rotWithShape="0">
                    <a:prstClr val="black">
                      <a:alpha val="7000"/>
                    </a:prstClr>
                  </a:outerShdw>
                </a:effectLst>
                <a:tableStyleId>{EB9631B5-78F2-41C9-869B-9F39066F8104}</a:tableStyleId>
              </a:tblPr>
              <a:tblGrid>
                <a:gridCol w="1698031">
                  <a:extLst>
                    <a:ext uri="{9D8B030D-6E8A-4147-A177-3AD203B41FA5}">
                      <a16:colId xmlns:a16="http://schemas.microsoft.com/office/drawing/2014/main" val="4287316403"/>
                    </a:ext>
                  </a:extLst>
                </a:gridCol>
                <a:gridCol w="1698031">
                  <a:extLst>
                    <a:ext uri="{9D8B030D-6E8A-4147-A177-3AD203B41FA5}">
                      <a16:colId xmlns:a16="http://schemas.microsoft.com/office/drawing/2014/main" val="1902235641"/>
                    </a:ext>
                  </a:extLst>
                </a:gridCol>
                <a:gridCol w="1698031">
                  <a:extLst>
                    <a:ext uri="{9D8B030D-6E8A-4147-A177-3AD203B41FA5}">
                      <a16:colId xmlns:a16="http://schemas.microsoft.com/office/drawing/2014/main" val="3162900589"/>
                    </a:ext>
                  </a:extLst>
                </a:gridCol>
                <a:gridCol w="1698031">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898833" y="282567"/>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solidFill>
                  <a:schemeClr val="tx2">
                    <a:lumMod val="75000"/>
                  </a:schemeClr>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058058" y="1342102"/>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tx2">
              <a:lumMod val="7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78624" y="2142679"/>
            <a:ext cx="1193626" cy="231811"/>
          </a:xfrm>
          <a:prstGeom prst="wedgeRectCallout">
            <a:avLst>
              <a:gd name="adj1" fmla="val -21428"/>
              <a:gd name="adj2" fmla="val 84287"/>
            </a:avLst>
          </a:prstGeom>
          <a:solidFill>
            <a:srgbClr val="FF0000"/>
          </a:solidFill>
          <a:ln>
            <a:solidFill>
              <a:schemeClr val="bg1"/>
            </a:solid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24787" y="2633435"/>
            <a:ext cx="137254" cy="137254"/>
          </a:xfrm>
          <a:prstGeom prst="teardrop">
            <a:avLst>
              <a:gd name="adj" fmla="val 100000"/>
            </a:avLst>
          </a:prstGeom>
          <a:solidFill>
            <a:srgbClr val="FF0000"/>
          </a:solidFill>
          <a:ln>
            <a:solidFill>
              <a:schemeClr val="bg1"/>
            </a:solid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006569" y="4396778"/>
            <a:ext cx="137254" cy="137254"/>
          </a:xfrm>
          <a:prstGeom prst="teardrop">
            <a:avLst>
              <a:gd name="adj" fmla="val 100000"/>
            </a:avLst>
          </a:prstGeom>
          <a:solidFill>
            <a:srgbClr val="FF0000"/>
          </a:solidFill>
          <a:ln>
            <a:solidFill>
              <a:schemeClr val="bg1"/>
            </a:solid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96092" y="3665853"/>
            <a:ext cx="137254" cy="137254"/>
          </a:xfrm>
          <a:prstGeom prst="teardrop">
            <a:avLst>
              <a:gd name="adj" fmla="val 100000"/>
            </a:avLst>
          </a:prstGeom>
          <a:solidFill>
            <a:srgbClr val="FF0000"/>
          </a:solidFill>
          <a:ln>
            <a:solidFill>
              <a:schemeClr val="bg1"/>
            </a:solid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chemeClr val="accent2">
                <a:lumMod val="60000"/>
                <a:lumOff val="40000"/>
              </a:schemeClr>
            </a:gs>
            <a:gs pos="55000">
              <a:schemeClr val="bg1"/>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893711585"/>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507181" y="4947639"/>
            <a:ext cx="2785120" cy="954107"/>
          </a:xfrm>
          <a:prstGeom prst="rect">
            <a:avLst/>
          </a:prstGeom>
          <a:noFill/>
        </p:spPr>
        <p:txBody>
          <a:bodyPr wrap="square" rtlCol="0">
            <a:spAutoFit/>
          </a:bodyPr>
          <a:lstStyle/>
          <a:p>
            <a:pPr algn="ctr"/>
            <a:r>
              <a:rPr lang="en-US" b="1" dirty="0">
                <a:solidFill>
                  <a:schemeClr val="accent1">
                    <a:lumMod val="75000"/>
                  </a:schemeClr>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3">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accent5"/>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chemeClr val="tx1">
                    <a:lumMod val="40000"/>
                    <a:lumOff val="60000"/>
                  </a:schemeClr>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2">
                    <a:lumMod val="75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tx2">
                    <a:lumMod val="7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tx2">
              <a:lumMod val="7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tx2">
              <a:lumMod val="75000"/>
            </a:schemeClr>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tx2">
              <a:lumMod val="75000"/>
            </a:schemeClr>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chemeClr val="accent4">
                <a:lumMod val="60000"/>
                <a:lumOff val="40000"/>
              </a:schemeClr>
            </a:gs>
            <a:gs pos="53000">
              <a:schemeClr val="bg1"/>
            </a:gs>
          </a:gsLst>
          <a:lin ang="2700000" scaled="1"/>
          <a:tileRect/>
        </a:gradFill>
        <a:effectLst/>
      </p:bgPr>
    </p:bg>
    <p:spTree>
      <p:nvGrpSpPr>
        <p:cNvPr id="1" name=""/>
        <p:cNvGrpSpPr/>
        <p:nvPr/>
      </p:nvGrpSpPr>
      <p:grpSpPr>
        <a:xfrm>
          <a:off x="0" y="0"/>
          <a:ext cx="0" cy="0"/>
          <a:chOff x="0" y="0"/>
          <a:chExt cx="0" cy="0"/>
        </a:xfrm>
      </p:grpSpPr>
      <p:cxnSp>
        <p:nvCxnSpPr>
          <p:cNvPr id="71" name="Straight Connector 70"/>
          <p:cNvCxnSpPr/>
          <p:nvPr/>
        </p:nvCxnSpPr>
        <p:spPr>
          <a:xfrm>
            <a:off x="9391352" y="1239365"/>
            <a:ext cx="1531869" cy="0"/>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2" name="Straight Connector 71"/>
          <p:cNvCxnSpPr/>
          <p:nvPr/>
        </p:nvCxnSpPr>
        <p:spPr>
          <a:xfrm flipH="1">
            <a:off x="10843988" y="1056805"/>
            <a:ext cx="28433" cy="4553442"/>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3" name="Straight Connector 72"/>
          <p:cNvCxnSpPr/>
          <p:nvPr/>
        </p:nvCxnSpPr>
        <p:spPr>
          <a:xfrm>
            <a:off x="8633384" y="5716481"/>
            <a:ext cx="2195856" cy="13711"/>
          </a:xfrm>
          <a:prstGeom prst="line">
            <a:avLst/>
          </a:prstGeom>
          <a:ln w="38100">
            <a:solidFill>
              <a:schemeClr val="accent6">
                <a:lumMod val="5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4" name="Straight Connector 73"/>
          <p:cNvCxnSpPr/>
          <p:nvPr/>
        </p:nvCxnSpPr>
        <p:spPr>
          <a:xfrm rot="5400000">
            <a:off x="7455383" y="4479395"/>
            <a:ext cx="2400487" cy="14989"/>
          </a:xfrm>
          <a:prstGeom prst="line">
            <a:avLst/>
          </a:prstGeom>
          <a:ln w="38100">
            <a:solidFill>
              <a:schemeClr val="accent6">
                <a:lumMod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7" name="Straight Connector 76"/>
          <p:cNvCxnSpPr/>
          <p:nvPr/>
        </p:nvCxnSpPr>
        <p:spPr>
          <a:xfrm>
            <a:off x="6188821" y="3278921"/>
            <a:ext cx="2474300" cy="15450"/>
          </a:xfrm>
          <a:prstGeom prst="line">
            <a:avLst/>
          </a:prstGeom>
          <a:ln w="38100">
            <a:solidFill>
              <a:schemeClr val="accent6">
                <a:lumMod val="2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8" name="Straight Connector 77"/>
          <p:cNvCxnSpPr/>
          <p:nvPr/>
        </p:nvCxnSpPr>
        <p:spPr>
          <a:xfrm flipH="1">
            <a:off x="6333353" y="3380047"/>
            <a:ext cx="9541" cy="1528183"/>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79" name="Straight Connector 78"/>
          <p:cNvCxnSpPr/>
          <p:nvPr/>
        </p:nvCxnSpPr>
        <p:spPr>
          <a:xfrm>
            <a:off x="3329877" y="4957205"/>
            <a:ext cx="3042996" cy="19001"/>
          </a:xfrm>
          <a:prstGeom prst="line">
            <a:avLst/>
          </a:prstGeom>
          <a:ln w="38100">
            <a:solidFill>
              <a:schemeClr val="accent1">
                <a:lumMod val="75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0" name="Straight Connector 79"/>
          <p:cNvCxnSpPr/>
          <p:nvPr/>
        </p:nvCxnSpPr>
        <p:spPr>
          <a:xfrm rot="5400000">
            <a:off x="2107149" y="3353299"/>
            <a:ext cx="2400487" cy="14989"/>
          </a:xfrm>
          <a:prstGeom prst="line">
            <a:avLst/>
          </a:prstGeom>
          <a:ln w="38100">
            <a:solidFill>
              <a:schemeClr val="tx1">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cxnSp>
        <p:nvCxnSpPr>
          <p:cNvPr id="81" name="Straight Connector 80"/>
          <p:cNvCxnSpPr/>
          <p:nvPr/>
        </p:nvCxnSpPr>
        <p:spPr>
          <a:xfrm>
            <a:off x="914400" y="1778083"/>
            <a:ext cx="2400487" cy="14989"/>
          </a:xfrm>
          <a:prstGeom prst="line">
            <a:avLst/>
          </a:prstGeom>
          <a:ln w="38100">
            <a:solidFill>
              <a:schemeClr val="tx1">
                <a:lumMod val="40000"/>
                <a:lumOff val="60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82" name="Group 81"/>
          <p:cNvGrpSpPr/>
          <p:nvPr/>
        </p:nvGrpSpPr>
        <p:grpSpPr>
          <a:xfrm rot="10800000">
            <a:off x="2637457" y="1115642"/>
            <a:ext cx="1354861" cy="1354861"/>
            <a:chOff x="1438244" y="995722"/>
            <a:chExt cx="1396958" cy="1396958"/>
          </a:xfrm>
        </p:grpSpPr>
        <p:sp>
          <p:nvSpPr>
            <p:cNvPr id="83" name="Oval 8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4" name="Oval 83"/>
            <p:cNvSpPr/>
            <p:nvPr/>
          </p:nvSpPr>
          <p:spPr>
            <a:xfrm>
              <a:off x="1581267" y="1138745"/>
              <a:ext cx="1110912" cy="1110912"/>
            </a:xfrm>
            <a:prstGeom prst="ellipse">
              <a:avLst/>
            </a:prstGeom>
            <a:solidFill>
              <a:schemeClr val="tx1">
                <a:lumMod val="40000"/>
                <a:lumOff val="6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85" name="Group 84"/>
          <p:cNvGrpSpPr/>
          <p:nvPr/>
        </p:nvGrpSpPr>
        <p:grpSpPr>
          <a:xfrm rot="10800000">
            <a:off x="2637457" y="4251084"/>
            <a:ext cx="1354861" cy="1354861"/>
            <a:chOff x="1438244" y="995722"/>
            <a:chExt cx="1396958" cy="1396958"/>
          </a:xfrm>
        </p:grpSpPr>
        <p:sp>
          <p:nvSpPr>
            <p:cNvPr id="86" name="Oval 8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87" name="Oval 86"/>
            <p:cNvSpPr/>
            <p:nvPr/>
          </p:nvSpPr>
          <p:spPr>
            <a:xfrm>
              <a:off x="1581267" y="1138745"/>
              <a:ext cx="1110912" cy="1110912"/>
            </a:xfrm>
            <a:prstGeom prst="ellipse">
              <a:avLst/>
            </a:prstGeom>
            <a:solidFill>
              <a:schemeClr val="tx1">
                <a:lumMod val="60000"/>
                <a:lumOff val="4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8" name="Group 87"/>
          <p:cNvGrpSpPr/>
          <p:nvPr/>
        </p:nvGrpSpPr>
        <p:grpSpPr>
          <a:xfrm rot="10800000">
            <a:off x="5665464" y="2609216"/>
            <a:ext cx="1354861" cy="1354861"/>
            <a:chOff x="1438244" y="995722"/>
            <a:chExt cx="1396958" cy="1396958"/>
          </a:xfrm>
        </p:grpSpPr>
        <p:sp>
          <p:nvSpPr>
            <p:cNvPr id="89" name="Oval 8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0" name="Oval 89"/>
            <p:cNvSpPr/>
            <p:nvPr/>
          </p:nvSpPr>
          <p:spPr>
            <a:xfrm>
              <a:off x="1581267" y="1138745"/>
              <a:ext cx="1110912" cy="1110912"/>
            </a:xfrm>
            <a:prstGeom prst="ellipse">
              <a:avLst/>
            </a:prstGeom>
            <a:solidFill>
              <a:schemeClr val="accent1">
                <a:lumMod val="7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1" name="Group 90"/>
          <p:cNvGrpSpPr/>
          <p:nvPr/>
        </p:nvGrpSpPr>
        <p:grpSpPr>
          <a:xfrm rot="10800000">
            <a:off x="10180001" y="561935"/>
            <a:ext cx="1354861" cy="1354861"/>
            <a:chOff x="1438244" y="995722"/>
            <a:chExt cx="1396958" cy="1396958"/>
          </a:xfrm>
        </p:grpSpPr>
        <p:sp>
          <p:nvSpPr>
            <p:cNvPr id="92" name="Oval 9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3" name="Oval 92"/>
            <p:cNvSpPr/>
            <p:nvPr/>
          </p:nvSpPr>
          <p:spPr>
            <a:xfrm>
              <a:off x="1581267" y="1138745"/>
              <a:ext cx="1110912" cy="1110912"/>
            </a:xfrm>
            <a:prstGeom prst="ellipse">
              <a:avLst/>
            </a:prstGeom>
            <a:solidFill>
              <a:schemeClr val="accent6">
                <a:lumMod val="50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94" name="Group 93"/>
          <p:cNvGrpSpPr/>
          <p:nvPr/>
        </p:nvGrpSpPr>
        <p:grpSpPr>
          <a:xfrm rot="10800000">
            <a:off x="7985691" y="5033446"/>
            <a:ext cx="1354861" cy="1354861"/>
            <a:chOff x="1438244" y="995722"/>
            <a:chExt cx="1396958" cy="1396958"/>
          </a:xfrm>
        </p:grpSpPr>
        <p:sp>
          <p:nvSpPr>
            <p:cNvPr id="95" name="Oval 9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96" name="Oval 95"/>
            <p:cNvSpPr/>
            <p:nvPr/>
          </p:nvSpPr>
          <p:spPr>
            <a:xfrm>
              <a:off x="1581267" y="1138745"/>
              <a:ext cx="1110912" cy="1110912"/>
            </a:xfrm>
            <a:prstGeom prst="ellipse">
              <a:avLst/>
            </a:prstGeom>
            <a:solidFill>
              <a:schemeClr val="accent6">
                <a:lumMod val="25000"/>
              </a:schemeClr>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97" name="TextBox 9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chemeClr val="tx1">
                    <a:lumMod val="60000"/>
                    <a:lumOff val="40000"/>
                  </a:schemeClr>
                </a:solidFill>
                <a:latin typeface="Roboto" pitchFamily="2" charset="0"/>
                <a:ea typeface="Roboto" pitchFamily="2" charset="0"/>
                <a:cs typeface="Lato" panose="020F0502020204030203" pitchFamily="34" charset="0"/>
              </a:rPr>
              <a:t>2015</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98" name="Freeform 97"/>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tx1">
              <a:lumMod val="40000"/>
              <a:lumOff val="6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9" name="TextBox 98">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tx1">
                    <a:lumMod val="40000"/>
                    <a:lumOff val="60000"/>
                  </a:schemeClr>
                </a:solidFill>
                <a:latin typeface="Roboto" pitchFamily="2" charset="0"/>
                <a:ea typeface="Roboto" pitchFamily="2" charset="0"/>
                <a:cs typeface="Lato" panose="020F0502020204030203" pitchFamily="34" charset="0"/>
              </a:rPr>
              <a:t>2014</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0" name="TextBox 99">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chemeClr val="accent1">
                    <a:lumMod val="75000"/>
                  </a:schemeClr>
                </a:solidFill>
                <a:latin typeface="Roboto" pitchFamily="2" charset="0"/>
                <a:ea typeface="Roboto" pitchFamily="2" charset="0"/>
                <a:cs typeface="Lato" panose="020F0502020204030203" pitchFamily="34" charset="0"/>
              </a:rPr>
              <a:t>2016</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1" name="Oval 100"/>
          <p:cNvSpPr/>
          <p:nvPr/>
        </p:nvSpPr>
        <p:spPr>
          <a:xfrm>
            <a:off x="9138899" y="1146476"/>
            <a:ext cx="211178" cy="211178"/>
          </a:xfrm>
          <a:prstGeom prst="ellipse">
            <a:avLst/>
          </a:prstGeom>
          <a:solidFill>
            <a:schemeClr val="accent6">
              <a:lumMod val="50000"/>
            </a:schemeClr>
          </a:solidFill>
          <a:ln>
            <a:solidFill>
              <a:schemeClr val="accent6">
                <a:lumMod val="50000"/>
              </a:schemeClr>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2" name="TextBox 101">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chemeClr val="accent6">
                    <a:lumMod val="25000"/>
                  </a:schemeClr>
                </a:solidFill>
                <a:latin typeface="Roboto" pitchFamily="2" charset="0"/>
                <a:ea typeface="Roboto" pitchFamily="2" charset="0"/>
                <a:cs typeface="Lato" panose="020F0502020204030203" pitchFamily="34" charset="0"/>
              </a:rPr>
              <a:t>2017</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103" name="TextBox 102">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chemeClr val="accent6">
                    <a:lumMod val="50000"/>
                  </a:schemeClr>
                </a:solidFill>
                <a:latin typeface="Roboto" pitchFamily="2" charset="0"/>
                <a:ea typeface="Roboto" pitchFamily="2" charset="0"/>
                <a:cs typeface="Lato" panose="020F0502020204030203" pitchFamily="34" charset="0"/>
              </a:rPr>
              <a:t>2018</a:t>
            </a:r>
          </a:p>
          <a:p>
            <a:r>
              <a:rPr lang="en-US" sz="1050" dirty="0">
                <a:solidFill>
                  <a:schemeClr val="tx2"/>
                </a:solidFill>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104" name="Shape 453"/>
          <p:cNvGrpSpPr/>
          <p:nvPr/>
        </p:nvGrpSpPr>
        <p:grpSpPr>
          <a:xfrm>
            <a:off x="10658325" y="964247"/>
            <a:ext cx="457203" cy="487148"/>
            <a:chOff x="5970800" y="1619250"/>
            <a:chExt cx="428650" cy="456725"/>
          </a:xfrm>
          <a:solidFill>
            <a:schemeClr val="bg1"/>
          </a:solidFill>
        </p:grpSpPr>
        <p:sp>
          <p:nvSpPr>
            <p:cNvPr id="105"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6"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10"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11" name="Shape 486"/>
          <p:cNvGrpSpPr/>
          <p:nvPr/>
        </p:nvGrpSpPr>
        <p:grpSpPr>
          <a:xfrm>
            <a:off x="3177688" y="4708441"/>
            <a:ext cx="274865" cy="448083"/>
            <a:chOff x="6730350" y="2315900"/>
            <a:chExt cx="257700" cy="420100"/>
          </a:xfrm>
          <a:solidFill>
            <a:schemeClr val="bg1"/>
          </a:solidFill>
        </p:grpSpPr>
        <p:sp>
          <p:nvSpPr>
            <p:cNvPr id="112"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538"/>
          <p:cNvGrpSpPr/>
          <p:nvPr/>
        </p:nvGrpSpPr>
        <p:grpSpPr>
          <a:xfrm>
            <a:off x="8467853" y="5517707"/>
            <a:ext cx="483228" cy="354301"/>
            <a:chOff x="4610450" y="3703750"/>
            <a:chExt cx="453050" cy="332175"/>
          </a:xfrm>
          <a:solidFill>
            <a:schemeClr val="bg1"/>
          </a:solidFill>
        </p:grpSpPr>
        <p:sp>
          <p:nvSpPr>
            <p:cNvPr id="118"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0" name="Shape 551"/>
          <p:cNvGrpSpPr/>
          <p:nvPr/>
        </p:nvGrpSpPr>
        <p:grpSpPr>
          <a:xfrm>
            <a:off x="6096938" y="3057607"/>
            <a:ext cx="472829" cy="472856"/>
            <a:chOff x="570875" y="4322250"/>
            <a:chExt cx="443300" cy="443325"/>
          </a:xfrm>
          <a:solidFill>
            <a:schemeClr val="bg1"/>
          </a:solidFill>
        </p:grpSpPr>
        <p:sp>
          <p:nvSpPr>
            <p:cNvPr id="121"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2"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6" name="Rectangle 125">
            <a:extLst>
              <a:ext uri="{FF2B5EF4-FFF2-40B4-BE49-F238E27FC236}">
                <a16:creationId xmlns:a16="http://schemas.microsoft.com/office/drawing/2014/main" id="{EFF49A3A-275B-4E2D-9586-12C6492F041A}"/>
              </a:ext>
            </a:extLst>
          </p:cNvPr>
          <p:cNvSpPr/>
          <p:nvPr/>
        </p:nvSpPr>
        <p:spPr>
          <a:xfrm>
            <a:off x="262531" y="227546"/>
            <a:ext cx="5133926" cy="432170"/>
          </a:xfrm>
          <a:prstGeom prst="rect">
            <a:avLst/>
          </a:prstGeom>
          <a:noFill/>
        </p:spPr>
        <p:txBody>
          <a:bodyPr wrap="square" lIns="91440" tIns="45720" rIns="91440" bIns="45720">
            <a:spAutoFit/>
          </a:bodyPr>
          <a:lstStyle/>
          <a:p>
            <a:pPr>
              <a:lnSpc>
                <a:spcPts val="2600"/>
              </a:lnSpc>
            </a:pPr>
            <a:r>
              <a:rPr lang="en-US" sz="2800" cap="none" spc="0" dirty="0">
                <a:ln w="0"/>
                <a:solidFill>
                  <a:schemeClr val="accent5"/>
                </a:solidFill>
                <a:latin typeface="Roboto" pitchFamily="2" charset="0"/>
                <a:ea typeface="Roboto" pitchFamily="2" charset="0"/>
                <a:cs typeface="Lato" panose="020F0502020204030203" pitchFamily="34" charset="0"/>
              </a:rPr>
              <a:t>TIMELINE </a:t>
            </a:r>
            <a:r>
              <a:rPr lang="en-US" sz="2800" b="1" cap="none" spc="0" dirty="0">
                <a:ln w="0"/>
                <a:solidFill>
                  <a:srgbClr val="FF0000"/>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INFOGRAPHIC</a:t>
            </a:r>
          </a:p>
        </p:txBody>
      </p:sp>
      <p:sp>
        <p:nvSpPr>
          <p:cNvPr id="127" name="Rectangle 126">
            <a:extLst>
              <a:ext uri="{FF2B5EF4-FFF2-40B4-BE49-F238E27FC236}">
                <a16:creationId xmlns:a16="http://schemas.microsoft.com/office/drawing/2014/main" id="{EFF49A3A-275B-4E2D-9586-12C6492F041A}"/>
              </a:ext>
            </a:extLst>
          </p:cNvPr>
          <p:cNvSpPr/>
          <p:nvPr/>
        </p:nvSpPr>
        <p:spPr>
          <a:xfrm>
            <a:off x="314455" y="561400"/>
            <a:ext cx="2945948" cy="387286"/>
          </a:xfrm>
          <a:prstGeom prst="rect">
            <a:avLst/>
          </a:prstGeom>
          <a:noFill/>
        </p:spPr>
        <p:txBody>
          <a:bodyPr wrap="square" lIns="91440" tIns="45720" rIns="91440" bIns="45720">
            <a:spAutoFit/>
          </a:bodyPr>
          <a:lstStyle/>
          <a:p>
            <a:pPr>
              <a:lnSpc>
                <a:spcPts val="2600"/>
              </a:lnSpc>
            </a:pPr>
            <a:r>
              <a:rPr lang="en-US" sz="1400" dirty="0">
                <a:ln w="0"/>
                <a:solidFill>
                  <a:schemeClr val="tx2"/>
                </a:solidFill>
                <a:latin typeface="Roboto" pitchFamily="2" charset="0"/>
                <a:ea typeface="Roboto" pitchFamily="2" charset="0"/>
                <a:cs typeface="Lato" panose="020F0502020204030203" pitchFamily="34" charset="0"/>
              </a:rPr>
              <a:t>Your Journey Starts Here</a:t>
            </a:r>
          </a:p>
        </p:txBody>
      </p:sp>
      <p:sp>
        <p:nvSpPr>
          <p:cNvPr id="128" name="Rectangle 12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395">
            <a:extLst>
              <a:ext uri="{FF2B5EF4-FFF2-40B4-BE49-F238E27FC236}">
                <a16:creationId xmlns:a16="http://schemas.microsoft.com/office/drawing/2014/main" id="{945A2B87-35FA-443E-9349-8FCB6F13AEBA}"/>
              </a:ext>
            </a:extLst>
          </p:cNvPr>
          <p:cNvSpPr txBox="1">
            <a:spLocks/>
          </p:cNvSpPr>
          <p:nvPr/>
        </p:nvSpPr>
        <p:spPr>
          <a:xfrm>
            <a:off x="1872769" y="199521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tx2"/>
                </a:solidFill>
                <a:sym typeface="Muli"/>
              </a:rPr>
              <a:t>	</a:t>
            </a:r>
            <a:r>
              <a:rPr lang="en-US" b="1" dirty="0">
                <a:solidFill>
                  <a:schemeClr val="tx2"/>
                </a:solidFill>
                <a:effectLst>
                  <a:outerShdw blurRad="38100" dist="38100" dir="2700000" algn="tl">
                    <a:srgbClr val="000000">
                      <a:alpha val="43137"/>
                    </a:srgbClr>
                  </a:outerShdw>
                </a:effectLst>
                <a:sym typeface="Muli"/>
              </a:rPr>
              <a:t>ANDROID</a:t>
            </a:r>
            <a:r>
              <a:rPr lang="en-US" dirty="0">
                <a:solidFill>
                  <a:schemeClr val="tx2"/>
                </a:solidFill>
                <a:sym typeface="Muli"/>
              </a:rPr>
              <a:t> MOCKUP</a:t>
            </a:r>
          </a:p>
          <a:p>
            <a:endParaRPr lang="en-US" dirty="0">
              <a:sym typeface="Muli"/>
            </a:endParaRPr>
          </a:p>
          <a:p>
            <a:endParaRPr lang="en-US" dirty="0">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1619423" y="28320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2"/>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1619422" y="3791687"/>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2"/>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7551653" y="1324815"/>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943400"/>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accent6">
                <a:lumMod val="50000"/>
              </a:schemeClr>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5000" dir="5400000" sy="-100000" algn="bl" rotWithShape="0"/>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2124245" y="2690776"/>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2124245" y="3650375"/>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496">
            <a:extLst>
              <a:ext uri="{FF2B5EF4-FFF2-40B4-BE49-F238E27FC236}">
                <a16:creationId xmlns:a16="http://schemas.microsoft.com/office/drawing/2014/main" id="{2917E0F2-C85E-488C-B664-9D9F976B62CE}"/>
              </a:ext>
            </a:extLst>
          </p:cNvPr>
          <p:cNvSpPr/>
          <p:nvPr/>
        </p:nvSpPr>
        <p:spPr>
          <a:xfrm>
            <a:off x="5521973" y="280394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522047" y="376818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168697" y="2006160"/>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iPhone</a:t>
            </a:r>
            <a:r>
              <a:rPr lang="en-US" sz="3000" dirty="0">
                <a:solidFill>
                  <a:schemeClr val="bg1"/>
                </a:solidFill>
                <a:latin typeface="+mj-lt"/>
                <a:ea typeface="Muli"/>
                <a:cs typeface="Muli"/>
                <a:sym typeface="Muli"/>
              </a:rPr>
              <a:t> MOCK</a:t>
            </a:r>
          </a:p>
        </p:txBody>
      </p:sp>
      <p:grpSp>
        <p:nvGrpSpPr>
          <p:cNvPr id="2" name="Group 1"/>
          <p:cNvGrpSpPr/>
          <p:nvPr/>
        </p:nvGrpSpPr>
        <p:grpSpPr>
          <a:xfrm>
            <a:off x="2350638" y="943097"/>
            <a:ext cx="2362546" cy="4971806"/>
            <a:chOff x="2060351" y="434489"/>
            <a:chExt cx="2873595" cy="60472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tx2"/>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5000" dir="5400000" sy="-100000" algn="bl" rotWithShape="0"/>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158433" y="2710819"/>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158433" y="3670418"/>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199153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WEBSITE</a:t>
            </a:r>
            <a:r>
              <a:rPr lang="en-US" sz="3000" dirty="0">
                <a:solidFill>
                  <a:schemeClr val="bg1"/>
                </a:solidFill>
                <a:latin typeface="+mj-lt"/>
                <a:ea typeface="Muli"/>
                <a:cs typeface="Muli"/>
                <a:sym typeface="Muli"/>
              </a:rPr>
              <a:t> MOCKUP</a:t>
            </a:r>
          </a:p>
          <a:p>
            <a:pPr>
              <a:spcBef>
                <a:spcPts val="0"/>
              </a:spcBef>
              <a:buFont typeface="Arial" panose="020B0604020202020204" pitchFamily="34" charset="0"/>
              <a:buNone/>
            </a:pPr>
            <a:endParaRPr lang="en-US" sz="3000" dirty="0">
              <a:solidFill>
                <a:schemeClr val="bg1"/>
              </a:solidFill>
              <a:ea typeface="Muli"/>
              <a:cs typeface="Muli"/>
              <a:sym typeface="Muli"/>
            </a:endParaRPr>
          </a:p>
          <a:p>
            <a:pPr algn="just">
              <a:spcBef>
                <a:spcPts val="0"/>
              </a:spcBef>
              <a:buFont typeface="Arial" panose="020B0604020202020204" pitchFamily="34" charset="0"/>
              <a:buNone/>
            </a:pPr>
            <a:r>
              <a:rPr lang="en-US" sz="3000" dirty="0">
                <a:solidFill>
                  <a:schemeClr val="bg1"/>
                </a:solidFill>
                <a:ea typeface="Muli"/>
                <a:cs typeface="Muli"/>
                <a:sym typeface="Muli"/>
              </a:rPr>
              <a:t>    </a:t>
            </a:r>
          </a:p>
          <a:p>
            <a:pPr>
              <a:spcBef>
                <a:spcPts val="0"/>
              </a:spcBef>
              <a:buFont typeface="Arial" panose="020B0604020202020204" pitchFamily="34" charset="0"/>
              <a:buNone/>
            </a:pPr>
            <a:endParaRPr lang="en-US" sz="3000" dirty="0">
              <a:solidFill>
                <a:schemeClr val="bg1"/>
              </a:solidFill>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835840"/>
            <a:ext cx="493682" cy="475442"/>
            <a:chOff x="2583325" y="2972875"/>
            <a:chExt cx="462850" cy="445750"/>
          </a:xfrm>
          <a:solidFill>
            <a:schemeClr val="tx1"/>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734124"/>
            <a:ext cx="493682" cy="475442"/>
            <a:chOff x="2583325" y="2972875"/>
            <a:chExt cx="462850" cy="445750"/>
          </a:xfrm>
          <a:solidFill>
            <a:schemeClr val="tx1"/>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656402" y="1345235"/>
            <a:ext cx="4737312" cy="3896011"/>
            <a:chOff x="6089746" y="1660633"/>
            <a:chExt cx="4477754" cy="3485982"/>
          </a:xfrm>
        </p:grpSpPr>
        <p:pic>
          <p:nvPicPr>
            <p:cNvPr id="17" name="Picture 16"/>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tx1"/>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643548"/>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603147"/>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Rectangle 3">
            <a:extLst>
              <a:ext uri="{FF2B5EF4-FFF2-40B4-BE49-F238E27FC236}">
                <a16:creationId xmlns:a16="http://schemas.microsoft.com/office/drawing/2014/main" id="{FC1E0BFC-97E8-4BD4-8F73-D85E270EA749}"/>
              </a:ext>
            </a:extLst>
          </p:cNvPr>
          <p:cNvSpPr/>
          <p:nvPr/>
        </p:nvSpPr>
        <p:spPr>
          <a:xfrm>
            <a:off x="6384141" y="2183709"/>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bg1"/>
                </a:solidFill>
                <a:effectLst>
                  <a:outerShdw blurRad="38100" dist="38100" dir="2700000" algn="tl">
                    <a:srgbClr val="000000">
                      <a:alpha val="43137"/>
                    </a:srgbClr>
                  </a:outerShdw>
                </a:effectLst>
                <a:latin typeface="+mj-lt"/>
                <a:ea typeface="Muli"/>
                <a:cs typeface="Muli"/>
                <a:sym typeface="Muli"/>
              </a:rPr>
              <a:t>TABLET</a:t>
            </a:r>
            <a:r>
              <a:rPr lang="en-US" sz="3000" dirty="0">
                <a:solidFill>
                  <a:schemeClr val="bg1"/>
                </a:solidFill>
                <a:latin typeface="+mj-lt"/>
                <a:ea typeface="Muli"/>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384141" y="2820142"/>
            <a:ext cx="4587208" cy="830997"/>
          </a:xfrm>
          <a:prstGeom prst="rect">
            <a:avLst/>
          </a:prstGeom>
        </p:spPr>
        <p:txBody>
          <a:bodyPr wrap="square">
            <a:spAutoFit/>
          </a:bodyPr>
          <a:lstStyle/>
          <a:p>
            <a:pPr algn="just">
              <a:spcBef>
                <a:spcPts val="0"/>
              </a:spcBef>
              <a:buNone/>
            </a:pPr>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384141" y="3779741"/>
            <a:ext cx="4630720" cy="830997"/>
          </a:xfrm>
          <a:prstGeom prst="rect">
            <a:avLst/>
          </a:prstGeom>
        </p:spPr>
        <p:txBody>
          <a:bodyPr wrap="square">
            <a:spAutoFit/>
          </a:bodyPr>
          <a:lstStyle/>
          <a:p>
            <a:pPr algn="just"/>
            <a:r>
              <a:rPr lang="en-US" sz="1200" dirty="0">
                <a:solidFill>
                  <a:schemeClr val="bg1"/>
                </a:solidFill>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658689" y="2934897"/>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658689" y="3923524"/>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981240" y="1069164"/>
            <a:ext cx="3145876" cy="4449063"/>
            <a:chOff x="1791103" y="639048"/>
            <a:chExt cx="3884506" cy="5493672"/>
          </a:xfrm>
        </p:grpSpPr>
        <p:pic>
          <p:nvPicPr>
            <p:cNvPr id="9" name="Picture 8"/>
            <p:cNvPicPr>
              <a:picLocks noChangeAspect="1"/>
            </p:cNvPicPr>
            <p:nvPr/>
          </p:nvPicPr>
          <p:blipFill rotWithShape="1">
            <a:blip r:embed="rId2" cstate="email">
              <a:extLst>
                <a:ext uri="{28A0092B-C50C-407E-A947-70E740481C1C}">
                  <a14:useLocalDpi xmlns:a14="http://schemas.microsoft.com/office/drawing/2010/main"/>
                </a:ext>
              </a:extLst>
            </a:blip>
            <a:srcRect/>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tx2"/>
              </a:solidFill>
              <a:prstDash val="solid"/>
              <a:round/>
              <a:headEnd type="none" w="med" len="med"/>
              <a:tailEnd type="none" w="med" len="med"/>
            </a:ln>
            <a:effectLst>
              <a:outerShdw blurRad="165100" sx="102000" sy="102000" algn="ctr" rotWithShape="0">
                <a:prstClr val="black">
                  <a:alpha val="14000"/>
                </a:prstClr>
              </a:outerShdw>
              <a:reflection blurRad="6350" stA="52000" endA="300" endPos="17000" dir="5400000" sy="-100000" algn="bl" rotWithShape="0"/>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bg>
      <p:bgPr>
        <a:solidFill>
          <a:schemeClr val="bg2">
            <a:lumMod val="50000"/>
          </a:schemeClr>
        </a:solidFill>
        <a:effectLst/>
      </p:bgPr>
    </p:bg>
    <p:spTree>
      <p:nvGrpSpPr>
        <p:cNvPr id="1" name=""/>
        <p:cNvGrpSpPr/>
        <p:nvPr/>
      </p:nvGrpSpPr>
      <p:grpSpPr>
        <a:xfrm>
          <a:off x="0" y="0"/>
          <a:ext cx="0" cy="0"/>
          <a:chOff x="0" y="0"/>
          <a:chExt cx="0" cy="0"/>
        </a:xfrm>
      </p:grpSpPr>
      <p:grpSp>
        <p:nvGrpSpPr>
          <p:cNvPr id="2" name="Shape 350"/>
          <p:cNvGrpSpPr/>
          <p:nvPr/>
        </p:nvGrpSpPr>
        <p:grpSpPr>
          <a:xfrm>
            <a:off x="4572584" y="409303"/>
            <a:ext cx="442856" cy="560078"/>
            <a:chOff x="584925" y="238125"/>
            <a:chExt cx="415200" cy="525100"/>
          </a:xfrm>
          <a:solidFill>
            <a:schemeClr val="bg1"/>
          </a:solidFill>
        </p:grpSpPr>
        <p:sp>
          <p:nvSpPr>
            <p:cNvPr id="3" name="Shape 351"/>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p:cNvGrpSpPr/>
          <p:nvPr/>
        </p:nvGrpSpPr>
        <p:grpSpPr>
          <a:xfrm>
            <a:off x="5275909" y="490686"/>
            <a:ext cx="474134" cy="394699"/>
            <a:chOff x="1244325" y="314425"/>
            <a:chExt cx="444525" cy="370050"/>
          </a:xfrm>
          <a:solidFill>
            <a:schemeClr val="bg1"/>
          </a:solidFill>
        </p:grpSpPr>
        <p:sp>
          <p:nvSpPr>
            <p:cNvPr id="10" name="Shape 358"/>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p:cNvGrpSpPr/>
          <p:nvPr/>
        </p:nvGrpSpPr>
        <p:grpSpPr>
          <a:xfrm>
            <a:off x="6005312" y="488738"/>
            <a:ext cx="453311" cy="398593"/>
            <a:chOff x="1928175" y="312600"/>
            <a:chExt cx="425000" cy="373700"/>
          </a:xfrm>
          <a:solidFill>
            <a:schemeClr val="bg1"/>
          </a:solidFill>
        </p:grpSpPr>
        <p:sp>
          <p:nvSpPr>
            <p:cNvPr id="13" name="Shape 361"/>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p:cNvGrpSpPr/>
          <p:nvPr/>
        </p:nvGrpSpPr>
        <p:grpSpPr>
          <a:xfrm>
            <a:off x="8128377" y="467913"/>
            <a:ext cx="521040" cy="440270"/>
            <a:chOff x="3918650" y="293075"/>
            <a:chExt cx="488500" cy="412775"/>
          </a:xfrm>
          <a:solidFill>
            <a:schemeClr val="bg1"/>
          </a:solidFill>
        </p:grpSpPr>
        <p:sp>
          <p:nvSpPr>
            <p:cNvPr id="18" name="Shape 366"/>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p:cNvGrpSpPr/>
          <p:nvPr/>
        </p:nvGrpSpPr>
        <p:grpSpPr>
          <a:xfrm>
            <a:off x="8893592" y="434688"/>
            <a:ext cx="428564" cy="506693"/>
            <a:chOff x="4636075" y="261925"/>
            <a:chExt cx="401800" cy="475050"/>
          </a:xfrm>
          <a:solidFill>
            <a:schemeClr val="bg1"/>
          </a:solidFill>
        </p:grpSpPr>
        <p:sp>
          <p:nvSpPr>
            <p:cNvPr id="22" name="Shape 370"/>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p:cNvGrpSpPr/>
          <p:nvPr/>
        </p:nvGrpSpPr>
        <p:grpSpPr>
          <a:xfrm>
            <a:off x="10330906" y="477032"/>
            <a:ext cx="429845" cy="421365"/>
            <a:chOff x="5983625" y="301625"/>
            <a:chExt cx="403000" cy="395050"/>
          </a:xfrm>
          <a:solidFill>
            <a:schemeClr val="bg1"/>
          </a:solidFill>
        </p:grpSpPr>
        <p:sp>
          <p:nvSpPr>
            <p:cNvPr id="28" name="Shape 376"/>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p:cNvGrpSpPr/>
          <p:nvPr/>
        </p:nvGrpSpPr>
        <p:grpSpPr>
          <a:xfrm>
            <a:off x="11053136" y="473753"/>
            <a:ext cx="423338" cy="422697"/>
            <a:chOff x="6660750" y="298550"/>
            <a:chExt cx="396900" cy="396300"/>
          </a:xfrm>
          <a:solidFill>
            <a:schemeClr val="bg1"/>
          </a:solidFill>
        </p:grpSpPr>
        <p:sp>
          <p:nvSpPr>
            <p:cNvPr id="49" name="Shape 397"/>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p:cNvGrpSpPr/>
          <p:nvPr/>
        </p:nvGrpSpPr>
        <p:grpSpPr>
          <a:xfrm>
            <a:off x="4572584" y="1139346"/>
            <a:ext cx="442856" cy="535999"/>
            <a:chOff x="584925" y="922575"/>
            <a:chExt cx="415200" cy="502525"/>
          </a:xfrm>
          <a:solidFill>
            <a:schemeClr val="bg1"/>
          </a:solidFill>
        </p:grpSpPr>
        <p:sp>
          <p:nvSpPr>
            <p:cNvPr id="52" name="Shape 400"/>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p:cNvGrpSpPr/>
          <p:nvPr/>
        </p:nvGrpSpPr>
        <p:grpSpPr>
          <a:xfrm>
            <a:off x="5278521" y="1126973"/>
            <a:ext cx="468936" cy="558797"/>
            <a:chOff x="1246775" y="910975"/>
            <a:chExt cx="439650" cy="523900"/>
          </a:xfrm>
          <a:solidFill>
            <a:schemeClr val="bg1"/>
          </a:solidFill>
        </p:grpSpPr>
        <p:sp>
          <p:nvSpPr>
            <p:cNvPr id="56" name="Shape 404"/>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p:cNvGrpSpPr/>
          <p:nvPr/>
        </p:nvGrpSpPr>
        <p:grpSpPr>
          <a:xfrm>
            <a:off x="6003365" y="1216836"/>
            <a:ext cx="457203" cy="380354"/>
            <a:chOff x="1926350" y="995225"/>
            <a:chExt cx="428650" cy="356600"/>
          </a:xfrm>
          <a:solidFill>
            <a:schemeClr val="bg1"/>
          </a:solidFill>
        </p:grpSpPr>
        <p:sp>
          <p:nvSpPr>
            <p:cNvPr id="60" name="Shape 408"/>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p:cNvGrpSpPr/>
          <p:nvPr/>
        </p:nvGrpSpPr>
        <p:grpSpPr>
          <a:xfrm>
            <a:off x="9604116" y="1188197"/>
            <a:ext cx="445470" cy="446110"/>
            <a:chOff x="5302225" y="968375"/>
            <a:chExt cx="417650" cy="418250"/>
          </a:xfrm>
          <a:solidFill>
            <a:schemeClr val="bg1"/>
          </a:solidFill>
        </p:grpSpPr>
        <p:sp>
          <p:nvSpPr>
            <p:cNvPr id="69" name="Shape 417"/>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p:cNvGrpSpPr/>
          <p:nvPr/>
        </p:nvGrpSpPr>
        <p:grpSpPr>
          <a:xfrm>
            <a:off x="10269682" y="1138039"/>
            <a:ext cx="552291" cy="537946"/>
            <a:chOff x="5926225" y="921350"/>
            <a:chExt cx="517800" cy="504350"/>
          </a:xfrm>
          <a:solidFill>
            <a:schemeClr val="bg1"/>
          </a:solidFill>
        </p:grpSpPr>
        <p:sp>
          <p:nvSpPr>
            <p:cNvPr id="72" name="Shape 420"/>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p:cNvGrpSpPr/>
          <p:nvPr/>
        </p:nvGrpSpPr>
        <p:grpSpPr>
          <a:xfrm>
            <a:off x="11006898" y="1148466"/>
            <a:ext cx="515813" cy="517121"/>
            <a:chOff x="6617400" y="931125"/>
            <a:chExt cx="483600" cy="484825"/>
          </a:xfrm>
          <a:solidFill>
            <a:schemeClr val="bg1"/>
          </a:solidFill>
        </p:grpSpPr>
        <p:sp>
          <p:nvSpPr>
            <p:cNvPr id="75" name="Shape 423"/>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p:cNvGrpSpPr/>
          <p:nvPr/>
        </p:nvGrpSpPr>
        <p:grpSpPr>
          <a:xfrm>
            <a:off x="4545226" y="1951438"/>
            <a:ext cx="497574" cy="349102"/>
            <a:chOff x="559275" y="1683950"/>
            <a:chExt cx="466500" cy="327300"/>
          </a:xfrm>
          <a:solidFill>
            <a:schemeClr val="bg1"/>
          </a:solidFill>
        </p:grpSpPr>
        <p:sp>
          <p:nvSpPr>
            <p:cNvPr id="78" name="Shape 426"/>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p:cNvGrpSpPr/>
          <p:nvPr/>
        </p:nvGrpSpPr>
        <p:grpSpPr>
          <a:xfrm>
            <a:off x="5264204" y="1882429"/>
            <a:ext cx="497574" cy="487148"/>
            <a:chOff x="1233350" y="1619250"/>
            <a:chExt cx="466500" cy="456725"/>
          </a:xfrm>
          <a:solidFill>
            <a:schemeClr val="bg1"/>
          </a:solidFill>
        </p:grpSpPr>
        <p:sp>
          <p:nvSpPr>
            <p:cNvPr id="81" name="Shape 429"/>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p:cNvGrpSpPr/>
          <p:nvPr/>
        </p:nvGrpSpPr>
        <p:grpSpPr>
          <a:xfrm>
            <a:off x="5998805" y="1892827"/>
            <a:ext cx="466322" cy="466322"/>
            <a:chOff x="1922075" y="1629000"/>
            <a:chExt cx="437200" cy="437200"/>
          </a:xfrm>
          <a:solidFill>
            <a:schemeClr val="bg1"/>
          </a:solidFill>
        </p:grpSpPr>
        <p:sp>
          <p:nvSpPr>
            <p:cNvPr id="86" name="Shape 434"/>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p:cNvGrpSpPr/>
          <p:nvPr/>
        </p:nvGrpSpPr>
        <p:grpSpPr>
          <a:xfrm>
            <a:off x="6715837" y="1890882"/>
            <a:ext cx="470214" cy="470215"/>
            <a:chOff x="2594325" y="1627175"/>
            <a:chExt cx="440850" cy="440850"/>
          </a:xfrm>
          <a:solidFill>
            <a:schemeClr val="bg1"/>
          </a:solidFill>
        </p:grpSpPr>
        <p:sp>
          <p:nvSpPr>
            <p:cNvPr id="89" name="Shape 437"/>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p:cNvGrpSpPr/>
          <p:nvPr/>
        </p:nvGrpSpPr>
        <p:grpSpPr>
          <a:xfrm>
            <a:off x="8198081" y="1855709"/>
            <a:ext cx="381633" cy="540558"/>
            <a:chOff x="3984000" y="1594200"/>
            <a:chExt cx="357800" cy="506800"/>
          </a:xfrm>
          <a:solidFill>
            <a:schemeClr val="bg1"/>
          </a:solidFill>
        </p:grpSpPr>
        <p:sp>
          <p:nvSpPr>
            <p:cNvPr id="94" name="Shape 442"/>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p:cNvGrpSpPr/>
          <p:nvPr/>
        </p:nvGrpSpPr>
        <p:grpSpPr>
          <a:xfrm>
            <a:off x="8856475" y="1971623"/>
            <a:ext cx="502800" cy="308731"/>
            <a:chOff x="4601275" y="1702875"/>
            <a:chExt cx="471400" cy="289450"/>
          </a:xfrm>
          <a:solidFill>
            <a:schemeClr val="bg1"/>
          </a:solidFill>
        </p:grpSpPr>
        <p:sp>
          <p:nvSpPr>
            <p:cNvPr id="97" name="Shape 445"/>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p:cNvGrpSpPr/>
          <p:nvPr/>
        </p:nvGrpSpPr>
        <p:grpSpPr>
          <a:xfrm>
            <a:off x="9599556" y="1896080"/>
            <a:ext cx="454589" cy="459816"/>
            <a:chOff x="5297950" y="1632050"/>
            <a:chExt cx="426200" cy="431100"/>
          </a:xfrm>
          <a:solidFill>
            <a:schemeClr val="bg1"/>
          </a:solidFill>
        </p:grpSpPr>
        <p:sp>
          <p:nvSpPr>
            <p:cNvPr id="103" name="Shape 451"/>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p:cNvGrpSpPr/>
          <p:nvPr/>
        </p:nvGrpSpPr>
        <p:grpSpPr>
          <a:xfrm>
            <a:off x="10317227" y="1882429"/>
            <a:ext cx="457203" cy="487148"/>
            <a:chOff x="5970800" y="1619250"/>
            <a:chExt cx="428650" cy="456725"/>
          </a:xfrm>
          <a:solidFill>
            <a:schemeClr val="bg1"/>
          </a:solidFill>
        </p:grpSpPr>
        <p:sp>
          <p:nvSpPr>
            <p:cNvPr id="106"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p:cNvGrpSpPr/>
          <p:nvPr/>
        </p:nvGrpSpPr>
        <p:grpSpPr>
          <a:xfrm>
            <a:off x="11015377" y="1876562"/>
            <a:ext cx="512533" cy="467601"/>
            <a:chOff x="6625350" y="1613750"/>
            <a:chExt cx="480525" cy="438400"/>
          </a:xfrm>
          <a:solidFill>
            <a:schemeClr val="bg1"/>
          </a:solidFill>
        </p:grpSpPr>
        <p:sp>
          <p:nvSpPr>
            <p:cNvPr id="112" name="Shape 460"/>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p:cNvGrpSpPr/>
          <p:nvPr/>
        </p:nvGrpSpPr>
        <p:grpSpPr>
          <a:xfrm>
            <a:off x="4600583" y="2637216"/>
            <a:ext cx="386860" cy="415525"/>
            <a:chOff x="611175" y="2326900"/>
            <a:chExt cx="362700" cy="389575"/>
          </a:xfrm>
          <a:solidFill>
            <a:schemeClr val="bg1"/>
          </a:solidFill>
        </p:grpSpPr>
        <p:sp>
          <p:nvSpPr>
            <p:cNvPr id="118" name="Shape 466"/>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p:cNvGrpSpPr/>
          <p:nvPr/>
        </p:nvGrpSpPr>
        <p:grpSpPr>
          <a:xfrm>
            <a:off x="7561153" y="2570793"/>
            <a:ext cx="217535" cy="543171"/>
            <a:chOff x="3386850" y="2264625"/>
            <a:chExt cx="203950" cy="509250"/>
          </a:xfrm>
          <a:solidFill>
            <a:schemeClr val="bg1"/>
          </a:solidFill>
        </p:grpSpPr>
        <p:sp>
          <p:nvSpPr>
            <p:cNvPr id="126" name="Shape 474"/>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p:cNvGrpSpPr/>
          <p:nvPr/>
        </p:nvGrpSpPr>
        <p:grpSpPr>
          <a:xfrm>
            <a:off x="9018652" y="2639830"/>
            <a:ext cx="178443" cy="405099"/>
            <a:chOff x="4753325" y="2329350"/>
            <a:chExt cx="167300" cy="379800"/>
          </a:xfrm>
          <a:solidFill>
            <a:schemeClr val="bg1"/>
          </a:solidFill>
        </p:grpSpPr>
        <p:sp>
          <p:nvSpPr>
            <p:cNvPr id="129" name="Shape 477"/>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p:cNvGrpSpPr/>
          <p:nvPr/>
        </p:nvGrpSpPr>
        <p:grpSpPr>
          <a:xfrm>
            <a:off x="8296395" y="2573379"/>
            <a:ext cx="185002" cy="537971"/>
            <a:chOff x="4076175" y="2267050"/>
            <a:chExt cx="173450" cy="504375"/>
          </a:xfrm>
          <a:solidFill>
            <a:schemeClr val="bg1"/>
          </a:solidFill>
        </p:grpSpPr>
        <p:sp>
          <p:nvSpPr>
            <p:cNvPr id="132" name="Shape 480"/>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p:cNvGrpSpPr/>
          <p:nvPr/>
        </p:nvGrpSpPr>
        <p:grpSpPr>
          <a:xfrm>
            <a:off x="10321786" y="2637857"/>
            <a:ext cx="448083" cy="414219"/>
            <a:chOff x="5975075" y="2327500"/>
            <a:chExt cx="420100" cy="388350"/>
          </a:xfrm>
          <a:solidFill>
            <a:schemeClr val="bg1"/>
          </a:solidFill>
        </p:grpSpPr>
        <p:sp>
          <p:nvSpPr>
            <p:cNvPr id="136" name="Shape 484"/>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p:cNvGrpSpPr/>
          <p:nvPr/>
        </p:nvGrpSpPr>
        <p:grpSpPr>
          <a:xfrm>
            <a:off x="11127371" y="2625483"/>
            <a:ext cx="274865" cy="448083"/>
            <a:chOff x="6730350" y="2315900"/>
            <a:chExt cx="257700" cy="420100"/>
          </a:xfrm>
          <a:solidFill>
            <a:schemeClr val="bg1"/>
          </a:solidFill>
        </p:grpSpPr>
        <p:sp>
          <p:nvSpPr>
            <p:cNvPr id="139"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p:cNvGrpSpPr/>
          <p:nvPr/>
        </p:nvGrpSpPr>
        <p:grpSpPr>
          <a:xfrm>
            <a:off x="4724310" y="3309955"/>
            <a:ext cx="139405" cy="508001"/>
            <a:chOff x="727175" y="2957625"/>
            <a:chExt cx="130700" cy="476275"/>
          </a:xfrm>
          <a:solidFill>
            <a:schemeClr val="bg1"/>
          </a:solidFill>
        </p:grpSpPr>
        <p:sp>
          <p:nvSpPr>
            <p:cNvPr id="145" name="Shape 493"/>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p:cNvGrpSpPr/>
          <p:nvPr/>
        </p:nvGrpSpPr>
        <p:grpSpPr>
          <a:xfrm>
            <a:off x="6704104" y="3326221"/>
            <a:ext cx="493682" cy="475442"/>
            <a:chOff x="2583325" y="2972875"/>
            <a:chExt cx="462850" cy="445750"/>
          </a:xfrm>
          <a:solidFill>
            <a:schemeClr val="bg1"/>
          </a:solidFill>
        </p:grpSpPr>
        <p:sp>
          <p:nvSpPr>
            <p:cNvPr id="150" name="Shape 498"/>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p:cNvGrpSpPr/>
          <p:nvPr/>
        </p:nvGrpSpPr>
        <p:grpSpPr>
          <a:xfrm>
            <a:off x="7406147" y="3397231"/>
            <a:ext cx="527546" cy="333449"/>
            <a:chOff x="3241525" y="3039450"/>
            <a:chExt cx="494600" cy="312625"/>
          </a:xfrm>
          <a:solidFill>
            <a:schemeClr val="bg1"/>
          </a:solidFill>
        </p:grpSpPr>
        <p:sp>
          <p:nvSpPr>
            <p:cNvPr id="153" name="Shape 501"/>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p:cNvGrpSpPr/>
          <p:nvPr/>
        </p:nvGrpSpPr>
        <p:grpSpPr>
          <a:xfrm>
            <a:off x="9553958" y="3362059"/>
            <a:ext cx="545785" cy="403792"/>
            <a:chOff x="5255200" y="3006475"/>
            <a:chExt cx="511700" cy="378575"/>
          </a:xfrm>
          <a:solidFill>
            <a:schemeClr val="bg1"/>
          </a:solidFill>
        </p:grpSpPr>
        <p:sp>
          <p:nvSpPr>
            <p:cNvPr id="157" name="Shape 505"/>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p:cNvGrpSpPr/>
          <p:nvPr/>
        </p:nvGrpSpPr>
        <p:grpSpPr>
          <a:xfrm>
            <a:off x="8168108" y="3338620"/>
            <a:ext cx="441578" cy="450669"/>
            <a:chOff x="3955900" y="2984500"/>
            <a:chExt cx="414000" cy="422525"/>
          </a:xfrm>
          <a:solidFill>
            <a:schemeClr val="bg1"/>
          </a:solidFill>
        </p:grpSpPr>
        <p:sp>
          <p:nvSpPr>
            <p:cNvPr id="160" name="Shape 508"/>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p:cNvGrpSpPr/>
          <p:nvPr/>
        </p:nvGrpSpPr>
        <p:grpSpPr>
          <a:xfrm>
            <a:off x="11096120" y="3332088"/>
            <a:ext cx="337369" cy="479361"/>
            <a:chOff x="6701050" y="2978375"/>
            <a:chExt cx="316300" cy="449425"/>
          </a:xfrm>
          <a:solidFill>
            <a:schemeClr val="bg1"/>
          </a:solidFill>
        </p:grpSpPr>
        <p:sp>
          <p:nvSpPr>
            <p:cNvPr id="166" name="Shape 514"/>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p:cNvGrpSpPr/>
          <p:nvPr/>
        </p:nvGrpSpPr>
        <p:grpSpPr>
          <a:xfrm>
            <a:off x="5272657" y="4121408"/>
            <a:ext cx="480668" cy="323050"/>
            <a:chOff x="1241275" y="3718400"/>
            <a:chExt cx="450650" cy="302875"/>
          </a:xfrm>
          <a:solidFill>
            <a:schemeClr val="bg1"/>
          </a:solidFill>
        </p:grpSpPr>
        <p:sp>
          <p:nvSpPr>
            <p:cNvPr id="169"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p:cNvGrpSpPr/>
          <p:nvPr/>
        </p:nvGrpSpPr>
        <p:grpSpPr>
          <a:xfrm>
            <a:off x="5998164" y="4096663"/>
            <a:ext cx="467601" cy="373180"/>
            <a:chOff x="1921475" y="3695200"/>
            <a:chExt cx="438400" cy="349875"/>
          </a:xfrm>
          <a:solidFill>
            <a:schemeClr val="bg1"/>
          </a:solidFill>
        </p:grpSpPr>
        <p:sp>
          <p:nvSpPr>
            <p:cNvPr id="174" name="Shape 522"/>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p:cNvGrpSpPr/>
          <p:nvPr/>
        </p:nvGrpSpPr>
        <p:grpSpPr>
          <a:xfrm>
            <a:off x="6721703" y="4090797"/>
            <a:ext cx="458482" cy="384274"/>
            <a:chOff x="2599825" y="3689700"/>
            <a:chExt cx="429850" cy="360275"/>
          </a:xfrm>
          <a:solidFill>
            <a:schemeClr val="bg1"/>
          </a:solidFill>
        </p:grpSpPr>
        <p:sp>
          <p:nvSpPr>
            <p:cNvPr id="178" name="Shape 526"/>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p:cNvGrpSpPr/>
          <p:nvPr/>
        </p:nvGrpSpPr>
        <p:grpSpPr>
          <a:xfrm>
            <a:off x="7462811" y="4051065"/>
            <a:ext cx="414219" cy="432458"/>
            <a:chOff x="3294650" y="3652450"/>
            <a:chExt cx="388350" cy="405450"/>
          </a:xfrm>
          <a:solidFill>
            <a:schemeClr val="bg1"/>
          </a:solidFill>
        </p:grpSpPr>
        <p:sp>
          <p:nvSpPr>
            <p:cNvPr id="181" name="Shape 529"/>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p:cNvGrpSpPr/>
          <p:nvPr/>
        </p:nvGrpSpPr>
        <p:grpSpPr>
          <a:xfrm>
            <a:off x="8147283" y="4105782"/>
            <a:ext cx="483228" cy="354301"/>
            <a:chOff x="3936375" y="3703750"/>
            <a:chExt cx="453050" cy="332175"/>
          </a:xfrm>
          <a:solidFill>
            <a:schemeClr val="bg1"/>
          </a:solidFill>
        </p:grpSpPr>
        <p:sp>
          <p:nvSpPr>
            <p:cNvPr id="185" name="Shape 533"/>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p:cNvGrpSpPr/>
          <p:nvPr/>
        </p:nvGrpSpPr>
        <p:grpSpPr>
          <a:xfrm>
            <a:off x="8866260" y="4105782"/>
            <a:ext cx="483228" cy="354301"/>
            <a:chOff x="4610450" y="3703750"/>
            <a:chExt cx="453050" cy="332175"/>
          </a:xfrm>
          <a:solidFill>
            <a:schemeClr val="bg1"/>
          </a:solidFill>
        </p:grpSpPr>
        <p:sp>
          <p:nvSpPr>
            <p:cNvPr id="191"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p:cNvGrpSpPr/>
          <p:nvPr/>
        </p:nvGrpSpPr>
        <p:grpSpPr>
          <a:xfrm>
            <a:off x="9602170" y="4069971"/>
            <a:ext cx="449363" cy="425925"/>
            <a:chOff x="5300400" y="3670175"/>
            <a:chExt cx="421300" cy="399325"/>
          </a:xfrm>
          <a:solidFill>
            <a:schemeClr val="bg1"/>
          </a:solidFill>
        </p:grpSpPr>
        <p:sp>
          <p:nvSpPr>
            <p:cNvPr id="194" name="Shape 542"/>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p:cNvGrpSpPr/>
          <p:nvPr/>
        </p:nvGrpSpPr>
        <p:grpSpPr>
          <a:xfrm>
            <a:off x="11046629" y="4064743"/>
            <a:ext cx="436350" cy="436377"/>
            <a:chOff x="6654650" y="3665275"/>
            <a:chExt cx="409100" cy="409125"/>
          </a:xfrm>
          <a:solidFill>
            <a:schemeClr val="bg1"/>
          </a:solidFill>
        </p:grpSpPr>
        <p:sp>
          <p:nvSpPr>
            <p:cNvPr id="201" name="Shape 549"/>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p:cNvGrpSpPr/>
          <p:nvPr/>
        </p:nvGrpSpPr>
        <p:grpSpPr>
          <a:xfrm>
            <a:off x="4557599" y="4765481"/>
            <a:ext cx="472829" cy="472856"/>
            <a:chOff x="570875" y="4322250"/>
            <a:chExt cx="443300" cy="443325"/>
          </a:xfrm>
          <a:solidFill>
            <a:schemeClr val="bg1"/>
          </a:solidFill>
        </p:grpSpPr>
        <p:sp>
          <p:nvSpPr>
            <p:cNvPr id="204"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p:cNvGrpSpPr/>
          <p:nvPr/>
        </p:nvGrpSpPr>
        <p:grpSpPr>
          <a:xfrm>
            <a:off x="6060029" y="4730337"/>
            <a:ext cx="343876" cy="543144"/>
            <a:chOff x="1979475" y="4289300"/>
            <a:chExt cx="322400" cy="509225"/>
          </a:xfrm>
          <a:solidFill>
            <a:schemeClr val="bg1"/>
          </a:solidFill>
        </p:grpSpPr>
        <p:sp>
          <p:nvSpPr>
            <p:cNvPr id="210" name="Shape 558"/>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p:cNvGrpSpPr/>
          <p:nvPr/>
        </p:nvGrpSpPr>
        <p:grpSpPr>
          <a:xfrm>
            <a:off x="6748393" y="4737483"/>
            <a:ext cx="405739" cy="528852"/>
            <a:chOff x="2624850" y="4296000"/>
            <a:chExt cx="380400" cy="495825"/>
          </a:xfrm>
          <a:solidFill>
            <a:schemeClr val="bg1"/>
          </a:solidFill>
        </p:grpSpPr>
        <p:sp>
          <p:nvSpPr>
            <p:cNvPr id="214" name="Shape 562"/>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p:cNvGrpSpPr/>
          <p:nvPr/>
        </p:nvGrpSpPr>
        <p:grpSpPr>
          <a:xfrm>
            <a:off x="9576117" y="4789587"/>
            <a:ext cx="501468" cy="424644"/>
            <a:chOff x="5275975" y="4344850"/>
            <a:chExt cx="470150" cy="398125"/>
          </a:xfrm>
          <a:solidFill>
            <a:schemeClr val="bg1"/>
          </a:solidFill>
        </p:grpSpPr>
        <p:sp>
          <p:nvSpPr>
            <p:cNvPr id="221" name="Shape 569"/>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p:cNvGrpSpPr/>
          <p:nvPr/>
        </p:nvGrpSpPr>
        <p:grpSpPr>
          <a:xfrm>
            <a:off x="11033590" y="4755083"/>
            <a:ext cx="462428" cy="493655"/>
            <a:chOff x="6642425" y="4312500"/>
            <a:chExt cx="433550" cy="462825"/>
          </a:xfrm>
          <a:solidFill>
            <a:schemeClr val="bg1"/>
          </a:solidFill>
        </p:grpSpPr>
        <p:sp>
          <p:nvSpPr>
            <p:cNvPr id="226" name="Shape 574"/>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p:cNvGrpSpPr/>
          <p:nvPr/>
        </p:nvGrpSpPr>
        <p:grpSpPr>
          <a:xfrm>
            <a:off x="5275909" y="5487739"/>
            <a:ext cx="474134" cy="466322"/>
            <a:chOff x="1244325" y="4999400"/>
            <a:chExt cx="444525" cy="437200"/>
          </a:xfrm>
          <a:solidFill>
            <a:schemeClr val="bg1"/>
          </a:solidFill>
        </p:grpSpPr>
        <p:sp>
          <p:nvSpPr>
            <p:cNvPr id="231" name="Shape 579"/>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p:cNvGrpSpPr/>
          <p:nvPr/>
        </p:nvGrpSpPr>
        <p:grpSpPr>
          <a:xfrm>
            <a:off x="6037230" y="5472753"/>
            <a:ext cx="389474" cy="496268"/>
            <a:chOff x="1958100" y="4985350"/>
            <a:chExt cx="365150" cy="465275"/>
          </a:xfrm>
          <a:solidFill>
            <a:schemeClr val="bg1"/>
          </a:solidFill>
        </p:grpSpPr>
        <p:sp>
          <p:nvSpPr>
            <p:cNvPr id="237" name="Shape 585"/>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p:cNvGrpSpPr/>
          <p:nvPr/>
        </p:nvGrpSpPr>
        <p:grpSpPr>
          <a:xfrm>
            <a:off x="6727543" y="5491631"/>
            <a:ext cx="446803" cy="459150"/>
            <a:chOff x="2605300" y="5003050"/>
            <a:chExt cx="418900" cy="430475"/>
          </a:xfrm>
          <a:solidFill>
            <a:schemeClr val="bg1"/>
          </a:solidFill>
        </p:grpSpPr>
        <p:sp>
          <p:nvSpPr>
            <p:cNvPr id="241" name="Shape 589"/>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p:cNvGrpSpPr/>
          <p:nvPr/>
        </p:nvGrpSpPr>
        <p:grpSpPr>
          <a:xfrm>
            <a:off x="7402894" y="5501418"/>
            <a:ext cx="534053" cy="438963"/>
            <a:chOff x="3238475" y="5012225"/>
            <a:chExt cx="500700" cy="411550"/>
          </a:xfrm>
          <a:solidFill>
            <a:schemeClr val="bg1"/>
          </a:solidFill>
        </p:grpSpPr>
        <p:sp>
          <p:nvSpPr>
            <p:cNvPr id="245" name="Shape 593"/>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p:cNvGrpSpPr/>
          <p:nvPr/>
        </p:nvGrpSpPr>
        <p:grpSpPr>
          <a:xfrm>
            <a:off x="8814796" y="5454515"/>
            <a:ext cx="586155" cy="532746"/>
            <a:chOff x="4562200" y="4968250"/>
            <a:chExt cx="549550" cy="499475"/>
          </a:xfrm>
          <a:solidFill>
            <a:schemeClr val="bg1"/>
          </a:solidFill>
        </p:grpSpPr>
        <p:sp>
          <p:nvSpPr>
            <p:cNvPr id="251" name="Shape 599"/>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p:cNvGrpSpPr/>
          <p:nvPr/>
        </p:nvGrpSpPr>
        <p:grpSpPr>
          <a:xfrm>
            <a:off x="8185708" y="5484486"/>
            <a:ext cx="406378" cy="472162"/>
            <a:chOff x="3972400" y="4996350"/>
            <a:chExt cx="381000" cy="442675"/>
          </a:xfrm>
          <a:solidFill>
            <a:schemeClr val="bg1"/>
          </a:solidFill>
        </p:grpSpPr>
        <p:sp>
          <p:nvSpPr>
            <p:cNvPr id="257" name="Shape 605"/>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p:cNvGrpSpPr/>
          <p:nvPr/>
        </p:nvGrpSpPr>
        <p:grpSpPr>
          <a:xfrm>
            <a:off x="9538999" y="5444755"/>
            <a:ext cx="575730" cy="552264"/>
            <a:chOff x="5241175" y="4959100"/>
            <a:chExt cx="539775" cy="517775"/>
          </a:xfrm>
          <a:solidFill>
            <a:schemeClr val="bg1"/>
          </a:solidFill>
        </p:grpSpPr>
        <p:sp>
          <p:nvSpPr>
            <p:cNvPr id="260" name="Shape 608"/>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p:cNvGrpSpPr/>
          <p:nvPr/>
        </p:nvGrpSpPr>
        <p:grpSpPr>
          <a:xfrm>
            <a:off x="11079187" y="5526804"/>
            <a:ext cx="369288" cy="424644"/>
            <a:chOff x="6685175" y="5036025"/>
            <a:chExt cx="346225" cy="398125"/>
          </a:xfrm>
          <a:solidFill>
            <a:schemeClr val="bg1"/>
          </a:solidFill>
        </p:grpSpPr>
        <p:sp>
          <p:nvSpPr>
            <p:cNvPr id="268" name="Shape 616"/>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chemeClr val="bg1"/>
                </a:solidFill>
                <a:latin typeface="+mj-lt"/>
                <a:ea typeface="Bitter"/>
                <a:cs typeface="Bitter"/>
                <a:sym typeface="Bitter"/>
              </a:rPr>
              <a:t>Editable Icons</a:t>
            </a:r>
            <a:r>
              <a:rPr lang="en" sz="1200" dirty="0">
                <a:solidFill>
                  <a:schemeClr val="bg1"/>
                </a:solidFill>
                <a:latin typeface="+mj-lt"/>
                <a:ea typeface="Bitter"/>
                <a:cs typeface="Bitter"/>
                <a:sym typeface="Bitter"/>
              </a:rPr>
              <a:t>. </a:t>
            </a: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chemeClr val="bg1"/>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chemeClr val="bg1"/>
                </a:solidFill>
                <a:latin typeface="+mj-lt"/>
                <a:ea typeface="Bitter"/>
                <a:cs typeface="Bitter"/>
                <a:sym typeface="Bitter"/>
              </a:rPr>
              <a:t>Change line color, width and style.</a:t>
            </a:r>
          </a:p>
          <a:p>
            <a:pPr lvl="0" rtl="0">
              <a:spcBef>
                <a:spcPts val="0"/>
              </a:spcBef>
              <a:buNone/>
            </a:pPr>
            <a:endParaRPr sz="1200" dirty="0">
              <a:solidFill>
                <a:schemeClr val="bg1"/>
              </a:solidFill>
              <a:latin typeface="+mj-lt"/>
              <a:ea typeface="Bitter"/>
              <a:cs typeface="Bitter"/>
              <a:sym typeface="Bitter"/>
            </a:endParaRPr>
          </a:p>
          <a:p>
            <a:pPr lvl="0" rtl="0">
              <a:spcBef>
                <a:spcPts val="0"/>
              </a:spcBef>
              <a:buNone/>
            </a:pPr>
            <a:r>
              <a:rPr lang="en" sz="1200" dirty="0">
                <a:solidFill>
                  <a:schemeClr val="bg1"/>
                </a:solidFill>
                <a:latin typeface="+mj-lt"/>
                <a:ea typeface="Bitter"/>
                <a:cs typeface="Bitter"/>
                <a:sym typeface="Bitter"/>
              </a:rPr>
              <a:t>Isn’t that AW</a:t>
            </a:r>
            <a:r>
              <a:rPr lang="en-US" sz="1200" dirty="0">
                <a:solidFill>
                  <a:schemeClr val="bg1"/>
                </a:solidFill>
                <a:latin typeface="+mj-lt"/>
                <a:ea typeface="Bitter"/>
                <a:cs typeface="Bitter"/>
                <a:sym typeface="Bitter"/>
              </a:rPr>
              <a:t>E</a:t>
            </a:r>
            <a:r>
              <a:rPr lang="en" sz="1200" dirty="0">
                <a:solidFill>
                  <a:schemeClr val="bg1"/>
                </a:solidFill>
                <a:latin typeface="+mj-lt"/>
                <a:ea typeface="Bitter"/>
                <a:cs typeface="Bitter"/>
                <a:sym typeface="Bitter"/>
              </a:rPr>
              <a:t>SOME !!!</a:t>
            </a:r>
          </a:p>
          <a:p>
            <a:pPr lvl="0" rtl="0">
              <a:spcBef>
                <a:spcPts val="0"/>
              </a:spcBef>
              <a:buNone/>
            </a:pPr>
            <a:endParaRPr lang="en"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a:p>
            <a:pPr lvl="0" rtl="0">
              <a:spcBef>
                <a:spcPts val="0"/>
              </a:spcBef>
              <a:buClr>
                <a:schemeClr val="dk1"/>
              </a:buClr>
              <a:buFont typeface="Arial"/>
              <a:buNone/>
            </a:pPr>
            <a:endParaRPr sz="1200" dirty="0">
              <a:solidFill>
                <a:schemeClr val="bg1"/>
              </a:solidFill>
              <a:latin typeface="+mj-lt"/>
              <a:ea typeface="Bitter"/>
              <a:cs typeface="Bitter"/>
              <a:sym typeface="Bitter"/>
            </a:endParaRPr>
          </a:p>
          <a:p>
            <a:pPr lvl="0" rtl="0">
              <a:spcBef>
                <a:spcPts val="0"/>
              </a:spcBef>
              <a:buNone/>
            </a:pPr>
            <a:endParaRPr sz="1200" dirty="0">
              <a:solidFill>
                <a:schemeClr val="bg1"/>
              </a:solidFill>
              <a:latin typeface="+mj-lt"/>
              <a:ea typeface="Bitter"/>
              <a:cs typeface="Bitter"/>
              <a:sym typeface="Bitter"/>
            </a:endParaRPr>
          </a:p>
        </p:txBody>
      </p:sp>
      <p:sp>
        <p:nvSpPr>
          <p:cNvPr id="274" name="Shape 633"/>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chemeClr val="bg1"/>
                </a:solidFill>
                <a:latin typeface="+mj-lt"/>
                <a:ea typeface="Bitter"/>
                <a:cs typeface="Bitter"/>
                <a:sym typeface="Bitter"/>
              </a:rPr>
              <a:t>ENJOY THESE EDITABLE ICONS</a:t>
            </a:r>
            <a:endParaRPr lang="en"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a:p>
            <a:pPr lvl="0" rtl="0">
              <a:spcBef>
                <a:spcPts val="0"/>
              </a:spcBef>
              <a:buClr>
                <a:schemeClr val="dk1"/>
              </a:buClr>
              <a:buFont typeface="Arial"/>
              <a:buNone/>
            </a:pPr>
            <a:endParaRPr dirty="0">
              <a:solidFill>
                <a:schemeClr val="bg1"/>
              </a:solidFill>
              <a:latin typeface="+mj-lt"/>
              <a:ea typeface="Bitter"/>
              <a:cs typeface="Bitter"/>
              <a:sym typeface="Bitter"/>
            </a:endParaRPr>
          </a:p>
          <a:p>
            <a:pPr lvl="0" rtl="0">
              <a:spcBef>
                <a:spcPts val="0"/>
              </a:spcBef>
              <a:buNone/>
            </a:pPr>
            <a:endParaRPr dirty="0">
              <a:solidFill>
                <a:schemeClr val="bg1"/>
              </a:solidFill>
              <a:latin typeface="+mj-lt"/>
              <a:ea typeface="Bitter"/>
              <a:cs typeface="Bitter"/>
              <a:sym typeface="Bitter"/>
            </a:endParaRPr>
          </a:p>
        </p:txBody>
      </p:sp>
      <p:sp>
        <p:nvSpPr>
          <p:cNvPr id="276" name="Rectangle 275"/>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B6A7E6CA-13C3-46B8-B4DA-F4D4A3104292}"/>
              </a:ext>
            </a:extLst>
          </p:cNvPr>
          <p:cNvSpPr/>
          <p:nvPr/>
        </p:nvSpPr>
        <p:spPr>
          <a:xfrm>
            <a:off x="120078" y="2985368"/>
            <a:ext cx="4379500" cy="2985433"/>
          </a:xfrm>
          <a:prstGeom prst="rect">
            <a:avLst/>
          </a:prstGeom>
        </p:spPr>
        <p:txBody>
          <a:bodyPr wrap="square">
            <a:spAutoFit/>
          </a:bodyPr>
          <a:lstStyle/>
          <a:p>
            <a:r>
              <a:rPr lang="en-US" sz="1600" dirty="0">
                <a:solidFill>
                  <a:schemeClr val="bg1"/>
                </a:solidFill>
              </a:rPr>
              <a:t>Presentation Template by: Slidehood.com</a:t>
            </a:r>
          </a:p>
          <a:p>
            <a:endParaRPr lang="en-US" sz="1600" b="1" dirty="0">
              <a:solidFill>
                <a:schemeClr val="bg1"/>
              </a:solidFill>
            </a:endParaRPr>
          </a:p>
          <a:p>
            <a:r>
              <a:rPr lang="en-US" sz="1600" b="1" dirty="0">
                <a:solidFill>
                  <a:schemeClr val="bg1"/>
                </a:solidFill>
              </a:rPr>
              <a:t>Special thanks and credits to:</a:t>
            </a:r>
          </a:p>
          <a:p>
            <a:endParaRPr lang="en-US" sz="1600" dirty="0">
              <a:solidFill>
                <a:schemeClr val="bg1"/>
              </a:solidFill>
            </a:endParaRPr>
          </a:p>
          <a:p>
            <a:pPr marL="285750" indent="-285750">
              <a:buFont typeface="Arial" panose="020B0604020202020204" pitchFamily="34" charset="0"/>
              <a:buChar char="•"/>
            </a:pPr>
            <a:r>
              <a:rPr lang="en-US" sz="1500" dirty="0">
                <a:solidFill>
                  <a:schemeClr val="bg1"/>
                </a:solidFill>
              </a:rPr>
              <a:t>Photographs by Unsplash.com, Pixabay.com </a:t>
            </a:r>
          </a:p>
          <a:p>
            <a:pPr marL="285750" indent="-285750">
              <a:buFont typeface="Arial" panose="020B0604020202020204" pitchFamily="34" charset="0"/>
              <a:buChar char="•"/>
            </a:pPr>
            <a:r>
              <a:rPr lang="en-US" sz="1500" dirty="0">
                <a:solidFill>
                  <a:schemeClr val="bg1"/>
                </a:solidFill>
              </a:rPr>
              <a:t>&amp; Pexels.com  </a:t>
            </a:r>
          </a:p>
          <a:p>
            <a:pPr marL="285750" indent="-285750">
              <a:buFont typeface="Arial" panose="020B0604020202020204" pitchFamily="34" charset="0"/>
              <a:buChar char="•"/>
            </a:pPr>
            <a:endParaRPr lang="en-US" sz="1500" dirty="0">
              <a:solidFill>
                <a:schemeClr val="bg1"/>
              </a:solidFill>
            </a:endParaRPr>
          </a:p>
          <a:p>
            <a:pPr marL="285750" indent="-285750">
              <a:buFont typeface="Arial" panose="020B0604020202020204" pitchFamily="34" charset="0"/>
              <a:buChar char="•"/>
            </a:pPr>
            <a:r>
              <a:rPr lang="en-US" sz="1500" dirty="0">
                <a:solidFill>
                  <a:schemeClr val="bg1"/>
                </a:solidFill>
              </a:rPr>
              <a:t>Inspiration and Icons by: Slidescarnival.com</a:t>
            </a:r>
          </a:p>
          <a:p>
            <a:endParaRPr lang="en-US" sz="1600" dirty="0">
              <a:solidFill>
                <a:schemeClr val="bg1"/>
              </a:solidFill>
            </a:endParaRPr>
          </a:p>
          <a:p>
            <a:r>
              <a:rPr lang="en-US" sz="1600" dirty="0">
                <a:solidFill>
                  <a:schemeClr val="bg1"/>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1921020648"/>
      </p:ext>
    </p:extLst>
  </p:cSld>
  <p:clrMapOvr>
    <a:masterClrMapping/>
  </p:clrMapOvr>
</p:sld>
</file>

<file path=ppt/theme/theme1.xml><?xml version="1.0" encoding="utf-8"?>
<a:theme xmlns:a="http://schemas.openxmlformats.org/drawingml/2006/main" name="Office Theme">
  <a:themeElements>
    <a:clrScheme name="Red Tone">
      <a:dk1>
        <a:srgbClr val="C00000"/>
      </a:dk1>
      <a:lt1>
        <a:srgbClr val="FFFFFF"/>
      </a:lt1>
      <a:dk2>
        <a:srgbClr val="545462"/>
      </a:dk2>
      <a:lt2>
        <a:srgbClr val="FFFFFF"/>
      </a:lt2>
      <a:accent1>
        <a:srgbClr val="FE6666"/>
      </a:accent1>
      <a:accent2>
        <a:srgbClr val="F80A04"/>
      </a:accent2>
      <a:accent3>
        <a:srgbClr val="C00000"/>
      </a:accent3>
      <a:accent4>
        <a:srgbClr val="B57979"/>
      </a:accent4>
      <a:accent5>
        <a:srgbClr val="5C0000"/>
      </a:accent5>
      <a:accent6>
        <a:srgbClr val="FF9B9B"/>
      </a:accent6>
      <a:hlink>
        <a:srgbClr val="33333C"/>
      </a:hlink>
      <a:folHlink>
        <a:srgbClr val="A5A5A5"/>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1233</TotalTime>
  <Words>1218</Words>
  <Application>Microsoft Office PowerPoint</Application>
  <PresentationFormat>Widescreen</PresentationFormat>
  <Paragraphs>131</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TRIANGLES</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suhair</cp:lastModifiedBy>
  <cp:revision>169</cp:revision>
  <dcterms:created xsi:type="dcterms:W3CDTF">2017-08-02T20:41:11Z</dcterms:created>
  <dcterms:modified xsi:type="dcterms:W3CDTF">2018-02-12T22:00:02Z</dcterms:modified>
</cp:coreProperties>
</file>