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98" r:id="rId3"/>
    <p:sldId id="257" r:id="rId4"/>
    <p:sldId id="303" r:id="rId5"/>
    <p:sldId id="299" r:id="rId6"/>
    <p:sldId id="300" r:id="rId7"/>
    <p:sldId id="301" r:id="rId8"/>
    <p:sldId id="304" r:id="rId9"/>
    <p:sldId id="296" r:id="rId10"/>
    <p:sldId id="277" r:id="rId11"/>
    <p:sldId id="278" r:id="rId12"/>
    <p:sldId id="288" r:id="rId13"/>
    <p:sldId id="289" r:id="rId14"/>
    <p:sldId id="297" r:id="rId15"/>
    <p:sldId id="291" r:id="rId16"/>
    <p:sldId id="292" r:id="rId17"/>
    <p:sldId id="293" r:id="rId18"/>
    <p:sldId id="294" r:id="rId19"/>
    <p:sldId id="302"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B2264"/>
    <a:srgbClr val="21D7CD"/>
    <a:srgbClr val="42DF9A"/>
    <a:srgbClr val="86EABF"/>
    <a:srgbClr val="131F2B"/>
    <a:srgbClr val="FF5E80"/>
    <a:srgbClr val="F9C422"/>
    <a:srgbClr val="1F3543"/>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 styleId="{EB344D84-9AFB-497E-A393-DC336BA19D2E}" styleName="Medium Style 3 - Accent 3">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3"/>
          </a:solidFill>
        </a:fill>
      </a:tcStyle>
    </a:lastCol>
    <a:firstCol>
      <a:tcTxStyle b="on">
        <a:fontRef idx="minor">
          <a:scrgbClr r="0" g="0" b="0"/>
        </a:fontRef>
        <a:schemeClr val="lt1"/>
      </a:tcTxStyle>
      <a:tcStyle>
        <a:tcBdr/>
        <a:fill>
          <a:solidFill>
            <a:schemeClr val="accent3"/>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3"/>
          </a:solidFill>
        </a:fill>
      </a:tcStyle>
    </a:firstRow>
  </a:tblStyle>
  <a:tblStyle styleId="{EB9631B5-78F2-41C9-869B-9F39066F8104}" styleName="Medium Style 3 - Accent 4">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4"/>
          </a:solidFill>
        </a:fill>
      </a:tcStyle>
    </a:lastCol>
    <a:firstCol>
      <a:tcTxStyle b="on">
        <a:fontRef idx="minor">
          <a:scrgbClr r="0" g="0" b="0"/>
        </a:fontRef>
        <a:schemeClr val="lt1"/>
      </a:tcTxStyle>
      <a:tcStyle>
        <a:tcBdr/>
        <a:fill>
          <a:solidFill>
            <a:schemeClr val="accent4"/>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4"/>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solidFill>
              <a:srgbClr val="21D7CD"/>
            </a:solidFill>
            <a:ln>
              <a:noFill/>
            </a:ln>
            <a:effectLst>
              <a:outerShdw blurRad="57150" dist="19050" dir="5400000" algn="ctr" rotWithShape="0">
                <a:srgbClr val="000000">
                  <a:alpha val="63000"/>
                </a:srgbClr>
              </a:outerShdw>
            </a:effectLst>
          </c:spPr>
          <c:invertIfNegative val="0"/>
          <c:dPt>
            <c:idx val="0"/>
            <c:invertIfNegative val="0"/>
            <c:bubble3D val="0"/>
            <c:spPr>
              <a:solidFill>
                <a:schemeClr val="accent4">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21D7CD"/>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accent3">
                  <a:lumMod val="20000"/>
                  <a:lumOff val="8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chemeClr val="accent4"/>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ofPieChart>
        <c:ofPieType val="bar"/>
        <c:varyColors val="1"/>
        <c:ser>
          <c:idx val="0"/>
          <c:order val="0"/>
          <c:tx>
            <c:strRef>
              <c:f>Sheet1!$B$1</c:f>
              <c:strCache>
                <c:ptCount val="1"/>
                <c:pt idx="0">
                  <c:v>Sales</c:v>
                </c:pt>
              </c:strCache>
            </c:strRef>
          </c:tx>
          <c:spPr>
            <a:solidFill>
              <a:srgbClr val="21D7CD"/>
            </a:solidFill>
          </c:spPr>
          <c:dPt>
            <c:idx val="0"/>
            <c:bubble3D val="0"/>
            <c:spPr>
              <a:solidFill>
                <a:schemeClr val="accent4">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D287-4511-A395-2354F320E1FC}"/>
              </c:ext>
            </c:extLst>
          </c:dPt>
          <c:dPt>
            <c:idx val="1"/>
            <c:bubble3D val="0"/>
            <c:spPr>
              <a:solidFill>
                <a:srgbClr val="21D7CD"/>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D287-4511-A395-2354F320E1FC}"/>
              </c:ext>
            </c:extLst>
          </c:dPt>
          <c:dPt>
            <c:idx val="2"/>
            <c:bubble3D val="0"/>
            <c:spPr>
              <a:solidFill>
                <a:schemeClr val="accent3">
                  <a:lumMod val="20000"/>
                  <a:lumOff val="8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D287-4511-A395-2354F320E1FC}"/>
              </c:ext>
            </c:extLst>
          </c:dPt>
          <c:dPt>
            <c:idx val="3"/>
            <c:bubble3D val="0"/>
            <c:spPr>
              <a:solidFill>
                <a:schemeClr val="accent4"/>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D287-4511-A395-2354F320E1FC}"/>
              </c:ext>
            </c:extLst>
          </c:dPt>
          <c:dPt>
            <c:idx val="4"/>
            <c:bubble3D val="0"/>
            <c:spPr>
              <a:solidFill>
                <a:srgbClr val="21D7CD"/>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9-27EC-4203-9705-D56A42F02392}"/>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D287-4511-A395-2354F320E1FC}"/>
            </c:ext>
          </c:extLst>
        </c:ser>
        <c:dLbls>
          <c:showLegendKey val="0"/>
          <c:showVal val="0"/>
          <c:showCatName val="0"/>
          <c:showSerName val="0"/>
          <c:showPercent val="0"/>
          <c:showBubbleSize val="0"/>
          <c:showLeaderLines val="1"/>
        </c:dLbls>
        <c:gapWidth val="100"/>
        <c:secondPieSize val="75"/>
        <c:serLines>
          <c:spPr>
            <a:ln w="9525" cap="flat" cmpd="sng" algn="ctr">
              <a:solidFill>
                <a:schemeClr val="tx1">
                  <a:lumMod val="35000"/>
                  <a:lumOff val="65000"/>
                </a:schemeClr>
              </a:solidFill>
              <a:round/>
            </a:ln>
            <a:effectLst/>
          </c:spPr>
        </c:serLines>
      </c:of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3">
  <dgm:title val=""/>
  <dgm:desc val=""/>
  <dgm:catLst>
    <dgm:cat type="colorful" pri="10300"/>
  </dgm:catLst>
  <dgm:styleLbl name="node0">
    <dgm:fillClrLst meth="repeat">
      <a:schemeClr val="accent2"/>
    </dgm:fillClrLst>
    <dgm:linClrLst meth="repeat">
      <a:schemeClr val="lt1"/>
    </dgm:linClrLst>
    <dgm:effectClrLst/>
    <dgm:txLinClrLst/>
    <dgm:txFillClrLst/>
    <dgm:txEffectClrLst/>
  </dgm:styleLbl>
  <dgm:styleLbl name="node1">
    <dgm:fillClrLst>
      <a:schemeClr val="accent3"/>
      <a:schemeClr val="accent4"/>
    </dgm:fillClrLst>
    <dgm:linClrLst meth="repeat">
      <a:schemeClr val="lt1"/>
    </dgm:linClrLst>
    <dgm:effectClrLst/>
    <dgm:txLinClrLst/>
    <dgm:txFillClrLst/>
    <dgm:txEffectClrLst/>
  </dgm:styleLbl>
  <dgm:styleLbl name="alignNode1">
    <dgm:fillClrLst>
      <a:schemeClr val="accent3"/>
      <a:schemeClr val="accent4"/>
    </dgm:fillClrLst>
    <dgm:linClrLst>
      <a:schemeClr val="accent3"/>
      <a:schemeClr val="accent4"/>
    </dgm:linClrLst>
    <dgm:effectClrLst/>
    <dgm:txLinClrLst/>
    <dgm:txFillClrLst/>
    <dgm:txEffectClrLst/>
  </dgm:styleLbl>
  <dgm:styleLbl name="lnNode1">
    <dgm:fillClrLst>
      <a:schemeClr val="accent3"/>
      <a:schemeClr val="accent4"/>
    </dgm:fillClrLst>
    <dgm:linClrLst meth="repeat">
      <a:schemeClr val="lt1"/>
    </dgm:linClrLst>
    <dgm:effectClrLst/>
    <dgm:txLinClrLst/>
    <dgm:txFillClrLst/>
    <dgm:txEffectClrLst/>
  </dgm:styleLbl>
  <dgm:styleLbl name="vennNode1">
    <dgm:fillClrLst>
      <a:schemeClr val="accent3">
        <a:alpha val="50000"/>
      </a:schemeClr>
      <a:schemeClr val="accent4">
        <a:alpha val="50000"/>
      </a:schemeClr>
    </dgm:fillClrLst>
    <dgm:linClrLst meth="repeat">
      <a:schemeClr val="lt1"/>
    </dgm:linClrLst>
    <dgm:effectClrLst/>
    <dgm:txLinClrLst/>
    <dgm:txFillClrLst/>
    <dgm:txEffectClrLst/>
  </dgm:styleLbl>
  <dgm:styleLbl name="node2">
    <dgm:fillClrLst>
      <a:schemeClr val="accent4"/>
    </dgm:fillClrLst>
    <dgm:linClrLst meth="repeat">
      <a:schemeClr val="lt1"/>
    </dgm:linClrLst>
    <dgm:effectClrLst/>
    <dgm:txLinClrLst/>
    <dgm:txFillClrLst/>
    <dgm:txEffectClrLst/>
  </dgm:styleLbl>
  <dgm:styleLbl name="node3">
    <dgm:fillClrLst>
      <a:schemeClr val="accent5"/>
    </dgm:fillClrLst>
    <dgm:linClrLst meth="repeat">
      <a:schemeClr val="lt1"/>
    </dgm:linClrLst>
    <dgm:effectClrLst/>
    <dgm:txLinClrLst/>
    <dgm:txFillClrLst/>
    <dgm:txEffectClrLst/>
  </dgm:styleLbl>
  <dgm:styleLbl name="node4">
    <dgm:fillClrLst>
      <a:schemeClr val="accent6"/>
    </dgm:fillClrLst>
    <dgm:linClrLst meth="repeat">
      <a:schemeClr val="lt1"/>
    </dgm:linClrLst>
    <dgm:effectClrLst/>
    <dgm:txLinClrLst/>
    <dgm:txFillClrLst/>
    <dgm:txEffectClrLst/>
  </dgm:styleLbl>
  <dgm:styleLbl name="fgImgPlace1">
    <dgm:fillClrLst>
      <a:schemeClr val="accent3">
        <a:tint val="50000"/>
      </a:schemeClr>
      <a:schemeClr val="accent4">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3">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3">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3"/>
      <a:schemeClr val="accent4"/>
    </dgm:fillClrLst>
    <dgm:linClrLst meth="repeat">
      <a:schemeClr val="lt1"/>
    </dgm:linClrLst>
    <dgm:effectClrLst/>
    <dgm:txLinClrLst/>
    <dgm:txFillClrLst/>
    <dgm:txEffectClrLst/>
  </dgm:styleLbl>
  <dgm:styleLbl name="fgSibTrans2D1">
    <dgm:fillClrLst>
      <a:schemeClr val="accent3"/>
      <a:schemeClr val="accent4"/>
    </dgm:fillClrLst>
    <dgm:linClrLst meth="repeat">
      <a:schemeClr val="lt1"/>
    </dgm:linClrLst>
    <dgm:effectClrLst/>
    <dgm:txLinClrLst/>
    <dgm:txFillClrLst meth="repeat">
      <a:schemeClr val="lt1"/>
    </dgm:txFillClrLst>
    <dgm:txEffectClrLst/>
  </dgm:styleLbl>
  <dgm:styleLbl name="bgSibTrans2D1">
    <dgm:fillClrLst>
      <a:schemeClr val="accent3"/>
      <a:schemeClr val="accent4"/>
    </dgm:fillClrLst>
    <dgm:linClrLst meth="repeat">
      <a:schemeClr val="lt1"/>
    </dgm:linClrLst>
    <dgm:effectClrLst/>
    <dgm:txLinClrLst/>
    <dgm:txFillClrLst meth="repeat">
      <a:schemeClr val="lt1"/>
    </dgm:txFillClrLst>
    <dgm:txEffectClrLst/>
  </dgm:styleLbl>
  <dgm:styleLbl name="sibTrans1D1">
    <dgm:fillClrLst/>
    <dgm:linClrLst>
      <a:schemeClr val="accent3"/>
      <a:schemeClr val="accent4"/>
    </dgm:linClrLst>
    <dgm:effectClrLst/>
    <dgm:txLinClrLst/>
    <dgm:txFillClrLst meth="repeat">
      <a:schemeClr val="tx1"/>
    </dgm:txFillClrLst>
    <dgm:txEffectClrLst/>
  </dgm:styleLbl>
  <dgm:styleLbl name="callout">
    <dgm:fillClrLst meth="repeat">
      <a:schemeClr val="accent3"/>
    </dgm:fillClrLst>
    <dgm:linClrLst meth="repeat">
      <a:schemeClr val="accent3">
        <a:tint val="50000"/>
      </a:schemeClr>
    </dgm:linClrLst>
    <dgm:effectClrLst/>
    <dgm:txLinClrLst/>
    <dgm:txFillClrLst meth="repeat">
      <a:schemeClr val="tx1"/>
    </dgm:txFillClrLst>
    <dgm:txEffectClrLst/>
  </dgm:styleLbl>
  <dgm:styleLbl name="asst0">
    <dgm:fillClrLst meth="repeat">
      <a:schemeClr val="accent3"/>
    </dgm:fillClrLst>
    <dgm:linClrLst meth="repeat">
      <a:schemeClr val="lt1">
        <a:shade val="80000"/>
      </a:schemeClr>
    </dgm:linClrLst>
    <dgm:effectClrLst/>
    <dgm:txLinClrLst/>
    <dgm:txFillClrLst/>
    <dgm:txEffectClrLst/>
  </dgm:styleLbl>
  <dgm:styleLbl name="asst1">
    <dgm:fillClrLst meth="repeat">
      <a:schemeClr val="accent4"/>
    </dgm:fillClrLst>
    <dgm:linClrLst meth="repeat">
      <a:schemeClr val="lt1">
        <a:shade val="80000"/>
      </a:schemeClr>
    </dgm:linClrLst>
    <dgm:effectClrLst/>
    <dgm:txLinClrLst/>
    <dgm:txFillClrLst/>
    <dgm:txEffectClrLst/>
  </dgm:styleLbl>
  <dgm:styleLbl name="asst2">
    <dgm:fillClrLst>
      <a:schemeClr val="accent5"/>
    </dgm:fillClrLst>
    <dgm:linClrLst meth="repeat">
      <a:schemeClr val="lt1"/>
    </dgm:linClrLst>
    <dgm:effectClrLst/>
    <dgm:txLinClrLst/>
    <dgm:txFillClrLst/>
    <dgm:txEffectClrLst/>
  </dgm:styleLbl>
  <dgm:styleLbl name="asst3">
    <dgm:fillClrLst>
      <a:schemeClr val="accent6"/>
    </dgm:fillClrLst>
    <dgm:linClrLst meth="repeat">
      <a:schemeClr val="lt1"/>
    </dgm:linClrLst>
    <dgm:effectClrLst/>
    <dgm:txLinClrLst/>
    <dgm:txFillClrLst/>
    <dgm:txEffectClrLst/>
  </dgm:styleLbl>
  <dgm:styleLbl name="asst4">
    <dgm:fillClrLst>
      <a:schemeClr val="accent1"/>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3"/>
    </dgm:fillClrLst>
    <dgm:linClrLst meth="repeat">
      <a:schemeClr val="accent3"/>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4"/>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5"/>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6"/>
    </dgm:linClrLst>
    <dgm:effectClrLst/>
    <dgm:txLinClrLst/>
    <dgm:txFillClrLst meth="repeat">
      <a:schemeClr val="tx1"/>
    </dgm:txFillClrLst>
    <dgm:txEffectClrLst/>
  </dgm:styleLbl>
  <dgm:styleLbl name="f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conF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align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solidFgAcc1">
    <dgm:fillClrLst meth="repeat">
      <a:schemeClr val="lt1"/>
    </dgm:fillClrLst>
    <dgm:linClrLst>
      <a:schemeClr val="accent3"/>
      <a:schemeClr val="accent4"/>
    </dgm:linClrLst>
    <dgm:effectClrLst/>
    <dgm:txLinClrLst/>
    <dgm:txFillClrLst meth="repeat">
      <a:schemeClr val="dk1"/>
    </dgm:txFillClrLst>
    <dgm:txEffectClrLst/>
  </dgm:styleLbl>
  <dgm:styleLbl name="solidAlignAcc1">
    <dgm:fillClrLst meth="repeat">
      <a:schemeClr val="lt1"/>
    </dgm:fillClrLst>
    <dgm:linClrLst>
      <a:schemeClr val="accent3"/>
      <a:schemeClr val="accent4"/>
    </dgm:linClrLst>
    <dgm:effectClrLst/>
    <dgm:txLinClrLst/>
    <dgm:txFillClrLst meth="repeat">
      <a:schemeClr val="dk1"/>
    </dgm:txFillClrLst>
    <dgm:txEffectClrLst/>
  </dgm:styleLbl>
  <dgm:styleLbl name="solidBgAcc1">
    <dgm:fillClrLst meth="repeat">
      <a:schemeClr val="lt1"/>
    </dgm:fillClrLst>
    <dgm:linClrLst>
      <a:schemeClr val="accent3"/>
      <a:schemeClr val="accent4"/>
    </dgm:linClrLst>
    <dgm:effectClrLst/>
    <dgm:txLinClrLst/>
    <dgm:txFillClrLst meth="repeat">
      <a:schemeClr val="dk1"/>
    </dgm:txFillClrLst>
    <dgm:txEffectClrLst/>
  </dgm:styleLbl>
  <dgm:styleLbl name="fg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align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bg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2"/>
    </dgm:linClrLst>
    <dgm:effectClrLst/>
    <dgm:txLinClrLst/>
    <dgm:txFillClrLst meth="repeat">
      <a:schemeClr val="dk1"/>
    </dgm:txFillClrLst>
    <dgm:txEffectClrLst/>
  </dgm:styleLbl>
  <dgm:styleLbl name="fgAcc2">
    <dgm:fillClrLst meth="repeat">
      <a:schemeClr val="lt1">
        <a:alpha val="90000"/>
      </a:schemeClr>
    </dgm:fillClrLst>
    <dgm:linClrLst>
      <a:schemeClr val="accent4"/>
    </dgm:linClrLst>
    <dgm:effectClrLst/>
    <dgm:txLinClrLst/>
    <dgm:txFillClrLst meth="repeat">
      <a:schemeClr val="dk1"/>
    </dgm:txFillClrLst>
    <dgm:txEffectClrLst/>
  </dgm:styleLbl>
  <dgm:styleLbl name="fgAcc3">
    <dgm:fillClrLst meth="repeat">
      <a:schemeClr val="lt1">
        <a:alpha val="90000"/>
      </a:schemeClr>
    </dgm:fillClrLst>
    <dgm:linClrLst>
      <a:schemeClr val="accent5"/>
    </dgm:linClrLst>
    <dgm:effectClrLst/>
    <dgm:txLinClrLst/>
    <dgm:txFillClrLst meth="repeat">
      <a:schemeClr val="dk1"/>
    </dgm:txFillClrLst>
    <dgm:txEffectClrLst/>
  </dgm:styleLbl>
  <dgm:styleLbl name="fgAcc4">
    <dgm:fillClrLst meth="repeat">
      <a:schemeClr val="lt1">
        <a:alpha val="90000"/>
      </a:schemeClr>
    </dgm:fillClrLst>
    <dgm:linClrLst>
      <a:schemeClr val="accent6"/>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3">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3"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3">
                <a:hueOff val="-379119"/>
                <a:satOff val="-1563"/>
                <a:lumOff val="-328"/>
                <a:alphaOff val="0"/>
                <a:satMod val="103000"/>
                <a:lumMod val="102000"/>
                <a:tint val="94000"/>
              </a:schemeClr>
            </a:gs>
            <a:gs pos="50000">
              <a:schemeClr val="accent3">
                <a:hueOff val="-379119"/>
                <a:satOff val="-1563"/>
                <a:lumOff val="-328"/>
                <a:alphaOff val="0"/>
                <a:satMod val="110000"/>
                <a:lumMod val="100000"/>
                <a:shade val="100000"/>
              </a:schemeClr>
            </a:gs>
            <a:gs pos="100000">
              <a:schemeClr val="accent3">
                <a:hueOff val="-379119"/>
                <a:satOff val="-1563"/>
                <a:lumOff val="-328"/>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3">
              <a:hueOff val="-379119"/>
              <a:satOff val="-1563"/>
              <a:lumOff val="-328"/>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3">
                <a:hueOff val="-758238"/>
                <a:satOff val="-3126"/>
                <a:lumOff val="-655"/>
                <a:alphaOff val="0"/>
                <a:satMod val="103000"/>
                <a:lumMod val="102000"/>
                <a:tint val="94000"/>
              </a:schemeClr>
            </a:gs>
            <a:gs pos="50000">
              <a:schemeClr val="accent3">
                <a:hueOff val="-758238"/>
                <a:satOff val="-3126"/>
                <a:lumOff val="-655"/>
                <a:alphaOff val="0"/>
                <a:satMod val="110000"/>
                <a:lumMod val="100000"/>
                <a:shade val="100000"/>
              </a:schemeClr>
            </a:gs>
            <a:gs pos="100000">
              <a:schemeClr val="accent3">
                <a:hueOff val="-758238"/>
                <a:satOff val="-3126"/>
                <a:lumOff val="-65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3">
              <a:hueOff val="-758238"/>
              <a:satOff val="-3126"/>
              <a:lumOff val="-655"/>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3">
                <a:hueOff val="-1137357"/>
                <a:satOff val="-4689"/>
                <a:lumOff val="-983"/>
                <a:alphaOff val="0"/>
                <a:satMod val="103000"/>
                <a:lumMod val="102000"/>
                <a:tint val="94000"/>
              </a:schemeClr>
            </a:gs>
            <a:gs pos="50000">
              <a:schemeClr val="accent3">
                <a:hueOff val="-1137357"/>
                <a:satOff val="-4689"/>
                <a:lumOff val="-983"/>
                <a:alphaOff val="0"/>
                <a:satMod val="110000"/>
                <a:lumMod val="100000"/>
                <a:shade val="100000"/>
              </a:schemeClr>
            </a:gs>
            <a:gs pos="100000">
              <a:schemeClr val="accent3">
                <a:hueOff val="-1137357"/>
                <a:satOff val="-4689"/>
                <a:lumOff val="-98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3">
              <a:hueOff val="-1137357"/>
              <a:satOff val="-4689"/>
              <a:lumOff val="-983"/>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a:gsLst>
            <a:gs pos="100000">
              <a:schemeClr val="accent2">
                <a:lumMod val="40000"/>
                <a:lumOff val="60000"/>
              </a:schemeClr>
            </a:gs>
            <a:gs pos="16000">
              <a:srgbClr val="F6FDFF"/>
            </a:gs>
            <a:gs pos="0">
              <a:schemeClr val="accent4">
                <a:lumMod val="60000"/>
                <a:lumOff val="40000"/>
              </a:schemeClr>
            </a:gs>
            <a:gs pos="86000">
              <a:schemeClr val="bg1"/>
            </a:gs>
          </a:gsLst>
          <a:lin ang="2700000" scaled="1"/>
        </a:gradFill>
        <a:effectLst/>
      </p:bgPr>
    </p:bg>
    <p:spTree>
      <p:nvGrpSpPr>
        <p:cNvPr id="1" name=""/>
        <p:cNvGrpSpPr/>
        <p:nvPr/>
      </p:nvGrpSpPr>
      <p:grpSpPr>
        <a:xfrm>
          <a:off x="0" y="0"/>
          <a:ext cx="0" cy="0"/>
          <a:chOff x="0" y="0"/>
          <a:chExt cx="0" cy="0"/>
        </a:xfrm>
      </p:grpSpPr>
      <p:grpSp>
        <p:nvGrpSpPr>
          <p:cNvPr id="29" name="Group 28"/>
          <p:cNvGrpSpPr/>
          <p:nvPr userDrawn="1"/>
        </p:nvGrpSpPr>
        <p:grpSpPr>
          <a:xfrm>
            <a:off x="2435538" y="346094"/>
            <a:ext cx="7316393" cy="5589513"/>
            <a:chOff x="3116456" y="536594"/>
            <a:chExt cx="7316393" cy="5589513"/>
          </a:xfrm>
        </p:grpSpPr>
        <p:sp>
          <p:nvSpPr>
            <p:cNvPr id="23" name="Hexagon 22"/>
            <p:cNvSpPr/>
            <p:nvPr userDrawn="1"/>
          </p:nvSpPr>
          <p:spPr>
            <a:xfrm rot="5400000">
              <a:off x="3993231" y="2233941"/>
              <a:ext cx="1266787" cy="1119749"/>
            </a:xfrm>
            <a:prstGeom prst="hexagon">
              <a:avLst/>
            </a:prstGeom>
            <a:gradFill flip="none" rotWithShape="1">
              <a:gsLst>
                <a:gs pos="0">
                  <a:schemeClr val="accent4">
                    <a:lumMod val="75000"/>
                  </a:schemeClr>
                </a:gs>
                <a:gs pos="98000">
                  <a:schemeClr val="accent4"/>
                </a:gs>
              </a:gsLst>
              <a:lin ang="162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2" name="Hexagon 21"/>
            <p:cNvSpPr/>
            <p:nvPr userDrawn="1"/>
          </p:nvSpPr>
          <p:spPr>
            <a:xfrm rot="5400000">
              <a:off x="7060686" y="4949075"/>
              <a:ext cx="1249551" cy="1104514"/>
            </a:xfrm>
            <a:prstGeom prst="hexagon">
              <a:avLst/>
            </a:prstGeom>
            <a:gradFill flip="none" rotWithShape="1">
              <a:gsLst>
                <a:gs pos="0">
                  <a:schemeClr val="accent4">
                    <a:lumMod val="75000"/>
                  </a:schemeClr>
                </a:gs>
                <a:gs pos="98000">
                  <a:schemeClr val="accent4"/>
                </a:gs>
              </a:gsLst>
              <a:lin ang="162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 name="Hexagon 19"/>
            <p:cNvSpPr/>
            <p:nvPr userDrawn="1"/>
          </p:nvSpPr>
          <p:spPr>
            <a:xfrm rot="5400000">
              <a:off x="3389382" y="3982513"/>
              <a:ext cx="1993960" cy="1762518"/>
            </a:xfrm>
            <a:prstGeom prst="hexagon">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 name="Hexagon 4"/>
            <p:cNvSpPr/>
            <p:nvPr userDrawn="1"/>
          </p:nvSpPr>
          <p:spPr>
            <a:xfrm rot="5400000">
              <a:off x="5406259" y="1075668"/>
              <a:ext cx="1151587" cy="1017920"/>
            </a:xfrm>
            <a:prstGeom prst="hexagon">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Hexagon 5"/>
            <p:cNvSpPr/>
            <p:nvPr userDrawn="1"/>
          </p:nvSpPr>
          <p:spPr>
            <a:xfrm rot="5400000">
              <a:off x="7677298" y="1464684"/>
              <a:ext cx="2164029" cy="1912847"/>
            </a:xfrm>
            <a:prstGeom prst="hexagon">
              <a:avLst/>
            </a:prstGeom>
            <a:gradFill flip="none" rotWithShape="1">
              <a:gsLst>
                <a:gs pos="0">
                  <a:srgbClr val="00B050"/>
                </a:gs>
                <a:gs pos="98000">
                  <a:schemeClr val="accent4"/>
                </a:gs>
              </a:gsLst>
              <a:lin ang="162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Hexagon 20"/>
            <p:cNvSpPr/>
            <p:nvPr userDrawn="1"/>
          </p:nvSpPr>
          <p:spPr>
            <a:xfrm rot="5400000">
              <a:off x="9139942" y="3167174"/>
              <a:ext cx="1151587" cy="1017920"/>
            </a:xfrm>
            <a:prstGeom prst="hexagon">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4" name="Hexagon 23"/>
            <p:cNvSpPr/>
            <p:nvPr userDrawn="1"/>
          </p:nvSpPr>
          <p:spPr>
            <a:xfrm rot="5400000">
              <a:off x="6210936" y="575901"/>
              <a:ext cx="677289" cy="598675"/>
            </a:xfrm>
            <a:prstGeom prst="hexagon">
              <a:avLst/>
            </a:prstGeom>
            <a:gradFill flip="none" rotWithShape="1">
              <a:gsLst>
                <a:gs pos="0">
                  <a:srgbClr val="00B050"/>
                </a:gs>
                <a:gs pos="98000">
                  <a:schemeClr val="accent4"/>
                </a:gs>
              </a:gsLst>
              <a:lin ang="162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5" name="Hexagon 24"/>
            <p:cNvSpPr/>
            <p:nvPr userDrawn="1"/>
          </p:nvSpPr>
          <p:spPr>
            <a:xfrm rot="5400000">
              <a:off x="3064470" y="3413633"/>
              <a:ext cx="895749" cy="791778"/>
            </a:xfrm>
            <a:prstGeom prst="hexagon">
              <a:avLst/>
            </a:prstGeom>
            <a:gradFill flip="none" rotWithShape="1">
              <a:gsLst>
                <a:gs pos="0">
                  <a:schemeClr val="accent4">
                    <a:lumMod val="75000"/>
                  </a:schemeClr>
                </a:gs>
                <a:gs pos="98000">
                  <a:schemeClr val="accent4"/>
                </a:gs>
              </a:gsLst>
              <a:lin ang="162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6" name="Hexagon 25"/>
            <p:cNvSpPr/>
            <p:nvPr userDrawn="1"/>
          </p:nvSpPr>
          <p:spPr>
            <a:xfrm rot="5400000">
              <a:off x="3802575" y="1851414"/>
              <a:ext cx="557116" cy="492450"/>
            </a:xfrm>
            <a:prstGeom prst="hexagon">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7" name="Hexagon 26"/>
            <p:cNvSpPr/>
            <p:nvPr userDrawn="1"/>
          </p:nvSpPr>
          <p:spPr>
            <a:xfrm rot="5400000">
              <a:off x="8576476" y="4037306"/>
              <a:ext cx="895749" cy="791778"/>
            </a:xfrm>
            <a:prstGeom prst="hexagon">
              <a:avLst/>
            </a:prstGeom>
            <a:gradFill flip="none" rotWithShape="1">
              <a:gsLst>
                <a:gs pos="0">
                  <a:schemeClr val="accent4">
                    <a:lumMod val="75000"/>
                  </a:schemeClr>
                </a:gs>
                <a:gs pos="98000">
                  <a:schemeClr val="accent4"/>
                </a:gs>
              </a:gsLst>
              <a:lin ang="162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8" name="Hexagon 27"/>
            <p:cNvSpPr/>
            <p:nvPr userDrawn="1"/>
          </p:nvSpPr>
          <p:spPr>
            <a:xfrm rot="5400000">
              <a:off x="9767921" y="4216142"/>
              <a:ext cx="705896" cy="623961"/>
            </a:xfrm>
            <a:prstGeom prst="hexagon">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nvGrpSpPr>
          <p:cNvPr id="18" name="Group 17"/>
          <p:cNvGrpSpPr/>
          <p:nvPr userDrawn="1"/>
        </p:nvGrpSpPr>
        <p:grpSpPr>
          <a:xfrm>
            <a:off x="4230961" y="1319057"/>
            <a:ext cx="3730078" cy="4219887"/>
            <a:chOff x="4655399" y="1428576"/>
            <a:chExt cx="3497943" cy="3957270"/>
          </a:xfrm>
        </p:grpSpPr>
        <p:sp>
          <p:nvSpPr>
            <p:cNvPr id="2" name="Hexagon 1"/>
            <p:cNvSpPr/>
            <p:nvPr userDrawn="1"/>
          </p:nvSpPr>
          <p:spPr>
            <a:xfrm rot="5400000">
              <a:off x="4425736" y="1658239"/>
              <a:ext cx="3957270" cy="3497943"/>
            </a:xfrm>
            <a:prstGeom prst="hexagon">
              <a:avLst/>
            </a:prstGeom>
            <a:gradFill flip="none" rotWithShape="1">
              <a:gsLst>
                <a:gs pos="5000">
                  <a:schemeClr val="accent3">
                    <a:lumMod val="46000"/>
                    <a:lumOff val="54000"/>
                  </a:schemeClr>
                </a:gs>
                <a:gs pos="98000">
                  <a:srgbClr val="00B050">
                    <a:lumMod val="98000"/>
                  </a:srgbClr>
                </a:gs>
              </a:gsLst>
              <a:lin ang="2700000" scaled="1"/>
              <a:tileRect/>
            </a:gradFill>
            <a:ln>
              <a:noFill/>
            </a:ln>
            <a:effectLst>
              <a:outerShdw blurRad="25400" sx="102000" sy="102000" algn="ctr" rotWithShape="0">
                <a:prstClr val="black">
                  <a:alpha val="1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p:cNvSpPr/>
            <p:nvPr userDrawn="1"/>
          </p:nvSpPr>
          <p:spPr>
            <a:xfrm rot="16200000">
              <a:off x="4771731" y="1966076"/>
              <a:ext cx="3260748" cy="2882267"/>
            </a:xfrm>
            <a:prstGeom prst="hexagon">
              <a:avLst/>
            </a:prstGeom>
            <a:gradFill flip="none" rotWithShape="1">
              <a:gsLst>
                <a:gs pos="0">
                  <a:schemeClr val="bg1">
                    <a:lumMod val="75000"/>
                  </a:schemeClr>
                </a:gs>
                <a:gs pos="62000">
                  <a:schemeClr val="bg1"/>
                </a:gs>
              </a:gsLst>
              <a:path path="circle">
                <a:fillToRect l="100000" t="100000"/>
              </a:path>
              <a:tileRect r="-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4652601" y="2975067"/>
            <a:ext cx="2904200" cy="907867"/>
          </a:xfrm>
          <a:prstGeom prst="rect">
            <a:avLst/>
          </a:prstGeom>
        </p:spPr>
        <p:txBody>
          <a:bodyPr lIns="91425" tIns="91425" rIns="91425" bIns="91425" anchor="ctr" anchorCtr="0">
            <a:normAutofit/>
          </a:bodyPr>
          <a:lstStyle>
            <a:lvl1pPr lvl="0" algn="ctr">
              <a:spcBef>
                <a:spcPts val="0"/>
              </a:spcBef>
              <a:buSzPct val="100000"/>
              <a:defRPr sz="36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32" name="Freeform 31"/>
          <p:cNvSpPr/>
          <p:nvPr userDrawn="1"/>
        </p:nvSpPr>
        <p:spPr>
          <a:xfrm>
            <a:off x="-19572" y="5374016"/>
            <a:ext cx="1548569" cy="1502676"/>
          </a:xfrm>
          <a:custGeom>
            <a:avLst/>
            <a:gdLst>
              <a:gd name="connsiteX0" fmla="*/ 0 w 3032021"/>
              <a:gd name="connsiteY0" fmla="*/ 0 h 2942165"/>
              <a:gd name="connsiteX1" fmla="*/ 128400 w 3032021"/>
              <a:gd name="connsiteY1" fmla="*/ 124595 h 2942165"/>
              <a:gd name="connsiteX2" fmla="*/ 128400 w 3032021"/>
              <a:gd name="connsiteY2" fmla="*/ 2813765 h 2942165"/>
              <a:gd name="connsiteX3" fmla="*/ 2899700 w 3032021"/>
              <a:gd name="connsiteY3" fmla="*/ 2813765 h 2942165"/>
              <a:gd name="connsiteX4" fmla="*/ 3032021 w 3032021"/>
              <a:gd name="connsiteY4" fmla="*/ 2942165 h 2942165"/>
              <a:gd name="connsiteX5" fmla="*/ 0 w 3032021"/>
              <a:gd name="connsiteY5" fmla="*/ 2942165 h 29421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032021" h="2942165">
                <a:moveTo>
                  <a:pt x="0" y="0"/>
                </a:moveTo>
                <a:lnTo>
                  <a:pt x="128400" y="124595"/>
                </a:lnTo>
                <a:lnTo>
                  <a:pt x="128400" y="2813765"/>
                </a:lnTo>
                <a:lnTo>
                  <a:pt x="2899700" y="2813765"/>
                </a:lnTo>
                <a:lnTo>
                  <a:pt x="3032021" y="2942165"/>
                </a:lnTo>
                <a:lnTo>
                  <a:pt x="0" y="2942165"/>
                </a:lnTo>
                <a:close/>
              </a:path>
            </a:pathLst>
          </a:custGeom>
          <a:gradFill flip="none" rotWithShape="1">
            <a:gsLst>
              <a:gs pos="5000">
                <a:schemeClr val="accent3">
                  <a:lumMod val="46000"/>
                  <a:lumOff val="54000"/>
                </a:schemeClr>
              </a:gs>
              <a:gs pos="98000">
                <a:srgbClr val="00B050">
                  <a:lumMod val="98000"/>
                </a:srgbClr>
              </a:gs>
            </a:gsLst>
            <a:lin ang="27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3" name="Freeform 32"/>
          <p:cNvSpPr/>
          <p:nvPr userDrawn="1"/>
        </p:nvSpPr>
        <p:spPr>
          <a:xfrm rot="10800000">
            <a:off x="10777927" y="-1"/>
            <a:ext cx="1420822" cy="1378715"/>
          </a:xfrm>
          <a:custGeom>
            <a:avLst/>
            <a:gdLst>
              <a:gd name="connsiteX0" fmla="*/ 0 w 3032021"/>
              <a:gd name="connsiteY0" fmla="*/ 0 h 2942165"/>
              <a:gd name="connsiteX1" fmla="*/ 128400 w 3032021"/>
              <a:gd name="connsiteY1" fmla="*/ 124595 h 2942165"/>
              <a:gd name="connsiteX2" fmla="*/ 128400 w 3032021"/>
              <a:gd name="connsiteY2" fmla="*/ 2813765 h 2942165"/>
              <a:gd name="connsiteX3" fmla="*/ 2899700 w 3032021"/>
              <a:gd name="connsiteY3" fmla="*/ 2813765 h 2942165"/>
              <a:gd name="connsiteX4" fmla="*/ 3032021 w 3032021"/>
              <a:gd name="connsiteY4" fmla="*/ 2942165 h 2942165"/>
              <a:gd name="connsiteX5" fmla="*/ 0 w 3032021"/>
              <a:gd name="connsiteY5" fmla="*/ 2942165 h 29421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032021" h="2942165">
                <a:moveTo>
                  <a:pt x="0" y="0"/>
                </a:moveTo>
                <a:lnTo>
                  <a:pt x="128400" y="124595"/>
                </a:lnTo>
                <a:lnTo>
                  <a:pt x="128400" y="2813765"/>
                </a:lnTo>
                <a:lnTo>
                  <a:pt x="2899700" y="2813765"/>
                </a:lnTo>
                <a:lnTo>
                  <a:pt x="3032021" y="2942165"/>
                </a:lnTo>
                <a:lnTo>
                  <a:pt x="0" y="2942165"/>
                </a:lnTo>
                <a:close/>
              </a:path>
            </a:pathLst>
          </a:cu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grpSp>
        <p:nvGrpSpPr>
          <p:cNvPr id="20" name="Group 19"/>
          <p:cNvGrpSpPr/>
          <p:nvPr userDrawn="1"/>
        </p:nvGrpSpPr>
        <p:grpSpPr>
          <a:xfrm>
            <a:off x="6545676" y="-1"/>
            <a:ext cx="5631980" cy="6858001"/>
            <a:chOff x="6573798" y="-1"/>
            <a:chExt cx="5631980" cy="6858001"/>
          </a:xfrm>
        </p:grpSpPr>
        <p:sp>
          <p:nvSpPr>
            <p:cNvPr id="7" name="Hexagon 6"/>
            <p:cNvSpPr/>
            <p:nvPr userDrawn="1"/>
          </p:nvSpPr>
          <p:spPr>
            <a:xfrm rot="16200000">
              <a:off x="7630014" y="288336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p:cNvSpPr/>
            <p:nvPr userDrawn="1"/>
          </p:nvSpPr>
          <p:spPr>
            <a:xfrm rot="16200000">
              <a:off x="8757136" y="287973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p:cNvSpPr/>
            <p:nvPr userDrawn="1"/>
          </p:nvSpPr>
          <p:spPr>
            <a:xfrm rot="16200000">
              <a:off x="9884258" y="2886993"/>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p:cNvSpPr/>
            <p:nvPr userDrawn="1"/>
          </p:nvSpPr>
          <p:spPr>
            <a:xfrm rot="16200000">
              <a:off x="11011380" y="287610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p:cNvSpPr/>
            <p:nvPr userDrawn="1"/>
          </p:nvSpPr>
          <p:spPr>
            <a:xfrm rot="16200000">
              <a:off x="6502892" y="2890621"/>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30" name="Hexagon 29"/>
            <p:cNvSpPr/>
            <p:nvPr userDrawn="1"/>
          </p:nvSpPr>
          <p:spPr>
            <a:xfrm rot="16200000">
              <a:off x="8202647" y="389452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Hexagon 30"/>
            <p:cNvSpPr/>
            <p:nvPr userDrawn="1"/>
          </p:nvSpPr>
          <p:spPr>
            <a:xfrm rot="16200000">
              <a:off x="9329769" y="3890896"/>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31"/>
            <p:cNvSpPr/>
            <p:nvPr userDrawn="1"/>
          </p:nvSpPr>
          <p:spPr>
            <a:xfrm rot="16200000">
              <a:off x="10456891" y="389815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Freeform 79"/>
            <p:cNvSpPr/>
            <p:nvPr userDrawn="1"/>
          </p:nvSpPr>
          <p:spPr>
            <a:xfrm rot="16200000">
              <a:off x="11319467" y="4151814"/>
              <a:ext cx="1221762" cy="550858"/>
            </a:xfrm>
            <a:custGeom>
              <a:avLst/>
              <a:gdLst>
                <a:gd name="connsiteX0" fmla="*/ 1221762 w 1221762"/>
                <a:gd name="connsiteY0" fmla="*/ 539975 h 550858"/>
                <a:gd name="connsiteX1" fmla="*/ 1216320 w 1221762"/>
                <a:gd name="connsiteY1" fmla="*/ 550858 h 550858"/>
                <a:gd name="connsiteX2" fmla="*/ 5442 w 1221762"/>
                <a:gd name="connsiteY2" fmla="*/ 550858 h 550858"/>
                <a:gd name="connsiteX3" fmla="*/ 0 w 1221762"/>
                <a:gd name="connsiteY3" fmla="*/ 539975 h 550858"/>
                <a:gd name="connsiteX4" fmla="*/ 269988 w 1221762"/>
                <a:gd name="connsiteY4" fmla="*/ 0 h 550858"/>
                <a:gd name="connsiteX5" fmla="*/ 951775 w 1221762"/>
                <a:gd name="connsiteY5" fmla="*/ 0 h 5508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21762" h="550858">
                  <a:moveTo>
                    <a:pt x="1221762" y="539975"/>
                  </a:moveTo>
                  <a:lnTo>
                    <a:pt x="1216320" y="550858"/>
                  </a:lnTo>
                  <a:lnTo>
                    <a:pt x="5442" y="550858"/>
                  </a:lnTo>
                  <a:lnTo>
                    <a:pt x="0" y="539975"/>
                  </a:lnTo>
                  <a:lnTo>
                    <a:pt x="269988" y="0"/>
                  </a:lnTo>
                  <a:lnTo>
                    <a:pt x="9517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Hexagon 33"/>
            <p:cNvSpPr/>
            <p:nvPr userDrawn="1"/>
          </p:nvSpPr>
          <p:spPr>
            <a:xfrm rot="16200000">
              <a:off x="7075525" y="3901782"/>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36" name="Hexagon 35"/>
            <p:cNvSpPr/>
            <p:nvPr userDrawn="1"/>
          </p:nvSpPr>
          <p:spPr>
            <a:xfrm rot="16200000">
              <a:off x="7638352" y="489753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p:cNvSpPr/>
            <p:nvPr userDrawn="1"/>
          </p:nvSpPr>
          <p:spPr>
            <a:xfrm rot="16200000">
              <a:off x="8765474" y="489390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Hexagon 37"/>
            <p:cNvSpPr/>
            <p:nvPr userDrawn="1"/>
          </p:nvSpPr>
          <p:spPr>
            <a:xfrm rot="16200000">
              <a:off x="9892596" y="4901163"/>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Hexagon 38"/>
            <p:cNvSpPr/>
            <p:nvPr userDrawn="1"/>
          </p:nvSpPr>
          <p:spPr>
            <a:xfrm rot="16200000">
              <a:off x="11019718" y="489027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Hexagon 39"/>
            <p:cNvSpPr/>
            <p:nvPr userDrawn="1"/>
          </p:nvSpPr>
          <p:spPr>
            <a:xfrm rot="16200000">
              <a:off x="6511230" y="4904791"/>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42" name="Hexagon 41"/>
            <p:cNvSpPr/>
            <p:nvPr userDrawn="1"/>
          </p:nvSpPr>
          <p:spPr>
            <a:xfrm rot="16200000">
              <a:off x="8188133" y="1883089"/>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Hexagon 42"/>
            <p:cNvSpPr/>
            <p:nvPr userDrawn="1"/>
          </p:nvSpPr>
          <p:spPr>
            <a:xfrm rot="16200000">
              <a:off x="9315255" y="1879460"/>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Hexagon 43"/>
            <p:cNvSpPr/>
            <p:nvPr userDrawn="1"/>
          </p:nvSpPr>
          <p:spPr>
            <a:xfrm rot="16200000">
              <a:off x="10442377" y="1886718"/>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Freeform 77"/>
            <p:cNvSpPr/>
            <p:nvPr userDrawn="1"/>
          </p:nvSpPr>
          <p:spPr>
            <a:xfrm rot="16200000">
              <a:off x="11312210" y="2133121"/>
              <a:ext cx="1221762" cy="565372"/>
            </a:xfrm>
            <a:custGeom>
              <a:avLst/>
              <a:gdLst>
                <a:gd name="connsiteX0" fmla="*/ 1221762 w 1221762"/>
                <a:gd name="connsiteY0" fmla="*/ 539975 h 565372"/>
                <a:gd name="connsiteX1" fmla="*/ 1209063 w 1221762"/>
                <a:gd name="connsiteY1" fmla="*/ 565372 h 565372"/>
                <a:gd name="connsiteX2" fmla="*/ 12699 w 1221762"/>
                <a:gd name="connsiteY2" fmla="*/ 565372 h 565372"/>
                <a:gd name="connsiteX3" fmla="*/ 0 w 1221762"/>
                <a:gd name="connsiteY3" fmla="*/ 539975 h 565372"/>
                <a:gd name="connsiteX4" fmla="*/ 269988 w 1221762"/>
                <a:gd name="connsiteY4" fmla="*/ 0 h 565372"/>
                <a:gd name="connsiteX5" fmla="*/ 951775 w 1221762"/>
                <a:gd name="connsiteY5" fmla="*/ 0 h 5653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21762" h="565372">
                  <a:moveTo>
                    <a:pt x="1221762" y="539975"/>
                  </a:moveTo>
                  <a:lnTo>
                    <a:pt x="1209063" y="565372"/>
                  </a:lnTo>
                  <a:lnTo>
                    <a:pt x="12699" y="565372"/>
                  </a:lnTo>
                  <a:lnTo>
                    <a:pt x="0" y="539975"/>
                  </a:lnTo>
                  <a:lnTo>
                    <a:pt x="269988" y="0"/>
                  </a:lnTo>
                  <a:lnTo>
                    <a:pt x="9517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Hexagon 45"/>
            <p:cNvSpPr/>
            <p:nvPr userDrawn="1"/>
          </p:nvSpPr>
          <p:spPr>
            <a:xfrm rot="16200000">
              <a:off x="7061011" y="1890346"/>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48" name="Hexagon 47"/>
            <p:cNvSpPr/>
            <p:nvPr userDrawn="1"/>
          </p:nvSpPr>
          <p:spPr>
            <a:xfrm rot="16200000">
              <a:off x="8753506" y="859833"/>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Hexagon 48"/>
            <p:cNvSpPr/>
            <p:nvPr userDrawn="1"/>
          </p:nvSpPr>
          <p:spPr>
            <a:xfrm rot="16200000">
              <a:off x="9880628" y="870718"/>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Hexagon 49"/>
            <p:cNvSpPr/>
            <p:nvPr userDrawn="1"/>
          </p:nvSpPr>
          <p:spPr>
            <a:xfrm rot="16200000">
              <a:off x="11007750" y="863462"/>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Hexagon 51"/>
            <p:cNvSpPr/>
            <p:nvPr userDrawn="1"/>
          </p:nvSpPr>
          <p:spPr>
            <a:xfrm rot="16200000">
              <a:off x="7626384" y="867090"/>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68" name="Freeform 67"/>
            <p:cNvSpPr/>
            <p:nvPr userDrawn="1"/>
          </p:nvSpPr>
          <p:spPr>
            <a:xfrm rot="16200000">
              <a:off x="8306541" y="-46596"/>
              <a:ext cx="986759" cy="1079950"/>
            </a:xfrm>
            <a:custGeom>
              <a:avLst/>
              <a:gdLst>
                <a:gd name="connsiteX0" fmla="*/ 986759 w 986759"/>
                <a:gd name="connsiteY0" fmla="*/ 69968 h 1079950"/>
                <a:gd name="connsiteX1" fmla="*/ 986759 w 986759"/>
                <a:gd name="connsiteY1" fmla="*/ 1009982 h 1079950"/>
                <a:gd name="connsiteX2" fmla="*/ 951775 w 986759"/>
                <a:gd name="connsiteY2" fmla="*/ 1079950 h 1079950"/>
                <a:gd name="connsiteX3" fmla="*/ 269988 w 986759"/>
                <a:gd name="connsiteY3" fmla="*/ 1079950 h 1079950"/>
                <a:gd name="connsiteX4" fmla="*/ 0 w 986759"/>
                <a:gd name="connsiteY4" fmla="*/ 539975 h 1079950"/>
                <a:gd name="connsiteX5" fmla="*/ 269988 w 986759"/>
                <a:gd name="connsiteY5" fmla="*/ 0 h 1079950"/>
                <a:gd name="connsiteX6" fmla="*/ 951775 w 986759"/>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986759" h="1079950">
                  <a:moveTo>
                    <a:pt x="986759" y="69968"/>
                  </a:moveTo>
                  <a:lnTo>
                    <a:pt x="986759" y="1009982"/>
                  </a:lnTo>
                  <a:lnTo>
                    <a:pt x="951775" y="1079950"/>
                  </a:lnTo>
                  <a:lnTo>
                    <a:pt x="269988" y="1079950"/>
                  </a:lnTo>
                  <a:lnTo>
                    <a:pt x="0" y="539975"/>
                  </a:lnTo>
                  <a:lnTo>
                    <a:pt x="269988" y="0"/>
                  </a:lnTo>
                  <a:lnTo>
                    <a:pt x="9517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Freeform 69"/>
            <p:cNvSpPr/>
            <p:nvPr userDrawn="1"/>
          </p:nvSpPr>
          <p:spPr>
            <a:xfrm rot="16200000">
              <a:off x="9435477" y="-48410"/>
              <a:ext cx="983130" cy="1079950"/>
            </a:xfrm>
            <a:custGeom>
              <a:avLst/>
              <a:gdLst>
                <a:gd name="connsiteX0" fmla="*/ 983130 w 983130"/>
                <a:gd name="connsiteY0" fmla="*/ 62710 h 1079950"/>
                <a:gd name="connsiteX1" fmla="*/ 983130 w 983130"/>
                <a:gd name="connsiteY1" fmla="*/ 1017240 h 1079950"/>
                <a:gd name="connsiteX2" fmla="*/ 951775 w 983130"/>
                <a:gd name="connsiteY2" fmla="*/ 1079950 h 1079950"/>
                <a:gd name="connsiteX3" fmla="*/ 269988 w 983130"/>
                <a:gd name="connsiteY3" fmla="*/ 1079950 h 1079950"/>
                <a:gd name="connsiteX4" fmla="*/ 0 w 983130"/>
                <a:gd name="connsiteY4" fmla="*/ 539975 h 1079950"/>
                <a:gd name="connsiteX5" fmla="*/ 269988 w 983130"/>
                <a:gd name="connsiteY5" fmla="*/ 0 h 1079950"/>
                <a:gd name="connsiteX6" fmla="*/ 951775 w 983130"/>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983130" h="1079950">
                  <a:moveTo>
                    <a:pt x="983130" y="62710"/>
                  </a:moveTo>
                  <a:lnTo>
                    <a:pt x="983130" y="1017240"/>
                  </a:lnTo>
                  <a:lnTo>
                    <a:pt x="951775" y="1079950"/>
                  </a:lnTo>
                  <a:lnTo>
                    <a:pt x="269988" y="1079950"/>
                  </a:lnTo>
                  <a:lnTo>
                    <a:pt x="0" y="539975"/>
                  </a:lnTo>
                  <a:lnTo>
                    <a:pt x="269988" y="0"/>
                  </a:lnTo>
                  <a:lnTo>
                    <a:pt x="9517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Freeform 71"/>
            <p:cNvSpPr/>
            <p:nvPr userDrawn="1"/>
          </p:nvSpPr>
          <p:spPr>
            <a:xfrm rot="16200000">
              <a:off x="10558970" y="-44781"/>
              <a:ext cx="990388" cy="1079950"/>
            </a:xfrm>
            <a:custGeom>
              <a:avLst/>
              <a:gdLst>
                <a:gd name="connsiteX0" fmla="*/ 990388 w 990388"/>
                <a:gd name="connsiteY0" fmla="*/ 77226 h 1079950"/>
                <a:gd name="connsiteX1" fmla="*/ 990388 w 990388"/>
                <a:gd name="connsiteY1" fmla="*/ 1002724 h 1079950"/>
                <a:gd name="connsiteX2" fmla="*/ 951775 w 990388"/>
                <a:gd name="connsiteY2" fmla="*/ 1079950 h 1079950"/>
                <a:gd name="connsiteX3" fmla="*/ 269988 w 990388"/>
                <a:gd name="connsiteY3" fmla="*/ 1079950 h 1079950"/>
                <a:gd name="connsiteX4" fmla="*/ 0 w 990388"/>
                <a:gd name="connsiteY4" fmla="*/ 539975 h 1079950"/>
                <a:gd name="connsiteX5" fmla="*/ 269988 w 990388"/>
                <a:gd name="connsiteY5" fmla="*/ 0 h 1079950"/>
                <a:gd name="connsiteX6" fmla="*/ 951775 w 990388"/>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990388" h="1079950">
                  <a:moveTo>
                    <a:pt x="990388" y="77226"/>
                  </a:moveTo>
                  <a:lnTo>
                    <a:pt x="990388" y="1002724"/>
                  </a:lnTo>
                  <a:lnTo>
                    <a:pt x="951775" y="1079950"/>
                  </a:lnTo>
                  <a:lnTo>
                    <a:pt x="269988" y="1079950"/>
                  </a:lnTo>
                  <a:lnTo>
                    <a:pt x="0" y="539975"/>
                  </a:lnTo>
                  <a:lnTo>
                    <a:pt x="269988" y="0"/>
                  </a:lnTo>
                  <a:lnTo>
                    <a:pt x="9517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Freeform 75"/>
            <p:cNvSpPr/>
            <p:nvPr userDrawn="1"/>
          </p:nvSpPr>
          <p:spPr>
            <a:xfrm rot="16200000">
              <a:off x="11433793" y="207518"/>
              <a:ext cx="979502" cy="564466"/>
            </a:xfrm>
            <a:custGeom>
              <a:avLst/>
              <a:gdLst>
                <a:gd name="connsiteX0" fmla="*/ 979502 w 979502"/>
                <a:gd name="connsiteY0" fmla="*/ 55454 h 564466"/>
                <a:gd name="connsiteX1" fmla="*/ 979502 w 979502"/>
                <a:gd name="connsiteY1" fmla="*/ 564466 h 564466"/>
                <a:gd name="connsiteX2" fmla="*/ 12245 w 979502"/>
                <a:gd name="connsiteY2" fmla="*/ 564466 h 564466"/>
                <a:gd name="connsiteX3" fmla="*/ 0 w 979502"/>
                <a:gd name="connsiteY3" fmla="*/ 539975 h 564466"/>
                <a:gd name="connsiteX4" fmla="*/ 269988 w 979502"/>
                <a:gd name="connsiteY4" fmla="*/ 0 h 564466"/>
                <a:gd name="connsiteX5" fmla="*/ 951775 w 979502"/>
                <a:gd name="connsiteY5" fmla="*/ 0 h 5644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979502" h="564466">
                  <a:moveTo>
                    <a:pt x="979502" y="55454"/>
                  </a:moveTo>
                  <a:lnTo>
                    <a:pt x="979502" y="564466"/>
                  </a:lnTo>
                  <a:lnTo>
                    <a:pt x="12245" y="564466"/>
                  </a:lnTo>
                  <a:lnTo>
                    <a:pt x="0" y="539975"/>
                  </a:lnTo>
                  <a:lnTo>
                    <a:pt x="269988" y="0"/>
                  </a:lnTo>
                  <a:lnTo>
                    <a:pt x="9517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Freeform 65"/>
            <p:cNvSpPr/>
            <p:nvPr userDrawn="1"/>
          </p:nvSpPr>
          <p:spPr>
            <a:xfrm rot="16200000">
              <a:off x="7175790" y="-42967"/>
              <a:ext cx="994016" cy="1079950"/>
            </a:xfrm>
            <a:custGeom>
              <a:avLst/>
              <a:gdLst>
                <a:gd name="connsiteX0" fmla="*/ 994016 w 994016"/>
                <a:gd name="connsiteY0" fmla="*/ 84482 h 1079950"/>
                <a:gd name="connsiteX1" fmla="*/ 994016 w 994016"/>
                <a:gd name="connsiteY1" fmla="*/ 995468 h 1079950"/>
                <a:gd name="connsiteX2" fmla="*/ 951775 w 994016"/>
                <a:gd name="connsiteY2" fmla="*/ 1079950 h 1079950"/>
                <a:gd name="connsiteX3" fmla="*/ 269988 w 994016"/>
                <a:gd name="connsiteY3" fmla="*/ 1079950 h 1079950"/>
                <a:gd name="connsiteX4" fmla="*/ 0 w 994016"/>
                <a:gd name="connsiteY4" fmla="*/ 539975 h 1079950"/>
                <a:gd name="connsiteX5" fmla="*/ 269988 w 994016"/>
                <a:gd name="connsiteY5" fmla="*/ 0 h 1079950"/>
                <a:gd name="connsiteX6" fmla="*/ 951775 w 994016"/>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994016" h="1079950">
                  <a:moveTo>
                    <a:pt x="994016" y="84482"/>
                  </a:moveTo>
                  <a:lnTo>
                    <a:pt x="994016" y="995468"/>
                  </a:lnTo>
                  <a:lnTo>
                    <a:pt x="951775" y="1079950"/>
                  </a:lnTo>
                  <a:lnTo>
                    <a:pt x="269988" y="1079950"/>
                  </a:lnTo>
                  <a:lnTo>
                    <a:pt x="0" y="539975"/>
                  </a:lnTo>
                  <a:lnTo>
                    <a:pt x="269988" y="0"/>
                  </a:lnTo>
                  <a:lnTo>
                    <a:pt x="9517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87" name="Freeform 86"/>
            <p:cNvSpPr/>
            <p:nvPr userDrawn="1"/>
          </p:nvSpPr>
          <p:spPr>
            <a:xfrm rot="16200000">
              <a:off x="8293169" y="5797666"/>
              <a:ext cx="1040718" cy="1079950"/>
            </a:xfrm>
            <a:custGeom>
              <a:avLst/>
              <a:gdLst>
                <a:gd name="connsiteX0" fmla="*/ 1040718 w 1040718"/>
                <a:gd name="connsiteY0" fmla="*/ 539975 h 1079950"/>
                <a:gd name="connsiteX1" fmla="*/ 770731 w 1040718"/>
                <a:gd name="connsiteY1" fmla="*/ 1079950 h 1079950"/>
                <a:gd name="connsiteX2" fmla="*/ 88944 w 1040718"/>
                <a:gd name="connsiteY2" fmla="*/ 1079950 h 1079950"/>
                <a:gd name="connsiteX3" fmla="*/ 0 w 1040718"/>
                <a:gd name="connsiteY3" fmla="*/ 902062 h 1079950"/>
                <a:gd name="connsiteX4" fmla="*/ 0 w 1040718"/>
                <a:gd name="connsiteY4" fmla="*/ 177888 h 1079950"/>
                <a:gd name="connsiteX5" fmla="*/ 88944 w 1040718"/>
                <a:gd name="connsiteY5" fmla="*/ 0 h 1079950"/>
                <a:gd name="connsiteX6" fmla="*/ 770731 w 1040718"/>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0718" h="1079950">
                  <a:moveTo>
                    <a:pt x="1040718" y="539975"/>
                  </a:moveTo>
                  <a:lnTo>
                    <a:pt x="770731" y="1079950"/>
                  </a:lnTo>
                  <a:lnTo>
                    <a:pt x="88944" y="1079950"/>
                  </a:lnTo>
                  <a:lnTo>
                    <a:pt x="0" y="902062"/>
                  </a:lnTo>
                  <a:lnTo>
                    <a:pt x="0" y="177888"/>
                  </a:lnTo>
                  <a:lnTo>
                    <a:pt x="88944" y="0"/>
                  </a:lnTo>
                  <a:lnTo>
                    <a:pt x="770731"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Freeform 88"/>
            <p:cNvSpPr/>
            <p:nvPr userDrawn="1"/>
          </p:nvSpPr>
          <p:spPr>
            <a:xfrm rot="16200000">
              <a:off x="9418477" y="5795851"/>
              <a:ext cx="1044347" cy="1079950"/>
            </a:xfrm>
            <a:custGeom>
              <a:avLst/>
              <a:gdLst>
                <a:gd name="connsiteX0" fmla="*/ 1044347 w 1044347"/>
                <a:gd name="connsiteY0" fmla="*/ 539975 h 1079950"/>
                <a:gd name="connsiteX1" fmla="*/ 774360 w 1044347"/>
                <a:gd name="connsiteY1" fmla="*/ 1079950 h 1079950"/>
                <a:gd name="connsiteX2" fmla="*/ 92573 w 1044347"/>
                <a:gd name="connsiteY2" fmla="*/ 1079950 h 1079950"/>
                <a:gd name="connsiteX3" fmla="*/ 0 w 1044347"/>
                <a:gd name="connsiteY3" fmla="*/ 894804 h 1079950"/>
                <a:gd name="connsiteX4" fmla="*/ 0 w 1044347"/>
                <a:gd name="connsiteY4" fmla="*/ 185146 h 1079950"/>
                <a:gd name="connsiteX5" fmla="*/ 92573 w 1044347"/>
                <a:gd name="connsiteY5" fmla="*/ 0 h 1079950"/>
                <a:gd name="connsiteX6" fmla="*/ 774360 w 1044347"/>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4347" h="1079950">
                  <a:moveTo>
                    <a:pt x="1044347" y="539975"/>
                  </a:moveTo>
                  <a:lnTo>
                    <a:pt x="774360" y="1079950"/>
                  </a:lnTo>
                  <a:lnTo>
                    <a:pt x="92573" y="1079950"/>
                  </a:lnTo>
                  <a:lnTo>
                    <a:pt x="0" y="894804"/>
                  </a:lnTo>
                  <a:lnTo>
                    <a:pt x="0" y="185146"/>
                  </a:lnTo>
                  <a:lnTo>
                    <a:pt x="92573" y="0"/>
                  </a:lnTo>
                  <a:lnTo>
                    <a:pt x="774360"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Freeform 90"/>
            <p:cNvSpPr/>
            <p:nvPr userDrawn="1"/>
          </p:nvSpPr>
          <p:spPr>
            <a:xfrm rot="16200000">
              <a:off x="10549228" y="5799480"/>
              <a:ext cx="1037089" cy="1079950"/>
            </a:xfrm>
            <a:custGeom>
              <a:avLst/>
              <a:gdLst>
                <a:gd name="connsiteX0" fmla="*/ 1037089 w 1037089"/>
                <a:gd name="connsiteY0" fmla="*/ 539975 h 1079950"/>
                <a:gd name="connsiteX1" fmla="*/ 767102 w 1037089"/>
                <a:gd name="connsiteY1" fmla="*/ 1079950 h 1079950"/>
                <a:gd name="connsiteX2" fmla="*/ 85315 w 1037089"/>
                <a:gd name="connsiteY2" fmla="*/ 1079950 h 1079950"/>
                <a:gd name="connsiteX3" fmla="*/ 0 w 1037089"/>
                <a:gd name="connsiteY3" fmla="*/ 909320 h 1079950"/>
                <a:gd name="connsiteX4" fmla="*/ 0 w 1037089"/>
                <a:gd name="connsiteY4" fmla="*/ 170630 h 1079950"/>
                <a:gd name="connsiteX5" fmla="*/ 85315 w 1037089"/>
                <a:gd name="connsiteY5" fmla="*/ 0 h 1079950"/>
                <a:gd name="connsiteX6" fmla="*/ 767102 w 1037089"/>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37089" h="1079950">
                  <a:moveTo>
                    <a:pt x="1037089" y="539975"/>
                  </a:moveTo>
                  <a:lnTo>
                    <a:pt x="767102" y="1079950"/>
                  </a:lnTo>
                  <a:lnTo>
                    <a:pt x="85315" y="1079950"/>
                  </a:lnTo>
                  <a:lnTo>
                    <a:pt x="0" y="909320"/>
                  </a:lnTo>
                  <a:lnTo>
                    <a:pt x="0" y="170630"/>
                  </a:lnTo>
                  <a:lnTo>
                    <a:pt x="85315" y="0"/>
                  </a:lnTo>
                  <a:lnTo>
                    <a:pt x="767102"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Freeform 92"/>
            <p:cNvSpPr/>
            <p:nvPr userDrawn="1"/>
          </p:nvSpPr>
          <p:spPr>
            <a:xfrm rot="16200000">
              <a:off x="11406361" y="6058583"/>
              <a:ext cx="1047975" cy="550858"/>
            </a:xfrm>
            <a:custGeom>
              <a:avLst/>
              <a:gdLst>
                <a:gd name="connsiteX0" fmla="*/ 1047975 w 1047975"/>
                <a:gd name="connsiteY0" fmla="*/ 539975 h 550858"/>
                <a:gd name="connsiteX1" fmla="*/ 1042534 w 1047975"/>
                <a:gd name="connsiteY1" fmla="*/ 550858 h 550858"/>
                <a:gd name="connsiteX2" fmla="*/ 0 w 1047975"/>
                <a:gd name="connsiteY2" fmla="*/ 550858 h 550858"/>
                <a:gd name="connsiteX3" fmla="*/ 0 w 1047975"/>
                <a:gd name="connsiteY3" fmla="*/ 192402 h 550858"/>
                <a:gd name="connsiteX4" fmla="*/ 96201 w 1047975"/>
                <a:gd name="connsiteY4" fmla="*/ 0 h 550858"/>
                <a:gd name="connsiteX5" fmla="*/ 777988 w 1047975"/>
                <a:gd name="connsiteY5" fmla="*/ 0 h 55085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047975" h="550858">
                  <a:moveTo>
                    <a:pt x="1047975" y="539975"/>
                  </a:moveTo>
                  <a:lnTo>
                    <a:pt x="1042534" y="550858"/>
                  </a:lnTo>
                  <a:lnTo>
                    <a:pt x="0" y="550858"/>
                  </a:lnTo>
                  <a:lnTo>
                    <a:pt x="0" y="192402"/>
                  </a:lnTo>
                  <a:lnTo>
                    <a:pt x="96201" y="0"/>
                  </a:lnTo>
                  <a:lnTo>
                    <a:pt x="777988"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Freeform 83"/>
            <p:cNvSpPr/>
            <p:nvPr userDrawn="1"/>
          </p:nvSpPr>
          <p:spPr>
            <a:xfrm rot="16200000">
              <a:off x="7169676" y="5801294"/>
              <a:ext cx="1033461" cy="1079950"/>
            </a:xfrm>
            <a:custGeom>
              <a:avLst/>
              <a:gdLst>
                <a:gd name="connsiteX0" fmla="*/ 1033461 w 1033461"/>
                <a:gd name="connsiteY0" fmla="*/ 539975 h 1079950"/>
                <a:gd name="connsiteX1" fmla="*/ 763474 w 1033461"/>
                <a:gd name="connsiteY1" fmla="*/ 1079950 h 1079950"/>
                <a:gd name="connsiteX2" fmla="*/ 81687 w 1033461"/>
                <a:gd name="connsiteY2" fmla="*/ 1079950 h 1079950"/>
                <a:gd name="connsiteX3" fmla="*/ 0 w 1033461"/>
                <a:gd name="connsiteY3" fmla="*/ 916577 h 1079950"/>
                <a:gd name="connsiteX4" fmla="*/ 0 w 1033461"/>
                <a:gd name="connsiteY4" fmla="*/ 163374 h 1079950"/>
                <a:gd name="connsiteX5" fmla="*/ 81687 w 1033461"/>
                <a:gd name="connsiteY5" fmla="*/ 0 h 1079950"/>
                <a:gd name="connsiteX6" fmla="*/ 763474 w 1033461"/>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33461" h="1079950">
                  <a:moveTo>
                    <a:pt x="1033461" y="539975"/>
                  </a:moveTo>
                  <a:lnTo>
                    <a:pt x="763474" y="1079950"/>
                  </a:lnTo>
                  <a:lnTo>
                    <a:pt x="81687" y="1079950"/>
                  </a:lnTo>
                  <a:lnTo>
                    <a:pt x="0" y="916577"/>
                  </a:lnTo>
                  <a:lnTo>
                    <a:pt x="0" y="163374"/>
                  </a:lnTo>
                  <a:lnTo>
                    <a:pt x="81687" y="0"/>
                  </a:lnTo>
                  <a:lnTo>
                    <a:pt x="763474"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grpSp>
      <p:sp>
        <p:nvSpPr>
          <p:cNvPr id="94" name="Hexagon 93"/>
          <p:cNvSpPr/>
          <p:nvPr userDrawn="1"/>
        </p:nvSpPr>
        <p:spPr>
          <a:xfrm rot="16200000">
            <a:off x="6452997" y="87434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95" name="Hexagon 94"/>
          <p:cNvSpPr/>
          <p:nvPr userDrawn="1"/>
        </p:nvSpPr>
        <p:spPr>
          <a:xfrm rot="16200000">
            <a:off x="5894878" y="1890346"/>
            <a:ext cx="1221762" cy="1079950"/>
          </a:xfrm>
          <a:prstGeom prst="hexagon">
            <a:avLst/>
          </a:prstGeom>
          <a:noFill/>
          <a:ln>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96" name="Hexagon 95"/>
          <p:cNvSpPr/>
          <p:nvPr userDrawn="1"/>
        </p:nvSpPr>
        <p:spPr>
          <a:xfrm rot="16200000">
            <a:off x="5916651" y="3901782"/>
            <a:ext cx="1221762" cy="1079950"/>
          </a:xfrm>
          <a:prstGeom prst="hexagon">
            <a:avLst/>
          </a:prstGeom>
          <a:noFill/>
          <a:ln>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97" name="Hexagon 96"/>
          <p:cNvSpPr/>
          <p:nvPr userDrawn="1"/>
        </p:nvSpPr>
        <p:spPr>
          <a:xfrm rot="16200000">
            <a:off x="5369417" y="4898429"/>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100" name="Freeform 99"/>
          <p:cNvSpPr/>
          <p:nvPr userDrawn="1"/>
        </p:nvSpPr>
        <p:spPr>
          <a:xfrm rot="16200000">
            <a:off x="6046538" y="5811996"/>
            <a:ext cx="1012057" cy="1079950"/>
          </a:xfrm>
          <a:custGeom>
            <a:avLst/>
            <a:gdLst>
              <a:gd name="connsiteX0" fmla="*/ 1012057 w 1012057"/>
              <a:gd name="connsiteY0" fmla="*/ 539975 h 1079950"/>
              <a:gd name="connsiteX1" fmla="*/ 742070 w 1012057"/>
              <a:gd name="connsiteY1" fmla="*/ 1079950 h 1079950"/>
              <a:gd name="connsiteX2" fmla="*/ 60283 w 1012057"/>
              <a:gd name="connsiteY2" fmla="*/ 1079950 h 1079950"/>
              <a:gd name="connsiteX3" fmla="*/ 0 w 1012057"/>
              <a:gd name="connsiteY3" fmla="*/ 959385 h 1079950"/>
              <a:gd name="connsiteX4" fmla="*/ 0 w 1012057"/>
              <a:gd name="connsiteY4" fmla="*/ 120566 h 1079950"/>
              <a:gd name="connsiteX5" fmla="*/ 60283 w 1012057"/>
              <a:gd name="connsiteY5" fmla="*/ 0 h 1079950"/>
              <a:gd name="connsiteX6" fmla="*/ 742070 w 1012057"/>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12057" h="1079950">
                <a:moveTo>
                  <a:pt x="1012057" y="539975"/>
                </a:moveTo>
                <a:lnTo>
                  <a:pt x="742070" y="1079950"/>
                </a:lnTo>
                <a:lnTo>
                  <a:pt x="60283" y="1079950"/>
                </a:lnTo>
                <a:lnTo>
                  <a:pt x="0" y="959385"/>
                </a:lnTo>
                <a:lnTo>
                  <a:pt x="0" y="120566"/>
                </a:lnTo>
                <a:lnTo>
                  <a:pt x="60283" y="0"/>
                </a:lnTo>
                <a:lnTo>
                  <a:pt x="742070"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104" name="Freeform 103"/>
          <p:cNvSpPr/>
          <p:nvPr userDrawn="1"/>
        </p:nvSpPr>
        <p:spPr>
          <a:xfrm>
            <a:off x="0" y="-27132"/>
            <a:ext cx="7757336" cy="6885131"/>
          </a:xfrm>
          <a:custGeom>
            <a:avLst/>
            <a:gdLst>
              <a:gd name="connsiteX0" fmla="*/ 0 w 7757336"/>
              <a:gd name="connsiteY0" fmla="*/ 0 h 6858000"/>
              <a:gd name="connsiteX1" fmla="*/ 7757336 w 7757336"/>
              <a:gd name="connsiteY1" fmla="*/ 0 h 6858000"/>
              <a:gd name="connsiteX2" fmla="*/ 6042836 w 7757336"/>
              <a:gd name="connsiteY2" fmla="*/ 6858000 h 6858000"/>
              <a:gd name="connsiteX3" fmla="*/ 0 w 7757336"/>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757336" h="6858000">
                <a:moveTo>
                  <a:pt x="0" y="0"/>
                </a:moveTo>
                <a:lnTo>
                  <a:pt x="7757336" y="0"/>
                </a:lnTo>
                <a:lnTo>
                  <a:pt x="6042836" y="6858000"/>
                </a:lnTo>
                <a:lnTo>
                  <a:pt x="0" y="6858000"/>
                </a:lnTo>
                <a:close/>
              </a:path>
            </a:pathLst>
          </a:custGeom>
          <a:gradFill flip="none" rotWithShape="1">
            <a:gsLst>
              <a:gs pos="0">
                <a:srgbClr val="00B0F0">
                  <a:lumMod val="65000"/>
                  <a:lumOff val="35000"/>
                </a:srgbClr>
              </a:gs>
              <a:gs pos="100000">
                <a:schemeClr val="accent2">
                  <a:lumMod val="60000"/>
                </a:schemeClr>
              </a:gs>
            </a:gsLst>
            <a:path path="circle">
              <a:fillToRect l="100000" b="100000"/>
            </a:path>
            <a:tileRect t="-100000" r="-100000"/>
          </a:gradFill>
          <a:ln>
            <a:noFill/>
          </a:ln>
          <a:effectLst>
            <a:outerShdw blurRad="381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Hexagon 100"/>
          <p:cNvSpPr/>
          <p:nvPr userDrawn="1"/>
        </p:nvSpPr>
        <p:spPr>
          <a:xfrm rot="16200000">
            <a:off x="3898150" y="1384794"/>
            <a:ext cx="4395701" cy="4088413"/>
          </a:xfrm>
          <a:prstGeom prst="hexagon">
            <a:avLst/>
          </a:prstGeom>
          <a:gradFill flip="none" rotWithShape="1">
            <a:gsLst>
              <a:gs pos="0">
                <a:schemeClr val="bg1">
                  <a:lumMod val="85000"/>
                </a:schemeClr>
              </a:gs>
              <a:gs pos="100000">
                <a:schemeClr val="bg1">
                  <a:lumMod val="50000"/>
                </a:schemeClr>
              </a:gs>
            </a:gsLst>
            <a:path path="circle">
              <a:fillToRect l="100000" t="100000"/>
            </a:path>
            <a:tileRect r="-100000" b="-100000"/>
          </a:gradFill>
          <a:ln>
            <a:solidFill>
              <a:schemeClr val="tx1">
                <a:lumMod val="50000"/>
                <a:lumOff val="50000"/>
              </a:schemeClr>
            </a:solidFill>
          </a:ln>
          <a:effectLst>
            <a:outerShdw blurRad="63500" sx="101000" sy="101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4102083" y="2427437"/>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4102083" y="4056357"/>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140" name="Rectangle 139"/>
          <p:cNvSpPr/>
          <p:nvPr userDrawn="1"/>
        </p:nvSpPr>
        <p:spPr>
          <a:xfrm>
            <a:off x="0" y="6683819"/>
            <a:ext cx="12192000" cy="189169"/>
          </a:xfrm>
          <a:prstGeom prst="rect">
            <a:avLst/>
          </a:prstGeom>
          <a:gradFill>
            <a:gsLst>
              <a:gs pos="0">
                <a:srgbClr val="FFC000"/>
              </a:gs>
              <a:gs pos="8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pic>
        <p:nvPicPr>
          <p:cNvPr id="458" name="Picture 457"/>
          <p:cNvPicPr>
            <a:picLocks noChangeAspect="1"/>
          </p:cNvPicPr>
          <p:nvPr userDrawn="1"/>
        </p:nvPicPr>
        <p:blipFill rotWithShape="1">
          <a:blip r:embed="rId2"/>
          <a:srcRect l="2064" t="7410" r="2308" b="7592"/>
          <a:stretch/>
        </p:blipFill>
        <p:spPr>
          <a:xfrm>
            <a:off x="-29497" y="-29497"/>
            <a:ext cx="12219691" cy="6902246"/>
          </a:xfrm>
          <a:prstGeom prst="rect">
            <a:avLst/>
          </a:prstGeom>
        </p:spPr>
      </p:pic>
      <p:sp>
        <p:nvSpPr>
          <p:cNvPr id="459" name="Rounded Rectangle 458"/>
          <p:cNvSpPr/>
          <p:nvPr userDrawn="1"/>
        </p:nvSpPr>
        <p:spPr>
          <a:xfrm>
            <a:off x="1028700" y="885825"/>
            <a:ext cx="10134600" cy="5086350"/>
          </a:xfrm>
          <a:prstGeom prst="roundRect">
            <a:avLst>
              <a:gd name="adj" fmla="val 10144"/>
            </a:avLst>
          </a:prstGeom>
          <a:gradFill flip="none" rotWithShape="1">
            <a:gsLst>
              <a:gs pos="0">
                <a:schemeClr val="bg1">
                  <a:lumMod val="85000"/>
                </a:schemeClr>
              </a:gs>
              <a:gs pos="100000">
                <a:schemeClr val="bg1">
                  <a:lumMod val="50000"/>
                </a:schemeClr>
              </a:gs>
            </a:gsLst>
            <a:path path="circle">
              <a:fillToRect l="100000" t="100000"/>
            </a:path>
            <a:tileRect r="-100000" b="-100000"/>
          </a:gradFill>
          <a:ln>
            <a:noFill/>
          </a:ln>
          <a:effectLst>
            <a:outerShdw blurRad="25400" sx="101000" sy="101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6096000" y="3028013"/>
            <a:ext cx="4291974" cy="1623154"/>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60" name="Freeform 459"/>
          <p:cNvSpPr/>
          <p:nvPr userDrawn="1"/>
        </p:nvSpPr>
        <p:spPr>
          <a:xfrm>
            <a:off x="-19572" y="5156200"/>
            <a:ext cx="1695972" cy="1720492"/>
          </a:xfrm>
          <a:custGeom>
            <a:avLst/>
            <a:gdLst>
              <a:gd name="connsiteX0" fmla="*/ 0 w 3032021"/>
              <a:gd name="connsiteY0" fmla="*/ 0 h 2942165"/>
              <a:gd name="connsiteX1" fmla="*/ 128400 w 3032021"/>
              <a:gd name="connsiteY1" fmla="*/ 124595 h 2942165"/>
              <a:gd name="connsiteX2" fmla="*/ 128400 w 3032021"/>
              <a:gd name="connsiteY2" fmla="*/ 2813765 h 2942165"/>
              <a:gd name="connsiteX3" fmla="*/ 2899700 w 3032021"/>
              <a:gd name="connsiteY3" fmla="*/ 2813765 h 2942165"/>
              <a:gd name="connsiteX4" fmla="*/ 3032021 w 3032021"/>
              <a:gd name="connsiteY4" fmla="*/ 2942165 h 2942165"/>
              <a:gd name="connsiteX5" fmla="*/ 0 w 3032021"/>
              <a:gd name="connsiteY5" fmla="*/ 2942165 h 29421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032021" h="2942165">
                <a:moveTo>
                  <a:pt x="0" y="0"/>
                </a:moveTo>
                <a:lnTo>
                  <a:pt x="128400" y="124595"/>
                </a:lnTo>
                <a:lnTo>
                  <a:pt x="128400" y="2813765"/>
                </a:lnTo>
                <a:lnTo>
                  <a:pt x="2899700" y="2813765"/>
                </a:lnTo>
                <a:lnTo>
                  <a:pt x="3032021" y="2942165"/>
                </a:lnTo>
                <a:lnTo>
                  <a:pt x="0" y="2942165"/>
                </a:lnTo>
                <a:close/>
              </a:path>
            </a:pathLst>
          </a:custGeom>
          <a:gradFill flip="none" rotWithShape="1">
            <a:gsLst>
              <a:gs pos="5000">
                <a:schemeClr val="accent3">
                  <a:lumMod val="46000"/>
                  <a:lumOff val="54000"/>
                </a:schemeClr>
              </a:gs>
              <a:gs pos="98000">
                <a:srgbClr val="00B050">
                  <a:lumMod val="98000"/>
                </a:srgbClr>
              </a:gs>
            </a:gsLst>
            <a:lin ang="27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61" name="Freeform 460"/>
          <p:cNvSpPr>
            <a:spLocks noGrp="1"/>
          </p:cNvSpPr>
          <p:nvPr>
            <p:ph type="pic" sz="quarter" idx="10"/>
          </p:nvPr>
        </p:nvSpPr>
        <p:spPr>
          <a:xfrm>
            <a:off x="463340" y="2342195"/>
            <a:ext cx="3710922" cy="4198218"/>
          </a:xfrm>
          <a:custGeom>
            <a:avLst/>
            <a:gdLst>
              <a:gd name="connsiteX0" fmla="*/ 2085984 w 4171968"/>
              <a:gd name="connsiteY0" fmla="*/ 0 h 4719806"/>
              <a:gd name="connsiteX1" fmla="*/ 4171968 w 4171968"/>
              <a:gd name="connsiteY1" fmla="*/ 1042993 h 4719806"/>
              <a:gd name="connsiteX2" fmla="*/ 4171968 w 4171968"/>
              <a:gd name="connsiteY2" fmla="*/ 3676814 h 4719806"/>
              <a:gd name="connsiteX3" fmla="*/ 2085984 w 4171968"/>
              <a:gd name="connsiteY3" fmla="*/ 4719806 h 4719806"/>
              <a:gd name="connsiteX4" fmla="*/ 0 w 4171968"/>
              <a:gd name="connsiteY4" fmla="*/ 3676814 h 4719806"/>
              <a:gd name="connsiteX5" fmla="*/ 0 w 4171968"/>
              <a:gd name="connsiteY5" fmla="*/ 1042993 h 47198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71968" h="4719806">
                <a:moveTo>
                  <a:pt x="2085984" y="0"/>
                </a:moveTo>
                <a:lnTo>
                  <a:pt x="4171968" y="1042993"/>
                </a:lnTo>
                <a:lnTo>
                  <a:pt x="4171968" y="3676814"/>
                </a:lnTo>
                <a:lnTo>
                  <a:pt x="2085984" y="4719806"/>
                </a:lnTo>
                <a:lnTo>
                  <a:pt x="0" y="3676814"/>
                </a:lnTo>
                <a:lnTo>
                  <a:pt x="0" y="1042993"/>
                </a:lnTo>
                <a:close/>
              </a:path>
            </a:pathLst>
          </a:custGeom>
          <a:effectLst>
            <a:outerShdw blurRad="63500" sx="102000" sy="102000" algn="ctr" rotWithShape="0">
              <a:prstClr val="black">
                <a:alpha val="40000"/>
              </a:prstClr>
            </a:outerShdw>
          </a:effectLst>
        </p:spPr>
        <p:txBody>
          <a:bodyPr wrap="square">
            <a:noAutofit/>
          </a:bodyPr>
          <a:lstStyle/>
          <a:p>
            <a:endParaRPr lang="en-US"/>
          </a:p>
        </p:txBody>
      </p:sp>
      <p:sp>
        <p:nvSpPr>
          <p:cNvPr id="462" name="Shape 62"/>
          <p:cNvSpPr txBox="1">
            <a:spLocks noGrp="1"/>
          </p:cNvSpPr>
          <p:nvPr>
            <p:ph type="title"/>
          </p:nvPr>
        </p:nvSpPr>
        <p:spPr>
          <a:xfrm>
            <a:off x="1184223" y="1258847"/>
            <a:ext cx="3837482" cy="625687"/>
          </a:xfrm>
          <a:prstGeom prst="rect">
            <a:avLst/>
          </a:prstGeom>
          <a:noFill/>
        </p:spPr>
        <p:txBody>
          <a:bodyPr lIns="91425" tIns="91425" rIns="91425" bIns="91425" anchor="b" anchorCtr="0">
            <a:normAutofit/>
          </a:bodyPr>
          <a:lstStyle>
            <a:lvl1pPr lvl="0" algn="l"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grpSp>
        <p:nvGrpSpPr>
          <p:cNvPr id="138" name="Group 137"/>
          <p:cNvGrpSpPr/>
          <p:nvPr userDrawn="1"/>
        </p:nvGrpSpPr>
        <p:grpSpPr>
          <a:xfrm>
            <a:off x="-6576" y="-1"/>
            <a:ext cx="6791076" cy="6858001"/>
            <a:chOff x="-6576" y="-1"/>
            <a:chExt cx="6791076" cy="6858001"/>
          </a:xfrm>
        </p:grpSpPr>
        <p:grpSp>
          <p:nvGrpSpPr>
            <p:cNvPr id="119" name="Group 118"/>
            <p:cNvGrpSpPr/>
            <p:nvPr userDrawn="1"/>
          </p:nvGrpSpPr>
          <p:grpSpPr>
            <a:xfrm>
              <a:off x="0" y="-1"/>
              <a:ext cx="6765450" cy="928191"/>
              <a:chOff x="0" y="-1"/>
              <a:chExt cx="6765450" cy="928191"/>
            </a:xfrm>
          </p:grpSpPr>
          <p:sp>
            <p:nvSpPr>
              <p:cNvPr id="118" name="Freeform 117"/>
              <p:cNvSpPr/>
              <p:nvPr userDrawn="1"/>
            </p:nvSpPr>
            <p:spPr>
              <a:xfrm rot="16200000">
                <a:off x="75880" y="-75880"/>
                <a:ext cx="928190" cy="1079950"/>
              </a:xfrm>
              <a:custGeom>
                <a:avLst/>
                <a:gdLst>
                  <a:gd name="connsiteX0" fmla="*/ 928190 w 928190"/>
                  <a:gd name="connsiteY0" fmla="*/ 0 h 1079950"/>
                  <a:gd name="connsiteX1" fmla="*/ 928190 w 928190"/>
                  <a:gd name="connsiteY1" fmla="*/ 1079950 h 1079950"/>
                  <a:gd name="connsiteX2" fmla="*/ 269988 w 928190"/>
                  <a:gd name="connsiteY2" fmla="*/ 1079950 h 1079950"/>
                  <a:gd name="connsiteX3" fmla="*/ 0 w 928190"/>
                  <a:gd name="connsiteY3" fmla="*/ 539975 h 1079950"/>
                  <a:gd name="connsiteX4" fmla="*/ 269988 w 928190"/>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28190" h="1079950">
                    <a:moveTo>
                      <a:pt x="928190" y="0"/>
                    </a:moveTo>
                    <a:lnTo>
                      <a:pt x="928190" y="1079950"/>
                    </a:lnTo>
                    <a:lnTo>
                      <a:pt x="269988" y="1079950"/>
                    </a:lnTo>
                    <a:lnTo>
                      <a:pt x="0" y="539975"/>
                    </a:lnTo>
                    <a:lnTo>
                      <a:pt x="269988"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Freeform 115"/>
              <p:cNvSpPr/>
              <p:nvPr userDrawn="1"/>
            </p:nvSpPr>
            <p:spPr>
              <a:xfrm rot="16200000">
                <a:off x="1214900" y="-77800"/>
                <a:ext cx="924350" cy="1079950"/>
              </a:xfrm>
              <a:custGeom>
                <a:avLst/>
                <a:gdLst>
                  <a:gd name="connsiteX0" fmla="*/ 924350 w 924350"/>
                  <a:gd name="connsiteY0" fmla="*/ 0 h 1079950"/>
                  <a:gd name="connsiteX1" fmla="*/ 924350 w 924350"/>
                  <a:gd name="connsiteY1" fmla="*/ 1079950 h 1079950"/>
                  <a:gd name="connsiteX2" fmla="*/ 269988 w 924350"/>
                  <a:gd name="connsiteY2" fmla="*/ 1079950 h 1079950"/>
                  <a:gd name="connsiteX3" fmla="*/ 0 w 924350"/>
                  <a:gd name="connsiteY3" fmla="*/ 539975 h 1079950"/>
                  <a:gd name="connsiteX4" fmla="*/ 269988 w 924350"/>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24350" h="1079950">
                    <a:moveTo>
                      <a:pt x="924350" y="0"/>
                    </a:moveTo>
                    <a:lnTo>
                      <a:pt x="924350" y="1079950"/>
                    </a:lnTo>
                    <a:lnTo>
                      <a:pt x="269988" y="1079950"/>
                    </a:lnTo>
                    <a:lnTo>
                      <a:pt x="0" y="539975"/>
                    </a:lnTo>
                    <a:lnTo>
                      <a:pt x="269988"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Freeform 113"/>
              <p:cNvSpPr/>
              <p:nvPr userDrawn="1"/>
            </p:nvSpPr>
            <p:spPr>
              <a:xfrm rot="16200000">
                <a:off x="2353920" y="-79720"/>
                <a:ext cx="920511" cy="1079950"/>
              </a:xfrm>
              <a:custGeom>
                <a:avLst/>
                <a:gdLst>
                  <a:gd name="connsiteX0" fmla="*/ 920511 w 920511"/>
                  <a:gd name="connsiteY0" fmla="*/ 0 h 1079950"/>
                  <a:gd name="connsiteX1" fmla="*/ 920511 w 920511"/>
                  <a:gd name="connsiteY1" fmla="*/ 1079950 h 1079950"/>
                  <a:gd name="connsiteX2" fmla="*/ 269988 w 920511"/>
                  <a:gd name="connsiteY2" fmla="*/ 1079950 h 1079950"/>
                  <a:gd name="connsiteX3" fmla="*/ 0 w 920511"/>
                  <a:gd name="connsiteY3" fmla="*/ 539975 h 1079950"/>
                  <a:gd name="connsiteX4" fmla="*/ 269988 w 920511"/>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20511" h="1079950">
                    <a:moveTo>
                      <a:pt x="920511" y="0"/>
                    </a:moveTo>
                    <a:lnTo>
                      <a:pt x="920511" y="1079950"/>
                    </a:lnTo>
                    <a:lnTo>
                      <a:pt x="269988" y="1079950"/>
                    </a:lnTo>
                    <a:lnTo>
                      <a:pt x="0" y="539975"/>
                    </a:lnTo>
                    <a:lnTo>
                      <a:pt x="269988"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Freeform 111"/>
              <p:cNvSpPr/>
              <p:nvPr userDrawn="1"/>
            </p:nvSpPr>
            <p:spPr>
              <a:xfrm rot="16200000">
                <a:off x="3492939" y="-81639"/>
                <a:ext cx="916672" cy="1079950"/>
              </a:xfrm>
              <a:custGeom>
                <a:avLst/>
                <a:gdLst>
                  <a:gd name="connsiteX0" fmla="*/ 916672 w 916672"/>
                  <a:gd name="connsiteY0" fmla="*/ 0 h 1079950"/>
                  <a:gd name="connsiteX1" fmla="*/ 916672 w 916672"/>
                  <a:gd name="connsiteY1" fmla="*/ 1079950 h 1079950"/>
                  <a:gd name="connsiteX2" fmla="*/ 269988 w 916672"/>
                  <a:gd name="connsiteY2" fmla="*/ 1079950 h 1079950"/>
                  <a:gd name="connsiteX3" fmla="*/ 0 w 916672"/>
                  <a:gd name="connsiteY3" fmla="*/ 539975 h 1079950"/>
                  <a:gd name="connsiteX4" fmla="*/ 269988 w 916672"/>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16672" h="1079950">
                    <a:moveTo>
                      <a:pt x="916672" y="0"/>
                    </a:moveTo>
                    <a:lnTo>
                      <a:pt x="916672" y="1079950"/>
                    </a:lnTo>
                    <a:lnTo>
                      <a:pt x="269988" y="1079950"/>
                    </a:lnTo>
                    <a:lnTo>
                      <a:pt x="0" y="539975"/>
                    </a:lnTo>
                    <a:lnTo>
                      <a:pt x="269988"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Freeform 109"/>
              <p:cNvSpPr/>
              <p:nvPr userDrawn="1"/>
            </p:nvSpPr>
            <p:spPr>
              <a:xfrm rot="16200000">
                <a:off x="4631959" y="-83559"/>
                <a:ext cx="912833" cy="1079950"/>
              </a:xfrm>
              <a:custGeom>
                <a:avLst/>
                <a:gdLst>
                  <a:gd name="connsiteX0" fmla="*/ 912833 w 912833"/>
                  <a:gd name="connsiteY0" fmla="*/ 0 h 1079950"/>
                  <a:gd name="connsiteX1" fmla="*/ 912833 w 912833"/>
                  <a:gd name="connsiteY1" fmla="*/ 1079950 h 1079950"/>
                  <a:gd name="connsiteX2" fmla="*/ 269988 w 912833"/>
                  <a:gd name="connsiteY2" fmla="*/ 1079950 h 1079950"/>
                  <a:gd name="connsiteX3" fmla="*/ 0 w 912833"/>
                  <a:gd name="connsiteY3" fmla="*/ 539975 h 1079950"/>
                  <a:gd name="connsiteX4" fmla="*/ 269988 w 912833"/>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12833" h="1079950">
                    <a:moveTo>
                      <a:pt x="912833" y="0"/>
                    </a:moveTo>
                    <a:lnTo>
                      <a:pt x="912833" y="1079950"/>
                    </a:lnTo>
                    <a:lnTo>
                      <a:pt x="269988" y="1079950"/>
                    </a:lnTo>
                    <a:lnTo>
                      <a:pt x="0" y="539975"/>
                    </a:lnTo>
                    <a:lnTo>
                      <a:pt x="269988"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Freeform 100"/>
              <p:cNvSpPr/>
              <p:nvPr userDrawn="1"/>
            </p:nvSpPr>
            <p:spPr>
              <a:xfrm rot="16200000">
                <a:off x="5770978" y="-85478"/>
                <a:ext cx="908994" cy="1079950"/>
              </a:xfrm>
              <a:custGeom>
                <a:avLst/>
                <a:gdLst>
                  <a:gd name="connsiteX0" fmla="*/ 908994 w 908994"/>
                  <a:gd name="connsiteY0" fmla="*/ 0 h 1079950"/>
                  <a:gd name="connsiteX1" fmla="*/ 908994 w 908994"/>
                  <a:gd name="connsiteY1" fmla="*/ 1079950 h 1079950"/>
                  <a:gd name="connsiteX2" fmla="*/ 269988 w 908994"/>
                  <a:gd name="connsiteY2" fmla="*/ 1079950 h 1079950"/>
                  <a:gd name="connsiteX3" fmla="*/ 0 w 908994"/>
                  <a:gd name="connsiteY3" fmla="*/ 539975 h 1079950"/>
                  <a:gd name="connsiteX4" fmla="*/ 269988 w 908994"/>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08994" h="1079950">
                    <a:moveTo>
                      <a:pt x="908994" y="0"/>
                    </a:moveTo>
                    <a:lnTo>
                      <a:pt x="908994" y="1079950"/>
                    </a:lnTo>
                    <a:lnTo>
                      <a:pt x="269988" y="1079950"/>
                    </a:lnTo>
                    <a:lnTo>
                      <a:pt x="0" y="539975"/>
                    </a:lnTo>
                    <a:lnTo>
                      <a:pt x="269988"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3" name="Freeform 132"/>
            <p:cNvSpPr/>
            <p:nvPr userDrawn="1"/>
          </p:nvSpPr>
          <p:spPr>
            <a:xfrm rot="16200000">
              <a:off x="-347469" y="1073159"/>
              <a:ext cx="1209288" cy="527501"/>
            </a:xfrm>
            <a:custGeom>
              <a:avLst/>
              <a:gdLst>
                <a:gd name="connsiteX0" fmla="*/ 1209288 w 1209288"/>
                <a:gd name="connsiteY0" fmla="*/ 0 h 527501"/>
                <a:gd name="connsiteX1" fmla="*/ 945538 w 1209288"/>
                <a:gd name="connsiteY1" fmla="*/ 527501 h 527501"/>
                <a:gd name="connsiteX2" fmla="*/ 263751 w 1209288"/>
                <a:gd name="connsiteY2" fmla="*/ 527501 h 527501"/>
                <a:gd name="connsiteX3" fmla="*/ 0 w 1209288"/>
                <a:gd name="connsiteY3" fmla="*/ 0 h 527501"/>
              </a:gdLst>
              <a:ahLst/>
              <a:cxnLst>
                <a:cxn ang="0">
                  <a:pos x="connsiteX0" y="connsiteY0"/>
                </a:cxn>
                <a:cxn ang="0">
                  <a:pos x="connsiteX1" y="connsiteY1"/>
                </a:cxn>
                <a:cxn ang="0">
                  <a:pos x="connsiteX2" y="connsiteY2"/>
                </a:cxn>
                <a:cxn ang="0">
                  <a:pos x="connsiteX3" y="connsiteY3"/>
                </a:cxn>
              </a:cxnLst>
              <a:rect l="l" t="t" r="r" b="b"/>
              <a:pathLst>
                <a:path w="1209288" h="527501">
                  <a:moveTo>
                    <a:pt x="1209288" y="0"/>
                  </a:moveTo>
                  <a:lnTo>
                    <a:pt x="945538" y="527501"/>
                  </a:lnTo>
                  <a:lnTo>
                    <a:pt x="263751" y="527501"/>
                  </a:lnTo>
                  <a:lnTo>
                    <a:pt x="0"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Hexagon 52"/>
            <p:cNvSpPr/>
            <p:nvPr userDrawn="1"/>
          </p:nvSpPr>
          <p:spPr>
            <a:xfrm rot="16200000">
              <a:off x="507169" y="79309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Hexagon 53"/>
            <p:cNvSpPr/>
            <p:nvPr userDrawn="1"/>
          </p:nvSpPr>
          <p:spPr>
            <a:xfrm rot="16200000">
              <a:off x="1644269" y="78925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Hexagon 54"/>
            <p:cNvSpPr/>
            <p:nvPr userDrawn="1"/>
          </p:nvSpPr>
          <p:spPr>
            <a:xfrm rot="16200000">
              <a:off x="2781369" y="785416"/>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Hexagon 55"/>
            <p:cNvSpPr/>
            <p:nvPr userDrawn="1"/>
          </p:nvSpPr>
          <p:spPr>
            <a:xfrm rot="16200000">
              <a:off x="3918469" y="78157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Hexagon 56"/>
            <p:cNvSpPr/>
            <p:nvPr userDrawn="1"/>
          </p:nvSpPr>
          <p:spPr>
            <a:xfrm rot="16200000">
              <a:off x="5055569" y="777738"/>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8" name="Group 57"/>
            <p:cNvGrpSpPr/>
            <p:nvPr userDrawn="1"/>
          </p:nvGrpSpPr>
          <p:grpSpPr>
            <a:xfrm>
              <a:off x="-6575" y="1716482"/>
              <a:ext cx="6765450" cy="1240958"/>
              <a:chOff x="-578075" y="706832"/>
              <a:chExt cx="6765450" cy="1240958"/>
            </a:xfrm>
          </p:grpSpPr>
          <p:sp>
            <p:nvSpPr>
              <p:cNvPr id="59" name="Hexagon 58"/>
              <p:cNvSpPr/>
              <p:nvPr userDrawn="1"/>
            </p:nvSpPr>
            <p:spPr>
              <a:xfrm rot="16200000">
                <a:off x="-648981" y="79693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Hexagon 59"/>
              <p:cNvSpPr/>
              <p:nvPr userDrawn="1"/>
            </p:nvSpPr>
            <p:spPr>
              <a:xfrm rot="16200000">
                <a:off x="488119" y="79309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Hexagon 60"/>
              <p:cNvSpPr/>
              <p:nvPr userDrawn="1"/>
            </p:nvSpPr>
            <p:spPr>
              <a:xfrm rot="16200000">
                <a:off x="1625219" y="78925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Hexagon 61"/>
              <p:cNvSpPr/>
              <p:nvPr userDrawn="1"/>
            </p:nvSpPr>
            <p:spPr>
              <a:xfrm rot="16200000">
                <a:off x="2762319" y="785416"/>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Hexagon 62"/>
              <p:cNvSpPr/>
              <p:nvPr userDrawn="1"/>
            </p:nvSpPr>
            <p:spPr>
              <a:xfrm rot="16200000">
                <a:off x="3899419" y="78157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Hexagon 63"/>
              <p:cNvSpPr/>
              <p:nvPr userDrawn="1"/>
            </p:nvSpPr>
            <p:spPr>
              <a:xfrm rot="16200000">
                <a:off x="5036519" y="777738"/>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Freeform 134"/>
            <p:cNvSpPr/>
            <p:nvPr userDrawn="1"/>
          </p:nvSpPr>
          <p:spPr>
            <a:xfrm rot="16200000">
              <a:off x="-347469" y="3112841"/>
              <a:ext cx="1202902" cy="521116"/>
            </a:xfrm>
            <a:custGeom>
              <a:avLst/>
              <a:gdLst>
                <a:gd name="connsiteX0" fmla="*/ 1202902 w 1202902"/>
                <a:gd name="connsiteY0" fmla="*/ 0 h 521116"/>
                <a:gd name="connsiteX1" fmla="*/ 942345 w 1202902"/>
                <a:gd name="connsiteY1" fmla="*/ 521116 h 521116"/>
                <a:gd name="connsiteX2" fmla="*/ 260558 w 1202902"/>
                <a:gd name="connsiteY2" fmla="*/ 521116 h 521116"/>
                <a:gd name="connsiteX3" fmla="*/ 0 w 1202902"/>
                <a:gd name="connsiteY3" fmla="*/ 0 h 521116"/>
              </a:gdLst>
              <a:ahLst/>
              <a:cxnLst>
                <a:cxn ang="0">
                  <a:pos x="connsiteX0" y="connsiteY0"/>
                </a:cxn>
                <a:cxn ang="0">
                  <a:pos x="connsiteX1" y="connsiteY1"/>
                </a:cxn>
                <a:cxn ang="0">
                  <a:pos x="connsiteX2" y="connsiteY2"/>
                </a:cxn>
                <a:cxn ang="0">
                  <a:pos x="connsiteX3" y="connsiteY3"/>
                </a:cxn>
              </a:cxnLst>
              <a:rect l="l" t="t" r="r" b="b"/>
              <a:pathLst>
                <a:path w="1202902" h="521116">
                  <a:moveTo>
                    <a:pt x="1202902" y="0"/>
                  </a:moveTo>
                  <a:lnTo>
                    <a:pt x="942345" y="521116"/>
                  </a:lnTo>
                  <a:lnTo>
                    <a:pt x="260558" y="521116"/>
                  </a:lnTo>
                  <a:lnTo>
                    <a:pt x="0"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Hexagon 73"/>
            <p:cNvSpPr/>
            <p:nvPr userDrawn="1"/>
          </p:nvSpPr>
          <p:spPr>
            <a:xfrm rot="16200000">
              <a:off x="500784" y="282958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Hexagon 74"/>
            <p:cNvSpPr/>
            <p:nvPr userDrawn="1"/>
          </p:nvSpPr>
          <p:spPr>
            <a:xfrm rot="16200000">
              <a:off x="1637884" y="282574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Hexagon 75"/>
            <p:cNvSpPr/>
            <p:nvPr userDrawn="1"/>
          </p:nvSpPr>
          <p:spPr>
            <a:xfrm rot="16200000">
              <a:off x="2774984" y="2821906"/>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Hexagon 76"/>
            <p:cNvSpPr/>
            <p:nvPr userDrawn="1"/>
          </p:nvSpPr>
          <p:spPr>
            <a:xfrm rot="16200000">
              <a:off x="3912084" y="281806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Hexagon 77"/>
            <p:cNvSpPr/>
            <p:nvPr userDrawn="1"/>
          </p:nvSpPr>
          <p:spPr>
            <a:xfrm rot="16200000">
              <a:off x="5049184" y="2814228"/>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9" name="Group 78"/>
            <p:cNvGrpSpPr/>
            <p:nvPr userDrawn="1"/>
          </p:nvGrpSpPr>
          <p:grpSpPr>
            <a:xfrm>
              <a:off x="9525" y="3772459"/>
              <a:ext cx="6765450" cy="1240958"/>
              <a:chOff x="-578075" y="706832"/>
              <a:chExt cx="6765450" cy="1240958"/>
            </a:xfrm>
          </p:grpSpPr>
          <p:sp>
            <p:nvSpPr>
              <p:cNvPr id="80" name="Hexagon 79"/>
              <p:cNvSpPr/>
              <p:nvPr userDrawn="1"/>
            </p:nvSpPr>
            <p:spPr>
              <a:xfrm rot="16200000">
                <a:off x="-648981" y="79693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Hexagon 80"/>
              <p:cNvSpPr/>
              <p:nvPr userDrawn="1"/>
            </p:nvSpPr>
            <p:spPr>
              <a:xfrm rot="16200000">
                <a:off x="488119" y="79309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Hexagon 81"/>
              <p:cNvSpPr/>
              <p:nvPr userDrawn="1"/>
            </p:nvSpPr>
            <p:spPr>
              <a:xfrm rot="16200000">
                <a:off x="1625219" y="78925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Hexagon 82"/>
              <p:cNvSpPr/>
              <p:nvPr userDrawn="1"/>
            </p:nvSpPr>
            <p:spPr>
              <a:xfrm rot="16200000">
                <a:off x="2762319" y="785416"/>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Hexagon 83"/>
              <p:cNvSpPr/>
              <p:nvPr userDrawn="1"/>
            </p:nvSpPr>
            <p:spPr>
              <a:xfrm rot="16200000">
                <a:off x="3899419" y="78157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Hexagon 84"/>
              <p:cNvSpPr/>
              <p:nvPr userDrawn="1"/>
            </p:nvSpPr>
            <p:spPr>
              <a:xfrm rot="16200000">
                <a:off x="5036519" y="777738"/>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7" name="Freeform 136"/>
            <p:cNvSpPr/>
            <p:nvPr userDrawn="1"/>
          </p:nvSpPr>
          <p:spPr>
            <a:xfrm rot="16200000">
              <a:off x="-347469" y="5146136"/>
              <a:ext cx="1209287" cy="527500"/>
            </a:xfrm>
            <a:custGeom>
              <a:avLst/>
              <a:gdLst>
                <a:gd name="connsiteX0" fmla="*/ 1209287 w 1209287"/>
                <a:gd name="connsiteY0" fmla="*/ 0 h 527500"/>
                <a:gd name="connsiteX1" fmla="*/ 945537 w 1209287"/>
                <a:gd name="connsiteY1" fmla="*/ 527500 h 527500"/>
                <a:gd name="connsiteX2" fmla="*/ 263750 w 1209287"/>
                <a:gd name="connsiteY2" fmla="*/ 527500 h 527500"/>
                <a:gd name="connsiteX3" fmla="*/ 0 w 1209287"/>
                <a:gd name="connsiteY3" fmla="*/ 0 h 527500"/>
              </a:gdLst>
              <a:ahLst/>
              <a:cxnLst>
                <a:cxn ang="0">
                  <a:pos x="connsiteX0" y="connsiteY0"/>
                </a:cxn>
                <a:cxn ang="0">
                  <a:pos x="connsiteX1" y="connsiteY1"/>
                </a:cxn>
                <a:cxn ang="0">
                  <a:pos x="connsiteX2" y="connsiteY2"/>
                </a:cxn>
                <a:cxn ang="0">
                  <a:pos x="connsiteX3" y="connsiteY3"/>
                </a:cxn>
              </a:cxnLst>
              <a:rect l="l" t="t" r="r" b="b"/>
              <a:pathLst>
                <a:path w="1209287" h="527500">
                  <a:moveTo>
                    <a:pt x="1209287" y="0"/>
                  </a:moveTo>
                  <a:lnTo>
                    <a:pt x="945537" y="527500"/>
                  </a:lnTo>
                  <a:lnTo>
                    <a:pt x="263750" y="527500"/>
                  </a:lnTo>
                  <a:lnTo>
                    <a:pt x="0"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Hexagon 87"/>
            <p:cNvSpPr/>
            <p:nvPr userDrawn="1"/>
          </p:nvSpPr>
          <p:spPr>
            <a:xfrm rot="16200000">
              <a:off x="507168" y="4866072"/>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Hexagon 88"/>
            <p:cNvSpPr/>
            <p:nvPr userDrawn="1"/>
          </p:nvSpPr>
          <p:spPr>
            <a:xfrm rot="16200000">
              <a:off x="1644268" y="4862233"/>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Hexagon 89"/>
            <p:cNvSpPr/>
            <p:nvPr userDrawn="1"/>
          </p:nvSpPr>
          <p:spPr>
            <a:xfrm rot="16200000">
              <a:off x="2781368" y="4858394"/>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Hexagon 90"/>
            <p:cNvSpPr/>
            <p:nvPr userDrawn="1"/>
          </p:nvSpPr>
          <p:spPr>
            <a:xfrm rot="16200000">
              <a:off x="3918468" y="4854555"/>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Hexagon 91"/>
            <p:cNvSpPr/>
            <p:nvPr userDrawn="1"/>
          </p:nvSpPr>
          <p:spPr>
            <a:xfrm rot="16200000">
              <a:off x="5055568" y="4850716"/>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Freeform 130"/>
            <p:cNvSpPr/>
            <p:nvPr userDrawn="1"/>
          </p:nvSpPr>
          <p:spPr>
            <a:xfrm rot="16200000">
              <a:off x="34864" y="5793864"/>
              <a:ext cx="1048322" cy="1079950"/>
            </a:xfrm>
            <a:custGeom>
              <a:avLst/>
              <a:gdLst>
                <a:gd name="connsiteX0" fmla="*/ 1048322 w 1048322"/>
                <a:gd name="connsiteY0" fmla="*/ 539975 h 1079950"/>
                <a:gd name="connsiteX1" fmla="*/ 778335 w 1048322"/>
                <a:gd name="connsiteY1" fmla="*/ 1079950 h 1079950"/>
                <a:gd name="connsiteX2" fmla="*/ 96548 w 1048322"/>
                <a:gd name="connsiteY2" fmla="*/ 1079950 h 1079950"/>
                <a:gd name="connsiteX3" fmla="*/ 0 w 1048322"/>
                <a:gd name="connsiteY3" fmla="*/ 886854 h 1079950"/>
                <a:gd name="connsiteX4" fmla="*/ 0 w 1048322"/>
                <a:gd name="connsiteY4" fmla="*/ 193096 h 1079950"/>
                <a:gd name="connsiteX5" fmla="*/ 96548 w 1048322"/>
                <a:gd name="connsiteY5" fmla="*/ 0 h 1079950"/>
                <a:gd name="connsiteX6" fmla="*/ 778335 w 1048322"/>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22" h="1079950">
                  <a:moveTo>
                    <a:pt x="1048322" y="539975"/>
                  </a:moveTo>
                  <a:lnTo>
                    <a:pt x="778335" y="1079950"/>
                  </a:lnTo>
                  <a:lnTo>
                    <a:pt x="96548" y="1079950"/>
                  </a:lnTo>
                  <a:lnTo>
                    <a:pt x="0" y="886854"/>
                  </a:lnTo>
                  <a:lnTo>
                    <a:pt x="0" y="193096"/>
                  </a:lnTo>
                  <a:lnTo>
                    <a:pt x="96548" y="0"/>
                  </a:lnTo>
                  <a:lnTo>
                    <a:pt x="77833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Freeform 128"/>
            <p:cNvSpPr/>
            <p:nvPr userDrawn="1"/>
          </p:nvSpPr>
          <p:spPr>
            <a:xfrm rot="16200000">
              <a:off x="1170044" y="5791944"/>
              <a:ext cx="1052162" cy="1079950"/>
            </a:xfrm>
            <a:custGeom>
              <a:avLst/>
              <a:gdLst>
                <a:gd name="connsiteX0" fmla="*/ 1052162 w 1052162"/>
                <a:gd name="connsiteY0" fmla="*/ 539975 h 1079950"/>
                <a:gd name="connsiteX1" fmla="*/ 782175 w 1052162"/>
                <a:gd name="connsiteY1" fmla="*/ 1079950 h 1079950"/>
                <a:gd name="connsiteX2" fmla="*/ 100388 w 1052162"/>
                <a:gd name="connsiteY2" fmla="*/ 1079950 h 1079950"/>
                <a:gd name="connsiteX3" fmla="*/ 0 w 1052162"/>
                <a:gd name="connsiteY3" fmla="*/ 879174 h 1079950"/>
                <a:gd name="connsiteX4" fmla="*/ 0 w 1052162"/>
                <a:gd name="connsiteY4" fmla="*/ 200776 h 1079950"/>
                <a:gd name="connsiteX5" fmla="*/ 100388 w 1052162"/>
                <a:gd name="connsiteY5" fmla="*/ 0 h 1079950"/>
                <a:gd name="connsiteX6" fmla="*/ 782175 w 1052162"/>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2162" h="1079950">
                  <a:moveTo>
                    <a:pt x="1052162" y="539975"/>
                  </a:moveTo>
                  <a:lnTo>
                    <a:pt x="782175" y="1079950"/>
                  </a:lnTo>
                  <a:lnTo>
                    <a:pt x="100388" y="1079950"/>
                  </a:lnTo>
                  <a:lnTo>
                    <a:pt x="0" y="879174"/>
                  </a:lnTo>
                  <a:lnTo>
                    <a:pt x="0" y="200776"/>
                  </a:lnTo>
                  <a:lnTo>
                    <a:pt x="100388" y="0"/>
                  </a:lnTo>
                  <a:lnTo>
                    <a:pt x="782175"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Freeform 126"/>
            <p:cNvSpPr/>
            <p:nvPr userDrawn="1"/>
          </p:nvSpPr>
          <p:spPr>
            <a:xfrm rot="16200000">
              <a:off x="2305225" y="5790024"/>
              <a:ext cx="1056001" cy="1079950"/>
            </a:xfrm>
            <a:custGeom>
              <a:avLst/>
              <a:gdLst>
                <a:gd name="connsiteX0" fmla="*/ 1056001 w 1056001"/>
                <a:gd name="connsiteY0" fmla="*/ 539975 h 1079950"/>
                <a:gd name="connsiteX1" fmla="*/ 786014 w 1056001"/>
                <a:gd name="connsiteY1" fmla="*/ 1079950 h 1079950"/>
                <a:gd name="connsiteX2" fmla="*/ 104227 w 1056001"/>
                <a:gd name="connsiteY2" fmla="*/ 1079950 h 1079950"/>
                <a:gd name="connsiteX3" fmla="*/ 0 w 1056001"/>
                <a:gd name="connsiteY3" fmla="*/ 871497 h 1079950"/>
                <a:gd name="connsiteX4" fmla="*/ 0 w 1056001"/>
                <a:gd name="connsiteY4" fmla="*/ 208454 h 1079950"/>
                <a:gd name="connsiteX5" fmla="*/ 104227 w 1056001"/>
                <a:gd name="connsiteY5" fmla="*/ 0 h 1079950"/>
                <a:gd name="connsiteX6" fmla="*/ 786014 w 1056001"/>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6001" h="1079950">
                  <a:moveTo>
                    <a:pt x="1056001" y="539975"/>
                  </a:moveTo>
                  <a:lnTo>
                    <a:pt x="786014" y="1079950"/>
                  </a:lnTo>
                  <a:lnTo>
                    <a:pt x="104227" y="1079950"/>
                  </a:lnTo>
                  <a:lnTo>
                    <a:pt x="0" y="871497"/>
                  </a:lnTo>
                  <a:lnTo>
                    <a:pt x="0" y="208454"/>
                  </a:lnTo>
                  <a:lnTo>
                    <a:pt x="104227" y="0"/>
                  </a:lnTo>
                  <a:lnTo>
                    <a:pt x="786014"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Freeform 124"/>
            <p:cNvSpPr/>
            <p:nvPr userDrawn="1"/>
          </p:nvSpPr>
          <p:spPr>
            <a:xfrm rot="16200000">
              <a:off x="3440405" y="5788105"/>
              <a:ext cx="1059840" cy="1079950"/>
            </a:xfrm>
            <a:custGeom>
              <a:avLst/>
              <a:gdLst>
                <a:gd name="connsiteX0" fmla="*/ 1059840 w 1059840"/>
                <a:gd name="connsiteY0" fmla="*/ 539975 h 1079950"/>
                <a:gd name="connsiteX1" fmla="*/ 789853 w 1059840"/>
                <a:gd name="connsiteY1" fmla="*/ 1079950 h 1079950"/>
                <a:gd name="connsiteX2" fmla="*/ 108066 w 1059840"/>
                <a:gd name="connsiteY2" fmla="*/ 1079950 h 1079950"/>
                <a:gd name="connsiteX3" fmla="*/ 0 w 1059840"/>
                <a:gd name="connsiteY3" fmla="*/ 863819 h 1079950"/>
                <a:gd name="connsiteX4" fmla="*/ 0 w 1059840"/>
                <a:gd name="connsiteY4" fmla="*/ 216132 h 1079950"/>
                <a:gd name="connsiteX5" fmla="*/ 108066 w 1059840"/>
                <a:gd name="connsiteY5" fmla="*/ 0 h 1079950"/>
                <a:gd name="connsiteX6" fmla="*/ 789853 w 1059840"/>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9840" h="1079950">
                  <a:moveTo>
                    <a:pt x="1059840" y="539975"/>
                  </a:moveTo>
                  <a:lnTo>
                    <a:pt x="789853" y="1079950"/>
                  </a:lnTo>
                  <a:lnTo>
                    <a:pt x="108066" y="1079950"/>
                  </a:lnTo>
                  <a:lnTo>
                    <a:pt x="0" y="863819"/>
                  </a:lnTo>
                  <a:lnTo>
                    <a:pt x="0" y="216132"/>
                  </a:lnTo>
                  <a:lnTo>
                    <a:pt x="108066" y="0"/>
                  </a:lnTo>
                  <a:lnTo>
                    <a:pt x="789853"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Freeform 122"/>
            <p:cNvSpPr/>
            <p:nvPr userDrawn="1"/>
          </p:nvSpPr>
          <p:spPr>
            <a:xfrm rot="16200000">
              <a:off x="4575586" y="5786185"/>
              <a:ext cx="1063679" cy="1079950"/>
            </a:xfrm>
            <a:custGeom>
              <a:avLst/>
              <a:gdLst>
                <a:gd name="connsiteX0" fmla="*/ 1063679 w 1063679"/>
                <a:gd name="connsiteY0" fmla="*/ 539975 h 1079950"/>
                <a:gd name="connsiteX1" fmla="*/ 793692 w 1063679"/>
                <a:gd name="connsiteY1" fmla="*/ 1079950 h 1079950"/>
                <a:gd name="connsiteX2" fmla="*/ 111905 w 1063679"/>
                <a:gd name="connsiteY2" fmla="*/ 1079950 h 1079950"/>
                <a:gd name="connsiteX3" fmla="*/ 0 w 1063679"/>
                <a:gd name="connsiteY3" fmla="*/ 856141 h 1079950"/>
                <a:gd name="connsiteX4" fmla="*/ 0 w 1063679"/>
                <a:gd name="connsiteY4" fmla="*/ 223810 h 1079950"/>
                <a:gd name="connsiteX5" fmla="*/ 111905 w 1063679"/>
                <a:gd name="connsiteY5" fmla="*/ 0 h 1079950"/>
                <a:gd name="connsiteX6" fmla="*/ 793692 w 1063679"/>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63679" h="1079950">
                  <a:moveTo>
                    <a:pt x="1063679" y="539975"/>
                  </a:moveTo>
                  <a:lnTo>
                    <a:pt x="793692" y="1079950"/>
                  </a:lnTo>
                  <a:lnTo>
                    <a:pt x="111905" y="1079950"/>
                  </a:lnTo>
                  <a:lnTo>
                    <a:pt x="0" y="856141"/>
                  </a:lnTo>
                  <a:lnTo>
                    <a:pt x="0" y="223810"/>
                  </a:lnTo>
                  <a:lnTo>
                    <a:pt x="111905" y="0"/>
                  </a:lnTo>
                  <a:lnTo>
                    <a:pt x="793692"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Freeform 120"/>
            <p:cNvSpPr/>
            <p:nvPr userDrawn="1"/>
          </p:nvSpPr>
          <p:spPr>
            <a:xfrm rot="16200000">
              <a:off x="5710766" y="5784266"/>
              <a:ext cx="1067518" cy="1079950"/>
            </a:xfrm>
            <a:custGeom>
              <a:avLst/>
              <a:gdLst>
                <a:gd name="connsiteX0" fmla="*/ 1067518 w 1067518"/>
                <a:gd name="connsiteY0" fmla="*/ 539975 h 1079950"/>
                <a:gd name="connsiteX1" fmla="*/ 797531 w 1067518"/>
                <a:gd name="connsiteY1" fmla="*/ 1079950 h 1079950"/>
                <a:gd name="connsiteX2" fmla="*/ 115744 w 1067518"/>
                <a:gd name="connsiteY2" fmla="*/ 1079950 h 1079950"/>
                <a:gd name="connsiteX3" fmla="*/ 0 w 1067518"/>
                <a:gd name="connsiteY3" fmla="*/ 848463 h 1079950"/>
                <a:gd name="connsiteX4" fmla="*/ 0 w 1067518"/>
                <a:gd name="connsiteY4" fmla="*/ 231488 h 1079950"/>
                <a:gd name="connsiteX5" fmla="*/ 115744 w 1067518"/>
                <a:gd name="connsiteY5" fmla="*/ 0 h 1079950"/>
                <a:gd name="connsiteX6" fmla="*/ 797531 w 1067518"/>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67518" h="1079950">
                  <a:moveTo>
                    <a:pt x="1067518" y="539975"/>
                  </a:moveTo>
                  <a:lnTo>
                    <a:pt x="797531" y="1079950"/>
                  </a:lnTo>
                  <a:lnTo>
                    <a:pt x="115744" y="1079950"/>
                  </a:lnTo>
                  <a:lnTo>
                    <a:pt x="0" y="848463"/>
                  </a:lnTo>
                  <a:lnTo>
                    <a:pt x="0" y="231488"/>
                  </a:lnTo>
                  <a:lnTo>
                    <a:pt x="115744" y="0"/>
                  </a:lnTo>
                  <a:lnTo>
                    <a:pt x="797531"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9" name="Rectangle 138"/>
          <p:cNvSpPr/>
          <p:nvPr userDrawn="1"/>
        </p:nvSpPr>
        <p:spPr>
          <a:xfrm>
            <a:off x="6096596" y="0"/>
            <a:ext cx="6095404" cy="6877050"/>
          </a:xfrm>
          <a:prstGeom prst="rect">
            <a:avLst/>
          </a:prstGeom>
          <a:gradFill flip="none" rotWithShape="1">
            <a:gsLst>
              <a:gs pos="5000">
                <a:schemeClr val="accent3">
                  <a:lumMod val="46000"/>
                  <a:lumOff val="54000"/>
                </a:schemeClr>
              </a:gs>
              <a:gs pos="98000">
                <a:srgbClr val="00B050">
                  <a:lumMod val="98000"/>
                </a:srgbClr>
              </a:gs>
            </a:gsLst>
            <a:lin ang="162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7" name="Shape 47"/>
          <p:cNvSpPr txBox="1">
            <a:spLocks noGrp="1"/>
          </p:cNvSpPr>
          <p:nvPr>
            <p:ph type="title"/>
          </p:nvPr>
        </p:nvSpPr>
        <p:spPr>
          <a:xfrm>
            <a:off x="6441795" y="1218353"/>
            <a:ext cx="548786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441795" y="2201948"/>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2" name="Hexagon 141"/>
          <p:cNvSpPr/>
          <p:nvPr userDrawn="1"/>
        </p:nvSpPr>
        <p:spPr>
          <a:xfrm rot="5400000">
            <a:off x="780892" y="1143425"/>
            <a:ext cx="4719806" cy="4171970"/>
          </a:xfrm>
          <a:prstGeom prst="hexagon">
            <a:avLst/>
          </a:prstGeom>
          <a:gradFill flip="none" rotWithShape="1">
            <a:gsLst>
              <a:gs pos="5000">
                <a:schemeClr val="bg1">
                  <a:lumMod val="65000"/>
                </a:schemeClr>
              </a:gs>
              <a:gs pos="98000">
                <a:schemeClr val="bg1">
                  <a:lumMod val="95000"/>
                </a:schemeClr>
              </a:gs>
            </a:gsLst>
            <a:lin ang="16200000" scaled="1"/>
            <a:tileRect/>
          </a:gradFill>
          <a:ln>
            <a:noFill/>
          </a:ln>
          <a:effectLst>
            <a:outerShdw blurRad="25400" sx="101000" sy="101000" algn="ctr"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Freeform 142"/>
          <p:cNvSpPr>
            <a:spLocks noGrp="1"/>
          </p:cNvSpPr>
          <p:nvPr>
            <p:ph type="pic" sz="quarter" idx="10"/>
          </p:nvPr>
        </p:nvSpPr>
        <p:spPr>
          <a:xfrm>
            <a:off x="1308745" y="1140875"/>
            <a:ext cx="3710922" cy="4198218"/>
          </a:xfrm>
          <a:custGeom>
            <a:avLst/>
            <a:gdLst>
              <a:gd name="connsiteX0" fmla="*/ 2085984 w 4171968"/>
              <a:gd name="connsiteY0" fmla="*/ 0 h 4719806"/>
              <a:gd name="connsiteX1" fmla="*/ 4171968 w 4171968"/>
              <a:gd name="connsiteY1" fmla="*/ 1042993 h 4719806"/>
              <a:gd name="connsiteX2" fmla="*/ 4171968 w 4171968"/>
              <a:gd name="connsiteY2" fmla="*/ 3676814 h 4719806"/>
              <a:gd name="connsiteX3" fmla="*/ 2085984 w 4171968"/>
              <a:gd name="connsiteY3" fmla="*/ 4719806 h 4719806"/>
              <a:gd name="connsiteX4" fmla="*/ 0 w 4171968"/>
              <a:gd name="connsiteY4" fmla="*/ 3676814 h 4719806"/>
              <a:gd name="connsiteX5" fmla="*/ 0 w 4171968"/>
              <a:gd name="connsiteY5" fmla="*/ 1042993 h 47198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71968" h="4719806">
                <a:moveTo>
                  <a:pt x="2085984" y="0"/>
                </a:moveTo>
                <a:lnTo>
                  <a:pt x="4171968" y="1042993"/>
                </a:lnTo>
                <a:lnTo>
                  <a:pt x="4171968" y="3676814"/>
                </a:lnTo>
                <a:lnTo>
                  <a:pt x="2085984" y="4719806"/>
                </a:lnTo>
                <a:lnTo>
                  <a:pt x="0" y="3676814"/>
                </a:lnTo>
                <a:lnTo>
                  <a:pt x="0" y="1042993"/>
                </a:lnTo>
                <a:close/>
              </a:path>
            </a:pathLst>
          </a:custGeom>
          <a:effectLst>
            <a:outerShdw blurRad="63500" sx="102000" sy="102000" algn="ctr" rotWithShape="0">
              <a:prstClr val="black">
                <a:alpha val="40000"/>
              </a:prstClr>
            </a:outerShdw>
          </a:effectLst>
        </p:spPr>
        <p:txBody>
          <a:bodyPr wrap="square">
            <a:noAutofit/>
          </a:bodyPr>
          <a:lstStyle/>
          <a:p>
            <a:endParaRPr lang="en-US"/>
          </a:p>
        </p:txBody>
      </p:sp>
      <p:sp>
        <p:nvSpPr>
          <p:cNvPr id="144" name="Rectangle 143"/>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grpSp>
        <p:nvGrpSpPr>
          <p:cNvPr id="4" name="Group 3"/>
          <p:cNvGrpSpPr/>
          <p:nvPr userDrawn="1"/>
        </p:nvGrpSpPr>
        <p:grpSpPr>
          <a:xfrm flipH="1">
            <a:off x="5400924" y="-1"/>
            <a:ext cx="6791076" cy="6858001"/>
            <a:chOff x="-6576" y="-1"/>
            <a:chExt cx="6791076" cy="6858001"/>
          </a:xfrm>
          <a:noFill/>
        </p:grpSpPr>
        <p:grpSp>
          <p:nvGrpSpPr>
            <p:cNvPr id="5" name="Group 4"/>
            <p:cNvGrpSpPr/>
            <p:nvPr userDrawn="1"/>
          </p:nvGrpSpPr>
          <p:grpSpPr>
            <a:xfrm>
              <a:off x="0" y="-1"/>
              <a:ext cx="6765450" cy="928191"/>
              <a:chOff x="0" y="-1"/>
              <a:chExt cx="6765450" cy="928191"/>
            </a:xfrm>
            <a:grpFill/>
          </p:grpSpPr>
          <p:sp>
            <p:nvSpPr>
              <p:cNvPr id="44" name="Freeform 43"/>
              <p:cNvSpPr/>
              <p:nvPr userDrawn="1"/>
            </p:nvSpPr>
            <p:spPr>
              <a:xfrm rot="16200000">
                <a:off x="75880" y="-75880"/>
                <a:ext cx="928190" cy="1079950"/>
              </a:xfrm>
              <a:custGeom>
                <a:avLst/>
                <a:gdLst>
                  <a:gd name="connsiteX0" fmla="*/ 928190 w 928190"/>
                  <a:gd name="connsiteY0" fmla="*/ 0 h 1079950"/>
                  <a:gd name="connsiteX1" fmla="*/ 928190 w 928190"/>
                  <a:gd name="connsiteY1" fmla="*/ 1079950 h 1079950"/>
                  <a:gd name="connsiteX2" fmla="*/ 269988 w 928190"/>
                  <a:gd name="connsiteY2" fmla="*/ 1079950 h 1079950"/>
                  <a:gd name="connsiteX3" fmla="*/ 0 w 928190"/>
                  <a:gd name="connsiteY3" fmla="*/ 539975 h 1079950"/>
                  <a:gd name="connsiteX4" fmla="*/ 269988 w 928190"/>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28190" h="1079950">
                    <a:moveTo>
                      <a:pt x="928190" y="0"/>
                    </a:moveTo>
                    <a:lnTo>
                      <a:pt x="928190" y="1079950"/>
                    </a:lnTo>
                    <a:lnTo>
                      <a:pt x="269988" y="1079950"/>
                    </a:lnTo>
                    <a:lnTo>
                      <a:pt x="0" y="539975"/>
                    </a:lnTo>
                    <a:lnTo>
                      <a:pt x="269988"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Freeform 44"/>
              <p:cNvSpPr/>
              <p:nvPr userDrawn="1"/>
            </p:nvSpPr>
            <p:spPr>
              <a:xfrm rot="16200000">
                <a:off x="1214900" y="-77800"/>
                <a:ext cx="924350" cy="1079950"/>
              </a:xfrm>
              <a:custGeom>
                <a:avLst/>
                <a:gdLst>
                  <a:gd name="connsiteX0" fmla="*/ 924350 w 924350"/>
                  <a:gd name="connsiteY0" fmla="*/ 0 h 1079950"/>
                  <a:gd name="connsiteX1" fmla="*/ 924350 w 924350"/>
                  <a:gd name="connsiteY1" fmla="*/ 1079950 h 1079950"/>
                  <a:gd name="connsiteX2" fmla="*/ 269988 w 924350"/>
                  <a:gd name="connsiteY2" fmla="*/ 1079950 h 1079950"/>
                  <a:gd name="connsiteX3" fmla="*/ 0 w 924350"/>
                  <a:gd name="connsiteY3" fmla="*/ 539975 h 1079950"/>
                  <a:gd name="connsiteX4" fmla="*/ 269988 w 924350"/>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24350" h="1079950">
                    <a:moveTo>
                      <a:pt x="924350" y="0"/>
                    </a:moveTo>
                    <a:lnTo>
                      <a:pt x="924350" y="1079950"/>
                    </a:lnTo>
                    <a:lnTo>
                      <a:pt x="269988" y="1079950"/>
                    </a:lnTo>
                    <a:lnTo>
                      <a:pt x="0" y="539975"/>
                    </a:lnTo>
                    <a:lnTo>
                      <a:pt x="269988"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Freeform 45"/>
              <p:cNvSpPr/>
              <p:nvPr userDrawn="1"/>
            </p:nvSpPr>
            <p:spPr>
              <a:xfrm rot="16200000">
                <a:off x="2353920" y="-79720"/>
                <a:ext cx="920511" cy="1079950"/>
              </a:xfrm>
              <a:custGeom>
                <a:avLst/>
                <a:gdLst>
                  <a:gd name="connsiteX0" fmla="*/ 920511 w 920511"/>
                  <a:gd name="connsiteY0" fmla="*/ 0 h 1079950"/>
                  <a:gd name="connsiteX1" fmla="*/ 920511 w 920511"/>
                  <a:gd name="connsiteY1" fmla="*/ 1079950 h 1079950"/>
                  <a:gd name="connsiteX2" fmla="*/ 269988 w 920511"/>
                  <a:gd name="connsiteY2" fmla="*/ 1079950 h 1079950"/>
                  <a:gd name="connsiteX3" fmla="*/ 0 w 920511"/>
                  <a:gd name="connsiteY3" fmla="*/ 539975 h 1079950"/>
                  <a:gd name="connsiteX4" fmla="*/ 269988 w 920511"/>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20511" h="1079950">
                    <a:moveTo>
                      <a:pt x="920511" y="0"/>
                    </a:moveTo>
                    <a:lnTo>
                      <a:pt x="920511" y="1079950"/>
                    </a:lnTo>
                    <a:lnTo>
                      <a:pt x="269988" y="1079950"/>
                    </a:lnTo>
                    <a:lnTo>
                      <a:pt x="0" y="539975"/>
                    </a:lnTo>
                    <a:lnTo>
                      <a:pt x="269988"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Freeform 48"/>
              <p:cNvSpPr/>
              <p:nvPr userDrawn="1"/>
            </p:nvSpPr>
            <p:spPr>
              <a:xfrm rot="16200000">
                <a:off x="3492939" y="-81639"/>
                <a:ext cx="916672" cy="1079950"/>
              </a:xfrm>
              <a:custGeom>
                <a:avLst/>
                <a:gdLst>
                  <a:gd name="connsiteX0" fmla="*/ 916672 w 916672"/>
                  <a:gd name="connsiteY0" fmla="*/ 0 h 1079950"/>
                  <a:gd name="connsiteX1" fmla="*/ 916672 w 916672"/>
                  <a:gd name="connsiteY1" fmla="*/ 1079950 h 1079950"/>
                  <a:gd name="connsiteX2" fmla="*/ 269988 w 916672"/>
                  <a:gd name="connsiteY2" fmla="*/ 1079950 h 1079950"/>
                  <a:gd name="connsiteX3" fmla="*/ 0 w 916672"/>
                  <a:gd name="connsiteY3" fmla="*/ 539975 h 1079950"/>
                  <a:gd name="connsiteX4" fmla="*/ 269988 w 916672"/>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16672" h="1079950">
                    <a:moveTo>
                      <a:pt x="916672" y="0"/>
                    </a:moveTo>
                    <a:lnTo>
                      <a:pt x="916672" y="1079950"/>
                    </a:lnTo>
                    <a:lnTo>
                      <a:pt x="269988" y="1079950"/>
                    </a:lnTo>
                    <a:lnTo>
                      <a:pt x="0" y="539975"/>
                    </a:lnTo>
                    <a:lnTo>
                      <a:pt x="269988"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Freeform 49"/>
              <p:cNvSpPr/>
              <p:nvPr userDrawn="1"/>
            </p:nvSpPr>
            <p:spPr>
              <a:xfrm rot="16200000">
                <a:off x="4631959" y="-83559"/>
                <a:ext cx="912833" cy="1079950"/>
              </a:xfrm>
              <a:custGeom>
                <a:avLst/>
                <a:gdLst>
                  <a:gd name="connsiteX0" fmla="*/ 912833 w 912833"/>
                  <a:gd name="connsiteY0" fmla="*/ 0 h 1079950"/>
                  <a:gd name="connsiteX1" fmla="*/ 912833 w 912833"/>
                  <a:gd name="connsiteY1" fmla="*/ 1079950 h 1079950"/>
                  <a:gd name="connsiteX2" fmla="*/ 269988 w 912833"/>
                  <a:gd name="connsiteY2" fmla="*/ 1079950 h 1079950"/>
                  <a:gd name="connsiteX3" fmla="*/ 0 w 912833"/>
                  <a:gd name="connsiteY3" fmla="*/ 539975 h 1079950"/>
                  <a:gd name="connsiteX4" fmla="*/ 269988 w 912833"/>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12833" h="1079950">
                    <a:moveTo>
                      <a:pt x="912833" y="0"/>
                    </a:moveTo>
                    <a:lnTo>
                      <a:pt x="912833" y="1079950"/>
                    </a:lnTo>
                    <a:lnTo>
                      <a:pt x="269988" y="1079950"/>
                    </a:lnTo>
                    <a:lnTo>
                      <a:pt x="0" y="539975"/>
                    </a:lnTo>
                    <a:lnTo>
                      <a:pt x="269988"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Freeform 50"/>
              <p:cNvSpPr/>
              <p:nvPr userDrawn="1"/>
            </p:nvSpPr>
            <p:spPr>
              <a:xfrm rot="16200000">
                <a:off x="5770978" y="-85478"/>
                <a:ext cx="908994" cy="1079950"/>
              </a:xfrm>
              <a:custGeom>
                <a:avLst/>
                <a:gdLst>
                  <a:gd name="connsiteX0" fmla="*/ 908994 w 908994"/>
                  <a:gd name="connsiteY0" fmla="*/ 0 h 1079950"/>
                  <a:gd name="connsiteX1" fmla="*/ 908994 w 908994"/>
                  <a:gd name="connsiteY1" fmla="*/ 1079950 h 1079950"/>
                  <a:gd name="connsiteX2" fmla="*/ 269988 w 908994"/>
                  <a:gd name="connsiteY2" fmla="*/ 1079950 h 1079950"/>
                  <a:gd name="connsiteX3" fmla="*/ 0 w 908994"/>
                  <a:gd name="connsiteY3" fmla="*/ 539975 h 1079950"/>
                  <a:gd name="connsiteX4" fmla="*/ 269988 w 908994"/>
                  <a:gd name="connsiteY4" fmla="*/ 0 h 107995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908994" h="1079950">
                    <a:moveTo>
                      <a:pt x="908994" y="0"/>
                    </a:moveTo>
                    <a:lnTo>
                      <a:pt x="908994" y="1079950"/>
                    </a:lnTo>
                    <a:lnTo>
                      <a:pt x="269988" y="1079950"/>
                    </a:lnTo>
                    <a:lnTo>
                      <a:pt x="0" y="539975"/>
                    </a:lnTo>
                    <a:lnTo>
                      <a:pt x="269988"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Freeform 5"/>
            <p:cNvSpPr/>
            <p:nvPr userDrawn="1"/>
          </p:nvSpPr>
          <p:spPr>
            <a:xfrm rot="16200000">
              <a:off x="-347469" y="1073159"/>
              <a:ext cx="1209288" cy="527501"/>
            </a:xfrm>
            <a:custGeom>
              <a:avLst/>
              <a:gdLst>
                <a:gd name="connsiteX0" fmla="*/ 1209288 w 1209288"/>
                <a:gd name="connsiteY0" fmla="*/ 0 h 527501"/>
                <a:gd name="connsiteX1" fmla="*/ 945538 w 1209288"/>
                <a:gd name="connsiteY1" fmla="*/ 527501 h 527501"/>
                <a:gd name="connsiteX2" fmla="*/ 263751 w 1209288"/>
                <a:gd name="connsiteY2" fmla="*/ 527501 h 527501"/>
                <a:gd name="connsiteX3" fmla="*/ 0 w 1209288"/>
                <a:gd name="connsiteY3" fmla="*/ 0 h 527501"/>
              </a:gdLst>
              <a:ahLst/>
              <a:cxnLst>
                <a:cxn ang="0">
                  <a:pos x="connsiteX0" y="connsiteY0"/>
                </a:cxn>
                <a:cxn ang="0">
                  <a:pos x="connsiteX1" y="connsiteY1"/>
                </a:cxn>
                <a:cxn ang="0">
                  <a:pos x="connsiteX2" y="connsiteY2"/>
                </a:cxn>
                <a:cxn ang="0">
                  <a:pos x="connsiteX3" y="connsiteY3"/>
                </a:cxn>
              </a:cxnLst>
              <a:rect l="l" t="t" r="r" b="b"/>
              <a:pathLst>
                <a:path w="1209288" h="527501">
                  <a:moveTo>
                    <a:pt x="1209288" y="0"/>
                  </a:moveTo>
                  <a:lnTo>
                    <a:pt x="945538" y="527501"/>
                  </a:lnTo>
                  <a:lnTo>
                    <a:pt x="263751" y="527501"/>
                  </a:lnTo>
                  <a:lnTo>
                    <a:pt x="0"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Hexagon 6"/>
            <p:cNvSpPr/>
            <p:nvPr userDrawn="1"/>
          </p:nvSpPr>
          <p:spPr>
            <a:xfrm rot="16200000">
              <a:off x="507169" y="793094"/>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p:cNvSpPr/>
            <p:nvPr userDrawn="1"/>
          </p:nvSpPr>
          <p:spPr>
            <a:xfrm rot="16200000">
              <a:off x="1644269" y="789255"/>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p:cNvSpPr/>
            <p:nvPr userDrawn="1"/>
          </p:nvSpPr>
          <p:spPr>
            <a:xfrm rot="16200000">
              <a:off x="2781369" y="785416"/>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p:cNvSpPr/>
            <p:nvPr userDrawn="1"/>
          </p:nvSpPr>
          <p:spPr>
            <a:xfrm rot="16200000">
              <a:off x="3918469" y="781577"/>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p:cNvSpPr/>
            <p:nvPr userDrawn="1"/>
          </p:nvSpPr>
          <p:spPr>
            <a:xfrm rot="16200000">
              <a:off x="5055569" y="777738"/>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2" name="Group 11"/>
            <p:cNvGrpSpPr/>
            <p:nvPr userDrawn="1"/>
          </p:nvGrpSpPr>
          <p:grpSpPr>
            <a:xfrm>
              <a:off x="-6575" y="1716482"/>
              <a:ext cx="6765450" cy="1240958"/>
              <a:chOff x="-578075" y="706832"/>
              <a:chExt cx="6765450" cy="1240958"/>
            </a:xfrm>
            <a:grpFill/>
          </p:grpSpPr>
          <p:sp>
            <p:nvSpPr>
              <p:cNvPr id="38" name="Hexagon 37"/>
              <p:cNvSpPr/>
              <p:nvPr userDrawn="1"/>
            </p:nvSpPr>
            <p:spPr>
              <a:xfrm rot="16200000">
                <a:off x="-648981" y="796934"/>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Hexagon 38"/>
              <p:cNvSpPr/>
              <p:nvPr userDrawn="1"/>
            </p:nvSpPr>
            <p:spPr>
              <a:xfrm rot="16200000">
                <a:off x="488119" y="793094"/>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Hexagon 39"/>
              <p:cNvSpPr/>
              <p:nvPr userDrawn="1"/>
            </p:nvSpPr>
            <p:spPr>
              <a:xfrm rot="16200000">
                <a:off x="1625219" y="789255"/>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Hexagon 40"/>
              <p:cNvSpPr/>
              <p:nvPr userDrawn="1"/>
            </p:nvSpPr>
            <p:spPr>
              <a:xfrm rot="16200000">
                <a:off x="2762319" y="785416"/>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Hexagon 41"/>
              <p:cNvSpPr/>
              <p:nvPr userDrawn="1"/>
            </p:nvSpPr>
            <p:spPr>
              <a:xfrm rot="16200000">
                <a:off x="3899419" y="781577"/>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Hexagon 42"/>
              <p:cNvSpPr/>
              <p:nvPr userDrawn="1"/>
            </p:nvSpPr>
            <p:spPr>
              <a:xfrm rot="16200000">
                <a:off x="5036519" y="777738"/>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 name="Freeform 12"/>
            <p:cNvSpPr/>
            <p:nvPr userDrawn="1"/>
          </p:nvSpPr>
          <p:spPr>
            <a:xfrm rot="16200000">
              <a:off x="-347469" y="3112841"/>
              <a:ext cx="1202902" cy="521116"/>
            </a:xfrm>
            <a:custGeom>
              <a:avLst/>
              <a:gdLst>
                <a:gd name="connsiteX0" fmla="*/ 1202902 w 1202902"/>
                <a:gd name="connsiteY0" fmla="*/ 0 h 521116"/>
                <a:gd name="connsiteX1" fmla="*/ 942345 w 1202902"/>
                <a:gd name="connsiteY1" fmla="*/ 521116 h 521116"/>
                <a:gd name="connsiteX2" fmla="*/ 260558 w 1202902"/>
                <a:gd name="connsiteY2" fmla="*/ 521116 h 521116"/>
                <a:gd name="connsiteX3" fmla="*/ 0 w 1202902"/>
                <a:gd name="connsiteY3" fmla="*/ 0 h 521116"/>
              </a:gdLst>
              <a:ahLst/>
              <a:cxnLst>
                <a:cxn ang="0">
                  <a:pos x="connsiteX0" y="connsiteY0"/>
                </a:cxn>
                <a:cxn ang="0">
                  <a:pos x="connsiteX1" y="connsiteY1"/>
                </a:cxn>
                <a:cxn ang="0">
                  <a:pos x="connsiteX2" y="connsiteY2"/>
                </a:cxn>
                <a:cxn ang="0">
                  <a:pos x="connsiteX3" y="connsiteY3"/>
                </a:cxn>
              </a:cxnLst>
              <a:rect l="l" t="t" r="r" b="b"/>
              <a:pathLst>
                <a:path w="1202902" h="521116">
                  <a:moveTo>
                    <a:pt x="1202902" y="0"/>
                  </a:moveTo>
                  <a:lnTo>
                    <a:pt x="942345" y="521116"/>
                  </a:lnTo>
                  <a:lnTo>
                    <a:pt x="260558" y="521116"/>
                  </a:lnTo>
                  <a:lnTo>
                    <a:pt x="0"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Hexagon 13"/>
            <p:cNvSpPr/>
            <p:nvPr userDrawn="1"/>
          </p:nvSpPr>
          <p:spPr>
            <a:xfrm rot="16200000">
              <a:off x="500784" y="2829584"/>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Hexagon 14"/>
            <p:cNvSpPr/>
            <p:nvPr userDrawn="1"/>
          </p:nvSpPr>
          <p:spPr>
            <a:xfrm rot="16200000">
              <a:off x="1637884" y="2825745"/>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p:cNvSpPr/>
            <p:nvPr userDrawn="1"/>
          </p:nvSpPr>
          <p:spPr>
            <a:xfrm rot="16200000">
              <a:off x="2774984" y="2821906"/>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p:cNvSpPr/>
            <p:nvPr userDrawn="1"/>
          </p:nvSpPr>
          <p:spPr>
            <a:xfrm rot="16200000">
              <a:off x="3912084" y="2818067"/>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p:cNvSpPr/>
            <p:nvPr userDrawn="1"/>
          </p:nvSpPr>
          <p:spPr>
            <a:xfrm rot="16200000">
              <a:off x="5049184" y="2814228"/>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9" name="Group 18"/>
            <p:cNvGrpSpPr/>
            <p:nvPr userDrawn="1"/>
          </p:nvGrpSpPr>
          <p:grpSpPr>
            <a:xfrm>
              <a:off x="9525" y="3772459"/>
              <a:ext cx="6765450" cy="1240958"/>
              <a:chOff x="-578075" y="706832"/>
              <a:chExt cx="6765450" cy="1240958"/>
            </a:xfrm>
            <a:grpFill/>
          </p:grpSpPr>
          <p:sp>
            <p:nvSpPr>
              <p:cNvPr id="32" name="Hexagon 31"/>
              <p:cNvSpPr/>
              <p:nvPr userDrawn="1"/>
            </p:nvSpPr>
            <p:spPr>
              <a:xfrm rot="16200000">
                <a:off x="-648981" y="796934"/>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Hexagon 32"/>
              <p:cNvSpPr/>
              <p:nvPr userDrawn="1"/>
            </p:nvSpPr>
            <p:spPr>
              <a:xfrm rot="16200000">
                <a:off x="488119" y="793094"/>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Hexagon 33"/>
              <p:cNvSpPr/>
              <p:nvPr userDrawn="1"/>
            </p:nvSpPr>
            <p:spPr>
              <a:xfrm rot="16200000">
                <a:off x="1625219" y="789255"/>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Hexagon 34"/>
              <p:cNvSpPr/>
              <p:nvPr userDrawn="1"/>
            </p:nvSpPr>
            <p:spPr>
              <a:xfrm rot="16200000">
                <a:off x="2762319" y="785416"/>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Hexagon 35"/>
              <p:cNvSpPr/>
              <p:nvPr userDrawn="1"/>
            </p:nvSpPr>
            <p:spPr>
              <a:xfrm rot="16200000">
                <a:off x="3899419" y="781577"/>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p:cNvSpPr/>
              <p:nvPr userDrawn="1"/>
            </p:nvSpPr>
            <p:spPr>
              <a:xfrm rot="16200000">
                <a:off x="5036519" y="777738"/>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0" name="Freeform 19"/>
            <p:cNvSpPr/>
            <p:nvPr userDrawn="1"/>
          </p:nvSpPr>
          <p:spPr>
            <a:xfrm rot="16200000">
              <a:off x="-347469" y="5146136"/>
              <a:ext cx="1209287" cy="527500"/>
            </a:xfrm>
            <a:custGeom>
              <a:avLst/>
              <a:gdLst>
                <a:gd name="connsiteX0" fmla="*/ 1209287 w 1209287"/>
                <a:gd name="connsiteY0" fmla="*/ 0 h 527500"/>
                <a:gd name="connsiteX1" fmla="*/ 945537 w 1209287"/>
                <a:gd name="connsiteY1" fmla="*/ 527500 h 527500"/>
                <a:gd name="connsiteX2" fmla="*/ 263750 w 1209287"/>
                <a:gd name="connsiteY2" fmla="*/ 527500 h 527500"/>
                <a:gd name="connsiteX3" fmla="*/ 0 w 1209287"/>
                <a:gd name="connsiteY3" fmla="*/ 0 h 527500"/>
              </a:gdLst>
              <a:ahLst/>
              <a:cxnLst>
                <a:cxn ang="0">
                  <a:pos x="connsiteX0" y="connsiteY0"/>
                </a:cxn>
                <a:cxn ang="0">
                  <a:pos x="connsiteX1" y="connsiteY1"/>
                </a:cxn>
                <a:cxn ang="0">
                  <a:pos x="connsiteX2" y="connsiteY2"/>
                </a:cxn>
                <a:cxn ang="0">
                  <a:pos x="connsiteX3" y="connsiteY3"/>
                </a:cxn>
              </a:cxnLst>
              <a:rect l="l" t="t" r="r" b="b"/>
              <a:pathLst>
                <a:path w="1209287" h="527500">
                  <a:moveTo>
                    <a:pt x="1209287" y="0"/>
                  </a:moveTo>
                  <a:lnTo>
                    <a:pt x="945537" y="527500"/>
                  </a:lnTo>
                  <a:lnTo>
                    <a:pt x="263750" y="527500"/>
                  </a:lnTo>
                  <a:lnTo>
                    <a:pt x="0"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20"/>
            <p:cNvSpPr/>
            <p:nvPr userDrawn="1"/>
          </p:nvSpPr>
          <p:spPr>
            <a:xfrm rot="16200000">
              <a:off x="507168" y="4866072"/>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p:cNvSpPr/>
            <p:nvPr userDrawn="1"/>
          </p:nvSpPr>
          <p:spPr>
            <a:xfrm rot="16200000">
              <a:off x="1644268" y="4862233"/>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p:cNvSpPr/>
            <p:nvPr userDrawn="1"/>
          </p:nvSpPr>
          <p:spPr>
            <a:xfrm rot="16200000">
              <a:off x="2781368" y="4858394"/>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Hexagon 23"/>
            <p:cNvSpPr/>
            <p:nvPr userDrawn="1"/>
          </p:nvSpPr>
          <p:spPr>
            <a:xfrm rot="16200000">
              <a:off x="3918468" y="4854555"/>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p:cNvSpPr/>
            <p:nvPr userDrawn="1"/>
          </p:nvSpPr>
          <p:spPr>
            <a:xfrm rot="16200000">
              <a:off x="5055568" y="4850716"/>
              <a:ext cx="1221762" cy="1079950"/>
            </a:xfrm>
            <a:prstGeom prst="hexagon">
              <a:avLst/>
            </a:pr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rot="16200000">
              <a:off x="34864" y="5793864"/>
              <a:ext cx="1048322" cy="1079950"/>
            </a:xfrm>
            <a:custGeom>
              <a:avLst/>
              <a:gdLst>
                <a:gd name="connsiteX0" fmla="*/ 1048322 w 1048322"/>
                <a:gd name="connsiteY0" fmla="*/ 539975 h 1079950"/>
                <a:gd name="connsiteX1" fmla="*/ 778335 w 1048322"/>
                <a:gd name="connsiteY1" fmla="*/ 1079950 h 1079950"/>
                <a:gd name="connsiteX2" fmla="*/ 96548 w 1048322"/>
                <a:gd name="connsiteY2" fmla="*/ 1079950 h 1079950"/>
                <a:gd name="connsiteX3" fmla="*/ 0 w 1048322"/>
                <a:gd name="connsiteY3" fmla="*/ 886854 h 1079950"/>
                <a:gd name="connsiteX4" fmla="*/ 0 w 1048322"/>
                <a:gd name="connsiteY4" fmla="*/ 193096 h 1079950"/>
                <a:gd name="connsiteX5" fmla="*/ 96548 w 1048322"/>
                <a:gd name="connsiteY5" fmla="*/ 0 h 1079950"/>
                <a:gd name="connsiteX6" fmla="*/ 778335 w 1048322"/>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48322" h="1079950">
                  <a:moveTo>
                    <a:pt x="1048322" y="539975"/>
                  </a:moveTo>
                  <a:lnTo>
                    <a:pt x="778335" y="1079950"/>
                  </a:lnTo>
                  <a:lnTo>
                    <a:pt x="96548" y="1079950"/>
                  </a:lnTo>
                  <a:lnTo>
                    <a:pt x="0" y="886854"/>
                  </a:lnTo>
                  <a:lnTo>
                    <a:pt x="0" y="193096"/>
                  </a:lnTo>
                  <a:lnTo>
                    <a:pt x="96548" y="0"/>
                  </a:lnTo>
                  <a:lnTo>
                    <a:pt x="778335"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rot="16200000">
              <a:off x="1170044" y="5791944"/>
              <a:ext cx="1052162" cy="1079950"/>
            </a:xfrm>
            <a:custGeom>
              <a:avLst/>
              <a:gdLst>
                <a:gd name="connsiteX0" fmla="*/ 1052162 w 1052162"/>
                <a:gd name="connsiteY0" fmla="*/ 539975 h 1079950"/>
                <a:gd name="connsiteX1" fmla="*/ 782175 w 1052162"/>
                <a:gd name="connsiteY1" fmla="*/ 1079950 h 1079950"/>
                <a:gd name="connsiteX2" fmla="*/ 100388 w 1052162"/>
                <a:gd name="connsiteY2" fmla="*/ 1079950 h 1079950"/>
                <a:gd name="connsiteX3" fmla="*/ 0 w 1052162"/>
                <a:gd name="connsiteY3" fmla="*/ 879174 h 1079950"/>
                <a:gd name="connsiteX4" fmla="*/ 0 w 1052162"/>
                <a:gd name="connsiteY4" fmla="*/ 200776 h 1079950"/>
                <a:gd name="connsiteX5" fmla="*/ 100388 w 1052162"/>
                <a:gd name="connsiteY5" fmla="*/ 0 h 1079950"/>
                <a:gd name="connsiteX6" fmla="*/ 782175 w 1052162"/>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2162" h="1079950">
                  <a:moveTo>
                    <a:pt x="1052162" y="539975"/>
                  </a:moveTo>
                  <a:lnTo>
                    <a:pt x="782175" y="1079950"/>
                  </a:lnTo>
                  <a:lnTo>
                    <a:pt x="100388" y="1079950"/>
                  </a:lnTo>
                  <a:lnTo>
                    <a:pt x="0" y="879174"/>
                  </a:lnTo>
                  <a:lnTo>
                    <a:pt x="0" y="200776"/>
                  </a:lnTo>
                  <a:lnTo>
                    <a:pt x="100388" y="0"/>
                  </a:lnTo>
                  <a:lnTo>
                    <a:pt x="782175"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Freeform 27"/>
            <p:cNvSpPr/>
            <p:nvPr userDrawn="1"/>
          </p:nvSpPr>
          <p:spPr>
            <a:xfrm rot="16200000">
              <a:off x="2305225" y="5790024"/>
              <a:ext cx="1056001" cy="1079950"/>
            </a:xfrm>
            <a:custGeom>
              <a:avLst/>
              <a:gdLst>
                <a:gd name="connsiteX0" fmla="*/ 1056001 w 1056001"/>
                <a:gd name="connsiteY0" fmla="*/ 539975 h 1079950"/>
                <a:gd name="connsiteX1" fmla="*/ 786014 w 1056001"/>
                <a:gd name="connsiteY1" fmla="*/ 1079950 h 1079950"/>
                <a:gd name="connsiteX2" fmla="*/ 104227 w 1056001"/>
                <a:gd name="connsiteY2" fmla="*/ 1079950 h 1079950"/>
                <a:gd name="connsiteX3" fmla="*/ 0 w 1056001"/>
                <a:gd name="connsiteY3" fmla="*/ 871497 h 1079950"/>
                <a:gd name="connsiteX4" fmla="*/ 0 w 1056001"/>
                <a:gd name="connsiteY4" fmla="*/ 208454 h 1079950"/>
                <a:gd name="connsiteX5" fmla="*/ 104227 w 1056001"/>
                <a:gd name="connsiteY5" fmla="*/ 0 h 1079950"/>
                <a:gd name="connsiteX6" fmla="*/ 786014 w 1056001"/>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6001" h="1079950">
                  <a:moveTo>
                    <a:pt x="1056001" y="539975"/>
                  </a:moveTo>
                  <a:lnTo>
                    <a:pt x="786014" y="1079950"/>
                  </a:lnTo>
                  <a:lnTo>
                    <a:pt x="104227" y="1079950"/>
                  </a:lnTo>
                  <a:lnTo>
                    <a:pt x="0" y="871497"/>
                  </a:lnTo>
                  <a:lnTo>
                    <a:pt x="0" y="208454"/>
                  </a:lnTo>
                  <a:lnTo>
                    <a:pt x="104227" y="0"/>
                  </a:lnTo>
                  <a:lnTo>
                    <a:pt x="786014"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Freeform 28"/>
            <p:cNvSpPr/>
            <p:nvPr userDrawn="1"/>
          </p:nvSpPr>
          <p:spPr>
            <a:xfrm rot="16200000">
              <a:off x="3440405" y="5788105"/>
              <a:ext cx="1059840" cy="1079950"/>
            </a:xfrm>
            <a:custGeom>
              <a:avLst/>
              <a:gdLst>
                <a:gd name="connsiteX0" fmla="*/ 1059840 w 1059840"/>
                <a:gd name="connsiteY0" fmla="*/ 539975 h 1079950"/>
                <a:gd name="connsiteX1" fmla="*/ 789853 w 1059840"/>
                <a:gd name="connsiteY1" fmla="*/ 1079950 h 1079950"/>
                <a:gd name="connsiteX2" fmla="*/ 108066 w 1059840"/>
                <a:gd name="connsiteY2" fmla="*/ 1079950 h 1079950"/>
                <a:gd name="connsiteX3" fmla="*/ 0 w 1059840"/>
                <a:gd name="connsiteY3" fmla="*/ 863819 h 1079950"/>
                <a:gd name="connsiteX4" fmla="*/ 0 w 1059840"/>
                <a:gd name="connsiteY4" fmla="*/ 216132 h 1079950"/>
                <a:gd name="connsiteX5" fmla="*/ 108066 w 1059840"/>
                <a:gd name="connsiteY5" fmla="*/ 0 h 1079950"/>
                <a:gd name="connsiteX6" fmla="*/ 789853 w 1059840"/>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59840" h="1079950">
                  <a:moveTo>
                    <a:pt x="1059840" y="539975"/>
                  </a:moveTo>
                  <a:lnTo>
                    <a:pt x="789853" y="1079950"/>
                  </a:lnTo>
                  <a:lnTo>
                    <a:pt x="108066" y="1079950"/>
                  </a:lnTo>
                  <a:lnTo>
                    <a:pt x="0" y="863819"/>
                  </a:lnTo>
                  <a:lnTo>
                    <a:pt x="0" y="216132"/>
                  </a:lnTo>
                  <a:lnTo>
                    <a:pt x="108066" y="0"/>
                  </a:lnTo>
                  <a:lnTo>
                    <a:pt x="789853"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29"/>
            <p:cNvSpPr/>
            <p:nvPr userDrawn="1"/>
          </p:nvSpPr>
          <p:spPr>
            <a:xfrm rot="16200000">
              <a:off x="4575586" y="5786185"/>
              <a:ext cx="1063679" cy="1079950"/>
            </a:xfrm>
            <a:custGeom>
              <a:avLst/>
              <a:gdLst>
                <a:gd name="connsiteX0" fmla="*/ 1063679 w 1063679"/>
                <a:gd name="connsiteY0" fmla="*/ 539975 h 1079950"/>
                <a:gd name="connsiteX1" fmla="*/ 793692 w 1063679"/>
                <a:gd name="connsiteY1" fmla="*/ 1079950 h 1079950"/>
                <a:gd name="connsiteX2" fmla="*/ 111905 w 1063679"/>
                <a:gd name="connsiteY2" fmla="*/ 1079950 h 1079950"/>
                <a:gd name="connsiteX3" fmla="*/ 0 w 1063679"/>
                <a:gd name="connsiteY3" fmla="*/ 856141 h 1079950"/>
                <a:gd name="connsiteX4" fmla="*/ 0 w 1063679"/>
                <a:gd name="connsiteY4" fmla="*/ 223810 h 1079950"/>
                <a:gd name="connsiteX5" fmla="*/ 111905 w 1063679"/>
                <a:gd name="connsiteY5" fmla="*/ 0 h 1079950"/>
                <a:gd name="connsiteX6" fmla="*/ 793692 w 1063679"/>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63679" h="1079950">
                  <a:moveTo>
                    <a:pt x="1063679" y="539975"/>
                  </a:moveTo>
                  <a:lnTo>
                    <a:pt x="793692" y="1079950"/>
                  </a:lnTo>
                  <a:lnTo>
                    <a:pt x="111905" y="1079950"/>
                  </a:lnTo>
                  <a:lnTo>
                    <a:pt x="0" y="856141"/>
                  </a:lnTo>
                  <a:lnTo>
                    <a:pt x="0" y="223810"/>
                  </a:lnTo>
                  <a:lnTo>
                    <a:pt x="111905" y="0"/>
                  </a:lnTo>
                  <a:lnTo>
                    <a:pt x="793692"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Freeform 30"/>
            <p:cNvSpPr/>
            <p:nvPr userDrawn="1"/>
          </p:nvSpPr>
          <p:spPr>
            <a:xfrm rot="16200000">
              <a:off x="5710766" y="5784266"/>
              <a:ext cx="1067518" cy="1079950"/>
            </a:xfrm>
            <a:custGeom>
              <a:avLst/>
              <a:gdLst>
                <a:gd name="connsiteX0" fmla="*/ 1067518 w 1067518"/>
                <a:gd name="connsiteY0" fmla="*/ 539975 h 1079950"/>
                <a:gd name="connsiteX1" fmla="*/ 797531 w 1067518"/>
                <a:gd name="connsiteY1" fmla="*/ 1079950 h 1079950"/>
                <a:gd name="connsiteX2" fmla="*/ 115744 w 1067518"/>
                <a:gd name="connsiteY2" fmla="*/ 1079950 h 1079950"/>
                <a:gd name="connsiteX3" fmla="*/ 0 w 1067518"/>
                <a:gd name="connsiteY3" fmla="*/ 848463 h 1079950"/>
                <a:gd name="connsiteX4" fmla="*/ 0 w 1067518"/>
                <a:gd name="connsiteY4" fmla="*/ 231488 h 1079950"/>
                <a:gd name="connsiteX5" fmla="*/ 115744 w 1067518"/>
                <a:gd name="connsiteY5" fmla="*/ 0 h 1079950"/>
                <a:gd name="connsiteX6" fmla="*/ 797531 w 1067518"/>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67518" h="1079950">
                  <a:moveTo>
                    <a:pt x="1067518" y="539975"/>
                  </a:moveTo>
                  <a:lnTo>
                    <a:pt x="797531" y="1079950"/>
                  </a:lnTo>
                  <a:lnTo>
                    <a:pt x="115744" y="1079950"/>
                  </a:lnTo>
                  <a:lnTo>
                    <a:pt x="0" y="848463"/>
                  </a:lnTo>
                  <a:lnTo>
                    <a:pt x="0" y="231488"/>
                  </a:lnTo>
                  <a:lnTo>
                    <a:pt x="115744" y="0"/>
                  </a:lnTo>
                  <a:lnTo>
                    <a:pt x="797531" y="0"/>
                  </a:lnTo>
                  <a:close/>
                </a:path>
              </a:pathLst>
            </a:custGeom>
            <a:grp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52" name="Rectangle 51"/>
          <p:cNvSpPr/>
          <p:nvPr userDrawn="1"/>
        </p:nvSpPr>
        <p:spPr>
          <a:xfrm>
            <a:off x="0" y="0"/>
            <a:ext cx="6095404" cy="6877050"/>
          </a:xfrm>
          <a:prstGeom prst="rect">
            <a:avLst/>
          </a:prstGeom>
          <a:gradFill flip="none" rotWithShape="1">
            <a:gsLst>
              <a:gs pos="0">
                <a:srgbClr val="00B0F0">
                  <a:lumMod val="60000"/>
                  <a:lumOff val="40000"/>
                </a:srgbClr>
              </a:gs>
              <a:gs pos="98000">
                <a:schemeClr val="accent2">
                  <a:lumMod val="75000"/>
                </a:schemeClr>
              </a:gs>
            </a:gsLst>
            <a:lin ang="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7" name="Shape 47"/>
          <p:cNvSpPr txBox="1">
            <a:spLocks noGrp="1"/>
          </p:cNvSpPr>
          <p:nvPr>
            <p:ph type="title"/>
          </p:nvPr>
        </p:nvSpPr>
        <p:spPr>
          <a:xfrm>
            <a:off x="498754" y="1281255"/>
            <a:ext cx="4975107"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98754" y="2417250"/>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3" name="Hexagon 52"/>
          <p:cNvSpPr/>
          <p:nvPr userDrawn="1"/>
        </p:nvSpPr>
        <p:spPr>
          <a:xfrm rot="5400000">
            <a:off x="6759406" y="1352272"/>
            <a:ext cx="4719806" cy="4171970"/>
          </a:xfrm>
          <a:prstGeom prst="hexagon">
            <a:avLst/>
          </a:prstGeom>
          <a:gradFill flip="none" rotWithShape="1">
            <a:gsLst>
              <a:gs pos="5000">
                <a:schemeClr val="bg1">
                  <a:lumMod val="65000"/>
                </a:schemeClr>
              </a:gs>
              <a:gs pos="98000">
                <a:schemeClr val="bg1">
                  <a:lumMod val="95000"/>
                </a:schemeClr>
              </a:gs>
            </a:gsLst>
            <a:lin ang="16200000" scaled="1"/>
            <a:tileRect/>
          </a:gradFill>
          <a:ln>
            <a:noFill/>
          </a:ln>
          <a:effectLst>
            <a:outerShdw blurRad="12700" sx="102000" sy="102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Freeform 53"/>
          <p:cNvSpPr>
            <a:spLocks noGrp="1"/>
          </p:cNvSpPr>
          <p:nvPr>
            <p:ph type="pic" sz="quarter" idx="10"/>
          </p:nvPr>
        </p:nvSpPr>
        <p:spPr>
          <a:xfrm>
            <a:off x="7268209" y="1349722"/>
            <a:ext cx="3710922" cy="4198218"/>
          </a:xfrm>
          <a:custGeom>
            <a:avLst/>
            <a:gdLst>
              <a:gd name="connsiteX0" fmla="*/ 2085984 w 4171968"/>
              <a:gd name="connsiteY0" fmla="*/ 0 h 4719806"/>
              <a:gd name="connsiteX1" fmla="*/ 4171968 w 4171968"/>
              <a:gd name="connsiteY1" fmla="*/ 1042993 h 4719806"/>
              <a:gd name="connsiteX2" fmla="*/ 4171968 w 4171968"/>
              <a:gd name="connsiteY2" fmla="*/ 3676814 h 4719806"/>
              <a:gd name="connsiteX3" fmla="*/ 2085984 w 4171968"/>
              <a:gd name="connsiteY3" fmla="*/ 4719806 h 4719806"/>
              <a:gd name="connsiteX4" fmla="*/ 0 w 4171968"/>
              <a:gd name="connsiteY4" fmla="*/ 3676814 h 4719806"/>
              <a:gd name="connsiteX5" fmla="*/ 0 w 4171968"/>
              <a:gd name="connsiteY5" fmla="*/ 1042993 h 47198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71968" h="4719806">
                <a:moveTo>
                  <a:pt x="2085984" y="0"/>
                </a:moveTo>
                <a:lnTo>
                  <a:pt x="4171968" y="1042993"/>
                </a:lnTo>
                <a:lnTo>
                  <a:pt x="4171968" y="3676814"/>
                </a:lnTo>
                <a:lnTo>
                  <a:pt x="2085984" y="4719806"/>
                </a:lnTo>
                <a:lnTo>
                  <a:pt x="0" y="3676814"/>
                </a:lnTo>
                <a:lnTo>
                  <a:pt x="0" y="1042993"/>
                </a:lnTo>
                <a:close/>
              </a:path>
            </a:pathLst>
          </a:custGeom>
          <a:effectLst>
            <a:outerShdw blurRad="63500" sx="102000" sy="102000" algn="ctr" rotWithShape="0">
              <a:prstClr val="black">
                <a:alpha val="40000"/>
              </a:prstClr>
            </a:outerShdw>
          </a:effectLst>
        </p:spPr>
        <p:txBody>
          <a:bodyPr wrap="square">
            <a:noAutofit/>
          </a:bodyPr>
          <a:lstStyle/>
          <a:p>
            <a:endParaRPr lang="en-US"/>
          </a:p>
        </p:txBody>
      </p:sp>
      <p:sp>
        <p:nvSpPr>
          <p:cNvPr id="55" name="Rectangle 54"/>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150" name="Picture 149"/>
          <p:cNvPicPr>
            <a:picLocks noChangeAspect="1"/>
          </p:cNvPicPr>
          <p:nvPr userDrawn="1"/>
        </p:nvPicPr>
        <p:blipFill rotWithShape="1">
          <a:blip r:embed="rId2"/>
          <a:srcRect l="24760" t="2267" r="25347" b="8107"/>
          <a:stretch/>
        </p:blipFill>
        <p:spPr>
          <a:xfrm rot="5400000">
            <a:off x="2625213" y="-2684208"/>
            <a:ext cx="6902244" cy="12211670"/>
          </a:xfrm>
          <a:prstGeom prst="rect">
            <a:avLst/>
          </a:prstGeom>
          <a:noFill/>
        </p:spPr>
      </p:pic>
      <p:sp>
        <p:nvSpPr>
          <p:cNvPr id="146" name="Rectangle 145"/>
          <p:cNvSpPr/>
          <p:nvPr userDrawn="1"/>
        </p:nvSpPr>
        <p:spPr>
          <a:xfrm>
            <a:off x="0" y="1617377"/>
            <a:ext cx="4133850" cy="4421474"/>
          </a:xfrm>
          <a:prstGeom prst="rect">
            <a:avLst/>
          </a:prstGeom>
          <a:gradFill flip="none" rotWithShape="1">
            <a:gsLst>
              <a:gs pos="0">
                <a:schemeClr val="bg1">
                  <a:lumMod val="85000"/>
                </a:schemeClr>
              </a:gs>
              <a:gs pos="100000">
                <a:schemeClr val="bg1">
                  <a:lumMod val="50000"/>
                </a:schemeClr>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195784" y="1885950"/>
            <a:ext cx="3671365" cy="394335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0" y="476795"/>
            <a:ext cx="12192000" cy="625687"/>
          </a:xfrm>
          <a:prstGeom prst="rect">
            <a:avLst/>
          </a:prstGeom>
          <a:gradFill>
            <a:gsLst>
              <a:gs pos="0">
                <a:schemeClr val="bg1">
                  <a:alpha val="53000"/>
                </a:schemeClr>
              </a:gs>
              <a:gs pos="91000">
                <a:schemeClr val="bg1">
                  <a:alpha val="54000"/>
                  <a:lumMod val="73000"/>
                </a:schemeClr>
              </a:gs>
            </a:gsLst>
            <a:path path="circle">
              <a:fillToRect l="100000" t="100000"/>
            </a:path>
          </a:gradFill>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7" name="Rectangle 146"/>
          <p:cNvSpPr/>
          <p:nvPr userDrawn="1"/>
        </p:nvSpPr>
        <p:spPr>
          <a:xfrm>
            <a:off x="8058150" y="1617377"/>
            <a:ext cx="4133850" cy="4421474"/>
          </a:xfrm>
          <a:prstGeom prst="rect">
            <a:avLst/>
          </a:prstGeom>
          <a:gradFill flip="none" rotWithShape="1">
            <a:gsLst>
              <a:gs pos="0">
                <a:schemeClr val="bg1">
                  <a:lumMod val="85000"/>
                </a:schemeClr>
              </a:gs>
              <a:gs pos="100000">
                <a:schemeClr val="bg1">
                  <a:lumMod val="50000"/>
                </a:schemeClr>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Shape 63"/>
          <p:cNvSpPr txBox="1">
            <a:spLocks noGrp="1"/>
          </p:cNvSpPr>
          <p:nvPr>
            <p:ph type="body" idx="10"/>
          </p:nvPr>
        </p:nvSpPr>
        <p:spPr>
          <a:xfrm>
            <a:off x="8289392" y="1885950"/>
            <a:ext cx="3671365" cy="394335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49" name="Picture Placeholder 148"/>
          <p:cNvSpPr>
            <a:spLocks noGrp="1"/>
          </p:cNvSpPr>
          <p:nvPr>
            <p:ph type="pic" sz="quarter" idx="11"/>
          </p:nvPr>
        </p:nvSpPr>
        <p:spPr>
          <a:xfrm>
            <a:off x="4133850" y="1617663"/>
            <a:ext cx="3924300" cy="4421187"/>
          </a:xfrm>
          <a:effectLst>
            <a:outerShdw blurRad="50800" dist="38100" dir="5400000" algn="t" rotWithShape="0">
              <a:prstClr val="black">
                <a:alpha val="40000"/>
              </a:prstClr>
            </a:outerShdw>
          </a:effectLst>
        </p:spPr>
        <p:txBody>
          <a:bodyPr/>
          <a:lstStyle/>
          <a:p>
            <a:endParaRPr lang="en-US"/>
          </a:p>
        </p:txBody>
      </p:sp>
      <p:sp>
        <p:nvSpPr>
          <p:cNvPr id="151" name="Rectangle 150"/>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Rectangle 151"/>
          <p:cNvSpPr/>
          <p:nvPr userDrawn="1"/>
        </p:nvSpPr>
        <p:spPr>
          <a:xfrm rot="10800000">
            <a:off x="0" y="-3456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13" name="Picture 12"/>
          <p:cNvPicPr>
            <a:picLocks noChangeAspect="1"/>
          </p:cNvPicPr>
          <p:nvPr userDrawn="1"/>
        </p:nvPicPr>
        <p:blipFill rotWithShape="1">
          <a:blip r:embed="rId2"/>
          <a:srcRect l="24760" t="2267" r="25347" b="8107"/>
          <a:stretch/>
        </p:blipFill>
        <p:spPr>
          <a:xfrm rot="5400000">
            <a:off x="2639961" y="-2669459"/>
            <a:ext cx="6872748" cy="12211670"/>
          </a:xfrm>
          <a:prstGeom prst="rect">
            <a:avLst/>
          </a:prstGeom>
          <a:noFill/>
        </p:spPr>
      </p:pic>
      <p:sp>
        <p:nvSpPr>
          <p:cNvPr id="2" name="Rectangle 1"/>
          <p:cNvSpPr/>
          <p:nvPr userDrawn="1"/>
        </p:nvSpPr>
        <p:spPr>
          <a:xfrm>
            <a:off x="0" y="0"/>
            <a:ext cx="12192000" cy="6858000"/>
          </a:xfrm>
          <a:prstGeom prst="rect">
            <a:avLst/>
          </a:prstGeom>
          <a:gradFill>
            <a:gsLst>
              <a:gs pos="0">
                <a:schemeClr val="bg1">
                  <a:alpha val="53000"/>
                </a:schemeClr>
              </a:gs>
              <a:gs pos="91000">
                <a:schemeClr val="bg1">
                  <a:lumMod val="41000"/>
                  <a:alpha val="76000"/>
                </a:schemeClr>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a:off x="-9711" y="0"/>
            <a:ext cx="5153211" cy="6877050"/>
          </a:xfrm>
          <a:custGeom>
            <a:avLst/>
            <a:gdLst>
              <a:gd name="connsiteX0" fmla="*/ 0 w 5262637"/>
              <a:gd name="connsiteY0" fmla="*/ 0 h 6877050"/>
              <a:gd name="connsiteX1" fmla="*/ 5262637 w 5262637"/>
              <a:gd name="connsiteY1" fmla="*/ 0 h 6877050"/>
              <a:gd name="connsiteX2" fmla="*/ 4481694 w 5262637"/>
              <a:gd name="connsiteY2" fmla="*/ 6877050 h 6877050"/>
              <a:gd name="connsiteX3" fmla="*/ 0 w 5262637"/>
              <a:gd name="connsiteY3" fmla="*/ 6877050 h 6877050"/>
            </a:gdLst>
            <a:ahLst/>
            <a:cxnLst>
              <a:cxn ang="0">
                <a:pos x="connsiteX0" y="connsiteY0"/>
              </a:cxn>
              <a:cxn ang="0">
                <a:pos x="connsiteX1" y="connsiteY1"/>
              </a:cxn>
              <a:cxn ang="0">
                <a:pos x="connsiteX2" y="connsiteY2"/>
              </a:cxn>
              <a:cxn ang="0">
                <a:pos x="connsiteX3" y="connsiteY3"/>
              </a:cxn>
            </a:cxnLst>
            <a:rect l="l" t="t" r="r" b="b"/>
            <a:pathLst>
              <a:path w="5262637" h="6877050">
                <a:moveTo>
                  <a:pt x="0" y="0"/>
                </a:moveTo>
                <a:lnTo>
                  <a:pt x="5262637" y="0"/>
                </a:lnTo>
                <a:lnTo>
                  <a:pt x="4481694" y="6877050"/>
                </a:lnTo>
                <a:lnTo>
                  <a:pt x="0" y="6877050"/>
                </a:lnTo>
                <a:close/>
              </a:path>
            </a:pathLst>
          </a:custGeom>
          <a:gradFill flip="none" rotWithShape="1">
            <a:gsLst>
              <a:gs pos="5000">
                <a:schemeClr val="accent3">
                  <a:lumMod val="60000"/>
                  <a:lumOff val="40000"/>
                </a:schemeClr>
              </a:gs>
              <a:gs pos="98000">
                <a:schemeClr val="accent4">
                  <a:lumMod val="75000"/>
                </a:schemeClr>
              </a:gs>
            </a:gsLst>
            <a:lin ang="162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9" name="Shape 79"/>
          <p:cNvSpPr txBox="1">
            <a:spLocks noGrp="1"/>
          </p:cNvSpPr>
          <p:nvPr>
            <p:ph type="body" idx="1"/>
          </p:nvPr>
        </p:nvSpPr>
        <p:spPr>
          <a:xfrm>
            <a:off x="5605667" y="1911610"/>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Shape 62"/>
          <p:cNvSpPr txBox="1">
            <a:spLocks noGrp="1"/>
          </p:cNvSpPr>
          <p:nvPr>
            <p:ph type="title"/>
          </p:nvPr>
        </p:nvSpPr>
        <p:spPr>
          <a:xfrm>
            <a:off x="5143500" y="506705"/>
            <a:ext cx="7048500" cy="625687"/>
          </a:xfrm>
          <a:prstGeom prst="rect">
            <a:avLst/>
          </a:prstGeom>
          <a:gradFill>
            <a:gsLst>
              <a:gs pos="0">
                <a:schemeClr val="bg1">
                  <a:alpha val="53000"/>
                </a:schemeClr>
              </a:gs>
              <a:gs pos="91000">
                <a:schemeClr val="bg1">
                  <a:alpha val="54000"/>
                  <a:lumMod val="73000"/>
                </a:schemeClr>
              </a:gs>
            </a:gsLst>
            <a:path path="circle">
              <a:fillToRect l="100000" t="100000"/>
            </a:path>
          </a:gradFill>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5" name="Rectangle 14"/>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reeform 15"/>
          <p:cNvSpPr>
            <a:spLocks noGrp="1"/>
          </p:cNvSpPr>
          <p:nvPr>
            <p:ph type="pic" sz="quarter" idx="10"/>
          </p:nvPr>
        </p:nvSpPr>
        <p:spPr>
          <a:xfrm>
            <a:off x="499881" y="1255282"/>
            <a:ext cx="3599391" cy="4072041"/>
          </a:xfrm>
          <a:custGeom>
            <a:avLst/>
            <a:gdLst>
              <a:gd name="connsiteX0" fmla="*/ 2085984 w 4171968"/>
              <a:gd name="connsiteY0" fmla="*/ 0 h 4719806"/>
              <a:gd name="connsiteX1" fmla="*/ 4171968 w 4171968"/>
              <a:gd name="connsiteY1" fmla="*/ 1042993 h 4719806"/>
              <a:gd name="connsiteX2" fmla="*/ 4171968 w 4171968"/>
              <a:gd name="connsiteY2" fmla="*/ 3676814 h 4719806"/>
              <a:gd name="connsiteX3" fmla="*/ 2085984 w 4171968"/>
              <a:gd name="connsiteY3" fmla="*/ 4719806 h 4719806"/>
              <a:gd name="connsiteX4" fmla="*/ 0 w 4171968"/>
              <a:gd name="connsiteY4" fmla="*/ 3676814 h 4719806"/>
              <a:gd name="connsiteX5" fmla="*/ 0 w 4171968"/>
              <a:gd name="connsiteY5" fmla="*/ 1042993 h 47198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171968" h="4719806">
                <a:moveTo>
                  <a:pt x="2085984" y="0"/>
                </a:moveTo>
                <a:lnTo>
                  <a:pt x="4171968" y="1042993"/>
                </a:lnTo>
                <a:lnTo>
                  <a:pt x="4171968" y="3676814"/>
                </a:lnTo>
                <a:lnTo>
                  <a:pt x="2085984" y="4719806"/>
                </a:lnTo>
                <a:lnTo>
                  <a:pt x="0" y="3676814"/>
                </a:lnTo>
                <a:lnTo>
                  <a:pt x="0" y="1042993"/>
                </a:lnTo>
                <a:close/>
              </a:path>
            </a:pathLst>
          </a:custGeom>
          <a:effectLst>
            <a:outerShdw blurRad="63500" sx="102000" sy="102000" algn="ctr" rotWithShape="0">
              <a:prstClr val="black">
                <a:alpha val="40000"/>
              </a:prstClr>
            </a:outerShdw>
          </a:effectLst>
        </p:spPr>
        <p:txBody>
          <a:bodyPr wrap="square">
            <a:noAutofit/>
          </a:bodyPr>
          <a:lstStyle/>
          <a:p>
            <a:endParaRPr lang="en-US"/>
          </a:p>
        </p:txBody>
      </p:sp>
      <p:sp>
        <p:nvSpPr>
          <p:cNvPr id="17" name="Hexagon 16"/>
          <p:cNvSpPr/>
          <p:nvPr userDrawn="1"/>
        </p:nvSpPr>
        <p:spPr>
          <a:xfrm rot="5400000">
            <a:off x="3393035" y="572993"/>
            <a:ext cx="1304031" cy="1152670"/>
          </a:xfrm>
          <a:prstGeom prst="hexagon">
            <a:avLst/>
          </a:prstGeom>
          <a:gradFill flip="none" rotWithShape="1">
            <a:gsLst>
              <a:gs pos="0">
                <a:schemeClr val="accent3">
                  <a:lumMod val="20000"/>
                  <a:lumOff val="80000"/>
                </a:schemeClr>
              </a:gs>
              <a:gs pos="98000">
                <a:schemeClr val="accent4">
                  <a:lumMod val="60000"/>
                  <a:lumOff val="40000"/>
                </a:schemeClr>
              </a:gs>
            </a:gsLst>
            <a:lin ang="162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 name="Hexagon 17"/>
          <p:cNvSpPr/>
          <p:nvPr userDrawn="1"/>
        </p:nvSpPr>
        <p:spPr>
          <a:xfrm rot="5400000">
            <a:off x="186924" y="4809644"/>
            <a:ext cx="829143" cy="732902"/>
          </a:xfrm>
          <a:prstGeom prst="hexagon">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9" name="Shape 79"/>
          <p:cNvSpPr txBox="1">
            <a:spLocks noGrp="1"/>
          </p:cNvSpPr>
          <p:nvPr>
            <p:ph type="body" idx="11"/>
          </p:nvPr>
        </p:nvSpPr>
        <p:spPr>
          <a:xfrm>
            <a:off x="5605668" y="4695905"/>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0" name="Shape 79"/>
          <p:cNvSpPr txBox="1">
            <a:spLocks noGrp="1"/>
          </p:cNvSpPr>
          <p:nvPr>
            <p:ph type="body" idx="12"/>
          </p:nvPr>
        </p:nvSpPr>
        <p:spPr>
          <a:xfrm>
            <a:off x="9142572" y="1911610"/>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1" name="Shape 79"/>
          <p:cNvSpPr txBox="1">
            <a:spLocks noGrp="1"/>
          </p:cNvSpPr>
          <p:nvPr>
            <p:ph type="body" idx="13"/>
          </p:nvPr>
        </p:nvSpPr>
        <p:spPr>
          <a:xfrm>
            <a:off x="9142573" y="4695905"/>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5" name="Picture 4"/>
          <p:cNvPicPr>
            <a:picLocks noChangeAspect="1"/>
          </p:cNvPicPr>
          <p:nvPr userDrawn="1"/>
        </p:nvPicPr>
        <p:blipFill rotWithShape="1">
          <a:blip r:embed="rId2"/>
          <a:srcRect l="24760" t="2267" r="25347" b="8107"/>
          <a:stretch/>
        </p:blipFill>
        <p:spPr>
          <a:xfrm rot="5400000">
            <a:off x="2639961" y="-2669459"/>
            <a:ext cx="6872748" cy="12211670"/>
          </a:xfrm>
          <a:prstGeom prst="rect">
            <a:avLst/>
          </a:prstGeom>
          <a:noFill/>
        </p:spPr>
      </p:pic>
      <p:sp>
        <p:nvSpPr>
          <p:cNvPr id="4" name="Rectangle 3"/>
          <p:cNvSpPr/>
          <p:nvPr userDrawn="1"/>
        </p:nvSpPr>
        <p:spPr>
          <a:xfrm>
            <a:off x="0" y="0"/>
            <a:ext cx="12192000" cy="6858000"/>
          </a:xfrm>
          <a:prstGeom prst="rect">
            <a:avLst/>
          </a:prstGeom>
          <a:gradFill>
            <a:gsLst>
              <a:gs pos="0">
                <a:schemeClr val="bg1">
                  <a:alpha val="53000"/>
                </a:schemeClr>
              </a:gs>
              <a:gs pos="100000">
                <a:schemeClr val="accent3">
                  <a:alpha val="55000"/>
                  <a:lumMod val="70000"/>
                  <a:lumOff val="30000"/>
                </a:schemeClr>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6" name="Rectangle 5"/>
          <p:cNvSpPr/>
          <p:nvPr userDrawn="1"/>
        </p:nvSpPr>
        <p:spPr>
          <a:xfrm>
            <a:off x="0" y="0"/>
            <a:ext cx="12192000" cy="6858000"/>
          </a:xfrm>
          <a:prstGeom prst="rect">
            <a:avLst/>
          </a:prstGeom>
          <a:gradFill>
            <a:gsLst>
              <a:gs pos="0">
                <a:schemeClr val="bg1">
                  <a:alpha val="53000"/>
                </a:schemeClr>
              </a:gs>
              <a:gs pos="100000">
                <a:schemeClr val="accent6">
                  <a:lumMod val="60000"/>
                  <a:lumOff val="40000"/>
                </a:schemeClr>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p:cNvPicPr>
            <a:picLocks noChangeAspect="1"/>
          </p:cNvPicPr>
          <p:nvPr userDrawn="1"/>
        </p:nvPicPr>
        <p:blipFill rotWithShape="1">
          <a:blip r:embed="rId2"/>
          <a:srcRect l="24760" t="2267" r="25347" b="8107"/>
          <a:stretch/>
        </p:blipFill>
        <p:spPr>
          <a:xfrm rot="5400000">
            <a:off x="2639961" y="-2669459"/>
            <a:ext cx="6872748" cy="12211670"/>
          </a:xfrm>
          <a:prstGeom prst="rect">
            <a:avLst/>
          </a:prstGeom>
          <a:noFill/>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7" name="Rectangle 6"/>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188" name="Picture 187"/>
          <p:cNvPicPr>
            <a:picLocks noChangeAspect="1"/>
          </p:cNvPicPr>
          <p:nvPr userDrawn="1"/>
        </p:nvPicPr>
        <p:blipFill rotWithShape="1">
          <a:blip r:embed="rId2" cstate="email">
            <a:extLst>
              <a:ext uri="{28A0092B-C50C-407E-A947-70E740481C1C}">
                <a14:useLocalDpi xmlns:a14="http://schemas.microsoft.com/office/drawing/2010/main"/>
              </a:ext>
            </a:extLst>
          </a:blip>
          <a:srcRect l="1167" t="19624" r="1865" b="17489"/>
          <a:stretch/>
        </p:blipFill>
        <p:spPr>
          <a:xfrm>
            <a:off x="0" y="1480457"/>
            <a:ext cx="12191999" cy="4020458"/>
          </a:xfrm>
          <a:prstGeom prst="rect">
            <a:avLst/>
          </a:prstGeom>
          <a:gradFill flip="none" rotWithShape="1">
            <a:gsLst>
              <a:gs pos="0">
                <a:schemeClr val="bg1">
                  <a:alpha val="53000"/>
                </a:schemeClr>
              </a:gs>
              <a:gs pos="84000">
                <a:srgbClr val="00B0F0">
                  <a:lumMod val="45000"/>
                  <a:lumOff val="55000"/>
                </a:srgbClr>
              </a:gs>
            </a:gsLst>
            <a:path path="circle">
              <a:fillToRect r="100000" b="100000"/>
            </a:path>
            <a:tileRect l="-100000" t="-100000"/>
          </a:gradFill>
          <a:effectLst>
            <a:outerShdw blurRad="25400" dist="38100" dir="5400000" algn="t" rotWithShape="0">
              <a:prstClr val="black">
                <a:alpha val="27000"/>
              </a:prstClr>
            </a:outerShdw>
          </a:effectLst>
        </p:spPr>
      </p:pic>
      <p:sp>
        <p:nvSpPr>
          <p:cNvPr id="189" name="Rectangle 188"/>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Rectangle 189"/>
          <p:cNvSpPr/>
          <p:nvPr userDrawn="1"/>
        </p:nvSpPr>
        <p:spPr>
          <a:xfrm flipH="1">
            <a:off x="-1" y="-22488"/>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2" name="Picture 1"/>
          <p:cNvPicPr>
            <a:picLocks noChangeAspect="1"/>
          </p:cNvPicPr>
          <p:nvPr userDrawn="1"/>
        </p:nvPicPr>
        <p:blipFill rotWithShape="1">
          <a:blip r:embed="rId2" cstate="email">
            <a:extLst>
              <a:ext uri="{28A0092B-C50C-407E-A947-70E740481C1C}">
                <a14:useLocalDpi xmlns:a14="http://schemas.microsoft.com/office/drawing/2010/main"/>
              </a:ext>
            </a:extLst>
          </a:blip>
          <a:srcRect l="1167" t="19624" r="1865" b="17489"/>
          <a:stretch/>
        </p:blipFill>
        <p:spPr>
          <a:xfrm>
            <a:off x="0" y="1480457"/>
            <a:ext cx="12191999" cy="4020458"/>
          </a:xfrm>
          <a:prstGeom prst="rect">
            <a:avLst/>
          </a:prstGeom>
          <a:gradFill flip="none" rotWithShape="1">
            <a:gsLst>
              <a:gs pos="0">
                <a:schemeClr val="bg1">
                  <a:alpha val="53000"/>
                </a:schemeClr>
              </a:gs>
              <a:gs pos="89000">
                <a:srgbClr val="42DF9A"/>
              </a:gs>
            </a:gsLst>
            <a:path path="circle">
              <a:fillToRect r="100000" b="100000"/>
            </a:path>
            <a:tileRect l="-100000" t="-100000"/>
          </a:gradFill>
          <a:effectLst>
            <a:outerShdw blurRad="25400" dist="38100" dir="5400000" algn="t" rotWithShape="0">
              <a:prstClr val="black">
                <a:alpha val="27000"/>
              </a:prstClr>
            </a:outerShdw>
          </a:effectLst>
        </p:spPr>
      </p:pic>
      <p:sp>
        <p:nvSpPr>
          <p:cNvPr id="3" name="Rectangle 2"/>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flipH="1">
            <a:off x="-1" y="-22488"/>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3" name="Picture 2"/>
          <p:cNvPicPr>
            <a:picLocks noChangeAspect="1"/>
          </p:cNvPicPr>
          <p:nvPr userDrawn="1"/>
        </p:nvPicPr>
        <p:blipFill rotWithShape="1">
          <a:blip r:embed="rId2" cstate="email">
            <a:extLst>
              <a:ext uri="{28A0092B-C50C-407E-A947-70E740481C1C}">
                <a14:useLocalDpi xmlns:a14="http://schemas.microsoft.com/office/drawing/2010/main"/>
              </a:ext>
            </a:extLst>
          </a:blip>
          <a:srcRect l="1167" t="19624" r="1865" b="17489"/>
          <a:stretch/>
        </p:blipFill>
        <p:spPr>
          <a:xfrm>
            <a:off x="0" y="1480457"/>
            <a:ext cx="12191999" cy="4020458"/>
          </a:xfrm>
          <a:prstGeom prst="rect">
            <a:avLst/>
          </a:prstGeom>
          <a:noFill/>
          <a:effectLst/>
        </p:spPr>
      </p:pic>
      <p:sp>
        <p:nvSpPr>
          <p:cNvPr id="2" name="Rectangle 1"/>
          <p:cNvSpPr/>
          <p:nvPr userDrawn="1"/>
        </p:nvSpPr>
        <p:spPr>
          <a:xfrm>
            <a:off x="0" y="1451429"/>
            <a:ext cx="12192000" cy="4049486"/>
          </a:xfrm>
          <a:prstGeom prst="rect">
            <a:avLst/>
          </a:prstGeom>
          <a:gradFill>
            <a:gsLst>
              <a:gs pos="0">
                <a:schemeClr val="bg1">
                  <a:alpha val="53000"/>
                </a:schemeClr>
              </a:gs>
              <a:gs pos="89000">
                <a:schemeClr val="accent3"/>
              </a:gs>
            </a:gsLst>
            <a:path path="circle">
              <a:fillToRect r="100000" b="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0" y="6698809"/>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12700" dist="38100" dir="16200000"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flipH="1">
            <a:off x="-1" y="-22488"/>
            <a:ext cx="12192000" cy="189169"/>
          </a:xfrm>
          <a:prstGeom prst="rect">
            <a:avLst/>
          </a:prstGeom>
          <a:gradFill>
            <a:gsLst>
              <a:gs pos="0">
                <a:srgbClr val="FFC000"/>
              </a:gs>
              <a:gs pos="100000">
                <a:srgbClr val="FFC000">
                  <a:lumMod val="22000"/>
                </a:srgbClr>
              </a:gs>
            </a:gsLst>
            <a:path path="circle">
              <a:fillToRect l="100000" b="100000"/>
            </a:path>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2/11/2018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ctrTitle"/>
          </p:nvPr>
        </p:nvSpPr>
        <p:spPr>
          <a:xfrm>
            <a:off x="4643900" y="3025141"/>
            <a:ext cx="2904200" cy="807719"/>
          </a:xfrm>
        </p:spPr>
        <p:txBody>
          <a:bodyPr>
            <a:normAutofit fontScale="90000"/>
          </a:bodyPr>
          <a:lstStyle/>
          <a:p>
            <a:r>
              <a:rPr lang="en-US" sz="4400" b="1" dirty="0">
                <a:solidFill>
                  <a:schemeClr val="tx1">
                    <a:lumMod val="75000"/>
                    <a:lumOff val="25000"/>
                  </a:schemeClr>
                </a:solidFill>
                <a:effectLst>
                  <a:outerShdw blurRad="38100" dist="38100" dir="2700000" algn="tl">
                    <a:srgbClr val="000000">
                      <a:alpha val="43137"/>
                    </a:srgbClr>
                  </a:outerShdw>
                </a:effectLst>
              </a:rPr>
              <a:t>HEXAGON</a:t>
            </a:r>
            <a:endParaRPr lang="en-US" b="1" dirty="0">
              <a:solidFill>
                <a:schemeClr val="tx1">
                  <a:lumMod val="75000"/>
                  <a:lumOff val="25000"/>
                </a:schemeClr>
              </a:solidFill>
              <a:effectLst>
                <a:outerShdw blurRad="38100" dist="38100" dir="2700000" algn="tl">
                  <a:srgbClr val="000000">
                    <a:alpha val="43137"/>
                  </a:srgbClr>
                </a:outerShdw>
              </a:effectLst>
            </a:endParaRPr>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50" name="Rectangle 149">
            <a:extLst>
              <a:ext uri="{FF2B5EF4-FFF2-40B4-BE49-F238E27FC236}">
                <a16:creationId xmlns:a16="http://schemas.microsoft.com/office/drawing/2014/main" id="{83031EDF-1C34-49BB-A711-61952CB8A541}"/>
              </a:ext>
            </a:extLst>
          </p:cNvPr>
          <p:cNvSpPr/>
          <p:nvPr/>
        </p:nvSpPr>
        <p:spPr>
          <a:xfrm>
            <a:off x="4588408" y="3640871"/>
            <a:ext cx="3002104" cy="292388"/>
          </a:xfrm>
          <a:prstGeom prst="rect">
            <a:avLst/>
          </a:prstGeom>
        </p:spPr>
        <p:txBody>
          <a:bodyPr wrap="none">
            <a:spAutoFit/>
          </a:bodyPr>
          <a:lstStyle/>
          <a:p>
            <a:pPr algn="just"/>
            <a:r>
              <a:rPr lang="en-US" sz="1300" dirty="0">
                <a:solidFill>
                  <a:srgbClr val="EB2264"/>
                </a:solidFill>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6BCDD2DE-0664-4B9B-802D-68F4AD93E3C5}"/>
              </a:ext>
            </a:extLst>
          </p:cNvPr>
          <p:cNvSpPr txBox="1">
            <a:spLocks/>
          </p:cNvSpPr>
          <p:nvPr/>
        </p:nvSpPr>
        <p:spPr>
          <a:xfrm>
            <a:off x="154212" y="1212489"/>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KNOW HOW TO </a:t>
            </a:r>
            <a:r>
              <a:rPr lang="en" sz="3600" b="1" dirty="0">
                <a:solidFill>
                  <a:schemeClr val="bg1"/>
                </a:solidFill>
                <a:effectLst>
                  <a:outerShdw blurRad="38100" dist="38100" dir="2700000" algn="tl">
                    <a:srgbClr val="000000">
                      <a:alpha val="43137"/>
                    </a:srgbClr>
                  </a:outerShdw>
                </a:effectLst>
              </a:rPr>
              <a:t>USE</a:t>
            </a:r>
          </a:p>
        </p:txBody>
      </p:sp>
      <p:sp>
        <p:nvSpPr>
          <p:cNvPr id="6" name="Shape 83">
            <a:extLst>
              <a:ext uri="{FF2B5EF4-FFF2-40B4-BE49-F238E27FC236}">
                <a16:creationId xmlns:a16="http://schemas.microsoft.com/office/drawing/2014/main" id="{95B8656C-FD63-4AAA-B206-7E1C765B7DC0}"/>
              </a:ext>
            </a:extLst>
          </p:cNvPr>
          <p:cNvSpPr txBox="1">
            <a:spLocks/>
          </p:cNvSpPr>
          <p:nvPr/>
        </p:nvSpPr>
        <p:spPr>
          <a:xfrm>
            <a:off x="760381" y="184426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7" name="Rectangle 6">
            <a:extLst>
              <a:ext uri="{FF2B5EF4-FFF2-40B4-BE49-F238E27FC236}">
                <a16:creationId xmlns:a16="http://schemas.microsoft.com/office/drawing/2014/main" id="{83031EDF-1C34-49BB-A711-61952CB8A541}"/>
              </a:ext>
            </a:extLst>
          </p:cNvPr>
          <p:cNvSpPr/>
          <p:nvPr/>
        </p:nvSpPr>
        <p:spPr>
          <a:xfrm>
            <a:off x="154212" y="4058926"/>
            <a:ext cx="3994363" cy="307777"/>
          </a:xfrm>
          <a:prstGeom prst="rect">
            <a:avLst/>
          </a:prstGeom>
        </p:spPr>
        <p:txBody>
          <a:bodyPr wrap="none">
            <a:spAutoFit/>
          </a:bodyPr>
          <a:lstStyle/>
          <a:p>
            <a:pPr algn="just"/>
            <a:r>
              <a:rPr lang="en-US" sz="1400" dirty="0">
                <a:solidFill>
                  <a:schemeClr val="bg1"/>
                </a:solidFill>
              </a:rPr>
              <a:t>FONT:   </a:t>
            </a:r>
            <a:r>
              <a:rPr lang="en-US" sz="1400" dirty="0" err="1">
                <a:solidFill>
                  <a:schemeClr val="bg1"/>
                </a:solidFill>
              </a:rPr>
              <a:t>Raleway</a:t>
            </a:r>
            <a:r>
              <a:rPr lang="en-US" sz="1400" dirty="0">
                <a:solidFill>
                  <a:schemeClr val="bg1"/>
                </a:solidFill>
              </a:rPr>
              <a:t> &amp; </a:t>
            </a:r>
            <a:r>
              <a:rPr lang="en-US" sz="1400" dirty="0" err="1">
                <a:solidFill>
                  <a:schemeClr val="bg1"/>
                </a:solidFill>
              </a:rPr>
              <a:t>Roboto</a:t>
            </a:r>
            <a:r>
              <a:rPr lang="en-US" sz="1400" dirty="0">
                <a:solidFill>
                  <a:schemeClr val="bg1"/>
                </a:solidFill>
              </a:rPr>
              <a:t> (Free 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154213" y="2182819"/>
            <a:ext cx="3078002" cy="1877437"/>
          </a:xfrm>
          <a:prstGeom prst="rect">
            <a:avLst/>
          </a:prstGeom>
        </p:spPr>
        <p:txBody>
          <a:bodyPr wrap="square">
            <a:spAutoFit/>
          </a:bodyPr>
          <a:lstStyle/>
          <a:p>
            <a:r>
              <a:rPr lang="en-US" sz="1400" dirty="0">
                <a:solidFill>
                  <a:schemeClr val="bg1"/>
                </a:solidFill>
              </a:rPr>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D57298C0-A38E-4A89-92DC-EA24513855AE}"/>
              </a:ext>
            </a:extLst>
          </p:cNvPr>
          <p:cNvSpPr/>
          <p:nvPr/>
        </p:nvSpPr>
        <p:spPr>
          <a:xfrm>
            <a:off x="3158811" y="2151719"/>
            <a:ext cx="2972163" cy="1754326"/>
          </a:xfrm>
          <a:prstGeom prst="rect">
            <a:avLst/>
          </a:prstGeom>
        </p:spPr>
        <p:txBody>
          <a:bodyPr wrap="square">
            <a:spAutoFit/>
          </a:bodyPr>
          <a:lstStyle/>
          <a:p>
            <a:r>
              <a:rPr lang="en-US" sz="1400" dirty="0">
                <a:solidFill>
                  <a:schemeClr val="bg1"/>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154212" y="4599171"/>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1" name="Rectangle 10"/>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4" name="Picture 3">
            <a:extLst>
              <a:ext uri="{FF2B5EF4-FFF2-40B4-BE49-F238E27FC236}">
                <a16:creationId xmlns:a16="http://schemas.microsoft.com/office/drawing/2014/main" id="{FBF851E9-A781-4065-AFEB-221569ED3603}"/>
              </a:ext>
            </a:extLst>
          </p:cNvPr>
          <p:cNvPicPr>
            <a:picLocks noChangeAspect="1"/>
          </p:cNvPicPr>
          <p:nvPr/>
        </p:nvPicPr>
        <p:blipFill>
          <a:blip r:embed="rId2"/>
          <a:stretch>
            <a:fillRect/>
          </a:stretch>
        </p:blipFill>
        <p:spPr>
          <a:xfrm>
            <a:off x="7200492" y="1219008"/>
            <a:ext cx="3920068" cy="4419983"/>
          </a:xfrm>
          <a:prstGeom prst="rect">
            <a:avLst/>
          </a:prstGeom>
        </p:spPr>
      </p:pic>
    </p:spTree>
    <p:extLst>
      <p:ext uri="{BB962C8B-B14F-4D97-AF65-F5344CB8AC3E}">
        <p14:creationId xmlns:p14="http://schemas.microsoft.com/office/powerpoint/2010/main" val="352779834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153079" y="2562161"/>
            <a:ext cx="3897859" cy="1398399"/>
          </a:xfrm>
          <a:prstGeom prst="rect">
            <a:avLst/>
          </a:prstGeom>
        </p:spPr>
        <p:txBody>
          <a:bodyPr lIns="91425" tIns="91425" rIns="91425" bIns="91425" anchor="b" anchorCtr="0">
            <a:noAutofit/>
          </a:bodyPr>
          <a:lstStyle/>
          <a:p>
            <a:pPr lvl="0" rtl="0">
              <a:spcBef>
                <a:spcPts val="0"/>
              </a:spcBef>
              <a:buNone/>
            </a:pPr>
            <a:r>
              <a:rPr lang="en" dirty="0">
                <a:solidFill>
                  <a:schemeClr val="bg1"/>
                </a:solidFill>
              </a:rPr>
              <a:t>YOUR FIRST </a:t>
            </a:r>
            <a:r>
              <a:rPr lang="en" b="1" dirty="0">
                <a:solidFill>
                  <a:schemeClr val="bg1"/>
                </a:solidFill>
                <a:effectLst>
                  <a:outerShdw blurRad="38100" dist="38100" dir="2700000" algn="tl">
                    <a:srgbClr val="000000">
                      <a:alpha val="43137"/>
                    </a:srgbClr>
                  </a:outerShdw>
                </a:effectLst>
              </a:rPr>
              <a:t>HEADLINE</a:t>
            </a:r>
          </a:p>
        </p:txBody>
      </p:sp>
      <p:sp>
        <p:nvSpPr>
          <p:cNvPr id="5" name="Shape 99"/>
          <p:cNvSpPr txBox="1">
            <a:spLocks noGrp="1"/>
          </p:cNvSpPr>
          <p:nvPr>
            <p:ph type="subTitle" idx="1"/>
          </p:nvPr>
        </p:nvSpPr>
        <p:spPr>
          <a:xfrm>
            <a:off x="4408271" y="3958720"/>
            <a:ext cx="3387474" cy="639951"/>
          </a:xfrm>
          <a:prstGeom prst="rect">
            <a:avLst/>
          </a:prstGeom>
        </p:spPr>
        <p:txBody>
          <a:bodyPr lIns="91425" tIns="91425" rIns="91425" bIns="91425" anchor="ctr" anchorCtr="0">
            <a:noAutofit/>
          </a:bodyPr>
          <a:lstStyle/>
          <a:p>
            <a:pPr lvl="0" rtl="0">
              <a:spcBef>
                <a:spcPts val="0"/>
              </a:spcBef>
              <a:buNone/>
            </a:pPr>
            <a:r>
              <a:rPr lang="en" sz="1800" dirty="0">
                <a:solidFill>
                  <a:srgbClr val="FFFF00"/>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 Placeholder 1"/>
          <p:cNvSpPr>
            <a:spLocks noGrp="1"/>
          </p:cNvSpPr>
          <p:nvPr>
            <p:ph type="body" idx="1"/>
          </p:nvPr>
        </p:nvSpPr>
        <p:spPr>
          <a:xfrm>
            <a:off x="5836920" y="3276600"/>
            <a:ext cx="4465320" cy="1661159"/>
          </a:xfrm>
        </p:spPr>
        <p:txBody>
          <a:bodyPr>
            <a:normAutofit fontScale="92500" lnSpcReduction="20000"/>
          </a:bodyPr>
          <a:lstStyle/>
          <a:p>
            <a:pPr algn="r"/>
            <a:endParaRPr lang="en-US" b="0" dirty="0">
              <a:latin typeface="+mj-lt"/>
            </a:endParaRPr>
          </a:p>
          <a:p>
            <a:pPr algn="r"/>
            <a:r>
              <a:rPr lang="en-US" dirty="0">
                <a:latin typeface="Roboto" panose="02000000000000000000" pitchFamily="2" charset="0"/>
                <a:ea typeface="Roboto" panose="02000000000000000000" pitchFamily="2" charset="0"/>
              </a:rPr>
              <a:t>A fine quotation is a diamond in the hand of a man of wit and a pebble in the hand of a fool. A fine quotation is a diamond in the hand of a man of wit and a pebble in the hand of a fool. </a:t>
            </a:r>
          </a:p>
          <a:p>
            <a:pPr algn="r"/>
            <a:endParaRPr lang="en-US" b="0" dirty="0">
              <a:latin typeface="+mj-lt"/>
            </a:endParaRPr>
          </a:p>
          <a:p>
            <a:pPr algn="r"/>
            <a:endParaRPr lang="en-US" b="0" dirty="0">
              <a:latin typeface="+mj-lt"/>
            </a:endParaRPr>
          </a:p>
        </p:txBody>
      </p:sp>
      <p:pic>
        <p:nvPicPr>
          <p:cNvPr id="6" name="Picture 5">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9498330" y="2244091"/>
            <a:ext cx="895350" cy="971549"/>
          </a:xfrm>
          <a:prstGeom prst="rect">
            <a:avLst/>
          </a:prstGeom>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Shape 81">
            <a:extLst>
              <a:ext uri="{FF2B5EF4-FFF2-40B4-BE49-F238E27FC236}">
                <a16:creationId xmlns:a16="http://schemas.microsoft.com/office/drawing/2014/main" id="{6BCDD2DE-0664-4B9B-802D-68F4AD93E3C5}"/>
              </a:ext>
            </a:extLst>
          </p:cNvPr>
          <p:cNvSpPr txBox="1">
            <a:spLocks/>
          </p:cNvSpPr>
          <p:nvPr/>
        </p:nvSpPr>
        <p:spPr>
          <a:xfrm>
            <a:off x="1419132" y="1112520"/>
            <a:ext cx="5614433" cy="134301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YOUR MESSAGE OR </a:t>
            </a:r>
            <a:r>
              <a:rPr lang="en" sz="3600" b="1" dirty="0">
                <a:solidFill>
                  <a:schemeClr val="bg1"/>
                </a:solidFill>
                <a:effectLst>
                  <a:outerShdw blurRad="38100" dist="38100" dir="2700000" algn="tl">
                    <a:srgbClr val="000000">
                      <a:alpha val="43137"/>
                    </a:srgbClr>
                  </a:outerShdw>
                </a:effectLst>
              </a:rPr>
              <a:t>QUOTE</a:t>
            </a:r>
          </a:p>
        </p:txBody>
      </p:sp>
      <p:cxnSp>
        <p:nvCxnSpPr>
          <p:cNvPr id="9" name="Straight Connector 8"/>
          <p:cNvCxnSpPr/>
          <p:nvPr/>
        </p:nvCxnSpPr>
        <p:spPr>
          <a:xfrm>
            <a:off x="10439400" y="3276600"/>
            <a:ext cx="0" cy="1447800"/>
          </a:xfrm>
          <a:prstGeom prst="line">
            <a:avLst/>
          </a:prstGeom>
          <a:ln>
            <a:solidFill>
              <a:schemeClr val="tx1">
                <a:lumMod val="65000"/>
                <a:lumOff val="35000"/>
              </a:schemeClr>
            </a:solidFill>
          </a:ln>
        </p:spPr>
        <p:style>
          <a:lnRef idx="1">
            <a:schemeClr val="accent1"/>
          </a:lnRef>
          <a:fillRef idx="0">
            <a:schemeClr val="accent1"/>
          </a:fillRef>
          <a:effectRef idx="0">
            <a:schemeClr val="accent1"/>
          </a:effectRef>
          <a:fontRef idx="minor">
            <a:schemeClr val="tx1"/>
          </a:fontRef>
        </p:style>
      </p:cxnSp>
      <p:pic>
        <p:nvPicPr>
          <p:cNvPr id="3" name="Picture 2">
            <a:extLst>
              <a:ext uri="{FF2B5EF4-FFF2-40B4-BE49-F238E27FC236}">
                <a16:creationId xmlns:a16="http://schemas.microsoft.com/office/drawing/2014/main" id="{5DEF5968-54D2-4D37-A7DE-3136865BF6E7}"/>
              </a:ext>
            </a:extLst>
          </p:cNvPr>
          <p:cNvPicPr>
            <a:picLocks noChangeAspect="1"/>
          </p:cNvPicPr>
          <p:nvPr/>
        </p:nvPicPr>
        <p:blipFill>
          <a:blip r:embed="rId3"/>
          <a:stretch>
            <a:fillRect/>
          </a:stretch>
        </p:blipFill>
        <p:spPr>
          <a:xfrm>
            <a:off x="245373" y="2455535"/>
            <a:ext cx="3816427" cy="4304149"/>
          </a:xfrm>
          <a:prstGeom prst="rect">
            <a:avLst/>
          </a:prstGeom>
        </p:spPr>
      </p:pic>
    </p:spTree>
    <p:extLst>
      <p:ext uri="{BB962C8B-B14F-4D97-AF65-F5344CB8AC3E}">
        <p14:creationId xmlns:p14="http://schemas.microsoft.com/office/powerpoint/2010/main" val="2813103743"/>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298888" y="340995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b="1" dirty="0">
                <a:solidFill>
                  <a:schemeClr val="bg1"/>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30308" y="4193702"/>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0" name="Hexagon 9"/>
          <p:cNvSpPr/>
          <p:nvPr/>
        </p:nvSpPr>
        <p:spPr>
          <a:xfrm rot="5400000">
            <a:off x="5013986" y="1213224"/>
            <a:ext cx="2164029" cy="1912847"/>
          </a:xfrm>
          <a:prstGeom prst="hexagon">
            <a:avLst/>
          </a:prstGeom>
          <a:gradFill flip="none" rotWithShape="1">
            <a:gsLst>
              <a:gs pos="0">
                <a:srgbClr val="00B050"/>
              </a:gs>
              <a:gs pos="98000">
                <a:schemeClr val="accent4"/>
              </a:gs>
            </a:gsLst>
            <a:lin ang="16200000" scaled="1"/>
            <a:tileRect/>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1" name="Hexagon 10"/>
          <p:cNvSpPr/>
          <p:nvPr/>
        </p:nvSpPr>
        <p:spPr>
          <a:xfrm rot="5400000">
            <a:off x="5385693" y="1541787"/>
            <a:ext cx="1420613" cy="1255720"/>
          </a:xfrm>
          <a:prstGeom prst="hexagon">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2" name="Shape 486"/>
          <p:cNvGrpSpPr/>
          <p:nvPr/>
        </p:nvGrpSpPr>
        <p:grpSpPr>
          <a:xfrm>
            <a:off x="5897606" y="1805953"/>
            <a:ext cx="442234" cy="720927"/>
            <a:chOff x="6730350" y="2315900"/>
            <a:chExt cx="257700" cy="420100"/>
          </a:xfrm>
          <a:solidFill>
            <a:schemeClr val="bg1"/>
          </a:solidFill>
          <a:effectLst>
            <a:outerShdw blurRad="63500" sx="102000" sy="102000" algn="ctr" rotWithShape="0">
              <a:prstClr val="black">
                <a:alpha val="40000"/>
              </a:prstClr>
            </a:outerShdw>
          </a:effectLst>
        </p:grpSpPr>
        <p:sp>
          <p:nvSpPr>
            <p:cNvPr id="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695816372"/>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569189" y="1585772"/>
            <a:ext cx="5820931" cy="847999"/>
          </a:xfrm>
        </p:spPr>
        <p:txBody>
          <a:bodyPr>
            <a:normAutofit/>
          </a:bodyPr>
          <a:lstStyle/>
          <a:p>
            <a:r>
              <a:rPr lang="en-US" sz="3600" dirty="0"/>
              <a:t>THIS IS YOUR </a:t>
            </a:r>
            <a:r>
              <a:rPr lang="en-US" sz="3600" b="1" dirty="0">
                <a:effectLst>
                  <a:outerShdw blurRad="38100" dist="38100" dir="2700000" algn="tl">
                    <a:srgbClr val="000000">
                      <a:alpha val="43137"/>
                    </a:srgbClr>
                  </a:outerShdw>
                </a:effectLst>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611022" y="2824143"/>
            <a:ext cx="5024268" cy="2400627"/>
          </a:xfrm>
          <a:prstGeom prst="rect">
            <a:avLst/>
          </a:prstGeom>
        </p:spPr>
        <p:txBody>
          <a:bodyPr wrap="square">
            <a:spAutoFit/>
          </a:bodyPr>
          <a:lstStyle/>
          <a:p>
            <a:pPr marL="0" indent="0" algn="just">
              <a:buNone/>
            </a:pPr>
            <a:r>
              <a:rPr lang="en-US" sz="1400" b="1" dirty="0">
                <a:solidFill>
                  <a:srgbClr val="FFFF00"/>
                </a:solidFill>
              </a:rPr>
              <a:t>Chris Hadfield</a:t>
            </a:r>
            <a:r>
              <a:rPr lang="en-US" sz="1400" dirty="0">
                <a:solidFill>
                  <a:srgbClr val="FFFF00"/>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3" name="Picture 2">
            <a:extLst>
              <a:ext uri="{FF2B5EF4-FFF2-40B4-BE49-F238E27FC236}">
                <a16:creationId xmlns:a16="http://schemas.microsoft.com/office/drawing/2014/main" id="{E03D3738-3694-4F36-A67B-44552E0DA4C1}"/>
              </a:ext>
            </a:extLst>
          </p:cNvPr>
          <p:cNvPicPr>
            <a:picLocks noChangeAspect="1"/>
          </p:cNvPicPr>
          <p:nvPr/>
        </p:nvPicPr>
        <p:blipFill>
          <a:blip r:embed="rId2"/>
          <a:stretch>
            <a:fillRect/>
          </a:stretch>
        </p:blipFill>
        <p:spPr>
          <a:xfrm>
            <a:off x="1200942" y="1054116"/>
            <a:ext cx="3913971" cy="4419983"/>
          </a:xfrm>
          <a:prstGeom prst="rect">
            <a:avLst/>
          </a:prstGeom>
        </p:spPr>
      </p:pic>
    </p:spTree>
    <p:extLst>
      <p:ext uri="{BB962C8B-B14F-4D97-AF65-F5344CB8AC3E}">
        <p14:creationId xmlns:p14="http://schemas.microsoft.com/office/powerpoint/2010/main" val="1908905773"/>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p:cNvSpPr>
            <a:spLocks noGrp="1"/>
          </p:cNvSpPr>
          <p:nvPr>
            <p:ph type="title"/>
          </p:nvPr>
        </p:nvSpPr>
        <p:spPr/>
        <p:txBody>
          <a:bodyPr>
            <a:normAutofit fontScale="90000"/>
          </a:bodyPr>
          <a:lstStyle/>
          <a:p>
            <a:r>
              <a:rPr lang="en-US" dirty="0"/>
              <a:t>YOU CAN ALSO </a:t>
            </a:r>
            <a:r>
              <a:rPr lang="en-US" b="1" dirty="0">
                <a:solidFill>
                  <a:srgbClr val="00B0F0"/>
                </a:solidFill>
                <a:effectLst>
                  <a:outerShdw blurRad="38100" dist="38100" dir="2700000" algn="tl">
                    <a:srgbClr val="000000">
                      <a:alpha val="43137"/>
                    </a:srgbClr>
                  </a:outerShdw>
                </a:effectLst>
              </a:rPr>
              <a:t>SPLIT</a:t>
            </a:r>
            <a:r>
              <a:rPr lang="en-US" dirty="0"/>
              <a:t> YOUR CONTENT</a:t>
            </a:r>
          </a:p>
        </p:txBody>
      </p:sp>
      <p:sp>
        <p:nvSpPr>
          <p:cNvPr id="6" name="Rectangle 5">
            <a:extLst>
              <a:ext uri="{FF2B5EF4-FFF2-40B4-BE49-F238E27FC236}">
                <a16:creationId xmlns:a16="http://schemas.microsoft.com/office/drawing/2014/main" id="{D18FE4C6-3116-46FB-BDC6-3D6D419688D8}"/>
              </a:ext>
            </a:extLst>
          </p:cNvPr>
          <p:cNvSpPr/>
          <p:nvPr/>
        </p:nvSpPr>
        <p:spPr>
          <a:xfrm>
            <a:off x="480215" y="2726154"/>
            <a:ext cx="3166682" cy="2000548"/>
          </a:xfrm>
          <a:prstGeom prst="rect">
            <a:avLst/>
          </a:prstGeom>
        </p:spPr>
        <p:txBody>
          <a:bodyPr wrap="square">
            <a:spAutoFit/>
          </a:bodyPr>
          <a:lstStyle/>
          <a:p>
            <a:pPr algn="ctr"/>
            <a:r>
              <a:rPr lang="en-US" sz="1400" b="1" dirty="0">
                <a:solidFill>
                  <a:schemeClr val="bg1"/>
                </a:solidFill>
              </a:rPr>
              <a:t>Chris Hadfield</a:t>
            </a:r>
            <a:endParaRPr lang="en-US" sz="1400" dirty="0">
              <a:solidFill>
                <a:schemeClr val="bg1"/>
              </a:solidFill>
            </a:endParaRPr>
          </a:p>
          <a:p>
            <a:pPr algn="ctr"/>
            <a:endParaRPr lang="en-US" sz="14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7" name="Rectangle 6">
            <a:extLst>
              <a:ext uri="{FF2B5EF4-FFF2-40B4-BE49-F238E27FC236}">
                <a16:creationId xmlns:a16="http://schemas.microsoft.com/office/drawing/2014/main" id="{5E28E566-3E70-4F93-8CF8-5E466D650FF7}"/>
              </a:ext>
            </a:extLst>
          </p:cNvPr>
          <p:cNvSpPr/>
          <p:nvPr/>
        </p:nvSpPr>
        <p:spPr>
          <a:xfrm>
            <a:off x="8651783" y="2757537"/>
            <a:ext cx="3166682" cy="2185214"/>
          </a:xfrm>
          <a:prstGeom prst="rect">
            <a:avLst/>
          </a:prstGeom>
        </p:spPr>
        <p:txBody>
          <a:bodyPr wrap="square">
            <a:spAutoFit/>
          </a:bodyPr>
          <a:lstStyle/>
          <a:p>
            <a:pPr algn="ctr"/>
            <a:r>
              <a:rPr lang="en-US" sz="1400" b="1" dirty="0">
                <a:solidFill>
                  <a:schemeClr val="bg1"/>
                </a:solidFill>
              </a:rPr>
              <a:t>Erin Cummings</a:t>
            </a:r>
          </a:p>
          <a:p>
            <a:pPr algn="just"/>
            <a:endParaRPr lang="en-US" sz="1400" b="1" dirty="0"/>
          </a:p>
          <a:p>
            <a:pPr algn="just"/>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br>
            <a:endParaRPr lang="en-US" sz="1200" dirty="0"/>
          </a:p>
        </p:txBody>
      </p:sp>
      <p:pic>
        <p:nvPicPr>
          <p:cNvPr id="14" name="Picture Placeholder 13"/>
          <p:cNvPicPr>
            <a:picLocks noGrp="1" noChangeAspect="1"/>
          </p:cNvPicPr>
          <p:nvPr>
            <p:ph type="pic" sz="quarter" idx="11"/>
          </p:nvPr>
        </p:nvPicPr>
        <p:blipFill>
          <a:blip r:embed="rId2" cstate="email">
            <a:extLst>
              <a:ext uri="{28A0092B-C50C-407E-A947-70E740481C1C}">
                <a14:useLocalDpi xmlns:a14="http://schemas.microsoft.com/office/drawing/2010/main"/>
              </a:ext>
            </a:extLst>
          </a:blip>
          <a:srcRect/>
          <a:stretch>
            <a:fillRect/>
          </a:stretch>
        </p:blipFill>
        <p:spPr/>
      </p:pic>
    </p:spTree>
    <p:extLst>
      <p:ext uri="{BB962C8B-B14F-4D97-AF65-F5344CB8AC3E}">
        <p14:creationId xmlns:p14="http://schemas.microsoft.com/office/powerpoint/2010/main" val="381089076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180"/>
          <p:cNvSpPr txBox="1">
            <a:spLocks noGrp="1"/>
          </p:cNvSpPr>
          <p:nvPr>
            <p:ph type="title"/>
          </p:nvPr>
        </p:nvSpPr>
        <p:spPr>
          <a:xfrm>
            <a:off x="5105399" y="710222"/>
            <a:ext cx="7086601"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b="1" dirty="0">
                <a:solidFill>
                  <a:srgbClr val="00B050"/>
                </a:solidFill>
                <a:effectLst>
                  <a:outerShdw blurRad="38100" dist="38100" dir="2700000" algn="tl">
                    <a:srgbClr val="000000">
                      <a:alpha val="43137"/>
                    </a:srgbClr>
                  </a:outerShdw>
                </a:effectLst>
              </a:rPr>
              <a:t>THREE</a:t>
            </a:r>
            <a:r>
              <a:rPr lang="en" sz="3600" dirty="0"/>
              <a:t> COLUMNS</a:t>
            </a:r>
          </a:p>
        </p:txBody>
      </p:sp>
      <p:sp>
        <p:nvSpPr>
          <p:cNvPr id="9" name="Rectangle 8">
            <a:extLst>
              <a:ext uri="{FF2B5EF4-FFF2-40B4-BE49-F238E27FC236}">
                <a16:creationId xmlns:a16="http://schemas.microsoft.com/office/drawing/2014/main" id="{31FC0428-E6EC-4DBE-9530-F222B75A5F18}"/>
              </a:ext>
            </a:extLst>
          </p:cNvPr>
          <p:cNvSpPr/>
          <p:nvPr/>
        </p:nvSpPr>
        <p:spPr>
          <a:xfrm>
            <a:off x="5256951" y="4870442"/>
            <a:ext cx="2648549" cy="1446550"/>
          </a:xfrm>
          <a:prstGeom prst="rect">
            <a:avLst/>
          </a:prstGeom>
        </p:spPr>
        <p:txBody>
          <a:bodyPr wrap="square">
            <a:spAutoFit/>
          </a:bodyPr>
          <a:lstStyle/>
          <a:p>
            <a:pPr algn="ctr"/>
            <a:r>
              <a:rPr lang="en-US" sz="1400" b="1" dirty="0">
                <a:solidFill>
                  <a:srgbClr val="00B050"/>
                </a:solidFill>
              </a:rPr>
              <a:t>Helen Keller </a:t>
            </a:r>
          </a:p>
          <a:p>
            <a:r>
              <a:rPr lang="en-US" sz="1400" dirty="0"/>
              <a:t>	</a:t>
            </a:r>
          </a:p>
          <a:p>
            <a:r>
              <a:rPr lang="en-US" sz="1200" dirty="0"/>
              <a:t>Character cannot be developed in ease and quiet. Only through experience of trial and suffering can the soul be strengthened, ambition inspired, and success achieved.</a:t>
            </a:r>
          </a:p>
        </p:txBody>
      </p:sp>
      <p:sp>
        <p:nvSpPr>
          <p:cNvPr id="10" name="Rectangle 9">
            <a:extLst>
              <a:ext uri="{FF2B5EF4-FFF2-40B4-BE49-F238E27FC236}">
                <a16:creationId xmlns:a16="http://schemas.microsoft.com/office/drawing/2014/main" id="{3BCB2097-C847-40BA-8D5E-74F20DE0B44A}"/>
              </a:ext>
            </a:extLst>
          </p:cNvPr>
          <p:cNvSpPr/>
          <p:nvPr/>
        </p:nvSpPr>
        <p:spPr>
          <a:xfrm>
            <a:off x="9314850" y="4870442"/>
            <a:ext cx="2648549" cy="1631216"/>
          </a:xfrm>
          <a:prstGeom prst="rect">
            <a:avLst/>
          </a:prstGeom>
        </p:spPr>
        <p:txBody>
          <a:bodyPr wrap="square">
            <a:spAutoFit/>
          </a:bodyPr>
          <a:lstStyle/>
          <a:p>
            <a:pPr algn="ctr"/>
            <a:r>
              <a:rPr lang="en-US" sz="1400" b="1" dirty="0">
                <a:solidFill>
                  <a:srgbClr val="00B050"/>
                </a:solidFill>
              </a:rPr>
              <a:t>Mario Andretti</a:t>
            </a:r>
          </a:p>
          <a:p>
            <a:endParaRPr lang="en-US" sz="1400" dirty="0">
              <a:solidFill>
                <a:srgbClr val="0070C0"/>
              </a:solidFill>
            </a:endParaRPr>
          </a:p>
          <a:p>
            <a:r>
              <a:rPr lang="en-US" sz="1200" dirty="0"/>
              <a:t>Desire is the key to motivation, but it's determination and commitment to an unrelenting pursuit of your goal - a commitment to excellence - that will enable you to attain the success you seek. </a:t>
            </a:r>
          </a:p>
        </p:txBody>
      </p:sp>
      <p:sp>
        <p:nvSpPr>
          <p:cNvPr id="11" name="Rectangle 10">
            <a:extLst>
              <a:ext uri="{FF2B5EF4-FFF2-40B4-BE49-F238E27FC236}">
                <a16:creationId xmlns:a16="http://schemas.microsoft.com/office/drawing/2014/main" id="{4CB47B4E-BAAC-4198-8C46-7F4000C010E8}"/>
              </a:ext>
            </a:extLst>
          </p:cNvPr>
          <p:cNvSpPr/>
          <p:nvPr/>
        </p:nvSpPr>
        <p:spPr>
          <a:xfrm>
            <a:off x="9314851" y="2425684"/>
            <a:ext cx="2648549" cy="1631216"/>
          </a:xfrm>
          <a:prstGeom prst="rect">
            <a:avLst/>
          </a:prstGeom>
        </p:spPr>
        <p:txBody>
          <a:bodyPr wrap="square">
            <a:spAutoFit/>
          </a:bodyPr>
          <a:lstStyle/>
          <a:p>
            <a:pPr algn="ctr"/>
            <a:r>
              <a:rPr lang="en-US" sz="1400" b="1" dirty="0">
                <a:solidFill>
                  <a:srgbClr val="00B050"/>
                </a:solidFill>
              </a:rPr>
              <a:t>Dwight. Eisenhower</a:t>
            </a:r>
          </a:p>
          <a:p>
            <a:endParaRPr lang="en-US" sz="1400" b="1" dirty="0">
              <a:solidFill>
                <a:srgbClr val="0070C0"/>
              </a:solidFill>
            </a:endParaRPr>
          </a:p>
          <a:p>
            <a:r>
              <a:rPr lang="en-US" sz="1200" dirty="0"/>
              <a:t>The supreme quality for leadership is unquestionably integrity. Without it, no real success is possible, no matter whether it is on a section gang, a football field, in an army, or in an office. </a:t>
            </a:r>
          </a:p>
        </p:txBody>
      </p:sp>
      <p:sp>
        <p:nvSpPr>
          <p:cNvPr id="12" name="Rectangle 11"/>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3" name="Rectangle 12">
            <a:extLst>
              <a:ext uri="{FF2B5EF4-FFF2-40B4-BE49-F238E27FC236}">
                <a16:creationId xmlns:a16="http://schemas.microsoft.com/office/drawing/2014/main" id="{3BCB2097-C847-40BA-8D5E-74F20DE0B44A}"/>
              </a:ext>
            </a:extLst>
          </p:cNvPr>
          <p:cNvSpPr/>
          <p:nvPr/>
        </p:nvSpPr>
        <p:spPr>
          <a:xfrm>
            <a:off x="5256951" y="2425684"/>
            <a:ext cx="2648549" cy="1631216"/>
          </a:xfrm>
          <a:prstGeom prst="rect">
            <a:avLst/>
          </a:prstGeom>
        </p:spPr>
        <p:txBody>
          <a:bodyPr wrap="square">
            <a:spAutoFit/>
          </a:bodyPr>
          <a:lstStyle/>
          <a:p>
            <a:pPr algn="ctr"/>
            <a:r>
              <a:rPr lang="en-US" sz="1400" b="1" dirty="0">
                <a:solidFill>
                  <a:srgbClr val="00B050"/>
                </a:solidFill>
              </a:rPr>
              <a:t>Mario Andretti</a:t>
            </a:r>
          </a:p>
          <a:p>
            <a:endParaRPr lang="en-US" sz="1400" dirty="0">
              <a:solidFill>
                <a:srgbClr val="0070C0"/>
              </a:solidFill>
            </a:endParaRPr>
          </a:p>
          <a:p>
            <a:r>
              <a:rPr lang="en-US" sz="1200" dirty="0"/>
              <a:t>Desire is the key to motivation, but it's determination and commitment to an unrelenting pursuit of your goal - a commitment to excellence - that will enable you to attain the success you seek. </a:t>
            </a:r>
          </a:p>
        </p:txBody>
      </p:sp>
      <p:grpSp>
        <p:nvGrpSpPr>
          <p:cNvPr id="14" name="Shape 453"/>
          <p:cNvGrpSpPr/>
          <p:nvPr/>
        </p:nvGrpSpPr>
        <p:grpSpPr>
          <a:xfrm>
            <a:off x="10410522" y="1797851"/>
            <a:ext cx="457203" cy="487148"/>
            <a:chOff x="5970800" y="1619250"/>
            <a:chExt cx="428650" cy="456725"/>
          </a:xfrm>
          <a:solidFill>
            <a:schemeClr val="bg1"/>
          </a:solidFill>
          <a:effectLst>
            <a:outerShdw blurRad="63500" sx="102000" sy="102000" algn="ctr" rotWithShape="0">
              <a:prstClr val="black">
                <a:alpha val="40000"/>
              </a:prstClr>
            </a:outerShdw>
          </a:effectLst>
        </p:grpSpPr>
        <p:sp>
          <p:nvSpPr>
            <p:cNvPr id="15"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 name="Shape 504"/>
          <p:cNvGrpSpPr/>
          <p:nvPr/>
        </p:nvGrpSpPr>
        <p:grpSpPr>
          <a:xfrm>
            <a:off x="6294123" y="1797851"/>
            <a:ext cx="545785" cy="403792"/>
            <a:chOff x="5255200" y="3006475"/>
            <a:chExt cx="511700" cy="378575"/>
          </a:xfrm>
          <a:solidFill>
            <a:schemeClr val="bg1"/>
          </a:solidFill>
          <a:effectLst>
            <a:outerShdw blurRad="63500" sx="102000" sy="102000" algn="ctr" rotWithShape="0">
              <a:prstClr val="black">
                <a:alpha val="40000"/>
              </a:prstClr>
            </a:outerShdw>
          </a:effectLst>
        </p:grpSpPr>
        <p:sp>
          <p:nvSpPr>
            <p:cNvPr id="21"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561"/>
          <p:cNvGrpSpPr/>
          <p:nvPr/>
        </p:nvGrpSpPr>
        <p:grpSpPr>
          <a:xfrm>
            <a:off x="6378355" y="4199245"/>
            <a:ext cx="405739" cy="528852"/>
            <a:chOff x="2624850" y="4296000"/>
            <a:chExt cx="380400" cy="495825"/>
          </a:xfrm>
          <a:solidFill>
            <a:schemeClr val="bg1"/>
          </a:solidFill>
          <a:effectLst>
            <a:outerShdw blurRad="63500" sx="102000" sy="102000" algn="ctr" rotWithShape="0">
              <a:prstClr val="black">
                <a:alpha val="40000"/>
              </a:prstClr>
            </a:outerShdw>
          </a:effectLst>
        </p:grpSpPr>
        <p:sp>
          <p:nvSpPr>
            <p:cNvPr id="2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7" name="Shape 578"/>
          <p:cNvGrpSpPr/>
          <p:nvPr/>
        </p:nvGrpSpPr>
        <p:grpSpPr>
          <a:xfrm>
            <a:off x="10339540" y="4251393"/>
            <a:ext cx="474134" cy="466322"/>
            <a:chOff x="1244325" y="4999400"/>
            <a:chExt cx="444525" cy="437200"/>
          </a:xfrm>
          <a:solidFill>
            <a:schemeClr val="bg1"/>
          </a:solidFill>
          <a:effectLst>
            <a:outerShdw blurRad="63500" sx="102000" sy="102000" algn="ctr" rotWithShape="0">
              <a:prstClr val="black">
                <a:alpha val="40000"/>
              </a:prstClr>
            </a:outerShdw>
          </a:effectLst>
        </p:grpSpPr>
        <p:sp>
          <p:nvSpPr>
            <p:cNvPr id="28"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pic>
        <p:nvPicPr>
          <p:cNvPr id="3" name="Picture 2">
            <a:extLst>
              <a:ext uri="{FF2B5EF4-FFF2-40B4-BE49-F238E27FC236}">
                <a16:creationId xmlns:a16="http://schemas.microsoft.com/office/drawing/2014/main" id="{A2A4F2A7-41DE-43DA-B99E-01B2A425FB88}"/>
              </a:ext>
            </a:extLst>
          </p:cNvPr>
          <p:cNvPicPr>
            <a:picLocks noChangeAspect="1"/>
          </p:cNvPicPr>
          <p:nvPr/>
        </p:nvPicPr>
        <p:blipFill>
          <a:blip r:embed="rId2"/>
          <a:stretch>
            <a:fillRect/>
          </a:stretch>
        </p:blipFill>
        <p:spPr>
          <a:xfrm>
            <a:off x="421048" y="1096168"/>
            <a:ext cx="3804234" cy="4291956"/>
          </a:xfrm>
          <a:prstGeom prst="rect">
            <a:avLst/>
          </a:prstGeom>
        </p:spPr>
      </p:pic>
    </p:spTree>
    <p:extLst>
      <p:ext uri="{BB962C8B-B14F-4D97-AF65-F5344CB8AC3E}">
        <p14:creationId xmlns:p14="http://schemas.microsoft.com/office/powerpoint/2010/main" val="2457227003"/>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
            <a:ext cx="12192000" cy="6858001"/>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173293" y="18341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700" dirty="0"/>
              <a:t>BIG PICTURE CREATES BIG IMPACT</a:t>
            </a:r>
            <a:br>
              <a:rPr lang="en-US" sz="2400" dirty="0"/>
            </a:br>
            <a:r>
              <a:rPr lang="en-US" sz="1400" dirty="0"/>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6" y="710222"/>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b="1" dirty="0">
                <a:solidFill>
                  <a:srgbClr val="00B0F0"/>
                </a:solidFill>
                <a:effectLst>
                  <a:outerShdw blurRad="38100" dist="38100" dir="2700000" algn="tl">
                    <a:srgbClr val="000000">
                      <a:alpha val="43137"/>
                    </a:srgbClr>
                  </a:outerShdw>
                </a:effectLst>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35717427"/>
              </p:ext>
            </p:extLst>
          </p:nvPr>
        </p:nvGraphicFramePr>
        <p:xfrm>
          <a:off x="523732" y="1955636"/>
          <a:ext cx="5219706" cy="3412954"/>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91285815"/>
              </p:ext>
            </p:extLst>
          </p:nvPr>
        </p:nvGraphicFramePr>
        <p:xfrm>
          <a:off x="6448561" y="2168996"/>
          <a:ext cx="5219706" cy="341295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077389" y="457200"/>
            <a:ext cx="6037221" cy="118336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00B050"/>
                </a:solidFill>
                <a:effectLst>
                  <a:outerShdw blurRad="38100" dist="38100" dir="2700000" algn="tl">
                    <a:srgbClr val="000000">
                      <a:alpha val="43137"/>
                    </a:srgbClr>
                  </a:outerShdw>
                </a:effectLst>
              </a:rPr>
              <a:t>DATA</a:t>
            </a:r>
            <a:endParaRPr lang="en" sz="3600" b="1" dirty="0">
              <a:solidFill>
                <a:srgbClr val="00B050"/>
              </a:soli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615605380"/>
              </p:ext>
            </p:extLst>
          </p:nvPr>
        </p:nvGraphicFramePr>
        <p:xfrm>
          <a:off x="2699937" y="2254183"/>
          <a:ext cx="6792124" cy="3294515"/>
        </p:xfrm>
        <a:graphic>
          <a:graphicData uri="http://schemas.openxmlformats.org/drawingml/2006/table">
            <a:tbl>
              <a:tblPr firstRow="1" bandRow="1">
                <a:effectLst>
                  <a:outerShdw blurRad="63500" sx="102000" sy="102000" algn="ctr" rotWithShape="0">
                    <a:prstClr val="black">
                      <a:alpha val="7000"/>
                    </a:prstClr>
                  </a:outerShdw>
                </a:effectLst>
                <a:tableStyleId>{EB9631B5-78F2-41C9-869B-9F39066F8104}</a:tableStyleId>
              </a:tblPr>
              <a:tblGrid>
                <a:gridCol w="1698031">
                  <a:extLst>
                    <a:ext uri="{9D8B030D-6E8A-4147-A177-3AD203B41FA5}">
                      <a16:colId xmlns:a16="http://schemas.microsoft.com/office/drawing/2014/main" val="4287316403"/>
                    </a:ext>
                  </a:extLst>
                </a:gridCol>
                <a:gridCol w="1698031">
                  <a:extLst>
                    <a:ext uri="{9D8B030D-6E8A-4147-A177-3AD203B41FA5}">
                      <a16:colId xmlns:a16="http://schemas.microsoft.com/office/drawing/2014/main" val="1902235641"/>
                    </a:ext>
                  </a:extLst>
                </a:gridCol>
                <a:gridCol w="1698031">
                  <a:extLst>
                    <a:ext uri="{9D8B030D-6E8A-4147-A177-3AD203B41FA5}">
                      <a16:colId xmlns:a16="http://schemas.microsoft.com/office/drawing/2014/main" val="3162900589"/>
                    </a:ext>
                  </a:extLst>
                </a:gridCol>
                <a:gridCol w="1698031">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898833" y="282567"/>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rgbClr val="00B050"/>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058058" y="1342102"/>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78624" y="2142679"/>
            <a:ext cx="1193626" cy="231811"/>
          </a:xfrm>
          <a:prstGeom prst="wedgeRectCallout">
            <a:avLst>
              <a:gd name="adj1" fmla="val -21428"/>
              <a:gd name="adj2" fmla="val 84287"/>
            </a:avLst>
          </a:prstGeom>
          <a:solidFill>
            <a:schemeClr val="accent4"/>
          </a:solidFill>
          <a:ln>
            <a:solidFill>
              <a:schemeClr val="bg1"/>
            </a:solid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24787" y="2633435"/>
            <a:ext cx="137254" cy="137254"/>
          </a:xfrm>
          <a:prstGeom prst="teardrop">
            <a:avLst>
              <a:gd name="adj" fmla="val 100000"/>
            </a:avLst>
          </a:prstGeom>
          <a:solidFill>
            <a:schemeClr val="accent4"/>
          </a:solidFill>
          <a:ln>
            <a:solidFill>
              <a:schemeClr val="bg1"/>
            </a:solid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006569" y="4396778"/>
            <a:ext cx="137254" cy="137254"/>
          </a:xfrm>
          <a:prstGeom prst="teardrop">
            <a:avLst>
              <a:gd name="adj" fmla="val 100000"/>
            </a:avLst>
          </a:prstGeom>
          <a:solidFill>
            <a:schemeClr val="accent4"/>
          </a:solidFill>
          <a:ln>
            <a:solidFill>
              <a:schemeClr val="bg1"/>
            </a:solid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chemeClr val="accent4"/>
          </a:solidFill>
          <a:ln>
            <a:solidFill>
              <a:schemeClr val="bg1"/>
            </a:solid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accent2">
                <a:lumMod val="60000"/>
                <a:lumOff val="40000"/>
              </a:schemeClr>
            </a:gs>
            <a:gs pos="55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893711585"/>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a:t>
            </a:r>
            <a:r>
              <a:rPr lang="en-US" sz="4000" b="1" cap="none" spc="0" dirty="0">
                <a:ln w="0"/>
                <a:solidFill>
                  <a:schemeClr val="accent4"/>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00B05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00B05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accent4">
                <a:lumMod val="60000"/>
                <a:lumOff val="40000"/>
              </a:schemeClr>
            </a:gs>
            <a:gs pos="53000">
              <a:schemeClr val="bg1"/>
            </a:gs>
          </a:gsLst>
          <a:lin ang="27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650432" y="137652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1103068" y="119396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892464" y="585364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714463" y="461655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447901" y="341608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592433" y="351720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588957" y="509436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366229" y="349045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173480" y="191524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896537" y="1252802"/>
            <a:ext cx="1354861" cy="1354861"/>
            <a:chOff x="1438244" y="995722"/>
            <a:chExt cx="1396958" cy="1396958"/>
          </a:xfrm>
        </p:grpSpPr>
        <p:sp>
          <p:nvSpPr>
            <p:cNvPr id="3" name="Oval 2"/>
            <p:cNvSpPr/>
            <p:nvPr/>
          </p:nvSpPr>
          <p:spPr>
            <a:xfrm>
              <a:off x="1438244" y="995722"/>
              <a:ext cx="1396958" cy="1396958"/>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a:p>
          </p:txBody>
        </p:sp>
        <p:sp>
          <p:nvSpPr>
            <p:cNvPr id="2" name="Oval 1"/>
            <p:cNvSpPr/>
            <p:nvPr/>
          </p:nvSpPr>
          <p:spPr>
            <a:xfrm>
              <a:off x="1581267" y="1138745"/>
              <a:ext cx="1110912" cy="1110912"/>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a:p>
          </p:txBody>
        </p:sp>
      </p:grpSp>
      <p:grpSp>
        <p:nvGrpSpPr>
          <p:cNvPr id="5" name="Group 4"/>
          <p:cNvGrpSpPr/>
          <p:nvPr/>
        </p:nvGrpSpPr>
        <p:grpSpPr>
          <a:xfrm>
            <a:off x="2896537" y="4388244"/>
            <a:ext cx="1354861" cy="1354861"/>
            <a:chOff x="1438244" y="995722"/>
            <a:chExt cx="1396958" cy="1396958"/>
          </a:xfrm>
        </p:grpSpPr>
        <p:sp>
          <p:nvSpPr>
            <p:cNvPr id="6" name="Oval 5"/>
            <p:cNvSpPr/>
            <p:nvPr/>
          </p:nvSpPr>
          <p:spPr>
            <a:xfrm>
              <a:off x="1438244" y="995722"/>
              <a:ext cx="1396958" cy="1396958"/>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sp>
          <p:nvSpPr>
            <p:cNvPr id="7" name="Oval 6"/>
            <p:cNvSpPr/>
            <p:nvPr/>
          </p:nvSpPr>
          <p:spPr>
            <a:xfrm>
              <a:off x="1581267" y="1138745"/>
              <a:ext cx="1110912" cy="1110912"/>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grpSp>
      <p:grpSp>
        <p:nvGrpSpPr>
          <p:cNvPr id="8" name="Group 7"/>
          <p:cNvGrpSpPr/>
          <p:nvPr/>
        </p:nvGrpSpPr>
        <p:grpSpPr>
          <a:xfrm>
            <a:off x="5924544" y="2746376"/>
            <a:ext cx="1354861" cy="1354861"/>
            <a:chOff x="1438244" y="995722"/>
            <a:chExt cx="1396958" cy="1396958"/>
          </a:xfrm>
        </p:grpSpPr>
        <p:sp>
          <p:nvSpPr>
            <p:cNvPr id="9" name="Oval 8"/>
            <p:cNvSpPr/>
            <p:nvPr/>
          </p:nvSpPr>
          <p:spPr>
            <a:xfrm>
              <a:off x="1438244" y="995722"/>
              <a:ext cx="1396958" cy="1396958"/>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sp>
          <p:nvSpPr>
            <p:cNvPr id="10" name="Oval 9"/>
            <p:cNvSpPr/>
            <p:nvPr/>
          </p:nvSpPr>
          <p:spPr>
            <a:xfrm>
              <a:off x="1581267" y="1138745"/>
              <a:ext cx="1110912" cy="1110912"/>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grpSp>
      <p:grpSp>
        <p:nvGrpSpPr>
          <p:cNvPr id="11" name="Group 10"/>
          <p:cNvGrpSpPr/>
          <p:nvPr/>
        </p:nvGrpSpPr>
        <p:grpSpPr>
          <a:xfrm>
            <a:off x="10439081" y="699095"/>
            <a:ext cx="1354861" cy="1354861"/>
            <a:chOff x="1438244" y="995722"/>
            <a:chExt cx="1396958" cy="1396958"/>
          </a:xfrm>
        </p:grpSpPr>
        <p:sp>
          <p:nvSpPr>
            <p:cNvPr id="12" name="Oval 11"/>
            <p:cNvSpPr/>
            <p:nvPr/>
          </p:nvSpPr>
          <p:spPr>
            <a:xfrm>
              <a:off x="1438244" y="995722"/>
              <a:ext cx="1396958" cy="1396958"/>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sp>
          <p:nvSpPr>
            <p:cNvPr id="13" name="Oval 12"/>
            <p:cNvSpPr/>
            <p:nvPr/>
          </p:nvSpPr>
          <p:spPr>
            <a:xfrm>
              <a:off x="1581267" y="1138745"/>
              <a:ext cx="1110912" cy="1110912"/>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grpSp>
      <p:grpSp>
        <p:nvGrpSpPr>
          <p:cNvPr id="14" name="Group 13"/>
          <p:cNvGrpSpPr/>
          <p:nvPr/>
        </p:nvGrpSpPr>
        <p:grpSpPr>
          <a:xfrm>
            <a:off x="8244771" y="5170606"/>
            <a:ext cx="1354861" cy="1354861"/>
            <a:chOff x="1438244" y="995722"/>
            <a:chExt cx="1396958" cy="1396958"/>
          </a:xfrm>
        </p:grpSpPr>
        <p:sp>
          <p:nvSpPr>
            <p:cNvPr id="15" name="Oval 14"/>
            <p:cNvSpPr/>
            <p:nvPr/>
          </p:nvSpPr>
          <p:spPr>
            <a:xfrm>
              <a:off x="1438244" y="995722"/>
              <a:ext cx="1396958" cy="1396958"/>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sp>
          <p:nvSpPr>
            <p:cNvPr id="16" name="Oval 15"/>
            <p:cNvSpPr/>
            <p:nvPr/>
          </p:nvSpPr>
          <p:spPr>
            <a:xfrm>
              <a:off x="1581267" y="1138745"/>
              <a:ext cx="1110912" cy="1110912"/>
            </a:xfrm>
            <a:prstGeom prst="roundRect">
              <a:avLst/>
            </a:prstGeom>
            <a:ln/>
          </p:spPr>
          <p:style>
            <a:lnRef idx="2">
              <a:schemeClr val="accent5"/>
            </a:lnRef>
            <a:fillRef idx="1">
              <a:schemeClr val="lt1"/>
            </a:fillRef>
            <a:effectRef idx="0">
              <a:schemeClr val="accent5"/>
            </a:effectRef>
            <a:fontRef idx="minor">
              <a:schemeClr val="dk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493966" y="455505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770651" y="173950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465609" y="223958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690639" y="296400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397979" y="128363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928291" y="539707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7058006" y="78648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887909" y="1145651"/>
            <a:ext cx="457203" cy="487148"/>
            <a:chOff x="5970800" y="1619250"/>
            <a:chExt cx="428650" cy="456725"/>
          </a:xfrm>
          <a:solidFill>
            <a:srgbClr val="0070C0"/>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370787" y="171905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436768" y="484560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726933" y="565486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356018" y="319476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356721" y="364706"/>
            <a:ext cx="4214508" cy="432170"/>
          </a:xfrm>
          <a:prstGeom prst="rect">
            <a:avLst/>
          </a:prstGeom>
          <a:noFill/>
        </p:spPr>
        <p:txBody>
          <a:bodyPr wrap="square" lIns="91440" tIns="45720" rIns="91440" bIns="45720">
            <a:spAutoFit/>
          </a:bodyPr>
          <a:lstStyle/>
          <a:p>
            <a:pPr algn="r">
              <a:lnSpc>
                <a:spcPts val="2600"/>
              </a:lnSpc>
            </a:pPr>
            <a:r>
              <a:rPr lang="en-US" sz="2800" cap="none" spc="0" dirty="0">
                <a:ln w="0"/>
                <a:solidFill>
                  <a:srgbClr val="7030A0"/>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509404" y="60689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872769" y="1966191"/>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00B050"/>
                </a:solidFill>
                <a:sym typeface="Muli"/>
              </a:rPr>
              <a:t>	</a:t>
            </a:r>
            <a:r>
              <a:rPr lang="en-US" b="1" dirty="0">
                <a:solidFill>
                  <a:srgbClr val="00B050"/>
                </a:solidFill>
                <a:effectLst>
                  <a:outerShdw blurRad="38100" dist="38100" dir="2700000" algn="tl">
                    <a:srgbClr val="000000">
                      <a:alpha val="43137"/>
                    </a:srgbClr>
                  </a:outerShdw>
                </a:effectLst>
                <a:sym typeface="Muli"/>
              </a:rPr>
              <a:t>ANDROID</a:t>
            </a:r>
            <a:r>
              <a:rPr lang="en-US" dirty="0">
                <a:solidFill>
                  <a:srgbClr val="00B050"/>
                </a:solidFill>
                <a:sym typeface="Muli"/>
              </a:rPr>
              <a:t> MOCKUP</a:t>
            </a:r>
          </a:p>
          <a:p>
            <a:endParaRPr lang="en-US" dirty="0">
              <a:sym typeface="Muli"/>
            </a:endParaRPr>
          </a:p>
          <a:p>
            <a:endParaRPr lang="en-US" dirty="0">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619423" y="28320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619422" y="379168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5000" dir="5400000" sy="-100000" algn="bl" rotWithShape="0"/>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124245" y="2690776"/>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124245" y="3650375"/>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5521973" y="280394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522047" y="37681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168697" y="2006160"/>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00B0F0"/>
                </a:solidFill>
                <a:effectLst>
                  <a:outerShdw blurRad="38100" dist="38100" dir="2700000" algn="tl">
                    <a:srgbClr val="000000">
                      <a:alpha val="43137"/>
                    </a:srgbClr>
                  </a:outerShdw>
                </a:effectLst>
                <a:latin typeface="+mj-lt"/>
                <a:ea typeface="Muli"/>
                <a:cs typeface="Muli"/>
                <a:sym typeface="Muli"/>
              </a:rPr>
              <a:t>iPhone</a:t>
            </a:r>
            <a:r>
              <a:rPr lang="en-US" sz="3000" dirty="0">
                <a:solidFill>
                  <a:srgbClr val="00B0F0"/>
                </a:solidFill>
                <a:latin typeface="+mj-lt"/>
                <a:ea typeface="Muli"/>
                <a:cs typeface="Muli"/>
                <a:sym typeface="Muli"/>
              </a:rPr>
              <a:t> MOCK</a:t>
            </a:r>
          </a:p>
        </p:txBody>
      </p:sp>
      <p:grpSp>
        <p:nvGrpSpPr>
          <p:cNvPr id="2" name="Group 1"/>
          <p:cNvGrpSpPr/>
          <p:nvPr/>
        </p:nvGrpSpPr>
        <p:grpSpPr>
          <a:xfrm>
            <a:off x="2350638" y="943097"/>
            <a:ext cx="2362546" cy="4971806"/>
            <a:chOff x="2060351" y="434489"/>
            <a:chExt cx="2873595" cy="60472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5000" dir="5400000" sy="-100000" algn="bl" rotWithShape="0"/>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158433" y="2710819"/>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158433" y="3670418"/>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00B050"/>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00B050"/>
                </a:solidFill>
                <a:latin typeface="+mj-lt"/>
                <a:ea typeface="Muli"/>
                <a:cs typeface="Muli"/>
                <a:sym typeface="Muli"/>
              </a:rPr>
              <a:t> MOCKUP</a:t>
            </a:r>
          </a:p>
          <a:p>
            <a:pPr>
              <a:spcBef>
                <a:spcPts val="0"/>
              </a:spcBef>
              <a:buFont typeface="Arial" panose="020B0604020202020204" pitchFamily="34" charset="0"/>
              <a:buNone/>
            </a:pPr>
            <a:endParaRPr lang="en-US" sz="3000" dirty="0">
              <a:ea typeface="Muli"/>
              <a:cs typeface="Muli"/>
              <a:sym typeface="Muli"/>
            </a:endParaRPr>
          </a:p>
          <a:p>
            <a:pPr algn="just">
              <a:spcBef>
                <a:spcPts val="0"/>
              </a:spcBef>
              <a:buFont typeface="Arial" panose="020B0604020202020204" pitchFamily="34" charset="0"/>
              <a:buNone/>
            </a:pPr>
            <a:r>
              <a:rPr lang="en-US" sz="3000" dirty="0">
                <a:ea typeface="Muli"/>
                <a:cs typeface="Muli"/>
                <a:sym typeface="Muli"/>
              </a:rPr>
              <a:t>    </a:t>
            </a:r>
          </a:p>
          <a:p>
            <a:pPr>
              <a:spcBef>
                <a:spcPts val="0"/>
              </a:spcBef>
              <a:buFont typeface="Arial" panose="020B0604020202020204" pitchFamily="34" charset="0"/>
              <a:buNone/>
            </a:pPr>
            <a:endParaRPr lang="en-US" sz="3000" dirty="0">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rgbClr val="00B05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rgbClr val="00B05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656402" y="1587726"/>
            <a:ext cx="4477754" cy="3682548"/>
            <a:chOff x="6089746" y="1660633"/>
            <a:chExt cx="4477754" cy="3485982"/>
          </a:xfrm>
        </p:grpSpPr>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643548"/>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603147"/>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384141" y="2183709"/>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00B0F0"/>
                </a:solidFill>
                <a:effectLst>
                  <a:outerShdw blurRad="38100" dist="38100" dir="2700000" algn="tl">
                    <a:srgbClr val="000000">
                      <a:alpha val="43137"/>
                    </a:srgbClr>
                  </a:outerShdw>
                </a:effectLst>
                <a:latin typeface="+mj-lt"/>
                <a:ea typeface="Muli"/>
                <a:cs typeface="Muli"/>
                <a:sym typeface="Muli"/>
              </a:rPr>
              <a:t>TABLET</a:t>
            </a:r>
            <a:r>
              <a:rPr lang="en-US" sz="3000" dirty="0">
                <a:solidFill>
                  <a:srgbClr val="00B0F0"/>
                </a:solidFill>
                <a:latin typeface="+mj-lt"/>
                <a:ea typeface="Muli"/>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384141" y="2820142"/>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384141" y="3779741"/>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658689" y="293489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658689" y="392352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2053812" y="1272946"/>
            <a:ext cx="3145876" cy="4449063"/>
            <a:chOff x="1791103" y="639048"/>
            <a:chExt cx="3884506" cy="54936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7000" dir="5400000" sy="-100000" algn="bl" rotWithShape="0"/>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2">
            <a:lumMod val="50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0BB36990-80B5-4A53-A3AB-C412B340A5F2}"/>
              </a:ext>
            </a:extLst>
          </p:cNvPr>
          <p:cNvSpPr/>
          <p:nvPr/>
        </p:nvSpPr>
        <p:spPr>
          <a:xfrm>
            <a:off x="120078" y="2985368"/>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921020648"/>
      </p:ext>
    </p:extLst>
  </p:cSld>
  <p:clrMapOvr>
    <a:masterClrMapping/>
  </p:clrMapOvr>
</p:sld>
</file>

<file path=ppt/theme/theme1.xml><?xml version="1.0" encoding="utf-8"?>
<a:theme xmlns:a="http://schemas.openxmlformats.org/drawingml/2006/main" name="Office Theme">
  <a:themeElements>
    <a:clrScheme name="Blue">
      <a:dk1>
        <a:sysClr val="windowText" lastClr="000000"/>
      </a:dk1>
      <a:lt1>
        <a:sysClr val="window" lastClr="FFFFFF"/>
      </a:lt1>
      <a:dk2>
        <a:srgbClr val="17406D"/>
      </a:dk2>
      <a:lt2>
        <a:srgbClr val="DBEFF9"/>
      </a:lt2>
      <a:accent1>
        <a:srgbClr val="0F6FC6"/>
      </a:accent1>
      <a:accent2>
        <a:srgbClr val="009DD9"/>
      </a:accent2>
      <a:accent3>
        <a:srgbClr val="0BD0D9"/>
      </a:accent3>
      <a:accent4>
        <a:srgbClr val="10CF9B"/>
      </a:accent4>
      <a:accent5>
        <a:srgbClr val="7CCA62"/>
      </a:accent5>
      <a:accent6>
        <a:srgbClr val="A5C249"/>
      </a:accent6>
      <a:hlink>
        <a:srgbClr val="F49100"/>
      </a:hlink>
      <a:folHlink>
        <a:srgbClr val="85DFD0"/>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1242</TotalTime>
  <Words>1220</Words>
  <Application>Microsoft Office PowerPoint</Application>
  <PresentationFormat>Widescreen</PresentationFormat>
  <Paragraphs>132</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HEXAGON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147</cp:revision>
  <dcterms:created xsi:type="dcterms:W3CDTF">2017-08-02T20:41:11Z</dcterms:created>
  <dcterms:modified xsi:type="dcterms:W3CDTF">2018-02-10T21:47:57Z</dcterms:modified>
</cp:coreProperties>
</file>