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98" r:id="rId6"/>
    <p:sldId id="286" r:id="rId7"/>
    <p:sldId id="260" r:id="rId8"/>
    <p:sldId id="261" r:id="rId9"/>
    <p:sldId id="296" r:id="rId10"/>
    <p:sldId id="277" r:id="rId11"/>
    <p:sldId id="278" r:id="rId12"/>
    <p:sldId id="288" r:id="rId13"/>
    <p:sldId id="289" r:id="rId14"/>
    <p:sldId id="297" r:id="rId15"/>
    <p:sldId id="291" r:id="rId16"/>
    <p:sldId id="292" r:id="rId17"/>
    <p:sldId id="293" r:id="rId18"/>
    <p:sldId id="294"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22C881"/>
    <a:srgbClr val="42DF9A"/>
    <a:srgbClr val="C59E76"/>
    <a:srgbClr val="1D1F2B"/>
    <a:srgbClr val="A9743D"/>
    <a:srgbClr val="7F5431"/>
    <a:srgbClr val="192940"/>
    <a:srgbClr val="45849E"/>
    <a:srgbClr val="215668"/>
    <a:srgbClr val="131F2B"/>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4" d="100"/>
          <a:sy n="64" d="100"/>
        </p:scale>
        <p:origin x="156" y="72"/>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PK"/>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a:solidFill>
                        <a:schemeClr val="tx2">
                          <a:lumMod val="35000"/>
                          <a:lumOff val="65000"/>
                        </a:schemeClr>
                      </a:solidFill>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solidFill>
                <a:schemeClr val="accent1"/>
              </a:solidFill>
              <a:ln w="19050">
                <a:solidFill>
                  <a:schemeClr val="lt1"/>
                </a:solidFill>
              </a:ln>
              <a:effectLst/>
            </c:spPr>
            <c:extLst>
              <c:ext xmlns:c16="http://schemas.microsoft.com/office/drawing/2014/chart" uri="{C3380CC4-5D6E-409C-BE32-E72D297353CC}">
                <c16:uniqueId val="{00000001-1FB4-46B5-B550-4E9C330A1E8D}"/>
              </c:ext>
            </c:extLst>
          </c:dPt>
          <c:dPt>
            <c:idx val="1"/>
            <c:bubble3D val="0"/>
            <c:spPr>
              <a:solidFill>
                <a:schemeClr val="accent2"/>
              </a:solidFill>
              <a:ln w="19050">
                <a:solidFill>
                  <a:schemeClr val="lt1"/>
                </a:solidFill>
              </a:ln>
              <a:effectLst/>
            </c:spPr>
            <c:extLst>
              <c:ext xmlns:c16="http://schemas.microsoft.com/office/drawing/2014/chart" uri="{C3380CC4-5D6E-409C-BE32-E72D297353CC}">
                <c16:uniqueId val="{00000003-1FB4-46B5-B550-4E9C330A1E8D}"/>
              </c:ext>
            </c:extLst>
          </c:dPt>
          <c:dPt>
            <c:idx val="2"/>
            <c:bubble3D val="0"/>
            <c:spPr>
              <a:solidFill>
                <a:schemeClr val="accent3"/>
              </a:solidFill>
              <a:ln w="19050">
                <a:solidFill>
                  <a:schemeClr val="lt1"/>
                </a:solidFill>
              </a:ln>
              <a:effectLst/>
            </c:spPr>
            <c:extLst>
              <c:ext xmlns:c16="http://schemas.microsoft.com/office/drawing/2014/chart" uri="{C3380CC4-5D6E-409C-BE32-E72D297353CC}">
                <c16:uniqueId val="{00000005-1FB4-46B5-B550-4E9C330A1E8D}"/>
              </c:ext>
            </c:extLst>
          </c:dPt>
          <c:dPt>
            <c:idx val="3"/>
            <c:bubble3D val="0"/>
            <c:spPr>
              <a:solidFill>
                <a:schemeClr val="accent4"/>
              </a:solidFill>
              <a:ln w="19050">
                <a:solidFill>
                  <a:schemeClr val="lt1"/>
                </a:solidFill>
              </a:ln>
              <a:effectLst/>
            </c:spPr>
            <c:extLst>
              <c:ext xmlns:c16="http://schemas.microsoft.com/office/drawing/2014/chart" uri="{C3380CC4-5D6E-409C-BE32-E72D297353CC}">
                <c16:uniqueId val="{00000007-1FB4-46B5-B550-4E9C330A1E8D}"/>
              </c:ext>
            </c:extLst>
          </c:dPt>
          <c:dLbls>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PK"/>
              </a:p>
            </c:txPr>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1FB4-46B5-B550-4E9C330A1E8D}"/>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290">
  <cs:axisTitle>
    <cs:lnRef idx="0"/>
    <cs:fillRef idx="0"/>
    <cs:effectRef idx="0"/>
    <cs:fontRef idx="minor">
      <a:schemeClr val="tx2"/>
    </cs:fontRef>
    <cs:defRPr sz="1197" b="1" kern="1200"/>
  </cs:axisTitle>
  <cs:categoryAxis>
    <cs:lnRef idx="0"/>
    <cs:fillRef idx="0"/>
    <cs:effectRef idx="0"/>
    <cs:fontRef idx="minor">
      <a:schemeClr val="tx2"/>
    </cs:fontRef>
    <cs:spPr>
      <a:ln w="9525" cap="flat" cmpd="sng" algn="ctr">
        <a:solidFill>
          <a:schemeClr val="tx2">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2">
            <a:lumMod val="15000"/>
            <a:lumOff val="85000"/>
          </a:schemeClr>
        </a:solidFill>
        <a:round/>
      </a:ln>
    </cs:spPr>
    <cs:defRPr sz="1197" kern="1200"/>
  </cs:chartArea>
  <cs:dataLabel>
    <cs:lnRef idx="0"/>
    <cs:fillRef idx="0"/>
    <cs:effectRef idx="0"/>
    <cs:fontRef idx="minor">
      <a:schemeClr val="tx2"/>
    </cs:fontRef>
    <cs:defRPr sz="1197" kern="1200"/>
  </cs:dataLabel>
  <cs:dataLabelCallout>
    <cs:lnRef idx="0"/>
    <cs:fillRef idx="0"/>
    <cs:effectRef idx="0"/>
    <cs:fontRef idx="minor">
      <a:schemeClr val="dk2">
        <a:lumMod val="7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2"/>
    <cs:fontRef idx="minor">
      <a:schemeClr val="tx2"/>
    </cs:fontRef>
  </cs:dataPoint>
  <cs:dataPoint3D>
    <cs:lnRef idx="0"/>
    <cs:fillRef idx="3">
      <cs:styleClr val="auto"/>
    </cs:fillRef>
    <cs:effectRef idx="2"/>
    <cs:fontRef idx="minor">
      <a:schemeClr val="tx2"/>
    </cs:fontRef>
  </cs:dataPoint3D>
  <cs:dataPointLine>
    <cs:lnRef idx="0">
      <cs:styleClr val="auto"/>
    </cs:lnRef>
    <cs:fillRef idx="3"/>
    <cs:effectRef idx="2"/>
    <cs:fontRef idx="minor">
      <a:schemeClr val="tx2"/>
    </cs:fontRef>
    <cs:spPr>
      <a:ln w="31750" cap="rnd">
        <a:solidFill>
          <a:schemeClr val="phClr"/>
        </a:solidFill>
        <a:round/>
      </a:ln>
    </cs:spPr>
  </cs:dataPointLine>
  <cs:dataPointMarker>
    <cs:lnRef idx="0"/>
    <cs:fillRef idx="3">
      <cs:styleClr val="auto"/>
    </cs:fillRef>
    <cs:effectRef idx="2"/>
    <cs:fontRef idx="minor">
      <a:schemeClr val="tx2"/>
    </cs:fontRef>
    <cs:spPr>
      <a:ln w="12700">
        <a:solidFill>
          <a:schemeClr val="lt2"/>
        </a:solidFill>
        <a:round/>
      </a:ln>
    </cs:spPr>
  </cs:dataPointMarker>
  <cs:dataPointMarkerLayout symbol="circle" size="6"/>
  <cs:dataPointWireframe>
    <cs:lnRef idx="0">
      <cs:styleClr val="auto"/>
    </cs:lnRef>
    <cs:fillRef idx="3"/>
    <cs:effectRef idx="2"/>
    <cs:fontRef idx="minor">
      <a:schemeClr val="tx2"/>
    </cs:fontRef>
    <cs:spPr>
      <a:ln w="9525" cap="rnd">
        <a:solidFill>
          <a:schemeClr val="phClr"/>
        </a:solidFill>
        <a:round/>
      </a:ln>
    </cs:spPr>
  </cs:dataPointWireframe>
  <cs:dataTable>
    <cs:lnRef idx="0"/>
    <cs:fillRef idx="0"/>
    <cs:effectRef idx="0"/>
    <cs:fontRef idx="minor">
      <a:schemeClr val="tx2"/>
    </cs:fontRef>
    <cs:spPr>
      <a:ln w="9525">
        <a:solidFill>
          <a:schemeClr val="tx2">
            <a:lumMod val="15000"/>
            <a:lumOff val="85000"/>
          </a:schemeClr>
        </a:solidFill>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2"/>
    </cs:fontRef>
    <cs:spPr>
      <a:ln w="9525">
        <a:solidFill>
          <a:schemeClr val="tx2">
            <a:lumMod val="60000"/>
            <a:lumOff val="40000"/>
          </a:schemeClr>
        </a:solidFill>
        <a:prstDash val="dash"/>
      </a:ln>
    </cs:spPr>
  </cs:dropLine>
  <cs:errorBar>
    <cs:lnRef idx="0"/>
    <cs:fillRef idx="0"/>
    <cs:effectRef idx="0"/>
    <cs:fontRef idx="minor">
      <a:schemeClr val="tx2"/>
    </cs:fontRef>
    <cs:spPr>
      <a:ln w="9525">
        <a:solidFill>
          <a:schemeClr val="tx2">
            <a:lumMod val="75000"/>
          </a:schemeClr>
        </a:solidFill>
        <a:round/>
      </a:ln>
    </cs:spPr>
  </cs:errorBar>
  <cs:floor>
    <cs:lnRef idx="0"/>
    <cs:fillRef idx="0"/>
    <cs:effectRef idx="0"/>
    <cs:fontRef idx="minor">
      <a:schemeClr val="tx2"/>
    </cs:fontRef>
  </cs:floor>
  <cs:gridlineMajor>
    <cs:lnRef idx="0"/>
    <cs:fillRef idx="0"/>
    <cs:effectRef idx="0"/>
    <cs:fontRef idx="minor">
      <a:schemeClr val="tx2"/>
    </cs:fontRef>
    <cs:spPr>
      <a:ln w="9525" cap="flat" cmpd="sng" algn="ctr">
        <a:solidFill>
          <a:schemeClr val="tx2">
            <a:lumMod val="15000"/>
            <a:lumOff val="85000"/>
          </a:schemeClr>
        </a:solidFill>
        <a:round/>
      </a:ln>
    </cs:spPr>
  </cs:gridlineMajor>
  <cs:gridlineMinor>
    <cs:lnRef idx="0"/>
    <cs:fillRef idx="0"/>
    <cs:effectRef idx="0"/>
    <cs:fontRef idx="minor">
      <a:schemeClr val="tx2"/>
    </cs:fontRef>
    <cs:spPr>
      <a:ln>
        <a:solidFill>
          <a:schemeClr val="tx2">
            <a:lumMod val="5000"/>
            <a:lumOff val="95000"/>
          </a:schemeClr>
        </a:solidFill>
      </a:ln>
    </cs:spPr>
  </cs:gridlineMinor>
  <cs:hiLoLine>
    <cs:lnRef idx="0"/>
    <cs:fillRef idx="0"/>
    <cs:effectRef idx="0"/>
    <cs:fontRef idx="minor">
      <a:schemeClr val="tx2"/>
    </cs:fontRef>
    <cs:spPr>
      <a:ln w="9525">
        <a:solidFill>
          <a:schemeClr val="tx2">
            <a:lumMod val="60000"/>
            <a:lumOff val="40000"/>
          </a:schemeClr>
        </a:solidFill>
        <a:prstDash val="dash"/>
      </a:ln>
    </cs:spPr>
  </cs:hiLoLine>
  <cs:leaderLine>
    <cs:lnRef idx="0"/>
    <cs:fillRef idx="0"/>
    <cs:effectRef idx="0"/>
    <cs:fontRef idx="minor">
      <a:schemeClr val="tx2"/>
    </cs:fontRef>
    <cs:spPr>
      <a:ln w="9525">
        <a:solidFill>
          <a:schemeClr val="tx2">
            <a:lumMod val="35000"/>
            <a:lumOff val="65000"/>
          </a:schemeClr>
        </a:solidFill>
      </a:ln>
    </cs:spPr>
  </cs:leaderLine>
  <cs:legend>
    <cs:lnRef idx="0"/>
    <cs:fillRef idx="0"/>
    <cs:effectRef idx="0"/>
    <cs:fontRef idx="minor">
      <a:schemeClr val="tx2"/>
    </cs:fontRef>
    <cs:defRPr sz="1197" kern="1200"/>
  </cs:legend>
  <cs:plotArea>
    <cs:lnRef idx="0"/>
    <cs:fillRef idx="0"/>
    <cs:effectRef idx="0"/>
    <cs:fontRef idx="minor">
      <a:schemeClr val="tx2"/>
    </cs:fontRef>
  </cs:plotArea>
  <cs:plotArea3D>
    <cs:lnRef idx="0"/>
    <cs:fillRef idx="0"/>
    <cs:effectRef idx="0"/>
    <cs:fontRef idx="minor">
      <a:schemeClr val="tx2"/>
    </cs:fontRef>
  </cs:plotArea3D>
  <cs:seriesAxis>
    <cs:lnRef idx="0"/>
    <cs:fillRef idx="0"/>
    <cs:effectRef idx="0"/>
    <cs:fontRef idx="minor">
      <a:schemeClr val="tx2"/>
    </cs:fontRef>
    <cs:spPr>
      <a:ln w="9525" cap="flat" cmpd="sng" algn="ctr">
        <a:solidFill>
          <a:schemeClr val="tx2">
            <a:lumMod val="15000"/>
            <a:lumOff val="85000"/>
          </a:schemeClr>
        </a:solidFill>
        <a:round/>
      </a:ln>
    </cs:spPr>
    <cs:defRPr sz="1197" kern="1200"/>
  </cs:seriesAxis>
  <cs:seriesLine>
    <cs:lnRef idx="0"/>
    <cs:fillRef idx="0"/>
    <cs:effectRef idx="0"/>
    <cs:fontRef idx="minor">
      <a:schemeClr val="tx2"/>
    </cs:fontRef>
    <cs:spPr>
      <a:ln w="9525">
        <a:solidFill>
          <a:schemeClr val="tx2">
            <a:lumMod val="60000"/>
            <a:lumOff val="40000"/>
          </a:schemeClr>
        </a:solidFill>
        <a:prstDash val="dash"/>
      </a:ln>
    </cs:spPr>
  </cs:seriesLine>
  <cs:title>
    <cs:lnRef idx="0"/>
    <cs:fillRef idx="0"/>
    <cs:effectRef idx="0"/>
    <cs:fontRef idx="minor">
      <a:schemeClr val="tx2"/>
    </cs:fontRef>
    <cs:defRPr sz="2128" b="1" kern="1200"/>
  </cs:title>
  <cs:trendline>
    <cs:lnRef idx="0">
      <cs:styleClr val="auto"/>
    </cs:lnRef>
    <cs:fillRef idx="0"/>
    <cs:effectRef idx="0"/>
    <cs:fontRef idx="minor">
      <a:schemeClr val="tx2"/>
    </cs:fontRef>
    <cs:spPr>
      <a:ln w="19050" cap="rnd">
        <a:solidFill>
          <a:schemeClr val="phClr"/>
        </a:solidFill>
        <a:prstDash val="sysDash"/>
      </a:ln>
    </cs:spPr>
  </cs:trendline>
  <cs:trendlineLabel>
    <cs:lnRef idx="0"/>
    <cs:fillRef idx="0"/>
    <cs:effectRef idx="0"/>
    <cs:fontRef idx="minor">
      <a:schemeClr val="tx2"/>
    </cs:fontRef>
    <cs:defRPr sz="1197" kern="1200"/>
  </cs:trendlineLabel>
  <cs:upBar>
    <cs:lnRef idx="0"/>
    <cs:fillRef idx="0"/>
    <cs:effectRef idx="0"/>
    <cs:fontRef idx="minor">
      <a:schemeClr val="tx2"/>
    </cs:fontRef>
    <cs:spPr>
      <a:solidFill>
        <a:schemeClr val="lt1"/>
      </a:solidFill>
      <a:ln w="9525">
        <a:solidFill>
          <a:schemeClr val="tx1">
            <a:lumMod val="15000"/>
            <a:lumOff val="85000"/>
          </a:schemeClr>
        </a:solidFill>
      </a:ln>
    </cs:spPr>
  </cs:upBar>
  <cs:valueAxis>
    <cs:lnRef idx="0"/>
    <cs:fillRef idx="0"/>
    <cs:effectRef idx="0"/>
    <cs:fontRef idx="minor">
      <a:schemeClr val="tx2"/>
    </cs:fontRef>
    <cs:defRPr sz="1197" kern="1200"/>
  </cs:valueAxis>
  <cs:wall>
    <cs:lnRef idx="0"/>
    <cs:fillRef idx="0"/>
    <cs:effectRef idx="0"/>
    <cs:fontRef idx="minor">
      <a:schemeClr val="tx2"/>
    </cs:fontRef>
  </cs:wall>
</cs:chartStyle>
</file>

<file path=ppt/charts/style2.xml><?xml version="1.0" encoding="utf-8"?>
<cs:chartStyle xmlns:cs="http://schemas.microsoft.com/office/drawing/2012/chartStyle" xmlns:a="http://schemas.openxmlformats.org/drawingml/2006/main" id="251">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spPr>
      <a:ln w="9525"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spPr>
      <a:ln w="19050">
        <a:solidFill>
          <a:schemeClr val="lt1"/>
        </a:solidFill>
      </a:ln>
    </cs:spPr>
  </cs:dataPoint>
  <cs:dataPoint3D>
    <cs:lnRef idx="0"/>
    <cs:fillRef idx="1">
      <cs:styleClr val="auto"/>
    </cs:fillRef>
    <cs:effectRef idx="0"/>
    <cs:fontRef idx="minor">
      <a:schemeClr val="tx1"/>
    </cs:fontRef>
    <cs:spPr>
      <a:ln w="2540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8" Type="http://schemas.openxmlformats.org/officeDocument/2006/relationships/image" Target="../media/image7.png"/><Relationship Id="rId3" Type="http://schemas.openxmlformats.org/officeDocument/2006/relationships/image" Target="../media/image2.png"/><Relationship Id="rId7" Type="http://schemas.openxmlformats.org/officeDocument/2006/relationships/image" Target="../media/image6.png"/><Relationship Id="rId2" Type="http://schemas.openxmlformats.org/officeDocument/2006/relationships/image" Target="../media/image1.png"/><Relationship Id="rId1" Type="http://schemas.openxmlformats.org/officeDocument/2006/relationships/slideMaster" Target="../slideMasters/slideMaster1.xml"/><Relationship Id="rId6" Type="http://schemas.openxmlformats.org/officeDocument/2006/relationships/image" Target="../media/image5.png"/><Relationship Id="rId5" Type="http://schemas.openxmlformats.org/officeDocument/2006/relationships/image" Target="../media/image4.png"/><Relationship Id="rId10" Type="http://schemas.openxmlformats.org/officeDocument/2006/relationships/image" Target="../media/image9.png"/><Relationship Id="rId4" Type="http://schemas.openxmlformats.org/officeDocument/2006/relationships/image" Target="../media/image3.png"/><Relationship Id="rId9" Type="http://schemas.openxmlformats.org/officeDocument/2006/relationships/image" Target="../media/image8.png"/></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10.jpeg"/><Relationship Id="rId1" Type="http://schemas.openxmlformats.org/officeDocument/2006/relationships/slideMaster" Target="../slideMasters/slideMaster1.xml"/><Relationship Id="rId5" Type="http://schemas.openxmlformats.org/officeDocument/2006/relationships/image" Target="../media/image11.png"/><Relationship Id="rId4" Type="http://schemas.openxmlformats.org/officeDocument/2006/relationships/image" Target="../media/image9.png"/></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13.png"/><Relationship Id="rId7" Type="http://schemas.openxmlformats.org/officeDocument/2006/relationships/image" Target="../media/image9.png"/><Relationship Id="rId2" Type="http://schemas.openxmlformats.org/officeDocument/2006/relationships/image" Target="../media/image12.jpeg"/><Relationship Id="rId1" Type="http://schemas.openxmlformats.org/officeDocument/2006/relationships/slideMaster" Target="../slideMasters/slideMaster1.xml"/><Relationship Id="rId6" Type="http://schemas.openxmlformats.org/officeDocument/2006/relationships/image" Target="../media/image5.png"/><Relationship Id="rId5" Type="http://schemas.openxmlformats.org/officeDocument/2006/relationships/image" Target="../media/image4.png"/><Relationship Id="rId4" Type="http://schemas.openxmlformats.org/officeDocument/2006/relationships/image" Target="../media/image3.png"/></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14.png"/><Relationship Id="rId1" Type="http://schemas.openxmlformats.org/officeDocument/2006/relationships/slideMaster" Target="../slideMasters/slideMaster1.xml"/><Relationship Id="rId6" Type="http://schemas.openxmlformats.org/officeDocument/2006/relationships/image" Target="../media/image6.png"/><Relationship Id="rId5" Type="http://schemas.openxmlformats.org/officeDocument/2006/relationships/image" Target="../media/image15.png"/><Relationship Id="rId4" Type="http://schemas.openxmlformats.org/officeDocument/2006/relationships/image" Target="../media/image9.png"/></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3.png"/><Relationship Id="rId2" Type="http://schemas.openxmlformats.org/officeDocument/2006/relationships/image" Target="../media/image16.jpeg"/><Relationship Id="rId1" Type="http://schemas.openxmlformats.org/officeDocument/2006/relationships/slideMaster" Target="../slideMasters/slideMaster1.xml"/><Relationship Id="rId6" Type="http://schemas.openxmlformats.org/officeDocument/2006/relationships/image" Target="../media/image17.png"/><Relationship Id="rId5" Type="http://schemas.openxmlformats.org/officeDocument/2006/relationships/image" Target="../media/image5.png"/><Relationship Id="rId4" Type="http://schemas.openxmlformats.org/officeDocument/2006/relationships/image" Target="../media/image4.png"/></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18.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image" Target="../media/image19.jpeg"/><Relationship Id="rId1" Type="http://schemas.openxmlformats.org/officeDocument/2006/relationships/slideMaster" Target="../slideMasters/slideMaster1.xml"/><Relationship Id="rId4" Type="http://schemas.openxmlformats.org/officeDocument/2006/relationships/image" Target="../media/image3.png"/></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20.jpe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21.jpe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22.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23.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23.jpe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5" name="Picture 4">
            <a:extLst>
              <a:ext uri="{FF2B5EF4-FFF2-40B4-BE49-F238E27FC236}">
                <a16:creationId xmlns:a16="http://schemas.microsoft.com/office/drawing/2014/main" id="{83E7E6C4-EC7B-4BFE-BAD4-8C28F6259E7E}"/>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pic>
        <p:nvPicPr>
          <p:cNvPr id="6" name="Picture 5">
            <a:extLst>
              <a:ext uri="{FF2B5EF4-FFF2-40B4-BE49-F238E27FC236}">
                <a16:creationId xmlns:a16="http://schemas.microsoft.com/office/drawing/2014/main" id="{DF019287-ADA2-4919-8445-EA1A67F2B568}"/>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5341211" y="1792059"/>
            <a:ext cx="1047235" cy="1312236"/>
          </a:xfrm>
          <a:prstGeom prst="rect">
            <a:avLst/>
          </a:prstGeom>
          <a:effectLst>
            <a:outerShdw blurRad="88900" dist="38100" dir="16200000" rotWithShape="0">
              <a:prstClr val="black">
                <a:alpha val="64000"/>
              </a:prstClr>
            </a:outerShdw>
          </a:effectLst>
        </p:spPr>
      </p:pic>
      <p:sp>
        <p:nvSpPr>
          <p:cNvPr id="8" name="Rounded Rectangle 4">
            <a:extLst>
              <a:ext uri="{FF2B5EF4-FFF2-40B4-BE49-F238E27FC236}">
                <a16:creationId xmlns:a16="http://schemas.microsoft.com/office/drawing/2014/main" id="{ECEB8434-D61A-4EC9-BE4C-3737AD86B4BC}"/>
              </a:ext>
            </a:extLst>
          </p:cNvPr>
          <p:cNvSpPr/>
          <p:nvPr userDrawn="1"/>
        </p:nvSpPr>
        <p:spPr>
          <a:xfrm>
            <a:off x="3004684" y="2857764"/>
            <a:ext cx="6182633" cy="1142472"/>
          </a:xfrm>
          <a:prstGeom prst="roundRect">
            <a:avLst>
              <a:gd name="adj" fmla="val 50000"/>
            </a:avLst>
          </a:prstGeom>
          <a:solidFill>
            <a:srgbClr val="22C881"/>
          </a:solidFill>
          <a:ln>
            <a:noFill/>
          </a:ln>
          <a:effectLst>
            <a:outerShdw blurRad="190500" dist="228600" dir="2700000" algn="ctr">
              <a:srgbClr val="000000">
                <a:alpha val="30000"/>
              </a:srgbClr>
            </a:outerShdw>
          </a:effectLst>
          <a:scene3d>
            <a:camera prst="orthographicFront">
              <a:rot lat="0" lon="0" rev="0"/>
            </a:camera>
            <a:lightRig rig="glow" dir="t">
              <a:rot lat="0" lon="0" rev="4800000"/>
            </a:lightRig>
          </a:scene3d>
          <a:sp3d prstMaterial="matte">
            <a:bevelT w="127000" h="635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4" y="2953278"/>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pic>
        <p:nvPicPr>
          <p:cNvPr id="9" name="Picture 8">
            <a:extLst>
              <a:ext uri="{FF2B5EF4-FFF2-40B4-BE49-F238E27FC236}">
                <a16:creationId xmlns:a16="http://schemas.microsoft.com/office/drawing/2014/main" id="{3AB85D49-FD6C-4FD1-B9BB-03B95CDA738B}"/>
              </a:ext>
            </a:extLst>
          </p:cNvPr>
          <p:cNvPicPr>
            <a:picLocks noChangeAspect="1"/>
          </p:cNvPicPr>
          <p:nvPr userDrawn="1"/>
        </p:nvPicPr>
        <p:blipFill rotWithShape="1">
          <a:blip r:embed="rId4">
            <a:extLst>
              <a:ext uri="{28A0092B-C50C-407E-A947-70E740481C1C}">
                <a14:useLocalDpi xmlns:a14="http://schemas.microsoft.com/office/drawing/2010/main" val="0"/>
              </a:ext>
            </a:extLst>
          </a:blip>
          <a:srcRect t="1" b="-11963"/>
          <a:stretch/>
        </p:blipFill>
        <p:spPr>
          <a:xfrm rot="10800000">
            <a:off x="2418665" y="2263515"/>
            <a:ext cx="1172029" cy="1312235"/>
          </a:xfrm>
          <a:prstGeom prst="rect">
            <a:avLst/>
          </a:prstGeom>
          <a:effectLst>
            <a:outerShdw blurRad="228600" sx="103000" sy="103000" algn="ctr" rotWithShape="0">
              <a:prstClr val="black">
                <a:alpha val="40000"/>
              </a:prstClr>
            </a:outerShdw>
          </a:effectLst>
        </p:spPr>
      </p:pic>
      <p:pic>
        <p:nvPicPr>
          <p:cNvPr id="10" name="Picture 9">
            <a:extLst>
              <a:ext uri="{FF2B5EF4-FFF2-40B4-BE49-F238E27FC236}">
                <a16:creationId xmlns:a16="http://schemas.microsoft.com/office/drawing/2014/main" id="{9F7C88D2-AA5B-4192-A3DC-401E8867D478}"/>
              </a:ext>
            </a:extLst>
          </p:cNvPr>
          <p:cNvPicPr>
            <a:picLocks noChangeAspect="1"/>
          </p:cNvPicPr>
          <p:nvPr userDrawn="1"/>
        </p:nvPicPr>
        <p:blipFill>
          <a:blip r:embed="rId5">
            <a:extLst>
              <a:ext uri="{28A0092B-C50C-407E-A947-70E740481C1C}">
                <a14:useLocalDpi xmlns:a14="http://schemas.microsoft.com/office/drawing/2010/main" val="0"/>
              </a:ext>
            </a:extLst>
          </a:blip>
          <a:stretch>
            <a:fillRect/>
          </a:stretch>
        </p:blipFill>
        <p:spPr>
          <a:xfrm>
            <a:off x="2423201" y="3575751"/>
            <a:ext cx="243115" cy="243115"/>
          </a:xfrm>
          <a:prstGeom prst="rect">
            <a:avLst/>
          </a:prstGeom>
          <a:effectLst>
            <a:outerShdw blurRad="228600" sx="103000" sy="103000" algn="ctr" rotWithShape="0">
              <a:prstClr val="black">
                <a:alpha val="40000"/>
              </a:prstClr>
            </a:outerShdw>
          </a:effectLst>
        </p:spPr>
      </p:pic>
      <p:pic>
        <p:nvPicPr>
          <p:cNvPr id="11" name="Picture 10">
            <a:extLst>
              <a:ext uri="{FF2B5EF4-FFF2-40B4-BE49-F238E27FC236}">
                <a16:creationId xmlns:a16="http://schemas.microsoft.com/office/drawing/2014/main" id="{5C601B6C-34DB-442B-919A-F65B028D4415}"/>
              </a:ext>
            </a:extLst>
          </p:cNvPr>
          <p:cNvPicPr>
            <a:picLocks noChangeAspect="1"/>
          </p:cNvPicPr>
          <p:nvPr userDrawn="1"/>
        </p:nvPicPr>
        <p:blipFill>
          <a:blip r:embed="rId6">
            <a:extLst>
              <a:ext uri="{28A0092B-C50C-407E-A947-70E740481C1C}">
                <a14:useLocalDpi xmlns:a14="http://schemas.microsoft.com/office/drawing/2010/main" val="0"/>
              </a:ext>
            </a:extLst>
          </a:blip>
          <a:stretch>
            <a:fillRect/>
          </a:stretch>
        </p:blipFill>
        <p:spPr>
          <a:xfrm>
            <a:off x="1927781" y="3211079"/>
            <a:ext cx="364672" cy="364672"/>
          </a:xfrm>
          <a:prstGeom prst="rect">
            <a:avLst/>
          </a:prstGeom>
          <a:effectLst>
            <a:outerShdw blurRad="228600" sx="103000" sy="103000" algn="ctr" rotWithShape="0">
              <a:prstClr val="black">
                <a:alpha val="40000"/>
              </a:prstClr>
            </a:outerShdw>
          </a:effectLst>
        </p:spPr>
      </p:pic>
      <p:pic>
        <p:nvPicPr>
          <p:cNvPr id="12" name="Picture 11">
            <a:extLst>
              <a:ext uri="{FF2B5EF4-FFF2-40B4-BE49-F238E27FC236}">
                <a16:creationId xmlns:a16="http://schemas.microsoft.com/office/drawing/2014/main" id="{2A0F1B12-52FD-4453-BF79-65EF4479BE6D}"/>
              </a:ext>
            </a:extLst>
          </p:cNvPr>
          <p:cNvPicPr>
            <a:picLocks noChangeAspect="1"/>
          </p:cNvPicPr>
          <p:nvPr userDrawn="1"/>
        </p:nvPicPr>
        <p:blipFill>
          <a:blip r:embed="rId7">
            <a:extLst>
              <a:ext uri="{28A0092B-C50C-407E-A947-70E740481C1C}">
                <a14:useLocalDpi xmlns:a14="http://schemas.microsoft.com/office/drawing/2010/main" val="0"/>
              </a:ext>
            </a:extLst>
          </a:blip>
          <a:stretch>
            <a:fillRect/>
          </a:stretch>
        </p:blipFill>
        <p:spPr>
          <a:xfrm>
            <a:off x="1790806" y="661964"/>
            <a:ext cx="1003293" cy="732902"/>
          </a:xfrm>
          <a:prstGeom prst="rect">
            <a:avLst/>
          </a:prstGeom>
        </p:spPr>
      </p:pic>
      <p:pic>
        <p:nvPicPr>
          <p:cNvPr id="13" name="Picture 12">
            <a:extLst>
              <a:ext uri="{FF2B5EF4-FFF2-40B4-BE49-F238E27FC236}">
                <a16:creationId xmlns:a16="http://schemas.microsoft.com/office/drawing/2014/main" id="{3350FD12-D6E5-4818-928F-6BC0741F8439}"/>
              </a:ext>
            </a:extLst>
          </p:cNvPr>
          <p:cNvPicPr>
            <a:picLocks noChangeAspect="1"/>
          </p:cNvPicPr>
          <p:nvPr userDrawn="1"/>
        </p:nvPicPr>
        <p:blipFill>
          <a:blip r:embed="rId8">
            <a:extLst>
              <a:ext uri="{28A0092B-C50C-407E-A947-70E740481C1C}">
                <a14:useLocalDpi xmlns:a14="http://schemas.microsoft.com/office/drawing/2010/main" val="0"/>
              </a:ext>
            </a:extLst>
          </a:blip>
          <a:stretch>
            <a:fillRect/>
          </a:stretch>
        </p:blipFill>
        <p:spPr>
          <a:xfrm rot="19435997">
            <a:off x="9593457" y="784405"/>
            <a:ext cx="1502092" cy="1053998"/>
          </a:xfrm>
          <a:prstGeom prst="rect">
            <a:avLst/>
          </a:prstGeom>
        </p:spPr>
      </p:pic>
      <p:pic>
        <p:nvPicPr>
          <p:cNvPr id="14" name="Picture 13">
            <a:extLst>
              <a:ext uri="{FF2B5EF4-FFF2-40B4-BE49-F238E27FC236}">
                <a16:creationId xmlns:a16="http://schemas.microsoft.com/office/drawing/2014/main" id="{A10461AE-E052-4714-ACDC-6004D75C57AD}"/>
              </a:ext>
            </a:extLst>
          </p:cNvPr>
          <p:cNvPicPr>
            <a:picLocks noChangeAspect="1"/>
          </p:cNvPicPr>
          <p:nvPr userDrawn="1"/>
        </p:nvPicPr>
        <p:blipFill rotWithShape="1">
          <a:blip r:embed="rId6">
            <a:extLst>
              <a:ext uri="{28A0092B-C50C-407E-A947-70E740481C1C}">
                <a14:useLocalDpi xmlns:a14="http://schemas.microsoft.com/office/drawing/2010/main" val="0"/>
              </a:ext>
            </a:extLst>
          </a:blip>
          <a:srcRect l="19565" b="24172"/>
          <a:stretch/>
        </p:blipFill>
        <p:spPr>
          <a:xfrm>
            <a:off x="0" y="4923660"/>
            <a:ext cx="2051860" cy="1934340"/>
          </a:xfrm>
          <a:prstGeom prst="rect">
            <a:avLst/>
          </a:prstGeom>
          <a:effectLst>
            <a:outerShdw blurRad="228600" sx="103000" sy="103000" algn="ctr" rotWithShape="0">
              <a:prstClr val="black">
                <a:alpha val="40000"/>
              </a:prstClr>
            </a:outerShdw>
          </a:effectLst>
        </p:spPr>
      </p:pic>
      <p:pic>
        <p:nvPicPr>
          <p:cNvPr id="15" name="Picture 14">
            <a:extLst>
              <a:ext uri="{FF2B5EF4-FFF2-40B4-BE49-F238E27FC236}">
                <a16:creationId xmlns:a16="http://schemas.microsoft.com/office/drawing/2014/main" id="{96A9D57B-E9B3-435D-A8EB-411388E36315}"/>
              </a:ext>
            </a:extLst>
          </p:cNvPr>
          <p:cNvPicPr>
            <a:picLocks noChangeAspect="1"/>
          </p:cNvPicPr>
          <p:nvPr userDrawn="1"/>
        </p:nvPicPr>
        <p:blipFill rotWithShape="1">
          <a:blip r:embed="rId9"/>
          <a:srcRect t="14217" r="18267"/>
          <a:stretch/>
        </p:blipFill>
        <p:spPr>
          <a:xfrm>
            <a:off x="10677211" y="0"/>
            <a:ext cx="1514790" cy="1940248"/>
          </a:xfrm>
          <a:prstGeom prst="rect">
            <a:avLst/>
          </a:prstGeom>
        </p:spPr>
      </p:pic>
      <p:pic>
        <p:nvPicPr>
          <p:cNvPr id="16" name="Picture 15">
            <a:extLst>
              <a:ext uri="{FF2B5EF4-FFF2-40B4-BE49-F238E27FC236}">
                <a16:creationId xmlns:a16="http://schemas.microsoft.com/office/drawing/2014/main" id="{FD5DF9FD-000D-4765-BD21-0FB97F0A31E7}"/>
              </a:ext>
            </a:extLst>
          </p:cNvPr>
          <p:cNvPicPr>
            <a:picLocks noChangeAspect="1"/>
          </p:cNvPicPr>
          <p:nvPr userDrawn="1"/>
        </p:nvPicPr>
        <p:blipFill rotWithShape="1">
          <a:blip r:embed="rId10">
            <a:extLst>
              <a:ext uri="{28A0092B-C50C-407E-A947-70E740481C1C}">
                <a14:useLocalDpi xmlns:a14="http://schemas.microsoft.com/office/drawing/2010/main" val="0"/>
              </a:ext>
            </a:extLst>
          </a:blip>
          <a:srcRect l="40326" t="30814" r="-5473" b="-312"/>
          <a:stretch/>
        </p:blipFill>
        <p:spPr>
          <a:xfrm>
            <a:off x="-1" y="-1"/>
            <a:ext cx="860663" cy="933451"/>
          </a:xfrm>
          <a:prstGeom prst="rect">
            <a:avLst/>
          </a:prstGeom>
          <a:effectLst>
            <a:outerShdw blurRad="76200" dist="38100" algn="l" rotWithShape="0">
              <a:prstClr val="black">
                <a:alpha val="52000"/>
              </a:prstClr>
            </a:outerShdw>
          </a:effectLst>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bg>
      <p:bgPr>
        <a:gradFill>
          <a:gsLst>
            <a:gs pos="0">
              <a:srgbClr val="131F2B"/>
            </a:gs>
            <a:gs pos="100000">
              <a:schemeClr val="bg1">
                <a:lumMod val="75000"/>
              </a:schemeClr>
            </a:gs>
          </a:gsLst>
          <a:lin ang="5400000" scaled="1"/>
        </a:gradFill>
        <a:effectLst/>
      </p:bgPr>
    </p:bg>
    <p:spTree>
      <p:nvGrpSpPr>
        <p:cNvPr id="1" name="Shape 20"/>
        <p:cNvGrpSpPr/>
        <p:nvPr/>
      </p:nvGrpSpPr>
      <p:grpSpPr>
        <a:xfrm>
          <a:off x="0" y="0"/>
          <a:ext cx="0" cy="0"/>
          <a:chOff x="0" y="0"/>
          <a:chExt cx="0" cy="0"/>
        </a:xfrm>
      </p:grpSpPr>
      <p:sp>
        <p:nvSpPr>
          <p:cNvPr id="21" name="Shape 21"/>
          <p:cNvSpPr txBox="1">
            <a:spLocks noGrp="1"/>
          </p:cNvSpPr>
          <p:nvPr userDrawn="1">
            <p:ph type="ctrTitle"/>
          </p:nvPr>
        </p:nvSpPr>
        <p:spPr>
          <a:xfrm>
            <a:off x="936608" y="2207985"/>
            <a:ext cx="3932497" cy="1458057"/>
          </a:xfrm>
          <a:prstGeom prst="rect">
            <a:avLst/>
          </a:prstGeom>
        </p:spPr>
        <p:txBody>
          <a:bodyPr lIns="91425" tIns="91425" rIns="91425" bIns="91425" anchor="b" anchorCtr="0"/>
          <a:lstStyle>
            <a:lvl1pPr lvl="0" algn="ctr" rtl="0">
              <a:spcBef>
                <a:spcPts val="0"/>
              </a:spcBef>
              <a:defRPr>
                <a:effectLst>
                  <a:outerShdw blurRad="38100" dist="38100" dir="2700000" algn="tl">
                    <a:srgbClr val="000000">
                      <a:alpha val="43137"/>
                    </a:srgbClr>
                  </a:outerShdw>
                </a:effectLst>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936608" y="3836905"/>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effectLst>
                  <a:outerShdw blurRad="38100" dist="38100" dir="2700000" algn="tl">
                    <a:srgbClr val="000000">
                      <a:alpha val="43137"/>
                    </a:srgbClr>
                  </a:outerShdw>
                </a:effectLst>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4" name="Picture 3">
            <a:extLst>
              <a:ext uri="{FF2B5EF4-FFF2-40B4-BE49-F238E27FC236}">
                <a16:creationId xmlns:a16="http://schemas.microsoft.com/office/drawing/2014/main" id="{9661B1E8-B588-4B5C-B2D8-3825BCF25DC3}"/>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t="45294" b="4706"/>
          <a:stretch/>
        </p:blipFill>
        <p:spPr>
          <a:xfrm rot="5400000">
            <a:off x="5715000" y="381004"/>
            <a:ext cx="6857998" cy="6095998"/>
          </a:xfrm>
          <a:prstGeom prst="rect">
            <a:avLst/>
          </a:prstGeom>
          <a:effectLst>
            <a:innerShdw blurRad="63500" dist="50800" dir="5400000">
              <a:prstClr val="black">
                <a:alpha val="50000"/>
              </a:prstClr>
            </a:innerShdw>
          </a:effectLst>
        </p:spPr>
      </p:pic>
      <p:pic>
        <p:nvPicPr>
          <p:cNvPr id="3" name="Picture 2">
            <a:extLst>
              <a:ext uri="{FF2B5EF4-FFF2-40B4-BE49-F238E27FC236}">
                <a16:creationId xmlns:a16="http://schemas.microsoft.com/office/drawing/2014/main" id="{3AB87BA9-3868-4C41-9B03-7180D0680C67}"/>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5509985" y="203200"/>
            <a:ext cx="1172029" cy="1172029"/>
          </a:xfrm>
          <a:prstGeom prst="rect">
            <a:avLst/>
          </a:prstGeom>
          <a:effectLst>
            <a:outerShdw blurRad="228600" sx="103000" sy="103000" algn="ctr" rotWithShape="0">
              <a:prstClr val="black">
                <a:alpha val="40000"/>
              </a:prstClr>
            </a:outerShdw>
          </a:effectLst>
        </p:spPr>
      </p:pic>
      <p:pic>
        <p:nvPicPr>
          <p:cNvPr id="6" name="Picture 5">
            <a:extLst>
              <a:ext uri="{FF2B5EF4-FFF2-40B4-BE49-F238E27FC236}">
                <a16:creationId xmlns:a16="http://schemas.microsoft.com/office/drawing/2014/main" id="{13AD4D44-C650-4497-B811-63A7D76B9DF6}"/>
              </a:ext>
            </a:extLst>
          </p:cNvPr>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6580414" y="1077338"/>
            <a:ext cx="586015" cy="595782"/>
          </a:xfrm>
          <a:prstGeom prst="rect">
            <a:avLst/>
          </a:prstGeom>
          <a:effectLst>
            <a:outerShdw blurRad="228600" sx="103000" sy="103000" algn="ctr" rotWithShape="0">
              <a:prstClr val="black">
                <a:alpha val="40000"/>
              </a:prstClr>
            </a:outerShdw>
          </a:effectLst>
        </p:spPr>
      </p:pic>
      <p:pic>
        <p:nvPicPr>
          <p:cNvPr id="7" name="Picture 6">
            <a:extLst>
              <a:ext uri="{FF2B5EF4-FFF2-40B4-BE49-F238E27FC236}">
                <a16:creationId xmlns:a16="http://schemas.microsoft.com/office/drawing/2014/main" id="{5CD00C27-9F68-46D4-8F99-47AE0E5E21BE}"/>
              </a:ext>
            </a:extLst>
          </p:cNvPr>
          <p:cNvPicPr>
            <a:picLocks noChangeAspect="1"/>
          </p:cNvPicPr>
          <p:nvPr userDrawn="1"/>
        </p:nvPicPr>
        <p:blipFill rotWithShape="1">
          <a:blip r:embed="rId5"/>
          <a:srcRect t="16762"/>
          <a:stretch/>
        </p:blipFill>
        <p:spPr>
          <a:xfrm>
            <a:off x="10911729" y="0"/>
            <a:ext cx="1280271" cy="1375229"/>
          </a:xfrm>
          <a:prstGeom prst="rect">
            <a:avLst/>
          </a:pr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bg>
      <p:bgPr>
        <a:gradFill>
          <a:gsLst>
            <a:gs pos="91000">
              <a:srgbClr val="454E56"/>
            </a:gs>
            <a:gs pos="0">
              <a:srgbClr val="131F2B"/>
            </a:gs>
            <a:gs pos="53000">
              <a:schemeClr val="bg1">
                <a:lumMod val="75000"/>
              </a:schemeClr>
            </a:gs>
          </a:gsLst>
          <a:lin ang="5400000" scaled="1"/>
        </a:gradFill>
        <a:effectLst/>
      </p:bgPr>
    </p:bg>
    <p:spTree>
      <p:nvGrpSpPr>
        <p:cNvPr id="1" name="Shape 33"/>
        <p:cNvGrpSpPr/>
        <p:nvPr/>
      </p:nvGrpSpPr>
      <p:grpSpPr>
        <a:xfrm>
          <a:off x="0" y="0"/>
          <a:ext cx="0" cy="0"/>
          <a:chOff x="0" y="0"/>
          <a:chExt cx="0" cy="0"/>
        </a:xfrm>
      </p:grpSpPr>
      <p:pic>
        <p:nvPicPr>
          <p:cNvPr id="5" name="Picture 4">
            <a:extLst>
              <a:ext uri="{FF2B5EF4-FFF2-40B4-BE49-F238E27FC236}">
                <a16:creationId xmlns:a16="http://schemas.microsoft.com/office/drawing/2014/main" id="{7DDB6FD5-A3EE-44DD-9E25-7CBF619D881F}"/>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a:stretch/>
        </p:blipFill>
        <p:spPr>
          <a:xfrm>
            <a:off x="953530" y="700314"/>
            <a:ext cx="10284941" cy="5457372"/>
          </a:xfrm>
          <a:prstGeom prst="rect">
            <a:avLst/>
          </a:prstGeom>
          <a:gradFill flip="none" rotWithShape="1">
            <a:gsLst>
              <a:gs pos="99000">
                <a:srgbClr val="27323C"/>
              </a:gs>
              <a:gs pos="0">
                <a:srgbClr val="131F2B"/>
              </a:gs>
              <a:gs pos="46000">
                <a:schemeClr val="bg1">
                  <a:lumMod val="75000"/>
                </a:schemeClr>
              </a:gs>
            </a:gsLst>
            <a:lin ang="5400000" scaled="1"/>
            <a:tileRect/>
          </a:gradFill>
          <a:ln>
            <a:solidFill>
              <a:schemeClr val="bg1"/>
            </a:solidFill>
          </a:ln>
          <a:effectLst>
            <a:outerShdw blurRad="558800" sx="102000" sy="102000" algn="ctr" rotWithShape="0">
              <a:schemeClr val="bg1">
                <a:alpha val="16000"/>
              </a:schemeClr>
            </a:outerShdw>
          </a:effectLst>
        </p:spPr>
      </p:pic>
      <p:sp>
        <p:nvSpPr>
          <p:cNvPr id="34" name="Shape 34"/>
          <p:cNvSpPr txBox="1">
            <a:spLocks noGrp="1"/>
          </p:cNvSpPr>
          <p:nvPr>
            <p:ph type="body" idx="1"/>
          </p:nvPr>
        </p:nvSpPr>
        <p:spPr>
          <a:xfrm>
            <a:off x="2967600" y="2882399"/>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6" name="Picture 5">
            <a:extLst>
              <a:ext uri="{FF2B5EF4-FFF2-40B4-BE49-F238E27FC236}">
                <a16:creationId xmlns:a16="http://schemas.microsoft.com/office/drawing/2014/main" id="{0FE52C4B-2F7B-4D7D-9A51-7CDDDEA78BC4}"/>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566058" y="5209972"/>
            <a:ext cx="1357086" cy="1357086"/>
          </a:xfrm>
          <a:prstGeom prst="rect">
            <a:avLst/>
          </a:prstGeom>
          <a:effectLst>
            <a:outerShdw blurRad="228600" sx="103000" sy="103000" algn="ctr" rotWithShape="0">
              <a:prstClr val="black">
                <a:alpha val="40000"/>
              </a:prstClr>
            </a:outerShdw>
          </a:effectLst>
        </p:spPr>
      </p:pic>
      <p:pic>
        <p:nvPicPr>
          <p:cNvPr id="8" name="Picture 7">
            <a:extLst>
              <a:ext uri="{FF2B5EF4-FFF2-40B4-BE49-F238E27FC236}">
                <a16:creationId xmlns:a16="http://schemas.microsoft.com/office/drawing/2014/main" id="{62921C4F-5E50-4FAD-BD0B-BF841676CA36}"/>
              </a:ext>
            </a:extLst>
          </p:cNvPr>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10453914" y="290942"/>
            <a:ext cx="1172029" cy="1172029"/>
          </a:xfrm>
          <a:prstGeom prst="rect">
            <a:avLst/>
          </a:prstGeom>
          <a:effectLst>
            <a:outerShdw blurRad="228600" sx="103000" sy="103000" algn="ctr" rotWithShape="0">
              <a:prstClr val="black">
                <a:alpha val="40000"/>
              </a:prstClr>
            </a:outerShdw>
          </a:effectLst>
        </p:spPr>
      </p:pic>
      <p:pic>
        <p:nvPicPr>
          <p:cNvPr id="10" name="Picture 9">
            <a:extLst>
              <a:ext uri="{FF2B5EF4-FFF2-40B4-BE49-F238E27FC236}">
                <a16:creationId xmlns:a16="http://schemas.microsoft.com/office/drawing/2014/main" id="{F0B794AE-8E1E-4420-948D-C960B9602CB3}"/>
              </a:ext>
            </a:extLst>
          </p:cNvPr>
          <p:cNvPicPr>
            <a:picLocks noChangeAspect="1"/>
          </p:cNvPicPr>
          <p:nvPr userDrawn="1"/>
        </p:nvPicPr>
        <p:blipFill>
          <a:blip r:embed="rId5">
            <a:extLst>
              <a:ext uri="{28A0092B-C50C-407E-A947-70E740481C1C}">
                <a14:useLocalDpi xmlns:a14="http://schemas.microsoft.com/office/drawing/2010/main" val="0"/>
              </a:ext>
            </a:extLst>
          </a:blip>
          <a:stretch>
            <a:fillRect/>
          </a:stretch>
        </p:blipFill>
        <p:spPr>
          <a:xfrm>
            <a:off x="10327699" y="1407946"/>
            <a:ext cx="243115" cy="243115"/>
          </a:xfrm>
          <a:prstGeom prst="rect">
            <a:avLst/>
          </a:prstGeom>
          <a:effectLst>
            <a:outerShdw blurRad="228600" sx="103000" sy="103000" algn="ctr" rotWithShape="0">
              <a:prstClr val="black">
                <a:alpha val="40000"/>
              </a:prstClr>
            </a:outerShdw>
          </a:effectLst>
        </p:spPr>
      </p:pic>
      <p:pic>
        <p:nvPicPr>
          <p:cNvPr id="14" name="Picture 13">
            <a:extLst>
              <a:ext uri="{FF2B5EF4-FFF2-40B4-BE49-F238E27FC236}">
                <a16:creationId xmlns:a16="http://schemas.microsoft.com/office/drawing/2014/main" id="{D87ACBD7-F3EE-4EBF-BC28-5C1AF13BBC2D}"/>
              </a:ext>
            </a:extLst>
          </p:cNvPr>
          <p:cNvPicPr>
            <a:picLocks noChangeAspect="1"/>
          </p:cNvPicPr>
          <p:nvPr userDrawn="1"/>
        </p:nvPicPr>
        <p:blipFill>
          <a:blip r:embed="rId6">
            <a:extLst>
              <a:ext uri="{28A0092B-C50C-407E-A947-70E740481C1C}">
                <a14:useLocalDpi xmlns:a14="http://schemas.microsoft.com/office/drawing/2010/main" val="0"/>
              </a:ext>
            </a:extLst>
          </a:blip>
          <a:stretch>
            <a:fillRect/>
          </a:stretch>
        </p:blipFill>
        <p:spPr>
          <a:xfrm>
            <a:off x="9963027" y="865820"/>
            <a:ext cx="364672" cy="364672"/>
          </a:xfrm>
          <a:prstGeom prst="rect">
            <a:avLst/>
          </a:prstGeom>
          <a:effectLst>
            <a:outerShdw blurRad="228600" sx="103000" sy="103000" algn="ctr" rotWithShape="0">
              <a:prstClr val="black">
                <a:alpha val="40000"/>
              </a:prstClr>
            </a:outerShdw>
          </a:effectLst>
        </p:spPr>
      </p:pic>
      <p:pic>
        <p:nvPicPr>
          <p:cNvPr id="15" name="Picture 14">
            <a:extLst>
              <a:ext uri="{FF2B5EF4-FFF2-40B4-BE49-F238E27FC236}">
                <a16:creationId xmlns:a16="http://schemas.microsoft.com/office/drawing/2014/main" id="{9859F733-BA66-4380-8ED1-A4B874A10B4D}"/>
              </a:ext>
            </a:extLst>
          </p:cNvPr>
          <p:cNvPicPr>
            <a:picLocks noChangeAspect="1"/>
          </p:cNvPicPr>
          <p:nvPr userDrawn="1"/>
        </p:nvPicPr>
        <p:blipFill>
          <a:blip r:embed="rId7">
            <a:extLst>
              <a:ext uri="{28A0092B-C50C-407E-A947-70E740481C1C}">
                <a14:useLocalDpi xmlns:a14="http://schemas.microsoft.com/office/drawing/2010/main" val="0"/>
              </a:ext>
            </a:extLst>
          </a:blip>
          <a:stretch>
            <a:fillRect/>
          </a:stretch>
        </p:blipFill>
        <p:spPr>
          <a:xfrm>
            <a:off x="1104901" y="4553172"/>
            <a:ext cx="486744" cy="494856"/>
          </a:xfrm>
          <a:prstGeom prst="rect">
            <a:avLst/>
          </a:prstGeom>
          <a:effectLst>
            <a:outerShdw blurRad="228600" sx="103000" sy="103000" algn="ctr" rotWithShape="0">
              <a:prstClr val="black">
                <a:alpha val="40000"/>
              </a:prstClr>
            </a:outerShdw>
          </a:effectLst>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bg>
      <p:bgPr>
        <a:gradFill>
          <a:gsLst>
            <a:gs pos="12000">
              <a:schemeClr val="tx1">
                <a:lumMod val="85000"/>
                <a:lumOff val="15000"/>
              </a:schemeClr>
            </a:gs>
            <a:gs pos="42000">
              <a:srgbClr val="192940"/>
            </a:gs>
          </a:gsLst>
          <a:lin ang="5400000" scaled="1"/>
        </a:gradFill>
        <a:effectLst/>
      </p:bgPr>
    </p:bg>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343651" y="1249478"/>
            <a:ext cx="548786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343651" y="223307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CD4D3A8E-98C0-4A3E-817C-0A95E67720D0}"/>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56355" b="22241"/>
          <a:stretch/>
        </p:blipFill>
        <p:spPr>
          <a:xfrm>
            <a:off x="-1" y="0"/>
            <a:ext cx="6038851" cy="6858000"/>
          </a:xfrm>
          <a:prstGeom prst="rect">
            <a:avLst/>
          </a:prstGeom>
          <a:effectLst>
            <a:innerShdw blurRad="63500" dist="50800">
              <a:prstClr val="black">
                <a:alpha val="50000"/>
              </a:prstClr>
            </a:innerShdw>
          </a:effectLst>
        </p:spPr>
      </p:pic>
      <p:pic>
        <p:nvPicPr>
          <p:cNvPr id="6" name="Picture 5">
            <a:extLst>
              <a:ext uri="{FF2B5EF4-FFF2-40B4-BE49-F238E27FC236}">
                <a16:creationId xmlns:a16="http://schemas.microsoft.com/office/drawing/2014/main" id="{2C61522E-B9B1-4A71-B95C-7DE909894D93}"/>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t="50539" b="-1"/>
          <a:stretch/>
        </p:blipFill>
        <p:spPr>
          <a:xfrm>
            <a:off x="5309364" y="0"/>
            <a:ext cx="1184827" cy="586032"/>
          </a:xfrm>
          <a:prstGeom prst="rect">
            <a:avLst/>
          </a:prstGeom>
          <a:effectLst>
            <a:outerShdw blurRad="228600" sx="103000" sy="103000" algn="ctr" rotWithShape="0">
              <a:prstClr val="black">
                <a:alpha val="40000"/>
              </a:prstClr>
            </a:outerShdw>
          </a:effectLst>
        </p:spPr>
      </p:pic>
      <p:pic>
        <p:nvPicPr>
          <p:cNvPr id="7" name="Picture 6">
            <a:extLst>
              <a:ext uri="{FF2B5EF4-FFF2-40B4-BE49-F238E27FC236}">
                <a16:creationId xmlns:a16="http://schemas.microsoft.com/office/drawing/2014/main" id="{D5FCA027-824B-475C-9277-F44A3814FD33}"/>
              </a:ext>
            </a:extLst>
          </p:cNvPr>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4885870" y="452682"/>
            <a:ext cx="586015" cy="595782"/>
          </a:xfrm>
          <a:prstGeom prst="rect">
            <a:avLst/>
          </a:prstGeom>
          <a:effectLst>
            <a:outerShdw blurRad="228600" sx="103000" sy="103000" algn="ctr" rotWithShape="0">
              <a:prstClr val="black">
                <a:alpha val="40000"/>
              </a:prstClr>
            </a:outerShdw>
          </a:effectLst>
        </p:spPr>
      </p:pic>
      <p:pic>
        <p:nvPicPr>
          <p:cNvPr id="8" name="Picture 7">
            <a:extLst>
              <a:ext uri="{FF2B5EF4-FFF2-40B4-BE49-F238E27FC236}">
                <a16:creationId xmlns:a16="http://schemas.microsoft.com/office/drawing/2014/main" id="{4D70E346-660A-45AD-A12B-BC3EE26CC9DF}"/>
              </a:ext>
            </a:extLst>
          </p:cNvPr>
          <p:cNvPicPr>
            <a:picLocks noChangeAspect="1"/>
          </p:cNvPicPr>
          <p:nvPr userDrawn="1"/>
        </p:nvPicPr>
        <p:blipFill>
          <a:blip r:embed="rId5">
            <a:extLst>
              <a:ext uri="{28A0092B-C50C-407E-A947-70E740481C1C}">
                <a14:useLocalDpi xmlns:a14="http://schemas.microsoft.com/office/drawing/2010/main" val="0"/>
              </a:ext>
            </a:extLst>
          </a:blip>
          <a:stretch>
            <a:fillRect/>
          </a:stretch>
        </p:blipFill>
        <p:spPr>
          <a:xfrm>
            <a:off x="-2793" y="3568550"/>
            <a:ext cx="5851144" cy="3289449"/>
          </a:xfrm>
          <a:prstGeom prst="rect">
            <a:avLst/>
          </a:prstGeom>
        </p:spPr>
      </p:pic>
      <p:pic>
        <p:nvPicPr>
          <p:cNvPr id="9" name="Picture 8">
            <a:extLst>
              <a:ext uri="{FF2B5EF4-FFF2-40B4-BE49-F238E27FC236}">
                <a16:creationId xmlns:a16="http://schemas.microsoft.com/office/drawing/2014/main" id="{6C884FE1-2C6E-4041-AC7D-59894C7DC781}"/>
              </a:ext>
            </a:extLst>
          </p:cNvPr>
          <p:cNvPicPr>
            <a:picLocks noChangeAspect="1"/>
          </p:cNvPicPr>
          <p:nvPr userDrawn="1"/>
        </p:nvPicPr>
        <p:blipFill>
          <a:blip r:embed="rId6">
            <a:extLst>
              <a:ext uri="{28A0092B-C50C-407E-A947-70E740481C1C}">
                <a14:useLocalDpi xmlns:a14="http://schemas.microsoft.com/office/drawing/2010/main" val="0"/>
              </a:ext>
            </a:extLst>
          </a:blip>
          <a:stretch>
            <a:fillRect/>
          </a:stretch>
        </p:blipFill>
        <p:spPr>
          <a:xfrm>
            <a:off x="470542" y="245237"/>
            <a:ext cx="802238" cy="586032"/>
          </a:xfrm>
          <a:prstGeom prst="rect">
            <a:avLst/>
          </a:prstGeom>
          <a:effectLst>
            <a:outerShdw blurRad="152400" sx="102000" sy="102000" algn="ctr" rotWithShape="0">
              <a:prstClr val="black">
                <a:alpha val="69000"/>
              </a:prstClr>
            </a:outerShdw>
          </a:effectLst>
        </p:spPr>
      </p:pic>
      <p:pic>
        <p:nvPicPr>
          <p:cNvPr id="10" name="Picture 9">
            <a:extLst>
              <a:ext uri="{FF2B5EF4-FFF2-40B4-BE49-F238E27FC236}">
                <a16:creationId xmlns:a16="http://schemas.microsoft.com/office/drawing/2014/main" id="{1CA255F7-E475-47B5-918D-D5DD1C1AC396}"/>
              </a:ext>
            </a:extLst>
          </p:cNvPr>
          <p:cNvPicPr>
            <a:picLocks noChangeAspect="1"/>
          </p:cNvPicPr>
          <p:nvPr userDrawn="1"/>
        </p:nvPicPr>
        <p:blipFill>
          <a:blip r:embed="rId6">
            <a:duotone>
              <a:schemeClr val="accent3">
                <a:shade val="45000"/>
                <a:satMod val="135000"/>
              </a:schemeClr>
              <a:prstClr val="white"/>
            </a:duotone>
            <a:extLst>
              <a:ext uri="{28A0092B-C50C-407E-A947-70E740481C1C}">
                <a14:useLocalDpi xmlns:a14="http://schemas.microsoft.com/office/drawing/2010/main" val="0"/>
              </a:ext>
            </a:extLst>
          </a:blip>
          <a:stretch>
            <a:fillRect/>
          </a:stretch>
        </p:blipFill>
        <p:spPr>
          <a:xfrm>
            <a:off x="1327002" y="237614"/>
            <a:ext cx="401119" cy="293016"/>
          </a:xfrm>
          <a:prstGeom prst="rect">
            <a:avLst/>
          </a:prstGeom>
        </p:spPr>
      </p:pic>
      <p:pic>
        <p:nvPicPr>
          <p:cNvPr id="11" name="Picture 10">
            <a:extLst>
              <a:ext uri="{FF2B5EF4-FFF2-40B4-BE49-F238E27FC236}">
                <a16:creationId xmlns:a16="http://schemas.microsoft.com/office/drawing/2014/main" id="{297B4426-F496-4DEC-827B-3F0B64611B23}"/>
              </a:ext>
            </a:extLst>
          </p:cNvPr>
          <p:cNvPicPr>
            <a:picLocks noChangeAspect="1"/>
          </p:cNvPicPr>
          <p:nvPr userDrawn="1"/>
        </p:nvPicPr>
        <p:blipFill>
          <a:blip r:embed="rId6">
            <a:extLst>
              <a:ext uri="{28A0092B-C50C-407E-A947-70E740481C1C}">
                <a14:useLocalDpi xmlns:a14="http://schemas.microsoft.com/office/drawing/2010/main" val="0"/>
              </a:ext>
            </a:extLst>
          </a:blip>
          <a:stretch>
            <a:fillRect/>
          </a:stretch>
        </p:blipFill>
        <p:spPr>
          <a:xfrm>
            <a:off x="1408581" y="709005"/>
            <a:ext cx="334742" cy="244528"/>
          </a:xfrm>
          <a:prstGeom prst="rect">
            <a:avLst/>
          </a:pr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bg>
      <p:bgPr>
        <a:gradFill>
          <a:gsLst>
            <a:gs pos="12000">
              <a:schemeClr val="tx1">
                <a:lumMod val="85000"/>
                <a:lumOff val="15000"/>
              </a:schemeClr>
            </a:gs>
            <a:gs pos="42000">
              <a:srgbClr val="192940"/>
            </a:gs>
          </a:gsLst>
          <a:lin ang="5400000" scaled="1"/>
        </a:gradFill>
        <a:effectLst/>
      </p:bgPr>
    </p:bg>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530342" y="1362444"/>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30342" y="2498439"/>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72DBE730-ED60-42C5-80F6-DAE6711AFD2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6096000" y="-1"/>
            <a:ext cx="6096000" cy="6858001"/>
          </a:xfrm>
          <a:prstGeom prst="rect">
            <a:avLst/>
          </a:prstGeom>
          <a:effectLst>
            <a:innerShdw blurRad="63500" dist="50800" dir="10800000">
              <a:prstClr val="black">
                <a:alpha val="50000"/>
              </a:prstClr>
            </a:innerShdw>
          </a:effectLst>
        </p:spPr>
      </p:pic>
      <p:pic>
        <p:nvPicPr>
          <p:cNvPr id="6" name="Picture 5">
            <a:extLst>
              <a:ext uri="{FF2B5EF4-FFF2-40B4-BE49-F238E27FC236}">
                <a16:creationId xmlns:a16="http://schemas.microsoft.com/office/drawing/2014/main" id="{3D6BEF98-F180-4DF8-9AB0-773D8894A11F}"/>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t="1" b="37708"/>
          <a:stretch/>
        </p:blipFill>
        <p:spPr>
          <a:xfrm rot="10800000">
            <a:off x="5509984" y="-2"/>
            <a:ext cx="1172029" cy="730080"/>
          </a:xfrm>
          <a:prstGeom prst="rect">
            <a:avLst/>
          </a:prstGeom>
          <a:effectLst>
            <a:outerShdw blurRad="228600" sx="103000" sy="103000" algn="ctr" rotWithShape="0">
              <a:prstClr val="black">
                <a:alpha val="40000"/>
              </a:prstClr>
            </a:outerShdw>
          </a:effectLst>
        </p:spPr>
      </p:pic>
      <p:pic>
        <p:nvPicPr>
          <p:cNvPr id="7" name="Picture 6">
            <a:extLst>
              <a:ext uri="{FF2B5EF4-FFF2-40B4-BE49-F238E27FC236}">
                <a16:creationId xmlns:a16="http://schemas.microsoft.com/office/drawing/2014/main" id="{72D86666-D1F1-47C7-8FBC-79E4C3D79EF0}"/>
              </a:ext>
            </a:extLst>
          </p:cNvPr>
          <p:cNvPicPr>
            <a:picLocks noChangeAspect="1"/>
          </p:cNvPicPr>
          <p:nvPr userDrawn="1"/>
        </p:nvPicPr>
        <p:blipFill>
          <a:blip r:embed="rId4">
            <a:extLst>
              <a:ext uri="{28A0092B-C50C-407E-A947-70E740481C1C}">
                <a14:useLocalDpi xmlns:a14="http://schemas.microsoft.com/office/drawing/2010/main" val="0"/>
              </a:ext>
            </a:extLst>
          </a:blip>
          <a:stretch>
            <a:fillRect/>
          </a:stretch>
        </p:blipFill>
        <p:spPr>
          <a:xfrm>
            <a:off x="5514518" y="730079"/>
            <a:ext cx="243115" cy="243115"/>
          </a:xfrm>
          <a:prstGeom prst="rect">
            <a:avLst/>
          </a:prstGeom>
          <a:effectLst>
            <a:outerShdw blurRad="228600" sx="103000" sy="103000" algn="ctr" rotWithShape="0">
              <a:prstClr val="black">
                <a:alpha val="40000"/>
              </a:prstClr>
            </a:outerShdw>
          </a:effectLst>
        </p:spPr>
      </p:pic>
      <p:pic>
        <p:nvPicPr>
          <p:cNvPr id="8" name="Picture 7">
            <a:extLst>
              <a:ext uri="{FF2B5EF4-FFF2-40B4-BE49-F238E27FC236}">
                <a16:creationId xmlns:a16="http://schemas.microsoft.com/office/drawing/2014/main" id="{529C7F85-B6DE-4C34-83D7-8054E250C992}"/>
              </a:ext>
            </a:extLst>
          </p:cNvPr>
          <p:cNvPicPr>
            <a:picLocks noChangeAspect="1"/>
          </p:cNvPicPr>
          <p:nvPr userDrawn="1"/>
        </p:nvPicPr>
        <p:blipFill>
          <a:blip r:embed="rId5">
            <a:extLst>
              <a:ext uri="{28A0092B-C50C-407E-A947-70E740481C1C}">
                <a14:useLocalDpi xmlns:a14="http://schemas.microsoft.com/office/drawing/2010/main" val="0"/>
              </a:ext>
            </a:extLst>
          </a:blip>
          <a:stretch>
            <a:fillRect/>
          </a:stretch>
        </p:blipFill>
        <p:spPr>
          <a:xfrm>
            <a:off x="5019098" y="365407"/>
            <a:ext cx="364672" cy="364672"/>
          </a:xfrm>
          <a:prstGeom prst="rect">
            <a:avLst/>
          </a:prstGeom>
          <a:effectLst>
            <a:outerShdw blurRad="228600" sx="103000" sy="103000" algn="ctr" rotWithShape="0">
              <a:prstClr val="black">
                <a:alpha val="40000"/>
              </a:prstClr>
            </a:outerShdw>
          </a:effectLst>
        </p:spPr>
      </p:pic>
      <p:grpSp>
        <p:nvGrpSpPr>
          <p:cNvPr id="4" name="Group 3">
            <a:extLst>
              <a:ext uri="{FF2B5EF4-FFF2-40B4-BE49-F238E27FC236}">
                <a16:creationId xmlns:a16="http://schemas.microsoft.com/office/drawing/2014/main" id="{FCC5A69F-D26B-4DA9-B7F0-D0551B193661}"/>
              </a:ext>
            </a:extLst>
          </p:cNvPr>
          <p:cNvGrpSpPr/>
          <p:nvPr userDrawn="1"/>
        </p:nvGrpSpPr>
        <p:grpSpPr>
          <a:xfrm>
            <a:off x="10612769" y="271992"/>
            <a:ext cx="1298916" cy="2180904"/>
            <a:chOff x="9965069" y="352299"/>
            <a:chExt cx="1298916" cy="2180904"/>
          </a:xfrm>
        </p:grpSpPr>
        <p:pic>
          <p:nvPicPr>
            <p:cNvPr id="9" name="Picture 8">
              <a:extLst>
                <a:ext uri="{FF2B5EF4-FFF2-40B4-BE49-F238E27FC236}">
                  <a16:creationId xmlns:a16="http://schemas.microsoft.com/office/drawing/2014/main" id="{828DAD75-81DC-41FE-9367-6176F1AAFA60}"/>
                </a:ext>
              </a:extLst>
            </p:cNvPr>
            <p:cNvPicPr>
              <a:picLocks noChangeAspect="1"/>
            </p:cNvPicPr>
            <p:nvPr userDrawn="1"/>
          </p:nvPicPr>
          <p:blipFill>
            <a:blip r:embed="rId6">
              <a:extLst>
                <a:ext uri="{28A0092B-C50C-407E-A947-70E740481C1C}">
                  <a14:useLocalDpi xmlns:a14="http://schemas.microsoft.com/office/drawing/2010/main" val="0"/>
                </a:ext>
              </a:extLst>
            </a:blip>
            <a:stretch>
              <a:fillRect/>
            </a:stretch>
          </p:blipFill>
          <p:spPr>
            <a:xfrm>
              <a:off x="10004110" y="1107555"/>
              <a:ext cx="1259875" cy="1425648"/>
            </a:xfrm>
            <a:prstGeom prst="rect">
              <a:avLst/>
            </a:prstGeom>
            <a:effectLst>
              <a:outerShdw blurRad="317500" dist="38100" dir="8100000" algn="tr" rotWithShape="0">
                <a:prstClr val="black">
                  <a:alpha val="68000"/>
                </a:prstClr>
              </a:outerShdw>
            </a:effectLst>
          </p:spPr>
        </p:pic>
        <p:pic>
          <p:nvPicPr>
            <p:cNvPr id="10" name="Picture 9">
              <a:extLst>
                <a:ext uri="{FF2B5EF4-FFF2-40B4-BE49-F238E27FC236}">
                  <a16:creationId xmlns:a16="http://schemas.microsoft.com/office/drawing/2014/main" id="{747ABED1-43F9-4B91-9F8E-E4A72C7AC732}"/>
                </a:ext>
              </a:extLst>
            </p:cNvPr>
            <p:cNvPicPr>
              <a:picLocks noChangeAspect="1"/>
            </p:cNvPicPr>
            <p:nvPr userDrawn="1"/>
          </p:nvPicPr>
          <p:blipFill>
            <a:blip r:embed="rId6">
              <a:extLst>
                <a:ext uri="{28A0092B-C50C-407E-A947-70E740481C1C}">
                  <a14:useLocalDpi xmlns:a14="http://schemas.microsoft.com/office/drawing/2010/main" val="0"/>
                </a:ext>
              </a:extLst>
            </a:blip>
            <a:stretch>
              <a:fillRect/>
            </a:stretch>
          </p:blipFill>
          <p:spPr>
            <a:xfrm rot="770991">
              <a:off x="10137064" y="352299"/>
              <a:ext cx="548698" cy="620895"/>
            </a:xfrm>
            <a:prstGeom prst="rect">
              <a:avLst/>
            </a:prstGeom>
          </p:spPr>
        </p:pic>
        <p:pic>
          <p:nvPicPr>
            <p:cNvPr id="11" name="Picture 10">
              <a:extLst>
                <a:ext uri="{FF2B5EF4-FFF2-40B4-BE49-F238E27FC236}">
                  <a16:creationId xmlns:a16="http://schemas.microsoft.com/office/drawing/2014/main" id="{71029020-22BA-4574-806B-773E355029FD}"/>
                </a:ext>
              </a:extLst>
            </p:cNvPr>
            <p:cNvPicPr>
              <a:picLocks noChangeAspect="1"/>
            </p:cNvPicPr>
            <p:nvPr userDrawn="1"/>
          </p:nvPicPr>
          <p:blipFill>
            <a:blip r:embed="rId6">
              <a:extLst>
                <a:ext uri="{28A0092B-C50C-407E-A947-70E740481C1C}">
                  <a14:useLocalDpi xmlns:a14="http://schemas.microsoft.com/office/drawing/2010/main" val="0"/>
                </a:ext>
              </a:extLst>
            </a:blip>
            <a:stretch>
              <a:fillRect/>
            </a:stretch>
          </p:blipFill>
          <p:spPr>
            <a:xfrm rot="510709">
              <a:off x="9965069" y="1130869"/>
              <a:ext cx="343989" cy="389250"/>
            </a:xfrm>
            <a:prstGeom prst="rect">
              <a:avLst/>
            </a:prstGeom>
          </p:spPr>
        </p:pic>
      </p:gr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3" name="Picture 2">
            <a:extLst>
              <a:ext uri="{FF2B5EF4-FFF2-40B4-BE49-F238E27FC236}">
                <a16:creationId xmlns:a16="http://schemas.microsoft.com/office/drawing/2014/main" id="{912A0EF2-DA8C-4FE4-BEC4-CDC21359AF96}"/>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b="15393"/>
          <a:stretch/>
        </p:blipFill>
        <p:spPr>
          <a:xfrm flipV="1">
            <a:off x="0" y="0"/>
            <a:ext cx="12192000" cy="6858000"/>
          </a:xfrm>
          <a:prstGeom prst="rect">
            <a:avLst/>
          </a:prstGeom>
        </p:spPr>
      </p:pic>
      <p:sp>
        <p:nvSpPr>
          <p:cNvPr id="4" name="Rectangle: Rounded Corners 3">
            <a:extLst>
              <a:ext uri="{FF2B5EF4-FFF2-40B4-BE49-F238E27FC236}">
                <a16:creationId xmlns:a16="http://schemas.microsoft.com/office/drawing/2014/main" id="{3004020B-0CB9-4212-BFD6-8F68BD538F3F}"/>
              </a:ext>
            </a:extLst>
          </p:cNvPr>
          <p:cNvSpPr/>
          <p:nvPr userDrawn="1"/>
        </p:nvSpPr>
        <p:spPr>
          <a:xfrm>
            <a:off x="1628775" y="647700"/>
            <a:ext cx="8934450" cy="5562600"/>
          </a:xfrm>
          <a:prstGeom prst="roundRect">
            <a:avLst>
              <a:gd name="adj" fmla="val 0"/>
            </a:avLst>
          </a:prstGeom>
          <a:gradFill>
            <a:gsLst>
              <a:gs pos="12000">
                <a:schemeClr val="tx1">
                  <a:lumMod val="70000"/>
                  <a:lumOff val="30000"/>
                  <a:alpha val="42000"/>
                </a:schemeClr>
              </a:gs>
              <a:gs pos="54000">
                <a:srgbClr val="192940">
                  <a:alpha val="67000"/>
                  <a:lumMod val="65000"/>
                </a:srgbClr>
              </a:gs>
            </a:gsLst>
            <a:lin ang="5400000" scaled="1"/>
          </a:gradFill>
          <a:ln w="28575">
            <a:solidFill>
              <a:srgbClr val="A9743D"/>
            </a:solidFill>
          </a:ln>
          <a:effectLst>
            <a:outerShdw blurRad="444500" sx="103000" sy="103000" algn="ctr" rotWithShape="0">
              <a:prstClr val="black">
                <a:alpha val="8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3" name="Shape 63"/>
          <p:cNvSpPr txBox="1">
            <a:spLocks noGrp="1"/>
          </p:cNvSpPr>
          <p:nvPr>
            <p:ph type="body" idx="1"/>
          </p:nvPr>
        </p:nvSpPr>
        <p:spPr>
          <a:xfrm>
            <a:off x="2931059" y="226842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6215540" y="226842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2942348" y="1454018"/>
            <a:ext cx="6307303" cy="62568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9" name="Picture 8">
            <a:extLst>
              <a:ext uri="{FF2B5EF4-FFF2-40B4-BE49-F238E27FC236}">
                <a16:creationId xmlns:a16="http://schemas.microsoft.com/office/drawing/2014/main" id="{69F69E45-C91B-4CE5-8576-EAB0948B9AA4}"/>
              </a:ext>
            </a:extLst>
          </p:cNvPr>
          <p:cNvPicPr>
            <a:picLocks noChangeAspect="1"/>
          </p:cNvPicPr>
          <p:nvPr userDrawn="1"/>
        </p:nvPicPr>
        <p:blipFill>
          <a:blip r:embed="rId3">
            <a:extLst>
              <a:ext uri="{28A0092B-C50C-407E-A947-70E740481C1C}">
                <a14:useLocalDpi xmlns:a14="http://schemas.microsoft.com/office/drawing/2010/main" val="0"/>
              </a:ext>
            </a:extLst>
          </a:blip>
          <a:stretch>
            <a:fillRect/>
          </a:stretch>
        </p:blipFill>
        <p:spPr>
          <a:xfrm>
            <a:off x="9793431" y="5559568"/>
            <a:ext cx="1056121" cy="1056121"/>
          </a:xfrm>
          <a:prstGeom prst="rect">
            <a:avLst/>
          </a:prstGeom>
          <a:effectLst>
            <a:outerShdw blurRad="228600" sx="103000" sy="103000" algn="ctr" rotWithShape="0">
              <a:prstClr val="black">
                <a:alpha val="40000"/>
              </a:prstClr>
            </a:outerShdw>
          </a:effectLst>
        </p:spPr>
      </p:pic>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3" name="Picture 2">
            <a:extLst>
              <a:ext uri="{FF2B5EF4-FFF2-40B4-BE49-F238E27FC236}">
                <a16:creationId xmlns:a16="http://schemas.microsoft.com/office/drawing/2014/main" id="{41D39C35-94E8-47A4-869C-DEC96E1DF8E4}"/>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a:stretch/>
        </p:blipFill>
        <p:spPr>
          <a:xfrm>
            <a:off x="-1" y="0"/>
            <a:ext cx="12192001" cy="6858000"/>
          </a:xfrm>
          <a:prstGeom prst="rect">
            <a:avLst/>
          </a:prstGeom>
        </p:spPr>
      </p:pic>
      <p:sp>
        <p:nvSpPr>
          <p:cNvPr id="8" name="Rectangle 7">
            <a:extLst>
              <a:ext uri="{FF2B5EF4-FFF2-40B4-BE49-F238E27FC236}">
                <a16:creationId xmlns:a16="http://schemas.microsoft.com/office/drawing/2014/main" id="{6B61448A-6179-44DD-B3B7-C0655FC4FD4C}"/>
              </a:ext>
            </a:extLst>
          </p:cNvPr>
          <p:cNvSpPr/>
          <p:nvPr userDrawn="1"/>
        </p:nvSpPr>
        <p:spPr>
          <a:xfrm>
            <a:off x="3162300" y="995135"/>
            <a:ext cx="9029699" cy="4867730"/>
          </a:xfrm>
          <a:prstGeom prst="rect">
            <a:avLst/>
          </a:prstGeom>
          <a:gradFill>
            <a:gsLst>
              <a:gs pos="12000">
                <a:schemeClr val="tx1">
                  <a:lumMod val="70000"/>
                  <a:lumOff val="30000"/>
                  <a:alpha val="42000"/>
                </a:schemeClr>
              </a:gs>
              <a:gs pos="54000">
                <a:srgbClr val="192940">
                  <a:lumMod val="65000"/>
                  <a:alpha val="49000"/>
                </a:srgbClr>
              </a:gs>
            </a:gsLst>
            <a:lin ang="5400000" scaled="1"/>
          </a:gradFill>
          <a:ln w="28575">
            <a:noFill/>
          </a:ln>
          <a:effectLst>
            <a:outerShdw blurRad="444500" dist="38100" dir="13500000" sx="102000" sy="102000" algn="br" rotWithShape="0">
              <a:prstClr val="black">
                <a:alpha val="5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80" name="Shape 80"/>
          <p:cNvSpPr txBox="1">
            <a:spLocks noGrp="1"/>
          </p:cNvSpPr>
          <p:nvPr>
            <p:ph type="body" idx="2"/>
          </p:nvPr>
        </p:nvSpPr>
        <p:spPr>
          <a:xfrm>
            <a:off x="6481903" y="245380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9422250" y="245380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3541555" y="1437820"/>
            <a:ext cx="8087683" cy="685347"/>
          </a:xfrm>
          <a:prstGeom prst="rect">
            <a:avLst/>
          </a:prstGeom>
        </p:spPr>
        <p:txBody>
          <a:bodyPr lIns="91425" tIns="91425" rIns="91425" bIns="91425" anchor="b" anchorCtr="0">
            <a:normAutofit/>
          </a:bodyPr>
          <a:lstStyle>
            <a:lvl1pPr lvl="0" algn="ctr"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3541556" y="245380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pic>
        <p:nvPicPr>
          <p:cNvPr id="5" name="Picture 4">
            <a:extLst>
              <a:ext uri="{FF2B5EF4-FFF2-40B4-BE49-F238E27FC236}">
                <a16:creationId xmlns:a16="http://schemas.microsoft.com/office/drawing/2014/main" id="{8C86278A-1EC3-4D3C-B993-2D46A22FFE2D}"/>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l="19389" t="20255"/>
          <a:stretch/>
        </p:blipFill>
        <p:spPr>
          <a:xfrm>
            <a:off x="-1" y="0"/>
            <a:ext cx="1581150" cy="1590219"/>
          </a:xfrm>
          <a:prstGeom prst="rect">
            <a:avLst/>
          </a:prstGeom>
          <a:effectLst>
            <a:outerShdw blurRad="355600" dist="38100" dir="2700000" algn="tl" rotWithShape="0">
              <a:prstClr val="black">
                <a:alpha val="66000"/>
              </a:prstClr>
            </a:outerShdw>
          </a:effectLst>
        </p:spPr>
      </p:pic>
      <p:pic>
        <p:nvPicPr>
          <p:cNvPr id="11" name="Picture 10">
            <a:extLst>
              <a:ext uri="{FF2B5EF4-FFF2-40B4-BE49-F238E27FC236}">
                <a16:creationId xmlns:a16="http://schemas.microsoft.com/office/drawing/2014/main" id="{88D5D138-E463-480C-9D53-EEC34E30B10E}"/>
              </a:ext>
            </a:extLst>
          </p:cNvPr>
          <p:cNvPicPr>
            <a:picLocks noChangeAspect="1"/>
          </p:cNvPicPr>
          <p:nvPr userDrawn="1"/>
        </p:nvPicPr>
        <p:blipFill rotWithShape="1">
          <a:blip r:embed="rId4">
            <a:extLst>
              <a:ext uri="{28A0092B-C50C-407E-A947-70E740481C1C}">
                <a14:useLocalDpi xmlns:a14="http://schemas.microsoft.com/office/drawing/2010/main" val="0"/>
              </a:ext>
            </a:extLst>
          </a:blip>
          <a:srcRect t="1" b="-11963"/>
          <a:stretch/>
        </p:blipFill>
        <p:spPr>
          <a:xfrm rot="10800000">
            <a:off x="1876450" y="517848"/>
            <a:ext cx="495274" cy="554522"/>
          </a:xfrm>
          <a:prstGeom prst="rect">
            <a:avLst/>
          </a:prstGeom>
          <a:effectLst>
            <a:outerShdw blurRad="228600" sx="103000" sy="103000" algn="ctr" rotWithShape="0">
              <a:prstClr val="black">
                <a:alpha val="40000"/>
              </a:prstClr>
            </a:outerShdw>
          </a:effectLst>
        </p:spPr>
      </p:pic>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7" name="Picture 6">
            <a:extLst>
              <a:ext uri="{FF2B5EF4-FFF2-40B4-BE49-F238E27FC236}">
                <a16:creationId xmlns:a16="http://schemas.microsoft.com/office/drawing/2014/main" id="{13532C07-16E4-43C0-A304-F1D240F48FBE}"/>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l="4806" r="4127" b="8933"/>
          <a:stretch/>
        </p:blipFill>
        <p:spPr>
          <a:xfrm>
            <a:off x="0" y="0"/>
            <a:ext cx="12192000" cy="6858000"/>
          </a:xfrm>
          <a:prstGeom prst="rect">
            <a:avLst/>
          </a:prstGeom>
        </p:spPr>
      </p:pic>
      <p:sp>
        <p:nvSpPr>
          <p:cNvPr id="9" name="Rectangle 8">
            <a:extLst>
              <a:ext uri="{FF2B5EF4-FFF2-40B4-BE49-F238E27FC236}">
                <a16:creationId xmlns:a16="http://schemas.microsoft.com/office/drawing/2014/main" id="{57790F89-8447-42FD-ADE6-1DBF2CC16223}"/>
              </a:ext>
            </a:extLst>
          </p:cNvPr>
          <p:cNvSpPr/>
          <p:nvPr userDrawn="1"/>
        </p:nvSpPr>
        <p:spPr>
          <a:xfrm>
            <a:off x="1038225" y="702455"/>
            <a:ext cx="10115549" cy="5453090"/>
          </a:xfrm>
          <a:prstGeom prst="rect">
            <a:avLst/>
          </a:prstGeom>
          <a:gradFill>
            <a:gsLst>
              <a:gs pos="12000">
                <a:schemeClr val="tx1">
                  <a:lumMod val="70000"/>
                  <a:lumOff val="30000"/>
                  <a:alpha val="42000"/>
                </a:schemeClr>
              </a:gs>
              <a:gs pos="54000">
                <a:srgbClr val="192940">
                  <a:lumMod val="65000"/>
                  <a:alpha val="49000"/>
                </a:srgbClr>
              </a:gs>
            </a:gsLst>
            <a:lin ang="5400000" scaled="1"/>
          </a:gradFill>
          <a:ln w="28575">
            <a:noFill/>
          </a:ln>
          <a:effectLst>
            <a:outerShdw blurRad="444500" dist="38100" dir="13500000" sx="102000" sy="102000" algn="br" rotWithShape="0">
              <a:prstClr val="black">
                <a:alpha val="5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95" name="Shape 95"/>
          <p:cNvSpPr txBox="1">
            <a:spLocks noGrp="1"/>
          </p:cNvSpPr>
          <p:nvPr>
            <p:ph type="title"/>
          </p:nvPr>
        </p:nvSpPr>
        <p:spPr>
          <a:xfrm>
            <a:off x="2370959" y="1003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3" name="Picture 2">
            <a:extLst>
              <a:ext uri="{FF2B5EF4-FFF2-40B4-BE49-F238E27FC236}">
                <a16:creationId xmlns:a16="http://schemas.microsoft.com/office/drawing/2014/main" id="{F8BB1361-20B0-4E3C-81CD-243424C7AD5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1999" cy="6858000"/>
          </a:xfrm>
          <a:prstGeom prst="rect">
            <a:avLst/>
          </a:prstGeom>
        </p:spPr>
      </p:pic>
      <p:sp>
        <p:nvSpPr>
          <p:cNvPr id="5" name="Rectangle 4">
            <a:extLst>
              <a:ext uri="{FF2B5EF4-FFF2-40B4-BE49-F238E27FC236}">
                <a16:creationId xmlns:a16="http://schemas.microsoft.com/office/drawing/2014/main" id="{25995BE6-CD73-4087-9A13-46402F54B253}"/>
              </a:ext>
            </a:extLst>
          </p:cNvPr>
          <p:cNvSpPr/>
          <p:nvPr userDrawn="1"/>
        </p:nvSpPr>
        <p:spPr>
          <a:xfrm>
            <a:off x="1038225" y="702455"/>
            <a:ext cx="10115549" cy="5453090"/>
          </a:xfrm>
          <a:prstGeom prst="rect">
            <a:avLst/>
          </a:prstGeom>
          <a:gradFill>
            <a:gsLst>
              <a:gs pos="2000">
                <a:schemeClr val="tx1">
                  <a:lumMod val="70000"/>
                  <a:lumOff val="30000"/>
                  <a:alpha val="66000"/>
                </a:schemeClr>
              </a:gs>
              <a:gs pos="54000">
                <a:srgbClr val="192940">
                  <a:lumMod val="65000"/>
                  <a:alpha val="71000"/>
                </a:srgbClr>
              </a:gs>
            </a:gsLst>
            <a:lin ang="5400000" scaled="1"/>
          </a:gradFill>
          <a:ln w="28575">
            <a:noFill/>
          </a:ln>
          <a:effectLst>
            <a:outerShdw blurRad="444500" dist="38100" dir="13500000" sx="102000" sy="102000" algn="br" rotWithShape="0">
              <a:prstClr val="black">
                <a:alpha val="5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09" name="Shape 109"/>
          <p:cNvSpPr txBox="1">
            <a:spLocks noGrp="1"/>
          </p:cNvSpPr>
          <p:nvPr>
            <p:ph type="body" idx="1"/>
          </p:nvPr>
        </p:nvSpPr>
        <p:spPr>
          <a:xfrm>
            <a:off x="1928003" y="8751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5" name="Picture 4">
            <a:extLst>
              <a:ext uri="{FF2B5EF4-FFF2-40B4-BE49-F238E27FC236}">
                <a16:creationId xmlns:a16="http://schemas.microsoft.com/office/drawing/2014/main" id="{70132B2B-7B42-4239-864A-AAD48D14BE0F}"/>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10" name="Rectangle 9">
            <a:extLst>
              <a:ext uri="{FF2B5EF4-FFF2-40B4-BE49-F238E27FC236}">
                <a16:creationId xmlns:a16="http://schemas.microsoft.com/office/drawing/2014/main" id="{CC2556E2-B203-43F4-AF7C-9E2F5E695838}"/>
              </a:ext>
            </a:extLst>
          </p:cNvPr>
          <p:cNvSpPr/>
          <p:nvPr userDrawn="1"/>
        </p:nvSpPr>
        <p:spPr>
          <a:xfrm>
            <a:off x="0" y="1509713"/>
            <a:ext cx="12192000" cy="3838575"/>
          </a:xfrm>
          <a:prstGeom prst="rect">
            <a:avLst/>
          </a:prstGeom>
          <a:gradFill flip="none" rotWithShape="1">
            <a:gsLst>
              <a:gs pos="2000">
                <a:srgbClr val="C59E76">
                  <a:alpha val="56000"/>
                  <a:lumMod val="80000"/>
                </a:srgbClr>
              </a:gs>
              <a:gs pos="97000">
                <a:srgbClr val="1D1F2B"/>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1" name="Rectangle 10">
            <a:extLst>
              <a:ext uri="{FF2B5EF4-FFF2-40B4-BE49-F238E27FC236}">
                <a16:creationId xmlns:a16="http://schemas.microsoft.com/office/drawing/2014/main" id="{57963DFA-1090-4396-AB0F-FE59FB3A1B18}"/>
              </a:ext>
            </a:extLst>
          </p:cNvPr>
          <p:cNvSpPr/>
          <p:nvPr userDrawn="1"/>
        </p:nvSpPr>
        <p:spPr>
          <a:xfrm flipV="1">
            <a:off x="0" y="1509711"/>
            <a:ext cx="12192000" cy="45719"/>
          </a:xfrm>
          <a:prstGeom prst="rect">
            <a:avLst/>
          </a:prstGeom>
          <a:solidFill>
            <a:schemeClr val="bg1"/>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13" name="Rectangle 12">
            <a:extLst>
              <a:ext uri="{FF2B5EF4-FFF2-40B4-BE49-F238E27FC236}">
                <a16:creationId xmlns:a16="http://schemas.microsoft.com/office/drawing/2014/main" id="{9B6F47B2-FB55-4AAB-B06E-9E99653A40EE}"/>
              </a:ext>
            </a:extLst>
          </p:cNvPr>
          <p:cNvSpPr/>
          <p:nvPr userDrawn="1"/>
        </p:nvSpPr>
        <p:spPr>
          <a:xfrm flipV="1">
            <a:off x="0" y="5302569"/>
            <a:ext cx="12192000" cy="4571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2" name="Picture 1">
            <a:extLst>
              <a:ext uri="{FF2B5EF4-FFF2-40B4-BE49-F238E27FC236}">
                <a16:creationId xmlns:a16="http://schemas.microsoft.com/office/drawing/2014/main" id="{2A8ABE45-65E3-4704-B8E3-4CEF0FF9D233}"/>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0"/>
            <a:ext cx="12192001" cy="6858000"/>
          </a:xfrm>
          <a:prstGeom prst="rect">
            <a:avLst/>
          </a:prstGeom>
        </p:spPr>
      </p:pic>
      <p:sp>
        <p:nvSpPr>
          <p:cNvPr id="4" name="Rectangle 3">
            <a:extLst>
              <a:ext uri="{FF2B5EF4-FFF2-40B4-BE49-F238E27FC236}">
                <a16:creationId xmlns:a16="http://schemas.microsoft.com/office/drawing/2014/main" id="{3F074B5E-8878-4287-A0E3-B58644DE4926}"/>
              </a:ext>
            </a:extLst>
          </p:cNvPr>
          <p:cNvSpPr/>
          <p:nvPr userDrawn="1"/>
        </p:nvSpPr>
        <p:spPr>
          <a:xfrm>
            <a:off x="0" y="1509713"/>
            <a:ext cx="12192000" cy="3838575"/>
          </a:xfrm>
          <a:prstGeom prst="rect">
            <a:avLst/>
          </a:prstGeom>
          <a:gradFill flip="none" rotWithShape="1">
            <a:gsLst>
              <a:gs pos="100000">
                <a:schemeClr val="bg1">
                  <a:lumMod val="50000"/>
                  <a:alpha val="4000"/>
                </a:schemeClr>
              </a:gs>
              <a:gs pos="39000">
                <a:schemeClr val="tx1">
                  <a:lumMod val="72000"/>
                  <a:lumOff val="28000"/>
                </a:schemeClr>
              </a:gs>
            </a:gsLst>
            <a:path path="circle">
              <a:fillToRect l="100000" b="100000"/>
            </a:path>
            <a:tileRect t="-100000" r="-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5" name="Rectangle 4">
            <a:extLst>
              <a:ext uri="{FF2B5EF4-FFF2-40B4-BE49-F238E27FC236}">
                <a16:creationId xmlns:a16="http://schemas.microsoft.com/office/drawing/2014/main" id="{ADD7F965-A3A6-4A90-A655-414C81F25A54}"/>
              </a:ext>
            </a:extLst>
          </p:cNvPr>
          <p:cNvSpPr/>
          <p:nvPr userDrawn="1"/>
        </p:nvSpPr>
        <p:spPr>
          <a:xfrm flipV="1">
            <a:off x="0" y="1509711"/>
            <a:ext cx="12192000" cy="45719"/>
          </a:xfrm>
          <a:prstGeom prst="rect">
            <a:avLst/>
          </a:prstGeom>
          <a:solidFill>
            <a:schemeClr val="bg1"/>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6" name="Rectangle 5">
            <a:extLst>
              <a:ext uri="{FF2B5EF4-FFF2-40B4-BE49-F238E27FC236}">
                <a16:creationId xmlns:a16="http://schemas.microsoft.com/office/drawing/2014/main" id="{51C840F6-71D9-4F57-BDE7-097B168193C9}"/>
              </a:ext>
            </a:extLst>
          </p:cNvPr>
          <p:cNvSpPr/>
          <p:nvPr userDrawn="1"/>
        </p:nvSpPr>
        <p:spPr>
          <a:xfrm flipV="1">
            <a:off x="0" y="5302569"/>
            <a:ext cx="12192000" cy="4571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3" name="Picture 2">
            <a:extLst>
              <a:ext uri="{FF2B5EF4-FFF2-40B4-BE49-F238E27FC236}">
                <a16:creationId xmlns:a16="http://schemas.microsoft.com/office/drawing/2014/main" id="{0E4162A5-0D4F-46B4-9177-4139CB5F26E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0"/>
            <a:ext cx="12192001" cy="6858000"/>
          </a:xfrm>
          <a:prstGeom prst="rect">
            <a:avLst/>
          </a:prstGeom>
        </p:spPr>
      </p:pic>
      <p:sp>
        <p:nvSpPr>
          <p:cNvPr id="4" name="Frame 3">
            <a:extLst>
              <a:ext uri="{FF2B5EF4-FFF2-40B4-BE49-F238E27FC236}">
                <a16:creationId xmlns:a16="http://schemas.microsoft.com/office/drawing/2014/main" id="{F61CDA8C-FD04-47BB-A35E-E7522DD75B3F}"/>
              </a:ext>
            </a:extLst>
          </p:cNvPr>
          <p:cNvSpPr/>
          <p:nvPr userDrawn="1"/>
        </p:nvSpPr>
        <p:spPr>
          <a:xfrm>
            <a:off x="180975" y="127100"/>
            <a:ext cx="11830050" cy="6603801"/>
          </a:xfrm>
          <a:prstGeom prst="frame">
            <a:avLst>
              <a:gd name="adj1" fmla="val 753"/>
            </a:avLst>
          </a:prstGeom>
          <a:gradFill flip="none" rotWithShape="1">
            <a:gsLst>
              <a:gs pos="2000">
                <a:srgbClr val="C59E76"/>
              </a:gs>
              <a:gs pos="97000">
                <a:srgbClr val="C59E76"/>
              </a:gs>
            </a:gsLst>
            <a:path path="circle">
              <a:fillToRect l="100000" t="100000"/>
            </a:path>
            <a:tileRect r="-100000" b="-100000"/>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5/1/2018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bg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bg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bg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bg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24.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25.png"/><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26.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27.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28.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9.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30.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9" name="Shape 72">
            <a:extLst>
              <a:ext uri="{FF2B5EF4-FFF2-40B4-BE49-F238E27FC236}">
                <a16:creationId xmlns:a16="http://schemas.microsoft.com/office/drawing/2014/main" id="{5DFC582D-09F3-4567-8D3B-8292F5879778}"/>
              </a:ext>
            </a:extLst>
          </p:cNvPr>
          <p:cNvSpPr txBox="1">
            <a:spLocks noGrp="1"/>
          </p:cNvSpPr>
          <p:nvPr>
            <p:ph type="ctrTitle"/>
          </p:nvPr>
        </p:nvSpPr>
        <p:spPr>
          <a:xfrm>
            <a:off x="3616452" y="2919214"/>
            <a:ext cx="4959095" cy="899652"/>
          </a:xfrm>
          <a:prstGeom prst="rect">
            <a:avLst/>
          </a:prstGeom>
          <a:effectLst>
            <a:outerShdw blurRad="50800" dist="38100" dir="2700000" algn="tl" rotWithShape="0">
              <a:prstClr val="black">
                <a:alpha val="47000"/>
              </a:prstClr>
            </a:outerShdw>
          </a:effectLst>
        </p:spPr>
        <p:txBody>
          <a:bodyPr lIns="91425" tIns="91425" rIns="91425" bIns="91425" anchor="b" anchorCtr="0">
            <a:noAutofit/>
          </a:bodyPr>
          <a:lstStyle/>
          <a:p>
            <a:pPr lvl="0"/>
            <a:r>
              <a:rPr lang="en-US" sz="4000" dirty="0">
                <a:solidFill>
                  <a:srgbClr val="FFFF00"/>
                </a:solidFill>
                <a:effectLst>
                  <a:outerShdw blurRad="38100" dist="38100" dir="2700000" algn="tl">
                    <a:srgbClr val="000000">
                      <a:alpha val="43137"/>
                    </a:srgbClr>
                  </a:outerShdw>
                </a:effectLst>
              </a:rPr>
              <a:t>ABOVE &amp; BEYOND</a:t>
            </a:r>
            <a:endParaRPr lang="en" sz="3200" dirty="0">
              <a:solidFill>
                <a:srgbClr val="FFFF00"/>
              </a:solidFill>
              <a:effectLst>
                <a:outerShdw blurRad="38100" dist="38100" dir="2700000" algn="tl">
                  <a:srgbClr val="000000">
                    <a:alpha val="43137"/>
                  </a:srgbClr>
                </a:outerShdw>
              </a:effectLst>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6BCDD2DE-0664-4B9B-802D-68F4AD93E3C5}"/>
              </a:ext>
            </a:extLst>
          </p:cNvPr>
          <p:cNvSpPr txBox="1">
            <a:spLocks/>
          </p:cNvSpPr>
          <p:nvPr/>
        </p:nvSpPr>
        <p:spPr>
          <a:xfrm>
            <a:off x="226603" y="1651273"/>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INSTRUCTIONS FOR USE</a:t>
            </a:r>
          </a:p>
        </p:txBody>
      </p:sp>
      <p:sp>
        <p:nvSpPr>
          <p:cNvPr id="5" name="Shape 83">
            <a:extLst>
              <a:ext uri="{FF2B5EF4-FFF2-40B4-BE49-F238E27FC236}">
                <a16:creationId xmlns:a16="http://schemas.microsoft.com/office/drawing/2014/main" id="{95B8656C-FD63-4AAA-B206-7E1C765B7DC0}"/>
              </a:ext>
            </a:extLst>
          </p:cNvPr>
          <p:cNvSpPr txBox="1">
            <a:spLocks/>
          </p:cNvSpPr>
          <p:nvPr/>
        </p:nvSpPr>
        <p:spPr>
          <a:xfrm>
            <a:off x="588931" y="2320513"/>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83031EDF-1C34-49BB-A711-61952CB8A541}"/>
              </a:ext>
            </a:extLst>
          </p:cNvPr>
          <p:cNvSpPr/>
          <p:nvPr/>
        </p:nvSpPr>
        <p:spPr>
          <a:xfrm>
            <a:off x="226602" y="4193413"/>
            <a:ext cx="3994363" cy="307777"/>
          </a:xfrm>
          <a:prstGeom prst="rect">
            <a:avLst/>
          </a:prstGeom>
        </p:spPr>
        <p:txBody>
          <a:bodyPr wrap="none">
            <a:spAutoFit/>
          </a:bodyPr>
          <a:lstStyle/>
          <a:p>
            <a:pPr algn="just"/>
            <a:r>
              <a:rPr lang="en-US" sz="1400" dirty="0">
                <a:solidFill>
                  <a:schemeClr val="accent1">
                    <a:lumMod val="75000"/>
                  </a:schemeClr>
                </a:solidFill>
              </a:rPr>
              <a:t>FONT:   </a:t>
            </a:r>
            <a:r>
              <a:rPr lang="en-US" sz="1400" dirty="0" err="1">
                <a:solidFill>
                  <a:schemeClr val="accent1">
                    <a:lumMod val="75000"/>
                  </a:schemeClr>
                </a:solidFill>
              </a:rPr>
              <a:t>Raleway</a:t>
            </a:r>
            <a:r>
              <a:rPr lang="en-US" sz="1400" dirty="0">
                <a:solidFill>
                  <a:schemeClr val="accent1">
                    <a:lumMod val="75000"/>
                  </a:schemeClr>
                </a:solidFill>
              </a:rPr>
              <a:t> &amp; </a:t>
            </a:r>
            <a:r>
              <a:rPr lang="en-US" sz="1400" dirty="0" err="1">
                <a:solidFill>
                  <a:schemeClr val="accent1">
                    <a:lumMod val="75000"/>
                  </a:schemeClr>
                </a:solidFill>
              </a:rPr>
              <a:t>Roboto</a:t>
            </a:r>
            <a:r>
              <a:rPr lang="en-US" sz="1400" dirty="0">
                <a:solidFill>
                  <a:schemeClr val="accent1">
                    <a:lumMod val="75000"/>
                  </a:schemeClr>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226603" y="2317306"/>
            <a:ext cx="3078002" cy="1877437"/>
          </a:xfrm>
          <a:prstGeom prst="rect">
            <a:avLst/>
          </a:prstGeom>
        </p:spPr>
        <p:txBody>
          <a:bodyPr wrap="square">
            <a:spAutoFit/>
          </a:bodyPr>
          <a:lstStyle/>
          <a:p>
            <a:r>
              <a:rPr lang="en-US" sz="1400" dirty="0">
                <a:solidFill>
                  <a:schemeClr val="accent1">
                    <a:lumMod val="75000"/>
                  </a:schemeClr>
                </a:solidFill>
              </a:rPr>
              <a:t>DOWNLOAD AS POWERPOINT TEMPLATE</a:t>
            </a:r>
          </a:p>
          <a:p>
            <a:endParaRPr lang="en-US" sz="800" dirty="0"/>
          </a:p>
          <a:p>
            <a:r>
              <a:rPr lang="en-US" sz="1200" dirty="0">
                <a:solidFill>
                  <a:schemeClr val="bg1"/>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D57298C0-A38E-4A89-92DC-EA24513855AE}"/>
              </a:ext>
            </a:extLst>
          </p:cNvPr>
          <p:cNvSpPr/>
          <p:nvPr/>
        </p:nvSpPr>
        <p:spPr>
          <a:xfrm>
            <a:off x="3231201" y="2286206"/>
            <a:ext cx="2972163" cy="1754326"/>
          </a:xfrm>
          <a:prstGeom prst="rect">
            <a:avLst/>
          </a:prstGeom>
        </p:spPr>
        <p:txBody>
          <a:bodyPr wrap="square">
            <a:spAutoFit/>
          </a:bodyPr>
          <a:lstStyle/>
          <a:p>
            <a:r>
              <a:rPr lang="en-US" sz="1400" dirty="0">
                <a:solidFill>
                  <a:schemeClr val="accent1">
                    <a:lumMod val="75000"/>
                  </a:schemeClr>
                </a:solidFill>
              </a:rPr>
              <a:t>USE AS GOOGLE SLIDES THEME</a:t>
            </a:r>
          </a:p>
          <a:p>
            <a:endParaRPr lang="en-US" sz="800" dirty="0"/>
          </a:p>
          <a:p>
            <a:r>
              <a:rPr lang="en-US" sz="12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226602" y="4617730"/>
            <a:ext cx="5614433" cy="738664"/>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97249830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872669" y="2729800"/>
            <a:ext cx="3897859" cy="139839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677796" y="4042474"/>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chemeClr val="accent1">
                    <a:lumMod val="75000"/>
                  </a:schemeClr>
                </a:solidFill>
                <a:effectLst/>
              </a:rPr>
              <a:t>First things first let’s start with the first set of slides</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12550" y="2746125"/>
            <a:ext cx="6366900" cy="1292476"/>
          </a:xfrm>
        </p:spPr>
        <p:txBody>
          <a:bodyPr>
            <a:normAutofit fontScale="85000" lnSpcReduction="10000"/>
          </a:bodyPr>
          <a:lstStyle/>
          <a:p>
            <a:endParaRPr lang="en-US" b="0" dirty="0">
              <a:latin typeface="+mj-lt"/>
            </a:endParaRPr>
          </a:p>
          <a:p>
            <a:r>
              <a:rPr lang="en-US" b="0" dirty="0">
                <a:latin typeface="+mj-lt"/>
              </a:rPr>
              <a:t>A fine quotation is a diamond in the hand of a man of wit and a pebble in the hand of a fool. </a:t>
            </a:r>
            <a:r>
              <a:rPr lang="en-US" dirty="0"/>
              <a:t>A fine quotation is a diamond in the hand of a man of wit and a pebble in the hand of a fool. </a:t>
            </a:r>
          </a:p>
          <a:p>
            <a:endParaRPr lang="en-US" b="0" dirty="0">
              <a:latin typeface="+mj-lt"/>
            </a:endParaRP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325" y="1638301"/>
            <a:ext cx="895350" cy="971549"/>
          </a:xfrm>
          <a:prstGeom prst="rect">
            <a:avLst/>
          </a:prstGeom>
        </p:spPr>
      </p:pic>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1" name="Picture 10">
            <a:extLst>
              <a:ext uri="{FF2B5EF4-FFF2-40B4-BE49-F238E27FC236}">
                <a16:creationId xmlns:a16="http://schemas.microsoft.com/office/drawing/2014/main" id="{A0A7DA3F-7F9E-4B55-88DE-CED36DE34E9A}"/>
              </a:ext>
            </a:extLst>
          </p:cNvPr>
          <p:cNvPicPr>
            <a:picLocks noChangeAspect="1"/>
          </p:cNvPicPr>
          <p:nvPr/>
        </p:nvPicPr>
        <p:blipFill>
          <a:blip r:embed="rId2"/>
          <a:stretch>
            <a:fillRect/>
          </a:stretch>
        </p:blipFill>
        <p:spPr>
          <a:xfrm>
            <a:off x="4898812" y="1524263"/>
            <a:ext cx="1975275" cy="2231329"/>
          </a:xfrm>
          <a:prstGeom prst="rect">
            <a:avLst/>
          </a:prstGeom>
        </p:spPr>
      </p:pic>
      <p:sp>
        <p:nvSpPr>
          <p:cNvPr id="13" name="Rounded Rectangle 4">
            <a:extLst>
              <a:ext uri="{FF2B5EF4-FFF2-40B4-BE49-F238E27FC236}">
                <a16:creationId xmlns:a16="http://schemas.microsoft.com/office/drawing/2014/main" id="{CD9BFC8C-689A-42B4-BEA5-39984EDB766C}"/>
              </a:ext>
            </a:extLst>
          </p:cNvPr>
          <p:cNvSpPr/>
          <p:nvPr/>
        </p:nvSpPr>
        <p:spPr>
          <a:xfrm>
            <a:off x="3004681" y="3170951"/>
            <a:ext cx="6539369" cy="1427813"/>
          </a:xfrm>
          <a:prstGeom prst="roundRect">
            <a:avLst>
              <a:gd name="adj" fmla="val 36658"/>
            </a:avLst>
          </a:prstGeom>
          <a:solidFill>
            <a:srgbClr val="22C881"/>
          </a:solidFill>
          <a:ln>
            <a:noFill/>
          </a:ln>
          <a:effectLst>
            <a:outerShdw blurRad="190500" dist="228600" dir="2700000" algn="ctr">
              <a:srgbClr val="000000">
                <a:alpha val="30000"/>
              </a:srgbClr>
            </a:outerShdw>
          </a:effectLst>
          <a:scene3d>
            <a:camera prst="orthographicFront">
              <a:rot lat="0" lon="0" rev="0"/>
            </a:camera>
            <a:lightRig rig="glow" dir="t">
              <a:rot lat="0" lon="0" rev="4800000"/>
            </a:lightRig>
          </a:scene3d>
          <a:sp3d prstMaterial="matte">
            <a:bevelT w="127000" h="63500"/>
          </a:sp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129">
            <a:extLst>
              <a:ext uri="{FF2B5EF4-FFF2-40B4-BE49-F238E27FC236}">
                <a16:creationId xmlns:a16="http://schemas.microsoft.com/office/drawing/2014/main" id="{15C6FC66-29E8-4B7D-8380-3680C9C9672B}"/>
              </a:ext>
            </a:extLst>
          </p:cNvPr>
          <p:cNvSpPr txBox="1">
            <a:spLocks/>
          </p:cNvSpPr>
          <p:nvPr/>
        </p:nvSpPr>
        <p:spPr>
          <a:xfrm>
            <a:off x="5448242" y="351099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1"/>
                </a:solidFill>
              </a:rPr>
              <a:t>BIG</a:t>
            </a:r>
            <a:r>
              <a:rPr lang="en" sz="6600" dirty="0"/>
              <a:t> </a:t>
            </a:r>
            <a:r>
              <a:rPr lang="en" sz="6600" dirty="0">
                <a:solidFill>
                  <a:schemeClr val="accent1">
                    <a:lumMod val="75000"/>
                  </a:schemeClr>
                </a:solidFill>
              </a:rPr>
              <a:t>IDEA</a:t>
            </a:r>
          </a:p>
        </p:txBody>
      </p:sp>
      <p:sp>
        <p:nvSpPr>
          <p:cNvPr id="3" name="Rectangle 2">
            <a:extLst>
              <a:ext uri="{FF2B5EF4-FFF2-40B4-BE49-F238E27FC236}">
                <a16:creationId xmlns:a16="http://schemas.microsoft.com/office/drawing/2014/main" id="{7C3081FD-6575-492A-A7B8-3863AB165EDB}"/>
              </a:ext>
            </a:extLst>
          </p:cNvPr>
          <p:cNvSpPr/>
          <p:nvPr/>
        </p:nvSpPr>
        <p:spPr>
          <a:xfrm>
            <a:off x="3224348" y="3429000"/>
            <a:ext cx="2368863" cy="954107"/>
          </a:xfrm>
          <a:prstGeom prst="rect">
            <a:avLst/>
          </a:prstGeom>
        </p:spPr>
        <p:txBody>
          <a:bodyPr wrap="square">
            <a:spAutoFit/>
          </a:bodyPr>
          <a:lstStyle/>
          <a:p>
            <a:pPr algn="r"/>
            <a:r>
              <a:rPr lang="en-US" sz="1400" dirty="0">
                <a:solidFill>
                  <a:schemeClr val="bg1"/>
                </a:solidFill>
              </a:rPr>
              <a:t>Grab the attention of your audience by using icons and impressive</a:t>
            </a:r>
          </a:p>
          <a:p>
            <a:pPr algn="r"/>
            <a:r>
              <a:rPr lang="en-US" sz="1400" dirty="0">
                <a:solidFill>
                  <a:schemeClr val="bg1"/>
                </a:solidFill>
              </a:rPr>
              <a:t>images</a:t>
            </a:r>
          </a:p>
        </p:txBody>
      </p:sp>
    </p:spTree>
    <p:extLst>
      <p:ext uri="{BB962C8B-B14F-4D97-AF65-F5344CB8AC3E}">
        <p14:creationId xmlns:p14="http://schemas.microsoft.com/office/powerpoint/2010/main" val="354877836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ABFFCBEE-9541-4CF2-A73C-DE3CA3F61503}"/>
              </a:ext>
            </a:extLst>
          </p:cNvPr>
          <p:cNvSpPr>
            <a:spLocks noGrp="1"/>
          </p:cNvSpPr>
          <p:nvPr>
            <p:ph type="title"/>
          </p:nvPr>
        </p:nvSpPr>
        <p:spPr>
          <a:xfrm>
            <a:off x="6371069" y="1767456"/>
            <a:ext cx="6159486" cy="847999"/>
          </a:xfrm>
        </p:spPr>
        <p:txBody>
          <a:bodyPr>
            <a:normAutofit/>
          </a:bodyPr>
          <a:lstStyle/>
          <a:p>
            <a:r>
              <a:rPr lang="en-US" sz="3800" dirty="0"/>
              <a:t>THIS IS YOUR </a:t>
            </a:r>
            <a:r>
              <a:rPr lang="en-US" sz="3800" dirty="0">
                <a:solidFill>
                  <a:schemeClr val="accent6">
                    <a:lumMod val="60000"/>
                    <a:lumOff val="40000"/>
                  </a:schemeClr>
                </a:solidFill>
              </a:rPr>
              <a:t>HEADING</a:t>
            </a:r>
          </a:p>
        </p:txBody>
      </p:sp>
      <p:sp>
        <p:nvSpPr>
          <p:cNvPr id="5"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503805" y="2834136"/>
            <a:ext cx="5024268" cy="2400627"/>
          </a:xfrm>
          <a:prstGeom prst="rect">
            <a:avLst/>
          </a:prstGeom>
        </p:spPr>
        <p:txBody>
          <a:bodyPr wrap="square">
            <a:spAutoFit/>
          </a:bodyPr>
          <a:lstStyle/>
          <a:p>
            <a:pPr marL="0" indent="0" algn="just">
              <a:buNone/>
            </a:pPr>
            <a:r>
              <a:rPr lang="en-US" sz="1400" b="1" dirty="0"/>
              <a:t>Chris </a:t>
            </a:r>
            <a:r>
              <a:rPr lang="en-US" sz="1400" b="1" dirty="0">
                <a:solidFill>
                  <a:schemeClr val="accent6">
                    <a:lumMod val="60000"/>
                    <a:lumOff val="40000"/>
                  </a:schemeClr>
                </a:solidFill>
              </a:rPr>
              <a:t>Hadfield</a:t>
            </a:r>
            <a:r>
              <a:rPr lang="en-US" sz="1400" dirty="0">
                <a:solidFill>
                  <a:srgbClr val="0070C0"/>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6440213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2325364" y="751265"/>
            <a:ext cx="7541272" cy="1818304"/>
          </a:xfrm>
          <a:prstGeom prst="rect">
            <a:avLst/>
          </a:prstGeom>
        </p:spPr>
        <p:txBody>
          <a:bodyPr lIns="91425" tIns="91425" rIns="91425" bIns="91425" anchor="b" anchorCtr="0">
            <a:noAutofit/>
          </a:bodyPr>
          <a:lstStyle/>
          <a:p>
            <a:pPr lvl="0">
              <a:spcBef>
                <a:spcPts val="0"/>
              </a:spcBef>
              <a:buNone/>
            </a:pPr>
            <a:r>
              <a:rPr lang="en" sz="4000" dirty="0"/>
              <a:t>YOU CAN ALSO </a:t>
            </a:r>
            <a:r>
              <a:rPr lang="en" sz="4000" dirty="0">
                <a:solidFill>
                  <a:srgbClr val="FF5E80"/>
                </a:solidFill>
              </a:rPr>
              <a:t>SPLIT</a:t>
            </a:r>
            <a:r>
              <a:rPr lang="en" sz="40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510728" y="3012369"/>
            <a:ext cx="3166682" cy="2000548"/>
          </a:xfrm>
          <a:prstGeom prst="rect">
            <a:avLst/>
          </a:prstGeom>
        </p:spPr>
        <p:txBody>
          <a:bodyPr wrap="square">
            <a:spAutoFit/>
          </a:bodyPr>
          <a:lstStyle/>
          <a:p>
            <a:pPr algn="just"/>
            <a:r>
              <a:rPr lang="en-US" sz="1400" b="1" dirty="0">
                <a:solidFill>
                  <a:schemeClr val="accent1">
                    <a:lumMod val="75000"/>
                  </a:schemeClr>
                </a:solidFill>
              </a:rPr>
              <a:t>Chris Hadfield</a:t>
            </a:r>
            <a:r>
              <a:rPr lang="en-US" sz="1400" dirty="0">
                <a:solidFill>
                  <a:schemeClr val="accent1">
                    <a:lumMod val="75000"/>
                  </a:schemeClr>
                </a:solidFill>
              </a:rPr>
              <a:t>	</a:t>
            </a:r>
          </a:p>
          <a:p>
            <a:pPr algn="just"/>
            <a:endParaRPr lang="en-US" sz="1400" dirty="0"/>
          </a:p>
          <a:p>
            <a:pPr algn="just"/>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6514591" y="3012369"/>
            <a:ext cx="3166682" cy="2185214"/>
          </a:xfrm>
          <a:prstGeom prst="rect">
            <a:avLst/>
          </a:prstGeom>
        </p:spPr>
        <p:txBody>
          <a:bodyPr wrap="square">
            <a:spAutoFit/>
          </a:bodyPr>
          <a:lstStyle/>
          <a:p>
            <a:pPr algn="just"/>
            <a:r>
              <a:rPr lang="en-US" sz="1400" b="1" dirty="0">
                <a:solidFill>
                  <a:schemeClr val="accent1">
                    <a:lumMod val="75000"/>
                  </a:schemeClr>
                </a:solidFill>
              </a:rPr>
              <a:t>Erin Cummings</a:t>
            </a:r>
          </a:p>
          <a:p>
            <a:pPr algn="just"/>
            <a:endParaRPr lang="en-US" sz="1400" b="1" dirty="0"/>
          </a:p>
          <a:p>
            <a:pPr algn="just"/>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4113966" y="1217407"/>
            <a:ext cx="7228975" cy="1369287"/>
          </a:xfrm>
          <a:prstGeom prst="rect">
            <a:avLst/>
          </a:prstGeom>
        </p:spPr>
        <p:txBody>
          <a:bodyPr lIns="91425" tIns="91425" rIns="91425" bIns="91425" anchor="b" anchorCtr="0">
            <a:noAutofit/>
          </a:bodyPr>
          <a:lstStyle/>
          <a:p>
            <a:pPr lvl="0">
              <a:spcBef>
                <a:spcPts val="0"/>
              </a:spcBef>
              <a:buNone/>
            </a:pPr>
            <a:r>
              <a:rPr lang="en" sz="4400" dirty="0"/>
              <a:t>IN TWO OR </a:t>
            </a:r>
            <a:r>
              <a:rPr lang="en" sz="4400" dirty="0">
                <a:solidFill>
                  <a:srgbClr val="FF5E80"/>
                </a:solidFill>
              </a:rPr>
              <a:t>THREE</a:t>
            </a:r>
            <a:r>
              <a:rPr lang="en" sz="44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447451" y="3659037"/>
            <a:ext cx="2648549" cy="1446550"/>
          </a:xfrm>
          <a:prstGeom prst="rect">
            <a:avLst/>
          </a:prstGeom>
        </p:spPr>
        <p:txBody>
          <a:bodyPr wrap="square">
            <a:spAutoFit/>
          </a:bodyPr>
          <a:lstStyle/>
          <a:p>
            <a:pPr algn="ctr"/>
            <a:r>
              <a:rPr lang="en-US" sz="1400" b="1" dirty="0">
                <a:solidFill>
                  <a:schemeClr val="accent1">
                    <a:lumMod val="75000"/>
                  </a:schemeClr>
                </a:solidFill>
              </a:rPr>
              <a:t>Helen Keller </a:t>
            </a:r>
          </a:p>
          <a:p>
            <a:pPr algn="ctr"/>
            <a:r>
              <a:rPr lang="en-US" sz="1400" dirty="0"/>
              <a:t>	</a:t>
            </a:r>
          </a:p>
          <a:p>
            <a:pPr algn="ctr"/>
            <a:r>
              <a:rPr lang="en-US" sz="12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341359" y="3659037"/>
            <a:ext cx="2648549" cy="1631216"/>
          </a:xfrm>
          <a:prstGeom prst="rect">
            <a:avLst/>
          </a:prstGeom>
        </p:spPr>
        <p:txBody>
          <a:bodyPr wrap="square">
            <a:spAutoFit/>
          </a:bodyPr>
          <a:lstStyle/>
          <a:p>
            <a:pPr algn="ctr"/>
            <a:r>
              <a:rPr lang="en-US" sz="1400" b="1" dirty="0">
                <a:solidFill>
                  <a:schemeClr val="accent1">
                    <a:lumMod val="75000"/>
                  </a:schemeClr>
                </a:solidFill>
              </a:rPr>
              <a:t>Mario Andretti</a:t>
            </a:r>
          </a:p>
          <a:p>
            <a:pPr algn="ctr"/>
            <a:endParaRPr lang="en-US" sz="1400" dirty="0">
              <a:solidFill>
                <a:srgbClr val="0070C0"/>
              </a:solidFill>
            </a:endParaRPr>
          </a:p>
          <a:p>
            <a:pPr algn="ctr"/>
            <a:r>
              <a:rPr lang="en-US" sz="12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9235267" y="3659037"/>
            <a:ext cx="2648549" cy="1631216"/>
          </a:xfrm>
          <a:prstGeom prst="rect">
            <a:avLst/>
          </a:prstGeom>
        </p:spPr>
        <p:txBody>
          <a:bodyPr wrap="square">
            <a:spAutoFit/>
          </a:bodyPr>
          <a:lstStyle/>
          <a:p>
            <a:pPr algn="ctr"/>
            <a:r>
              <a:rPr lang="en-US" sz="1400" b="1" dirty="0">
                <a:solidFill>
                  <a:schemeClr val="accent1">
                    <a:lumMod val="75000"/>
                  </a:schemeClr>
                </a:solidFill>
              </a:rPr>
              <a:t>Dwight. Eisenhower</a:t>
            </a:r>
          </a:p>
          <a:p>
            <a:pPr algn="ctr"/>
            <a:endParaRPr lang="en-US" sz="1400" b="1" dirty="0">
              <a:solidFill>
                <a:srgbClr val="0070C0"/>
              </a:solidFill>
            </a:endParaRPr>
          </a:p>
          <a:p>
            <a:pPr algn="ctr"/>
            <a:r>
              <a:rPr lang="en-US" sz="12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8" name="Shape 547">
            <a:extLst>
              <a:ext uri="{FF2B5EF4-FFF2-40B4-BE49-F238E27FC236}">
                <a16:creationId xmlns:a16="http://schemas.microsoft.com/office/drawing/2014/main" id="{4F853D87-9F3D-47E1-AFCE-39FEB2E8C7AD}"/>
              </a:ext>
            </a:extLst>
          </p:cNvPr>
          <p:cNvSpPr/>
          <p:nvPr/>
        </p:nvSpPr>
        <p:spPr>
          <a:xfrm>
            <a:off x="10363873" y="2872204"/>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 name="Shape 551">
            <a:extLst>
              <a:ext uri="{FF2B5EF4-FFF2-40B4-BE49-F238E27FC236}">
                <a16:creationId xmlns:a16="http://schemas.microsoft.com/office/drawing/2014/main" id="{BF5AB813-695D-4E96-9679-762675B41AB2}"/>
              </a:ext>
            </a:extLst>
          </p:cNvPr>
          <p:cNvGrpSpPr/>
          <p:nvPr/>
        </p:nvGrpSpPr>
        <p:grpSpPr>
          <a:xfrm>
            <a:off x="7492038" y="2852311"/>
            <a:ext cx="472829" cy="472856"/>
            <a:chOff x="570875" y="4322250"/>
            <a:chExt cx="443300" cy="443325"/>
          </a:xfrm>
          <a:solidFill>
            <a:schemeClr val="bg1"/>
          </a:solidFill>
        </p:grpSpPr>
        <p:sp>
          <p:nvSpPr>
            <p:cNvPr id="10" name="Shape 552">
              <a:extLst>
                <a:ext uri="{FF2B5EF4-FFF2-40B4-BE49-F238E27FC236}">
                  <a16:creationId xmlns:a16="http://schemas.microsoft.com/office/drawing/2014/main" id="{6D0B6357-1644-4FB9-B1C8-A290C0DDD770}"/>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553">
              <a:extLst>
                <a:ext uri="{FF2B5EF4-FFF2-40B4-BE49-F238E27FC236}">
                  <a16:creationId xmlns:a16="http://schemas.microsoft.com/office/drawing/2014/main" id="{BBD00EDD-BE25-4331-AFDD-7B9EF8D848BF}"/>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54">
              <a:extLst>
                <a:ext uri="{FF2B5EF4-FFF2-40B4-BE49-F238E27FC236}">
                  <a16:creationId xmlns:a16="http://schemas.microsoft.com/office/drawing/2014/main" id="{5C7ED281-46D0-44B9-B529-D8A2D52AD3CD}"/>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55">
              <a:extLst>
                <a:ext uri="{FF2B5EF4-FFF2-40B4-BE49-F238E27FC236}">
                  <a16:creationId xmlns:a16="http://schemas.microsoft.com/office/drawing/2014/main" id="{BAB6656E-DD43-4993-AC93-A16D57E3BE4D}"/>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 name="Shape 607">
            <a:extLst>
              <a:ext uri="{FF2B5EF4-FFF2-40B4-BE49-F238E27FC236}">
                <a16:creationId xmlns:a16="http://schemas.microsoft.com/office/drawing/2014/main" id="{10847899-345E-48C7-9FD4-0D5A9E6755E6}"/>
              </a:ext>
            </a:extLst>
          </p:cNvPr>
          <p:cNvGrpSpPr/>
          <p:nvPr/>
        </p:nvGrpSpPr>
        <p:grpSpPr>
          <a:xfrm>
            <a:off x="4400722" y="2820100"/>
            <a:ext cx="575730" cy="552264"/>
            <a:chOff x="5241175" y="4959100"/>
            <a:chExt cx="539775" cy="517775"/>
          </a:xfrm>
          <a:solidFill>
            <a:schemeClr val="bg1"/>
          </a:solidFill>
        </p:grpSpPr>
        <p:sp>
          <p:nvSpPr>
            <p:cNvPr id="17" name="Shape 608">
              <a:extLst>
                <a:ext uri="{FF2B5EF4-FFF2-40B4-BE49-F238E27FC236}">
                  <a16:creationId xmlns:a16="http://schemas.microsoft.com/office/drawing/2014/main" id="{2929A0DE-10A8-4D4C-A365-E03E33673080}"/>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609">
              <a:extLst>
                <a:ext uri="{FF2B5EF4-FFF2-40B4-BE49-F238E27FC236}">
                  <a16:creationId xmlns:a16="http://schemas.microsoft.com/office/drawing/2014/main" id="{35F1AF84-2D26-4F11-BDF1-06169E853D91}"/>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610">
              <a:extLst>
                <a:ext uri="{FF2B5EF4-FFF2-40B4-BE49-F238E27FC236}">
                  <a16:creationId xmlns:a16="http://schemas.microsoft.com/office/drawing/2014/main" id="{DD73FF6D-327A-4401-9F39-BAE982A49DD0}"/>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611">
              <a:extLst>
                <a:ext uri="{FF2B5EF4-FFF2-40B4-BE49-F238E27FC236}">
                  <a16:creationId xmlns:a16="http://schemas.microsoft.com/office/drawing/2014/main" id="{4BEA8E59-ACA9-4085-BEF5-DEBE46BE51D5}"/>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612">
              <a:extLst>
                <a:ext uri="{FF2B5EF4-FFF2-40B4-BE49-F238E27FC236}">
                  <a16:creationId xmlns:a16="http://schemas.microsoft.com/office/drawing/2014/main" id="{7CC8746B-22C1-4838-A9FA-37A4E38E43E8}"/>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613">
              <a:extLst>
                <a:ext uri="{FF2B5EF4-FFF2-40B4-BE49-F238E27FC236}">
                  <a16:creationId xmlns:a16="http://schemas.microsoft.com/office/drawing/2014/main" id="{3DE499F2-77C1-4C5D-8CE4-8E46DADB9769}"/>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5">
            <a:extLst>
              <a:ext uri="{FF2B5EF4-FFF2-40B4-BE49-F238E27FC236}">
                <a16:creationId xmlns:a16="http://schemas.microsoft.com/office/drawing/2014/main" id="{3333DEE7-7F39-437A-B6CF-BEF8A5C8129F}"/>
              </a:ext>
            </a:extLst>
          </p:cNvPr>
          <p:cNvPicPr>
            <a:picLocks noChangeAspect="1"/>
          </p:cNvPicPr>
          <p:nvPr/>
        </p:nvPicPr>
        <p:blipFill rotWithShape="1">
          <a:blip r:embed="rId2">
            <a:extLst>
              <a:ext uri="{28A0092B-C50C-407E-A947-70E740481C1C}">
                <a14:useLocalDpi xmlns:a14="http://schemas.microsoft.com/office/drawing/2010/main" val="0"/>
              </a:ext>
            </a:extLst>
          </a:blip>
          <a:srcRect/>
          <a:stretch/>
        </p:blipFill>
        <p:spPr>
          <a:xfrm>
            <a:off x="-100192" y="1"/>
            <a:ext cx="12292192" cy="685800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7374193" y="183414"/>
            <a:ext cx="464820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3700" dirty="0">
                <a:solidFill>
                  <a:schemeClr val="bg1"/>
                </a:solidFill>
              </a:rPr>
              <a:t>BIG PICTURE CREATES BIG </a:t>
            </a:r>
            <a:r>
              <a:rPr lang="en-US" sz="3700" dirty="0">
                <a:solidFill>
                  <a:srgbClr val="FFFF00"/>
                </a:solidFill>
              </a:rPr>
              <a:t>IMPACT</a:t>
            </a:r>
            <a:br>
              <a:rPr lang="en-US" sz="2400" dirty="0">
                <a:solidFill>
                  <a:schemeClr val="bg1"/>
                </a:solidFill>
              </a:rPr>
            </a:br>
            <a:r>
              <a:rPr lang="en-US" sz="1400" dirty="0">
                <a:solidFill>
                  <a:schemeClr val="bg1"/>
                </a:solidFill>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4" y="843543"/>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rPr>
              <a:t>USE CHARTS TO EXPLAIN YOUR </a:t>
            </a:r>
            <a:r>
              <a:rPr lang="en" sz="3600" dirty="0">
                <a:solidFill>
                  <a:srgbClr val="FF5E8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616980654"/>
              </p:ext>
            </p:extLst>
          </p:nvPr>
        </p:nvGraphicFramePr>
        <p:xfrm>
          <a:off x="1441767" y="2088178"/>
          <a:ext cx="4884188" cy="3176980"/>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5F4B1D49-432D-484A-979A-CE5C18A16E60}"/>
              </a:ext>
            </a:extLst>
          </p:cNvPr>
          <p:cNvGraphicFramePr/>
          <p:nvPr>
            <p:extLst>
              <p:ext uri="{D42A27DB-BD31-4B8C-83A1-F6EECF244321}">
                <p14:modId xmlns:p14="http://schemas.microsoft.com/office/powerpoint/2010/main" val="3293386803"/>
              </p:ext>
            </p:extLst>
          </p:nvPr>
        </p:nvGraphicFramePr>
        <p:xfrm>
          <a:off x="6730689" y="2432016"/>
          <a:ext cx="4355583" cy="2833142"/>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845107" y="1047474"/>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US" sz="3600" dirty="0">
                <a:solidFill>
                  <a:schemeClr val="bg1"/>
                </a:solidFill>
              </a:rPr>
              <a:t>TABLES</a:t>
            </a:r>
            <a:r>
              <a:rPr lang="en" sz="3600" dirty="0">
                <a:solidFill>
                  <a:schemeClr val="bg1"/>
                </a:solidFill>
              </a:rPr>
              <a:t> TO EXPLAIN YOUR </a:t>
            </a:r>
            <a:r>
              <a:rPr lang="en-US" sz="3600" dirty="0">
                <a:solidFill>
                  <a:srgbClr val="0070C0"/>
                </a:solidFill>
              </a:rPr>
              <a:t>DATA</a:t>
            </a:r>
            <a:endParaRPr lang="en" sz="3600" dirty="0">
              <a:solidFill>
                <a:srgbClr val="0070C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480623233"/>
              </p:ext>
            </p:extLst>
          </p:nvPr>
        </p:nvGraphicFramePr>
        <p:xfrm>
          <a:off x="3052918" y="2022441"/>
          <a:ext cx="5833600" cy="3294515"/>
        </p:xfrm>
        <a:graphic>
          <a:graphicData uri="http://schemas.openxmlformats.org/drawingml/2006/table">
            <a:tbl>
              <a:tblPr firstRow="1" bandRow="1">
                <a:tableStyleId>{7DF18680-E054-41AD-8BC1-D1AEF772440D}</a:tableStyleId>
              </a:tblPr>
              <a:tblGrid>
                <a:gridCol w="1458400">
                  <a:extLst>
                    <a:ext uri="{9D8B030D-6E8A-4147-A177-3AD203B41FA5}">
                      <a16:colId xmlns:a16="http://schemas.microsoft.com/office/drawing/2014/main" val="4287316403"/>
                    </a:ext>
                  </a:extLst>
                </a:gridCol>
                <a:gridCol w="1458400">
                  <a:extLst>
                    <a:ext uri="{9D8B030D-6E8A-4147-A177-3AD203B41FA5}">
                      <a16:colId xmlns:a16="http://schemas.microsoft.com/office/drawing/2014/main" val="1902235641"/>
                    </a:ext>
                  </a:extLst>
                </a:gridCol>
                <a:gridCol w="1458400">
                  <a:extLst>
                    <a:ext uri="{9D8B030D-6E8A-4147-A177-3AD203B41FA5}">
                      <a16:colId xmlns:a16="http://schemas.microsoft.com/office/drawing/2014/main" val="3162900589"/>
                    </a:ext>
                  </a:extLst>
                </a:gridCol>
                <a:gridCol w="1458400">
                  <a:extLst>
                    <a:ext uri="{9D8B030D-6E8A-4147-A177-3AD203B41FA5}">
                      <a16:colId xmlns:a16="http://schemas.microsoft.com/office/drawing/2014/main" val="2921416807"/>
                    </a:ext>
                  </a:extLst>
                </a:gridCol>
              </a:tblGrid>
              <a:tr h="305522">
                <a:tc>
                  <a:txBody>
                    <a:bodyPr/>
                    <a:lstStyle/>
                    <a:p>
                      <a:pPr algn="ctr"/>
                      <a:r>
                        <a:rPr lang="en-US" sz="1400" dirty="0"/>
                        <a:t>DATA</a:t>
                      </a:r>
                    </a:p>
                  </a:txBody>
                  <a:tcPr marL="72168" marR="72168" marT="36084" marB="36084"/>
                </a:tc>
                <a:tc>
                  <a:txBody>
                    <a:bodyPr/>
                    <a:lstStyle/>
                    <a:p>
                      <a:pPr algn="ctr"/>
                      <a:r>
                        <a:rPr lang="en-US" sz="1400" dirty="0"/>
                        <a:t>DATA</a:t>
                      </a:r>
                    </a:p>
                  </a:txBody>
                  <a:tcPr marL="72168" marR="72168" marT="36084" marB="36084"/>
                </a:tc>
                <a:tc>
                  <a:txBody>
                    <a:bodyPr/>
                    <a:lstStyle/>
                    <a:p>
                      <a:pPr algn="ctr"/>
                      <a:r>
                        <a:rPr lang="en-US" sz="1400" dirty="0"/>
                        <a:t>MORE DATA</a:t>
                      </a:r>
                    </a:p>
                  </a:txBody>
                  <a:tcPr marL="72168" marR="72168" marT="36084" marB="36084"/>
                </a:tc>
                <a:tc>
                  <a:txBody>
                    <a:bodyPr/>
                    <a:lstStyle/>
                    <a:p>
                      <a:pPr algn="ctr"/>
                      <a:r>
                        <a:rPr lang="en-US" sz="1400" dirty="0"/>
                        <a:t>LOTS OF DATA</a:t>
                      </a:r>
                    </a:p>
                  </a:txBody>
                  <a:tcPr marL="72168" marR="72168" marT="36084" marB="36084"/>
                </a:tc>
                <a:extLst>
                  <a:ext uri="{0D108BD9-81ED-4DB2-BD59-A6C34878D82A}">
                    <a16:rowId xmlns:a16="http://schemas.microsoft.com/office/drawing/2014/main" val="3132156098"/>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426999">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32455713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2066536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539556"/>
            <a:ext cx="2689688"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MAPS</a:t>
            </a:r>
          </a:p>
        </p:txBody>
      </p:sp>
      <p:sp>
        <p:nvSpPr>
          <p:cNvPr id="5" name="Shape 249">
            <a:extLst>
              <a:ext uri="{FF2B5EF4-FFF2-40B4-BE49-F238E27FC236}">
                <a16:creationId xmlns:a16="http://schemas.microsoft.com/office/drawing/2014/main" id="{44357103-9277-4716-AE8A-A83FDDBE1545}"/>
              </a:ext>
            </a:extLst>
          </p:cNvPr>
          <p:cNvSpPr/>
          <p:nvPr/>
        </p:nvSpPr>
        <p:spPr>
          <a:xfrm>
            <a:off x="1357101" y="1415900"/>
            <a:ext cx="9477798" cy="4515425"/>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383354" y="2142679"/>
            <a:ext cx="1193626" cy="231811"/>
          </a:xfrm>
          <a:prstGeom prst="wedgeRectCallout">
            <a:avLst>
              <a:gd name="adj1" fmla="val -21428"/>
              <a:gd name="adj2" fmla="val 84287"/>
            </a:avLst>
          </a:prstGeom>
          <a:solidFill>
            <a:srgbClr val="F24745"/>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529517" y="2633435"/>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411299" y="4396778"/>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96092" y="3665853"/>
            <a:ext cx="137254" cy="137254"/>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100000">
              <a:schemeClr val="accent5">
                <a:lumMod val="75000"/>
              </a:schemeClr>
            </a:gs>
            <a:gs pos="27000">
              <a:schemeClr val="bg1"/>
            </a:gs>
          </a:gsLst>
          <a:lin ang="27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552033497"/>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4"/>
                </a:solidFill>
                <a:latin typeface="Roboto" pitchFamily="2" charset="0"/>
                <a:ea typeface="Roboto" pitchFamily="2" charset="0"/>
                <a:cs typeface="Lato" panose="020F0502020204030203" pitchFamily="34" charset="0"/>
              </a:rPr>
              <a:t>OUR PROCESS IS 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7030A0"/>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7030A0"/>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accent6">
                <a:lumMod val="50000"/>
              </a:schemeClr>
            </a:gs>
            <a:gs pos="12000">
              <a:schemeClr val="bg1"/>
            </a:gs>
          </a:gsLst>
          <a:lin ang="2700000" scaled="1"/>
          <a:tileRect/>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526262" y="1239365"/>
            <a:ext cx="1531869" cy="0"/>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978898" y="1056805"/>
            <a:ext cx="28433" cy="4553442"/>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768294" y="5716481"/>
            <a:ext cx="2195856" cy="13711"/>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590293" y="4479395"/>
            <a:ext cx="2400487" cy="14989"/>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323731" y="3278921"/>
            <a:ext cx="2474300" cy="15450"/>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468263" y="3380047"/>
            <a:ext cx="9541" cy="1528183"/>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464787" y="4957205"/>
            <a:ext cx="3042996" cy="19001"/>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242059" y="335329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1049310" y="1778083"/>
            <a:ext cx="2400487" cy="14989"/>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77236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77236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80037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31491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812060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369796" y="4417893"/>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64648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341439" y="2102420"/>
            <a:ext cx="2363076" cy="1231106"/>
          </a:xfrm>
          <a:prstGeom prst="rect">
            <a:avLst/>
          </a:prstGeom>
          <a:noFill/>
        </p:spPr>
        <p:txBody>
          <a:bodyPr wrap="square" rtlCol="0">
            <a:spAutoFit/>
          </a:bodyPr>
          <a:lstStyle/>
          <a:p>
            <a:r>
              <a:rPr lang="en-US" b="1" dirty="0">
                <a:solidFill>
                  <a:srgbClr val="FFC000"/>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566469" y="2826842"/>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273809" y="1146476"/>
            <a:ext cx="211178" cy="211178"/>
          </a:xfrm>
          <a:prstGeom prst="ellipse">
            <a:avLst/>
          </a:prstGeom>
          <a:solidFill>
            <a:srgbClr val="0070C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804121" y="5259910"/>
            <a:ext cx="2363076" cy="1231106"/>
          </a:xfrm>
          <a:prstGeom prst="rect">
            <a:avLst/>
          </a:prstGeom>
          <a:noFill/>
        </p:spPr>
        <p:txBody>
          <a:bodyPr wrap="square" rtlCol="0">
            <a:spAutoFit/>
          </a:bodyPr>
          <a:lstStyle/>
          <a:p>
            <a:r>
              <a:rPr lang="en-US" b="1" dirty="0">
                <a:solidFill>
                  <a:srgbClr val="7030A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933836" y="649325"/>
            <a:ext cx="2363076" cy="1231106"/>
          </a:xfrm>
          <a:prstGeom prst="rect">
            <a:avLst/>
          </a:prstGeom>
          <a:noFill/>
        </p:spPr>
        <p:txBody>
          <a:bodyPr wrap="square" rtlCol="0">
            <a:spAutoFit/>
          </a:bodyPr>
          <a:lstStyle/>
          <a:p>
            <a:r>
              <a:rPr lang="en-US" b="1" dirty="0">
                <a:solidFill>
                  <a:srgbClr val="002060"/>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763739" y="1008491"/>
            <a:ext cx="457203" cy="487148"/>
            <a:chOff x="5970800" y="1619250"/>
            <a:chExt cx="428650" cy="456725"/>
          </a:xfrm>
          <a:solidFill>
            <a:srgbClr val="0070C0"/>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24661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FC0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312598" y="4708441"/>
            <a:ext cx="274865" cy="448083"/>
            <a:chOff x="6730350" y="2315900"/>
            <a:chExt cx="257700" cy="420100"/>
          </a:xfrm>
          <a:solidFill>
            <a:srgbClr val="00B0F0"/>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602763" y="5517707"/>
            <a:ext cx="483228" cy="354301"/>
            <a:chOff x="4610450" y="3703750"/>
            <a:chExt cx="453050" cy="332175"/>
          </a:xfrm>
          <a:solidFill>
            <a:srgbClr val="7030A0"/>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231848" y="3057607"/>
            <a:ext cx="472829" cy="472856"/>
            <a:chOff x="570875" y="4322250"/>
            <a:chExt cx="443300" cy="443325"/>
          </a:xfrm>
          <a:solidFill>
            <a:srgbClr val="00B050"/>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Group 76"/>
          <p:cNvGrpSpPr/>
          <p:nvPr/>
        </p:nvGrpSpPr>
        <p:grpSpPr>
          <a:xfrm>
            <a:off x="232551" y="227546"/>
            <a:ext cx="4214508" cy="667948"/>
            <a:chOff x="3475236" y="408168"/>
            <a:chExt cx="4214508" cy="680308"/>
          </a:xfrm>
        </p:grpSpPr>
        <p:sp>
          <p:nvSpPr>
            <p:cNvPr id="75" name="Rectangle 74">
              <a:extLst>
                <a:ext uri="{FF2B5EF4-FFF2-40B4-BE49-F238E27FC236}">
                  <a16:creationId xmlns:a16="http://schemas.microsoft.com/office/drawing/2014/main" id="{EFF49A3A-275B-4E2D-9586-12C6492F041A}"/>
                </a:ext>
              </a:extLst>
            </p:cNvPr>
            <p:cNvSpPr/>
            <p:nvPr/>
          </p:nvSpPr>
          <p:spPr>
            <a:xfrm>
              <a:off x="3475236" y="408168"/>
              <a:ext cx="4214508" cy="440167"/>
            </a:xfrm>
            <a:prstGeom prst="rect">
              <a:avLst/>
            </a:prstGeom>
            <a:noFill/>
          </p:spPr>
          <p:txBody>
            <a:bodyPr wrap="square" lIns="91440" tIns="45720" rIns="91440" bIns="45720">
              <a:spAutoFit/>
            </a:bodyPr>
            <a:lstStyle/>
            <a:p>
              <a:pPr algn="r">
                <a:lnSpc>
                  <a:spcPts val="2600"/>
                </a:lnSpc>
              </a:pPr>
              <a:r>
                <a:rPr lang="en-US" sz="2800" cap="none" spc="0" dirty="0">
                  <a:ln w="0"/>
                  <a:solidFill>
                    <a:srgbClr val="7030A0"/>
                  </a:solidFill>
                  <a:latin typeface="Roboto" pitchFamily="2" charset="0"/>
                  <a:ea typeface="Roboto" pitchFamily="2" charset="0"/>
                  <a:cs typeface="Lato" panose="020F0502020204030203" pitchFamily="34" charset="0"/>
                </a:rPr>
                <a:t>TIMELINE 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3627919" y="654840"/>
              <a:ext cx="2945948" cy="433636"/>
            </a:xfrm>
            <a:prstGeom prst="rect">
              <a:avLst/>
            </a:prstGeom>
            <a:noFill/>
          </p:spPr>
          <p:txBody>
            <a:bodyPr wrap="square" lIns="91440" tIns="45720" rIns="91440" bIns="45720">
              <a:spAutoFit/>
            </a:bodyPr>
            <a:lstStyle/>
            <a:p>
              <a:pPr>
                <a:lnSpc>
                  <a:spcPts val="2600"/>
                </a:lnSpc>
              </a:pPr>
              <a:r>
                <a:rPr lang="en-US" sz="1400" dirty="0">
                  <a:ln w="0"/>
                  <a:solidFill>
                    <a:srgbClr val="00B050"/>
                  </a:solidFill>
                  <a:latin typeface="Roboto" pitchFamily="2" charset="0"/>
                  <a:ea typeface="Roboto" pitchFamily="2" charset="0"/>
                  <a:cs typeface="Lato" panose="020F0502020204030203" pitchFamily="34" charset="0"/>
                </a:rPr>
                <a:t>Your Journey Starts Here</a:t>
              </a:r>
            </a:p>
          </p:txBody>
        </p:sp>
      </p:gr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872769" y="1966191"/>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bg1"/>
                </a:solidFill>
                <a:sym typeface="Muli"/>
              </a:rPr>
              <a:t>	ANDROID MOCKUP</a:t>
            </a:r>
          </a:p>
          <a:p>
            <a:endParaRPr lang="en-US" dirty="0">
              <a:solidFill>
                <a:schemeClr val="bg1"/>
              </a:solidFill>
              <a:sym typeface="Muli"/>
            </a:endParaRPr>
          </a:p>
          <a:p>
            <a:endParaRPr lang="en-US" dirty="0">
              <a:solidFill>
                <a:schemeClr val="bg1"/>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619423" y="28320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6">
              <a:lumMod val="7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619422" y="379168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6">
              <a:lumMod val="7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2124245" y="2690776"/>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2124245" y="3650375"/>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5461013" y="257534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6">
              <a:lumMod val="7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461087" y="35395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6">
              <a:lumMod val="7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107737" y="1777560"/>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bg1"/>
                </a:solidFill>
                <a:latin typeface="+mj-lt"/>
                <a:ea typeface="Muli"/>
                <a:cs typeface="Muli"/>
                <a:sym typeface="Muli"/>
              </a:rPr>
              <a:t>iPhone MOCK</a:t>
            </a:r>
          </a:p>
        </p:txBody>
      </p:sp>
      <p:grpSp>
        <p:nvGrpSpPr>
          <p:cNvPr id="2" name="Group 1"/>
          <p:cNvGrpSpPr/>
          <p:nvPr/>
        </p:nvGrpSpPr>
        <p:grpSpPr>
          <a:xfrm>
            <a:off x="2350638" y="943097"/>
            <a:ext cx="2362546" cy="4971806"/>
            <a:chOff x="2060351" y="434489"/>
            <a:chExt cx="2873595" cy="60472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278680" y="1092493"/>
              <a:ext cx="2471755" cy="4713221"/>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4" name="Rectangle 13">
            <a:extLst>
              <a:ext uri="{FF2B5EF4-FFF2-40B4-BE49-F238E27FC236}">
                <a16:creationId xmlns:a16="http://schemas.microsoft.com/office/drawing/2014/main" id="{74AF34DA-266C-492E-A7CD-23347953F19D}"/>
              </a:ext>
            </a:extLst>
          </p:cNvPr>
          <p:cNvSpPr/>
          <p:nvPr/>
        </p:nvSpPr>
        <p:spPr>
          <a:xfrm>
            <a:off x="6097473" y="2482219"/>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097473" y="3441818"/>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453066" y="199153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dirty="0">
                <a:solidFill>
                  <a:schemeClr val="bg1"/>
                </a:solidFill>
                <a:latin typeface="+mj-lt"/>
                <a:ea typeface="Muli"/>
                <a:cs typeface="Muli"/>
                <a:sym typeface="Muli"/>
              </a:rPr>
              <a:t>WEBSITE MOCKUP</a:t>
            </a:r>
          </a:p>
          <a:p>
            <a:pPr>
              <a:spcBef>
                <a:spcPts val="0"/>
              </a:spcBef>
              <a:buFont typeface="Arial" panose="020B0604020202020204" pitchFamily="34" charset="0"/>
              <a:buNone/>
            </a:pPr>
            <a:endParaRPr lang="en-US" sz="3000" dirty="0">
              <a:solidFill>
                <a:schemeClr val="bg1"/>
              </a:solidFill>
              <a:ea typeface="Muli"/>
              <a:cs typeface="Muli"/>
              <a:sym typeface="Muli"/>
            </a:endParaRPr>
          </a:p>
          <a:p>
            <a:pPr algn="just">
              <a:spcBef>
                <a:spcPts val="0"/>
              </a:spcBef>
              <a:buFont typeface="Arial" panose="020B0604020202020204" pitchFamily="34" charset="0"/>
              <a:buNone/>
            </a:pPr>
            <a:r>
              <a:rPr lang="en-US" sz="3000" dirty="0">
                <a:solidFill>
                  <a:schemeClr val="bg1"/>
                </a:solidFill>
                <a:ea typeface="Muli"/>
                <a:cs typeface="Muli"/>
                <a:sym typeface="Muli"/>
              </a:rPr>
              <a:t>    </a:t>
            </a:r>
          </a:p>
          <a:p>
            <a:pPr>
              <a:spcBef>
                <a:spcPts val="0"/>
              </a:spcBef>
              <a:buFont typeface="Arial" panose="020B0604020202020204" pitchFamily="34" charset="0"/>
              <a:buNone/>
            </a:pPr>
            <a:endParaRPr lang="en-US" sz="3000" dirty="0">
              <a:solidFill>
                <a:schemeClr val="bg1"/>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858262" y="2835840"/>
            <a:ext cx="493682" cy="475442"/>
            <a:chOff x="2583325" y="2972875"/>
            <a:chExt cx="462850" cy="445750"/>
          </a:xfrm>
          <a:solidFill>
            <a:schemeClr val="accent6">
              <a:lumMod val="75000"/>
            </a:schemeClr>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853083" y="3734124"/>
            <a:ext cx="493682" cy="475442"/>
            <a:chOff x="2583325" y="2972875"/>
            <a:chExt cx="462850" cy="445750"/>
          </a:xfrm>
          <a:solidFill>
            <a:schemeClr val="accent6">
              <a:lumMod val="75000"/>
            </a:schemeClr>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3" name="Group 2"/>
          <p:cNvGrpSpPr/>
          <p:nvPr/>
        </p:nvGrpSpPr>
        <p:grpSpPr>
          <a:xfrm>
            <a:off x="6656402" y="1587726"/>
            <a:ext cx="4477754" cy="3682548"/>
            <a:chOff x="6089746" y="1660633"/>
            <a:chExt cx="4477754" cy="3485982"/>
          </a:xfrm>
        </p:grpSpPr>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1" name="Rectangle 20">
            <a:extLst>
              <a:ext uri="{FF2B5EF4-FFF2-40B4-BE49-F238E27FC236}">
                <a16:creationId xmlns:a16="http://schemas.microsoft.com/office/drawing/2014/main" id="{74AF34DA-266C-492E-A7CD-23347953F19D}"/>
              </a:ext>
            </a:extLst>
          </p:cNvPr>
          <p:cNvSpPr/>
          <p:nvPr/>
        </p:nvSpPr>
        <p:spPr>
          <a:xfrm>
            <a:off x="1486798" y="2643548"/>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486798" y="3603147"/>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064195" y="1835306"/>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chemeClr val="bg1"/>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74AF34DA-266C-492E-A7CD-23347953F19D}"/>
              </a:ext>
            </a:extLst>
          </p:cNvPr>
          <p:cNvSpPr/>
          <p:nvPr/>
        </p:nvSpPr>
        <p:spPr>
          <a:xfrm>
            <a:off x="6109821" y="2500102"/>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109821" y="3459701"/>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5384369" y="261485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accent6">
              <a:lumMod val="7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5384369" y="3603484"/>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accent6">
              <a:lumMod val="7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2" name="Group 1"/>
          <p:cNvGrpSpPr/>
          <p:nvPr/>
        </p:nvGrpSpPr>
        <p:grpSpPr>
          <a:xfrm>
            <a:off x="1718532" y="1204469"/>
            <a:ext cx="3145876" cy="4449063"/>
            <a:chOff x="1791103" y="639048"/>
            <a:chExt cx="3884506" cy="54936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5012105" y="980139"/>
            <a:ext cx="409779" cy="518246"/>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662900" y="1055444"/>
            <a:ext cx="438721" cy="36521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337824" y="1053641"/>
            <a:ext cx="419454" cy="368822"/>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7041105" y="1040394"/>
            <a:ext cx="343507" cy="39532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729881" y="1041605"/>
            <a:ext cx="296529" cy="392903"/>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302319" y="1034371"/>
            <a:ext cx="482124" cy="407387"/>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9010380" y="1003628"/>
            <a:ext cx="396555" cy="468848"/>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646804" y="1039777"/>
            <a:ext cx="454390" cy="39655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40342" y="1042809"/>
            <a:ext cx="397740" cy="389894"/>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08630" y="1039775"/>
            <a:ext cx="391719" cy="391126"/>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5012105" y="1655656"/>
            <a:ext cx="409779" cy="495966"/>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665316" y="1644207"/>
            <a:ext cx="433912" cy="517061"/>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336022" y="1727358"/>
            <a:ext cx="423055" cy="351946"/>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7006143" y="1697832"/>
            <a:ext cx="413432" cy="411015"/>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672044" y="1718337"/>
            <a:ext cx="412198" cy="370031"/>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343351" y="1721347"/>
            <a:ext cx="400158" cy="36398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9021886" y="1724949"/>
            <a:ext cx="373658" cy="356780"/>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67836" y="1700858"/>
            <a:ext cx="412198" cy="41279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83691" y="1654446"/>
            <a:ext cx="511041" cy="497767"/>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0965845" y="1664094"/>
            <a:ext cx="477287" cy="478498"/>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986791" y="2407093"/>
            <a:ext cx="460411" cy="323028"/>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652069" y="2343238"/>
            <a:ext cx="460411" cy="450763"/>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6331803" y="2352860"/>
            <a:ext cx="431493" cy="431493"/>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995280" y="2351060"/>
            <a:ext cx="435094" cy="43509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679866" y="2370371"/>
            <a:ext cx="396555" cy="396531"/>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366817" y="2318514"/>
            <a:ext cx="353129" cy="500184"/>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976036" y="2425770"/>
            <a:ext cx="465246" cy="285672"/>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663616" y="2355870"/>
            <a:ext cx="420636" cy="425473"/>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27685" y="2343238"/>
            <a:ext cx="423055" cy="450763"/>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0973691" y="2337809"/>
            <a:ext cx="474252" cy="432676"/>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5038013" y="3041651"/>
            <a:ext cx="357966" cy="384490"/>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693659" y="3045277"/>
            <a:ext cx="377260" cy="377260"/>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358943" y="3045277"/>
            <a:ext cx="377260" cy="377260"/>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7024229" y="3045277"/>
            <a:ext cx="377260" cy="377260"/>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777460" y="2980189"/>
            <a:ext cx="201287" cy="502602"/>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126100" y="3044069"/>
            <a:ext cx="165115" cy="374842"/>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457788" y="2982582"/>
            <a:ext cx="171184" cy="497790"/>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85370" y="3035037"/>
            <a:ext cx="377260" cy="397740"/>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31904" y="3042244"/>
            <a:ext cx="414616" cy="383281"/>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077320" y="3030794"/>
            <a:ext cx="254336" cy="414616"/>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5152499" y="3664143"/>
            <a:ext cx="128993" cy="470059"/>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349912" y="3645496"/>
            <a:ext cx="395320" cy="507414"/>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735851" y="3645496"/>
            <a:ext cx="292877" cy="507414"/>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984424" y="3679194"/>
            <a:ext cx="456809" cy="43993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634032" y="3744901"/>
            <a:ext cx="488144" cy="308544"/>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998987" y="3689489"/>
            <a:ext cx="419454" cy="419429"/>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621424" y="3712356"/>
            <a:ext cx="505021" cy="373633"/>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339082" y="3690667"/>
            <a:ext cx="408597" cy="41700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991017" y="4384901"/>
            <a:ext cx="456784" cy="359174"/>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80190" y="3670195"/>
            <a:ext cx="318192" cy="45801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48403" y="3684623"/>
            <a:ext cx="312171" cy="443558"/>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659890" y="4414989"/>
            <a:ext cx="444767" cy="298922"/>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6331210" y="4392092"/>
            <a:ext cx="432676" cy="345307"/>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7000708" y="4386665"/>
            <a:ext cx="424238" cy="355573"/>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686463" y="4349900"/>
            <a:ext cx="383281" cy="4001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319813" y="4400530"/>
            <a:ext cx="447136" cy="327838"/>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985090" y="4400530"/>
            <a:ext cx="447136" cy="327838"/>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66035" y="4367394"/>
            <a:ext cx="415800" cy="394113"/>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307870" y="4333085"/>
            <a:ext cx="462828" cy="462803"/>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02609" y="4362556"/>
            <a:ext cx="403759" cy="403784"/>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998240" y="5010957"/>
            <a:ext cx="437514" cy="437539"/>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645445" y="5095980"/>
            <a:ext cx="473685" cy="267587"/>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388454" y="4978438"/>
            <a:ext cx="318192" cy="502577"/>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7025405" y="4985050"/>
            <a:ext cx="375435" cy="4893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342758" y="5029089"/>
            <a:ext cx="401341" cy="401366"/>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677473" y="5054404"/>
            <a:ext cx="401341" cy="350735"/>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9006216" y="5027287"/>
            <a:ext cx="404993" cy="404969"/>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641928" y="5033262"/>
            <a:ext cx="464014" cy="392928"/>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30767" y="5021268"/>
            <a:ext cx="417034" cy="41700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0990543" y="5001335"/>
            <a:ext cx="427890" cy="456784"/>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942212" y="5732938"/>
            <a:ext cx="549582" cy="324236"/>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662900" y="5679270"/>
            <a:ext cx="438721" cy="431493"/>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367358" y="5665403"/>
            <a:ext cx="360384" cy="459202"/>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7006112" y="5682871"/>
            <a:ext cx="413432" cy="424856"/>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631022" y="5691927"/>
            <a:ext cx="494165" cy="406177"/>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937470" y="5648527"/>
            <a:ext cx="542376" cy="49295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355368" y="5676260"/>
            <a:ext cx="376026" cy="436897"/>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607582" y="5639496"/>
            <a:ext cx="532729" cy="511016"/>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304860" y="5765483"/>
            <a:ext cx="468848" cy="259148"/>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32735" y="5715417"/>
            <a:ext cx="341706" cy="392928"/>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717876" y="1166772"/>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561581" y="679999"/>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8" name="Rectangle 27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9" name="Rectangle 278">
            <a:extLst>
              <a:ext uri="{FF2B5EF4-FFF2-40B4-BE49-F238E27FC236}">
                <a16:creationId xmlns:a16="http://schemas.microsoft.com/office/drawing/2014/main" id="{C2122BF4-0C15-43B5-8C16-4C6FC36CB6A8}"/>
              </a:ext>
            </a:extLst>
          </p:cNvPr>
          <p:cNvSpPr/>
          <p:nvPr/>
        </p:nvSpPr>
        <p:spPr>
          <a:xfrm>
            <a:off x="538990" y="3111391"/>
            <a:ext cx="4211805" cy="3231654"/>
          </a:xfrm>
          <a:prstGeom prst="rect">
            <a:avLst/>
          </a:prstGeom>
        </p:spPr>
        <p:txBody>
          <a:bodyPr wrap="square">
            <a:spAutoFit/>
          </a:bodyPr>
          <a:lstStyle/>
          <a:p>
            <a:r>
              <a:rPr lang="en-US" sz="1400" dirty="0">
                <a:solidFill>
                  <a:schemeClr val="bg1"/>
                </a:solidFill>
              </a:rPr>
              <a:t>Presentation Template by: Slidehood.com</a:t>
            </a:r>
          </a:p>
          <a:p>
            <a:endParaRPr lang="en-US" sz="1400" b="1" dirty="0">
              <a:solidFill>
                <a:schemeClr val="bg1"/>
              </a:solidFill>
            </a:endParaRPr>
          </a:p>
          <a:p>
            <a:r>
              <a:rPr lang="en-US" sz="1400" b="1" dirty="0">
                <a:solidFill>
                  <a:schemeClr val="bg1"/>
                </a:solidFill>
              </a:rPr>
              <a:t>Special thanks and credits  to:</a:t>
            </a:r>
          </a:p>
          <a:p>
            <a:endParaRPr lang="en-US" sz="1400" dirty="0">
              <a:solidFill>
                <a:schemeClr val="bg1"/>
              </a:solidFill>
            </a:endParaRPr>
          </a:p>
          <a:p>
            <a:pPr marL="285750" indent="-285750">
              <a:buFont typeface="Arial" panose="020B0604020202020204" pitchFamily="34" charset="0"/>
              <a:buChar char="•"/>
            </a:pPr>
            <a:r>
              <a:rPr lang="en-US" sz="1400" dirty="0">
                <a:solidFill>
                  <a:schemeClr val="bg1"/>
                </a:solidFill>
              </a:rPr>
              <a:t>Photographs by Unsplash.com, Pixabay.com </a:t>
            </a:r>
          </a:p>
          <a:p>
            <a:pPr marL="285750" indent="-285750">
              <a:buFont typeface="Arial" panose="020B0604020202020204" pitchFamily="34" charset="0"/>
              <a:buChar char="•"/>
            </a:pPr>
            <a:r>
              <a:rPr lang="en-US" sz="1400" dirty="0">
                <a:solidFill>
                  <a:schemeClr val="bg1"/>
                </a:solidFill>
              </a:rPr>
              <a:t>&amp; Pexels.com  </a:t>
            </a:r>
          </a:p>
          <a:p>
            <a:pPr marL="285750" indent="-285750">
              <a:buFont typeface="Arial" panose="020B0604020202020204" pitchFamily="34" charset="0"/>
              <a:buChar char="•"/>
            </a:pPr>
            <a:endParaRPr lang="en-US" sz="1400" dirty="0">
              <a:solidFill>
                <a:schemeClr val="bg1"/>
              </a:solidFill>
            </a:endParaRPr>
          </a:p>
          <a:p>
            <a:pPr marL="285750" indent="-285750">
              <a:buFont typeface="Arial" panose="020B0604020202020204" pitchFamily="34" charset="0"/>
              <a:buChar char="•"/>
            </a:pPr>
            <a:r>
              <a:rPr lang="en-US" sz="1400" dirty="0">
                <a:solidFill>
                  <a:schemeClr val="bg1"/>
                </a:solidFill>
              </a:rPr>
              <a:t>Inspiration and Icons by: Slidescarnival.com</a:t>
            </a:r>
          </a:p>
          <a:p>
            <a:pPr marL="285750" indent="-285750">
              <a:buFont typeface="Arial" panose="020B0604020202020204" pitchFamily="34" charset="0"/>
              <a:buChar char="•"/>
            </a:pPr>
            <a:endParaRPr lang="en-US" sz="1400" dirty="0">
              <a:solidFill>
                <a:schemeClr val="bg1"/>
              </a:solidFill>
            </a:endParaRPr>
          </a:p>
          <a:p>
            <a:pPr marL="285750" indent="-285750">
              <a:buFont typeface="Arial" panose="020B0604020202020204" pitchFamily="34" charset="0"/>
              <a:buChar char="•"/>
            </a:pPr>
            <a:r>
              <a:rPr lang="en-US" sz="1400" dirty="0">
                <a:solidFill>
                  <a:schemeClr val="bg1"/>
                </a:solidFill>
              </a:rPr>
              <a:t>Vector Graphics by: publicdomainvectors.org  </a:t>
            </a:r>
          </a:p>
          <a:p>
            <a:endParaRPr lang="en-US" sz="1400" dirty="0">
              <a:solidFill>
                <a:schemeClr val="bg1"/>
              </a:solidFill>
            </a:endParaRPr>
          </a:p>
          <a:p>
            <a:r>
              <a:rPr lang="en-US" sz="14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2420</TotalTime>
  <Words>1120</Words>
  <Application>Microsoft Office PowerPoint</Application>
  <PresentationFormat>Widescreen</PresentationFormat>
  <Paragraphs>129</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Cn</vt:lpstr>
      <vt:lpstr>Office Theme</vt:lpstr>
      <vt:lpstr>ABOVE &amp; BEYOND</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suhair.aziz@gmail.com</cp:lastModifiedBy>
  <cp:revision>135</cp:revision>
  <dcterms:created xsi:type="dcterms:W3CDTF">2017-08-02T20:41:11Z</dcterms:created>
  <dcterms:modified xsi:type="dcterms:W3CDTF">2018-05-02T20:32:34Z</dcterms:modified>
</cp:coreProperties>
</file>