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Abril Fatface"/>
      <p:regular r:id="rId29"/>
    </p:embeddedFont>
    <p:embeddedFont>
      <p:font typeface="Griffy"/>
      <p:regular r:id="rId30"/>
    </p:embeddedFont>
    <p:embeddedFont>
      <p:font typeface="Poppins"/>
      <p:regular r:id="rId31"/>
      <p:bold r:id="rId32"/>
      <p:italic r:id="rId33"/>
      <p:boldItalic r:id="rId34"/>
    </p:embeddedFont>
    <p:embeddedFont>
      <p:font typeface="Ruge Boogie"/>
      <p:regular r:id="rId35"/>
    </p:embeddedFont>
    <p:embeddedFont>
      <p:font typeface="DM Sans"/>
      <p:regular r:id="rId36"/>
      <p:bold r:id="rId37"/>
      <p:italic r:id="rId38"/>
      <p:boldItalic r:id="rId39"/>
    </p:embeddedFont>
    <p:embeddedFont>
      <p:font typeface="Comfortaa"/>
      <p:regular r:id="rId40"/>
      <p:bold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Comfortaa-regular.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Comfortaa-bold.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AbrilFatface-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font" Target="fonts/Griffy-regular.fntdata"/><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RugeBoogie-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37" Type="http://schemas.openxmlformats.org/officeDocument/2006/relationships/font" Target="fonts/DMSans-bold.fntdata"/><Relationship Id="rId14" Type="http://schemas.openxmlformats.org/officeDocument/2006/relationships/slide" Target="slides/slide9.xml"/><Relationship Id="rId36" Type="http://schemas.openxmlformats.org/officeDocument/2006/relationships/font" Target="fonts/DMSans-regular.fntdata"/><Relationship Id="rId17" Type="http://schemas.openxmlformats.org/officeDocument/2006/relationships/slide" Target="slides/slide12.xml"/><Relationship Id="rId39" Type="http://schemas.openxmlformats.org/officeDocument/2006/relationships/font" Target="fonts/DMSans-boldItalic.fntdata"/><Relationship Id="rId16" Type="http://schemas.openxmlformats.org/officeDocument/2006/relationships/slide" Target="slides/slide11.xml"/><Relationship Id="rId38" Type="http://schemas.openxmlformats.org/officeDocument/2006/relationships/font" Target="fonts/DMSans-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31" name="Shape 1231"/>
        <p:cNvGrpSpPr/>
        <p:nvPr/>
      </p:nvGrpSpPr>
      <p:grpSpPr>
        <a:xfrm>
          <a:off x="0" y="0"/>
          <a:ext cx="0" cy="0"/>
          <a:chOff x="0" y="0"/>
          <a:chExt cx="0" cy="0"/>
        </a:xfrm>
      </p:grpSpPr>
      <p:sp>
        <p:nvSpPr>
          <p:cNvPr id="1232" name="Google Shape;1232;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33" name="Google Shape;1233;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36" name="Shape 1236"/>
        <p:cNvGrpSpPr/>
        <p:nvPr/>
      </p:nvGrpSpPr>
      <p:grpSpPr>
        <a:xfrm>
          <a:off x="0" y="0"/>
          <a:ext cx="0" cy="0"/>
          <a:chOff x="0" y="0"/>
          <a:chExt cx="0" cy="0"/>
        </a:xfrm>
      </p:grpSpPr>
      <p:sp>
        <p:nvSpPr>
          <p:cNvPr id="1237" name="Google Shape;1237;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38" name="Google Shape;1238;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3" name="Shape 1243"/>
        <p:cNvGrpSpPr/>
        <p:nvPr/>
      </p:nvGrpSpPr>
      <p:grpSpPr>
        <a:xfrm>
          <a:off x="0" y="0"/>
          <a:ext cx="0" cy="0"/>
          <a:chOff x="0" y="0"/>
          <a:chExt cx="0" cy="0"/>
        </a:xfrm>
      </p:grpSpPr>
      <p:sp>
        <p:nvSpPr>
          <p:cNvPr id="1244" name="Google Shape;1244;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45" name="Google Shape;1245;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0" name="Shape 1250"/>
        <p:cNvGrpSpPr/>
        <p:nvPr/>
      </p:nvGrpSpPr>
      <p:grpSpPr>
        <a:xfrm>
          <a:off x="0" y="0"/>
          <a:ext cx="0" cy="0"/>
          <a:chOff x="0" y="0"/>
          <a:chExt cx="0" cy="0"/>
        </a:xfrm>
      </p:grpSpPr>
      <p:sp>
        <p:nvSpPr>
          <p:cNvPr id="1251" name="Google Shape;1251;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52" name="Google Shape;1252;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1" name="Shape 1261"/>
        <p:cNvGrpSpPr/>
        <p:nvPr/>
      </p:nvGrpSpPr>
      <p:grpSpPr>
        <a:xfrm>
          <a:off x="0" y="0"/>
          <a:ext cx="0" cy="0"/>
          <a:chOff x="0" y="0"/>
          <a:chExt cx="0" cy="0"/>
        </a:xfrm>
      </p:grpSpPr>
      <p:sp>
        <p:nvSpPr>
          <p:cNvPr id="1262" name="Google Shape;1262;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3" name="Google Shape;1263;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7" name="Shape 1267"/>
        <p:cNvGrpSpPr/>
        <p:nvPr/>
      </p:nvGrpSpPr>
      <p:grpSpPr>
        <a:xfrm>
          <a:off x="0" y="0"/>
          <a:ext cx="0" cy="0"/>
          <a:chOff x="0" y="0"/>
          <a:chExt cx="0" cy="0"/>
        </a:xfrm>
      </p:grpSpPr>
      <p:sp>
        <p:nvSpPr>
          <p:cNvPr id="1268" name="Google Shape;1268;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9" name="Google Shape;1269;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74" name="Shape 1274"/>
        <p:cNvGrpSpPr/>
        <p:nvPr/>
      </p:nvGrpSpPr>
      <p:grpSpPr>
        <a:xfrm>
          <a:off x="0" y="0"/>
          <a:ext cx="0" cy="0"/>
          <a:chOff x="0" y="0"/>
          <a:chExt cx="0" cy="0"/>
        </a:xfrm>
      </p:grpSpPr>
      <p:sp>
        <p:nvSpPr>
          <p:cNvPr id="1275" name="Google Shape;1275;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76" name="Google Shape;1276;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3" name="Shape 1283"/>
        <p:cNvGrpSpPr/>
        <p:nvPr/>
      </p:nvGrpSpPr>
      <p:grpSpPr>
        <a:xfrm>
          <a:off x="0" y="0"/>
          <a:ext cx="0" cy="0"/>
          <a:chOff x="0" y="0"/>
          <a:chExt cx="0" cy="0"/>
        </a:xfrm>
      </p:grpSpPr>
      <p:sp>
        <p:nvSpPr>
          <p:cNvPr id="1284" name="Google Shape;1284;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5" name="Google Shape;1285;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94" name="Shape 1294"/>
        <p:cNvGrpSpPr/>
        <p:nvPr/>
      </p:nvGrpSpPr>
      <p:grpSpPr>
        <a:xfrm>
          <a:off x="0" y="0"/>
          <a:ext cx="0" cy="0"/>
          <a:chOff x="0" y="0"/>
          <a:chExt cx="0" cy="0"/>
        </a:xfrm>
      </p:grpSpPr>
      <p:sp>
        <p:nvSpPr>
          <p:cNvPr id="1295" name="Google Shape;1295;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96" name="Google Shape;1296;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0" name="Shape 1300"/>
        <p:cNvGrpSpPr/>
        <p:nvPr/>
      </p:nvGrpSpPr>
      <p:grpSpPr>
        <a:xfrm>
          <a:off x="0" y="0"/>
          <a:ext cx="0" cy="0"/>
          <a:chOff x="0" y="0"/>
          <a:chExt cx="0" cy="0"/>
        </a:xfrm>
      </p:grpSpPr>
      <p:sp>
        <p:nvSpPr>
          <p:cNvPr id="1301" name="Google Shape;1301;g10e9bdbbf6c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2" name="Google Shape;1302;g10e9bdbbf6c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1" name="Shape 1311"/>
        <p:cNvGrpSpPr/>
        <p:nvPr/>
      </p:nvGrpSpPr>
      <p:grpSpPr>
        <a:xfrm>
          <a:off x="0" y="0"/>
          <a:ext cx="0" cy="0"/>
          <a:chOff x="0" y="0"/>
          <a:chExt cx="0" cy="0"/>
        </a:xfrm>
      </p:grpSpPr>
      <p:sp>
        <p:nvSpPr>
          <p:cNvPr id="1312" name="Google Shape;1312;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13" name="Google Shape;1313;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40" name="Shape 1340"/>
        <p:cNvGrpSpPr/>
        <p:nvPr/>
      </p:nvGrpSpPr>
      <p:grpSpPr>
        <a:xfrm>
          <a:off x="0" y="0"/>
          <a:ext cx="0" cy="0"/>
          <a:chOff x="0" y="0"/>
          <a:chExt cx="0" cy="0"/>
        </a:xfrm>
      </p:grpSpPr>
      <p:sp>
        <p:nvSpPr>
          <p:cNvPr id="1341" name="Google Shape;1341;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2" name="Google Shape;1342;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54" name="Shape 1354"/>
        <p:cNvGrpSpPr/>
        <p:nvPr/>
      </p:nvGrpSpPr>
      <p:grpSpPr>
        <a:xfrm>
          <a:off x="0" y="0"/>
          <a:ext cx="0" cy="0"/>
          <a:chOff x="0" y="0"/>
          <a:chExt cx="0" cy="0"/>
        </a:xfrm>
      </p:grpSpPr>
      <p:sp>
        <p:nvSpPr>
          <p:cNvPr id="1355" name="Google Shape;1355;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56" name="Google Shape;1356;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71" name="Shape 1371"/>
        <p:cNvGrpSpPr/>
        <p:nvPr/>
      </p:nvGrpSpPr>
      <p:grpSpPr>
        <a:xfrm>
          <a:off x="0" y="0"/>
          <a:ext cx="0" cy="0"/>
          <a:chOff x="0" y="0"/>
          <a:chExt cx="0" cy="0"/>
        </a:xfrm>
      </p:grpSpPr>
      <p:sp>
        <p:nvSpPr>
          <p:cNvPr id="1372" name="Google Shape;1372;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73" name="Google Shape;1373;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88" name="Shape 1388"/>
        <p:cNvGrpSpPr/>
        <p:nvPr/>
      </p:nvGrpSpPr>
      <p:grpSpPr>
        <a:xfrm>
          <a:off x="0" y="0"/>
          <a:ext cx="0" cy="0"/>
          <a:chOff x="0" y="0"/>
          <a:chExt cx="0" cy="0"/>
        </a:xfrm>
      </p:grpSpPr>
      <p:sp>
        <p:nvSpPr>
          <p:cNvPr id="1389" name="Google Shape;1389;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90" name="Google Shape;1390;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7" name="Shape 1617"/>
        <p:cNvGrpSpPr/>
        <p:nvPr/>
      </p:nvGrpSpPr>
      <p:grpSpPr>
        <a:xfrm>
          <a:off x="0" y="0"/>
          <a:ext cx="0" cy="0"/>
          <a:chOff x="0" y="0"/>
          <a:chExt cx="0" cy="0"/>
        </a:xfrm>
      </p:grpSpPr>
      <p:sp>
        <p:nvSpPr>
          <p:cNvPr id="1618" name="Google Shape;1618;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9" name="Google Shape;1619;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53" name="Shape 1653"/>
        <p:cNvGrpSpPr/>
        <p:nvPr/>
      </p:nvGrpSpPr>
      <p:grpSpPr>
        <a:xfrm>
          <a:off x="0" y="0"/>
          <a:ext cx="0" cy="0"/>
          <a:chOff x="0" y="0"/>
          <a:chExt cx="0" cy="0"/>
        </a:xfrm>
      </p:grpSpPr>
      <p:sp>
        <p:nvSpPr>
          <p:cNvPr id="1654" name="Google Shape;1654;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55" name="Google Shape;1655;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87" name="Shape 1687"/>
        <p:cNvGrpSpPr/>
        <p:nvPr/>
      </p:nvGrpSpPr>
      <p:grpSpPr>
        <a:xfrm>
          <a:off x="0" y="0"/>
          <a:ext cx="0" cy="0"/>
          <a:chOff x="0" y="0"/>
          <a:chExt cx="0" cy="0"/>
        </a:xfrm>
      </p:grpSpPr>
      <p:sp>
        <p:nvSpPr>
          <p:cNvPr id="1688" name="Google Shape;1688;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89" name="Google Shape;1689;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00" name="Shape 1700"/>
        <p:cNvGrpSpPr/>
        <p:nvPr/>
      </p:nvGrpSpPr>
      <p:grpSpPr>
        <a:xfrm>
          <a:off x="0" y="0"/>
          <a:ext cx="0" cy="0"/>
          <a:chOff x="0" y="0"/>
          <a:chExt cx="0" cy="0"/>
        </a:xfrm>
      </p:grpSpPr>
      <p:sp>
        <p:nvSpPr>
          <p:cNvPr id="1701" name="Google Shape;1701;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02" name="Google Shape;1702;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4" name="Shape 1714"/>
        <p:cNvGrpSpPr/>
        <p:nvPr/>
      </p:nvGrpSpPr>
      <p:grpSpPr>
        <a:xfrm>
          <a:off x="0" y="0"/>
          <a:ext cx="0" cy="0"/>
          <a:chOff x="0" y="0"/>
          <a:chExt cx="0" cy="0"/>
        </a:xfrm>
      </p:grpSpPr>
      <p:sp>
        <p:nvSpPr>
          <p:cNvPr id="1715" name="Google Shape;1715;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6" name="Google Shape;1716;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0" name="Shape 1720"/>
        <p:cNvGrpSpPr/>
        <p:nvPr/>
      </p:nvGrpSpPr>
      <p:grpSpPr>
        <a:xfrm>
          <a:off x="0" y="0"/>
          <a:ext cx="0" cy="0"/>
          <a:chOff x="0" y="0"/>
          <a:chExt cx="0" cy="0"/>
        </a:xfrm>
      </p:grpSpPr>
      <p:sp>
        <p:nvSpPr>
          <p:cNvPr id="1721" name="Google Shape;1721;gd1b89e2c7f_0_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2" name="Google Shape;1722;gd1b89e2c7f_0_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9" name="Shape 1769"/>
        <p:cNvGrpSpPr/>
        <p:nvPr/>
      </p:nvGrpSpPr>
      <p:grpSpPr>
        <a:xfrm>
          <a:off x="0" y="0"/>
          <a:ext cx="0" cy="0"/>
          <a:chOff x="0" y="0"/>
          <a:chExt cx="0" cy="0"/>
        </a:xfrm>
      </p:grpSpPr>
      <p:sp>
        <p:nvSpPr>
          <p:cNvPr id="1770" name="Google Shape;1770;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71" name="Google Shape;1771;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70" name="Shape 2070"/>
        <p:cNvGrpSpPr/>
        <p:nvPr/>
      </p:nvGrpSpPr>
      <p:grpSpPr>
        <a:xfrm>
          <a:off x="0" y="0"/>
          <a:ext cx="0" cy="0"/>
          <a:chOff x="0" y="0"/>
          <a:chExt cx="0" cy="0"/>
        </a:xfrm>
      </p:grpSpPr>
      <p:sp>
        <p:nvSpPr>
          <p:cNvPr id="2071" name="Google Shape;2071;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72" name="Google Shape;2072;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2.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grpSp>
        <p:nvGrpSpPr>
          <p:cNvPr id="11" name="Google Shape;11;p2"/>
          <p:cNvGrpSpPr/>
          <p:nvPr/>
        </p:nvGrpSpPr>
        <p:grpSpPr>
          <a:xfrm rot="-1098672">
            <a:off x="642669" y="1470772"/>
            <a:ext cx="1869046" cy="1532166"/>
            <a:chOff x="2962468" y="5325918"/>
            <a:chExt cx="3191376" cy="2616157"/>
          </a:xfrm>
        </p:grpSpPr>
        <p:sp>
          <p:nvSpPr>
            <p:cNvPr id="12" name="Google Shape;12;p2"/>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 name="Google Shape;13;p2"/>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 name="Google Shape;14;p2"/>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 name="Google Shape;15;p2"/>
          <p:cNvSpPr/>
          <p:nvPr/>
        </p:nvSpPr>
        <p:spPr>
          <a:xfrm>
            <a:off x="-78425" y="4427674"/>
            <a:ext cx="7883099" cy="2589984"/>
          </a:xfrm>
          <a:custGeom>
            <a:rect b="b" l="l" r="r" t="t"/>
            <a:pathLst>
              <a:path extrusionOk="0" h="3808800" w="7883099">
                <a:moveTo>
                  <a:pt x="14035" y="100395"/>
                </a:moveTo>
                <a:cubicBezTo>
                  <a:pt x="-27735" y="74155"/>
                  <a:pt x="32689" y="17033"/>
                  <a:pt x="81511" y="10071"/>
                </a:cubicBezTo>
                <a:cubicBezTo>
                  <a:pt x="526439" y="-52406"/>
                  <a:pt x="998856" y="158142"/>
                  <a:pt x="1249033" y="531400"/>
                </a:cubicBezTo>
                <a:cubicBezTo>
                  <a:pt x="1416829" y="781755"/>
                  <a:pt x="1512241" y="1115741"/>
                  <a:pt x="1788034" y="1236947"/>
                </a:cubicBezTo>
                <a:cubicBezTo>
                  <a:pt x="2038746" y="1347443"/>
                  <a:pt x="2326142" y="1229271"/>
                  <a:pt x="2572570" y="1109493"/>
                </a:cubicBezTo>
                <a:cubicBezTo>
                  <a:pt x="2818999" y="989715"/>
                  <a:pt x="3100682" y="864493"/>
                  <a:pt x="3356482" y="962671"/>
                </a:cubicBezTo>
                <a:cubicBezTo>
                  <a:pt x="3630936" y="1068080"/>
                  <a:pt x="3754641" y="1388499"/>
                  <a:pt x="3789896" y="1680357"/>
                </a:cubicBezTo>
                <a:cubicBezTo>
                  <a:pt x="3809175" y="1839674"/>
                  <a:pt x="3829614" y="2029784"/>
                  <a:pt x="3971973" y="2103685"/>
                </a:cubicBezTo>
                <a:cubicBezTo>
                  <a:pt x="4170383" y="2206773"/>
                  <a:pt x="4381556" y="1986942"/>
                  <a:pt x="4601476" y="1946868"/>
                </a:cubicBezTo>
                <a:cubicBezTo>
                  <a:pt x="4752511" y="1921520"/>
                  <a:pt x="4905027" y="1982837"/>
                  <a:pt x="4996422" y="2105739"/>
                </a:cubicBezTo>
                <a:cubicBezTo>
                  <a:pt x="5100492" y="2249882"/>
                  <a:pt x="5101206" y="2451773"/>
                  <a:pt x="5213218" y="2589849"/>
                </a:cubicBezTo>
                <a:cubicBezTo>
                  <a:pt x="5391725" y="2810036"/>
                  <a:pt x="5730887" y="2756128"/>
                  <a:pt x="6014178" y="2755502"/>
                </a:cubicBezTo>
                <a:cubicBezTo>
                  <a:pt x="6752035" y="2753718"/>
                  <a:pt x="7399032" y="3251037"/>
                  <a:pt x="7883141" y="3807978"/>
                </a:cubicBezTo>
                <a:lnTo>
                  <a:pt x="48487" y="3757639"/>
                </a:lnTo>
                <a:close/>
              </a:path>
            </a:pathLst>
          </a:custGeom>
          <a:gradFill>
            <a:gsLst>
              <a:gs pos="0">
                <a:schemeClr val="accent1"/>
              </a:gs>
              <a:gs pos="21000">
                <a:schemeClr val="accent1"/>
              </a:gs>
              <a:gs pos="38000">
                <a:schemeClr val="accent1"/>
              </a:gs>
              <a:gs pos="77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lang="en" sz="1800">
                <a:latin typeface="Calibri"/>
                <a:ea typeface="Calibri"/>
                <a:cs typeface="Calibri"/>
                <a:sym typeface="Calibri"/>
              </a:rPr>
              <a:t>s</a:t>
            </a:r>
            <a:endParaRPr sz="1800">
              <a:latin typeface="Calibri"/>
              <a:ea typeface="Calibri"/>
              <a:cs typeface="Calibri"/>
              <a:sym typeface="Calibri"/>
            </a:endParaRPr>
          </a:p>
        </p:txBody>
      </p:sp>
      <p:sp>
        <p:nvSpPr>
          <p:cNvPr id="16" name="Google Shape;16;p2"/>
          <p:cNvSpPr txBox="1"/>
          <p:nvPr>
            <p:ph type="title"/>
          </p:nvPr>
        </p:nvSpPr>
        <p:spPr>
          <a:xfrm>
            <a:off x="2932913" y="1848175"/>
            <a:ext cx="6404400" cy="1230600"/>
          </a:xfrm>
          <a:prstGeom prst="rect">
            <a:avLst/>
          </a:prstGeom>
        </p:spPr>
        <p:txBody>
          <a:bodyPr anchorCtr="0" anchor="t" bIns="121900" lIns="121900" spcFirstLastPara="1" rIns="121900" wrap="square" tIns="121900">
            <a:noAutofit/>
          </a:bodyPr>
          <a:lstStyle>
            <a:lvl1pPr lvl="0" algn="ctr">
              <a:spcBef>
                <a:spcPts val="0"/>
              </a:spcBef>
              <a:spcAft>
                <a:spcPts val="0"/>
              </a:spcAft>
              <a:buClr>
                <a:schemeClr val="dk1"/>
              </a:buClr>
              <a:buSzPts val="9000"/>
              <a:buNone/>
              <a:defRPr sz="9000">
                <a:solidFill>
                  <a:schemeClr val="dk1"/>
                </a:solidFill>
              </a:defRPr>
            </a:lvl1pPr>
            <a:lvl2pPr lvl="1" algn="ctr">
              <a:spcBef>
                <a:spcPts val="0"/>
              </a:spcBef>
              <a:spcAft>
                <a:spcPts val="0"/>
              </a:spcAft>
              <a:buClr>
                <a:schemeClr val="dk1"/>
              </a:buClr>
              <a:buSzPts val="9000"/>
              <a:buNone/>
              <a:defRPr sz="9000">
                <a:solidFill>
                  <a:schemeClr val="dk1"/>
                </a:solidFill>
              </a:defRPr>
            </a:lvl2pPr>
            <a:lvl3pPr lvl="2" algn="ctr">
              <a:spcBef>
                <a:spcPts val="0"/>
              </a:spcBef>
              <a:spcAft>
                <a:spcPts val="0"/>
              </a:spcAft>
              <a:buClr>
                <a:schemeClr val="dk1"/>
              </a:buClr>
              <a:buSzPts val="9000"/>
              <a:buNone/>
              <a:defRPr sz="9000">
                <a:solidFill>
                  <a:schemeClr val="dk1"/>
                </a:solidFill>
              </a:defRPr>
            </a:lvl3pPr>
            <a:lvl4pPr lvl="3" algn="ctr">
              <a:spcBef>
                <a:spcPts val="0"/>
              </a:spcBef>
              <a:spcAft>
                <a:spcPts val="0"/>
              </a:spcAft>
              <a:buClr>
                <a:schemeClr val="dk1"/>
              </a:buClr>
              <a:buSzPts val="9000"/>
              <a:buNone/>
              <a:defRPr sz="9000">
                <a:solidFill>
                  <a:schemeClr val="dk1"/>
                </a:solidFill>
              </a:defRPr>
            </a:lvl4pPr>
            <a:lvl5pPr lvl="4" algn="ctr">
              <a:spcBef>
                <a:spcPts val="0"/>
              </a:spcBef>
              <a:spcAft>
                <a:spcPts val="0"/>
              </a:spcAft>
              <a:buClr>
                <a:schemeClr val="dk1"/>
              </a:buClr>
              <a:buSzPts val="9000"/>
              <a:buNone/>
              <a:defRPr sz="9000">
                <a:solidFill>
                  <a:schemeClr val="dk1"/>
                </a:solidFill>
              </a:defRPr>
            </a:lvl5pPr>
            <a:lvl6pPr lvl="5" algn="ctr">
              <a:spcBef>
                <a:spcPts val="0"/>
              </a:spcBef>
              <a:spcAft>
                <a:spcPts val="0"/>
              </a:spcAft>
              <a:buClr>
                <a:schemeClr val="dk1"/>
              </a:buClr>
              <a:buSzPts val="9000"/>
              <a:buNone/>
              <a:defRPr sz="9000">
                <a:solidFill>
                  <a:schemeClr val="dk1"/>
                </a:solidFill>
              </a:defRPr>
            </a:lvl6pPr>
            <a:lvl7pPr lvl="6" algn="ctr">
              <a:spcBef>
                <a:spcPts val="0"/>
              </a:spcBef>
              <a:spcAft>
                <a:spcPts val="0"/>
              </a:spcAft>
              <a:buClr>
                <a:schemeClr val="dk1"/>
              </a:buClr>
              <a:buSzPts val="9000"/>
              <a:buNone/>
              <a:defRPr sz="9000">
                <a:solidFill>
                  <a:schemeClr val="dk1"/>
                </a:solidFill>
              </a:defRPr>
            </a:lvl7pPr>
            <a:lvl8pPr lvl="7" algn="ctr">
              <a:spcBef>
                <a:spcPts val="0"/>
              </a:spcBef>
              <a:spcAft>
                <a:spcPts val="0"/>
              </a:spcAft>
              <a:buClr>
                <a:schemeClr val="dk1"/>
              </a:buClr>
              <a:buSzPts val="9000"/>
              <a:buNone/>
              <a:defRPr sz="9000">
                <a:solidFill>
                  <a:schemeClr val="dk1"/>
                </a:solidFill>
              </a:defRPr>
            </a:lvl8pPr>
            <a:lvl9pPr lvl="8" algn="ctr">
              <a:spcBef>
                <a:spcPts val="0"/>
              </a:spcBef>
              <a:spcAft>
                <a:spcPts val="0"/>
              </a:spcAft>
              <a:buClr>
                <a:schemeClr val="dk1"/>
              </a:buClr>
              <a:buSzPts val="9000"/>
              <a:buNone/>
              <a:defRPr sz="9000">
                <a:solidFill>
                  <a:schemeClr val="dk1"/>
                </a:solidFill>
              </a:defRPr>
            </a:lvl9pPr>
          </a:lstStyle>
          <a:p/>
        </p:txBody>
      </p:sp>
      <p:sp>
        <p:nvSpPr>
          <p:cNvPr id="17" name="Google Shape;17;p2"/>
          <p:cNvSpPr/>
          <p:nvPr/>
        </p:nvSpPr>
        <p:spPr>
          <a:xfrm>
            <a:off x="-78416" y="5139221"/>
            <a:ext cx="7726211" cy="1831263"/>
          </a:xfrm>
          <a:custGeom>
            <a:rect b="b" l="l" r="r" t="t"/>
            <a:pathLst>
              <a:path extrusionOk="0" h="2240077" w="7726211">
                <a:moveTo>
                  <a:pt x="7726253" y="2239255"/>
                </a:moveTo>
                <a:lnTo>
                  <a:pt x="7306763" y="2063962"/>
                </a:lnTo>
                <a:cubicBezTo>
                  <a:pt x="7058817" y="1960696"/>
                  <a:pt x="6809532" y="1856626"/>
                  <a:pt x="6581936" y="1714000"/>
                </a:cubicBezTo>
                <a:cubicBezTo>
                  <a:pt x="6367104" y="1579405"/>
                  <a:pt x="6171907" y="1410538"/>
                  <a:pt x="5940206" y="1307718"/>
                </a:cubicBezTo>
                <a:cubicBezTo>
                  <a:pt x="5627819" y="1169019"/>
                  <a:pt x="5271609" y="1160985"/>
                  <a:pt x="4933517" y="1210253"/>
                </a:cubicBezTo>
                <a:cubicBezTo>
                  <a:pt x="4595426" y="1259521"/>
                  <a:pt x="4267956" y="1363055"/>
                  <a:pt x="3935219" y="1440617"/>
                </a:cubicBezTo>
                <a:cubicBezTo>
                  <a:pt x="3602483" y="1518177"/>
                  <a:pt x="3251539" y="1568784"/>
                  <a:pt x="2925675" y="1469356"/>
                </a:cubicBezTo>
                <a:cubicBezTo>
                  <a:pt x="2536263" y="1350559"/>
                  <a:pt x="2243245" y="1037817"/>
                  <a:pt x="1951476" y="753901"/>
                </a:cubicBezTo>
                <a:cubicBezTo>
                  <a:pt x="1715044" y="523806"/>
                  <a:pt x="1463349" y="302458"/>
                  <a:pt x="1167207" y="157243"/>
                </a:cubicBezTo>
                <a:cubicBezTo>
                  <a:pt x="871064" y="12028"/>
                  <a:pt x="522798" y="-51342"/>
                  <a:pt x="207377" y="45587"/>
                </a:cubicBezTo>
                <a:cubicBezTo>
                  <a:pt x="131779" y="68793"/>
                  <a:pt x="57253" y="101906"/>
                  <a:pt x="41" y="156440"/>
                </a:cubicBezTo>
                <a:lnTo>
                  <a:pt x="11555" y="2229794"/>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1295846" y="0"/>
            <a:ext cx="18678" cy="49525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19" name="Google Shape;19;p2"/>
          <p:cNvSpPr/>
          <p:nvPr/>
        </p:nvSpPr>
        <p:spPr>
          <a:xfrm flipH="1">
            <a:off x="2899298" y="-16275"/>
            <a:ext cx="18678" cy="229619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flipH="1">
            <a:off x="11076897" y="-16273"/>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21" name="Google Shape;21;p2"/>
          <p:cNvSpPr/>
          <p:nvPr/>
        </p:nvSpPr>
        <p:spPr>
          <a:xfrm flipH="1">
            <a:off x="9449666" y="-16268"/>
            <a:ext cx="18678" cy="165086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7255765" y="-16267"/>
            <a:ext cx="18678" cy="82543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 name="Google Shape;23;p2"/>
          <p:cNvGrpSpPr/>
          <p:nvPr/>
        </p:nvGrpSpPr>
        <p:grpSpPr>
          <a:xfrm>
            <a:off x="10665121" y="2637443"/>
            <a:ext cx="842181" cy="686460"/>
            <a:chOff x="3861727" y="6022062"/>
            <a:chExt cx="1025299" cy="835720"/>
          </a:xfrm>
        </p:grpSpPr>
        <p:sp>
          <p:nvSpPr>
            <p:cNvPr id="24" name="Google Shape;24;p2"/>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 name="Google Shape;28;p2"/>
          <p:cNvSpPr/>
          <p:nvPr/>
        </p:nvSpPr>
        <p:spPr>
          <a:xfrm>
            <a:off x="2461715" y="2193790"/>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a:off x="9087954" y="1565046"/>
            <a:ext cx="741821" cy="616970"/>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0" name="Google Shape;30;p2"/>
          <p:cNvGrpSpPr/>
          <p:nvPr/>
        </p:nvGrpSpPr>
        <p:grpSpPr>
          <a:xfrm>
            <a:off x="6976189" y="751691"/>
            <a:ext cx="588560" cy="486545"/>
            <a:chOff x="6553537" y="1126875"/>
            <a:chExt cx="682626" cy="564307"/>
          </a:xfrm>
        </p:grpSpPr>
        <p:sp>
          <p:nvSpPr>
            <p:cNvPr id="31" name="Google Shape;31;p2"/>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6" name="Google Shape;56;p2"/>
          <p:cNvGrpSpPr/>
          <p:nvPr/>
        </p:nvGrpSpPr>
        <p:grpSpPr>
          <a:xfrm>
            <a:off x="1009876" y="390464"/>
            <a:ext cx="590046" cy="487299"/>
            <a:chOff x="7533147" y="533119"/>
            <a:chExt cx="795961" cy="657357"/>
          </a:xfrm>
        </p:grpSpPr>
        <p:sp>
          <p:nvSpPr>
            <p:cNvPr id="57" name="Google Shape;57;p2"/>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9" name="Google Shape;59;p2"/>
          <p:cNvSpPr/>
          <p:nvPr/>
        </p:nvSpPr>
        <p:spPr>
          <a:xfrm>
            <a:off x="10531743" y="3675444"/>
            <a:ext cx="1108942" cy="523620"/>
          </a:xfrm>
          <a:custGeom>
            <a:rect b="b" l="l" r="r" t="t"/>
            <a:pathLst>
              <a:path extrusionOk="0" h="1120042" w="2372068">
                <a:moveTo>
                  <a:pt x="531095" y="394660"/>
                </a:moveTo>
                <a:cubicBezTo>
                  <a:pt x="536525" y="377801"/>
                  <a:pt x="567005" y="289314"/>
                  <a:pt x="658254" y="246356"/>
                </a:cubicBezTo>
                <a:cubicBezTo>
                  <a:pt x="742360" y="206637"/>
                  <a:pt x="845420" y="221305"/>
                  <a:pt x="923049" y="283408"/>
                </a:cubicBezTo>
                <a:cubicBezTo>
                  <a:pt x="946671" y="104529"/>
                  <a:pt x="1112025" y="-20439"/>
                  <a:pt x="1283094" y="2707"/>
                </a:cubicBezTo>
                <a:cubicBezTo>
                  <a:pt x="1444448" y="24519"/>
                  <a:pt x="1567510" y="172156"/>
                  <a:pt x="1558462" y="341701"/>
                </a:cubicBezTo>
                <a:cubicBezTo>
                  <a:pt x="1699242" y="279598"/>
                  <a:pt x="1858976" y="300267"/>
                  <a:pt x="1966228" y="394660"/>
                </a:cubicBezTo>
                <a:cubicBezTo>
                  <a:pt x="2081099" y="495530"/>
                  <a:pt x="2087385" y="638119"/>
                  <a:pt x="2088052" y="664694"/>
                </a:cubicBezTo>
                <a:cubicBezTo>
                  <a:pt x="2222164" y="642501"/>
                  <a:pt x="2346942" y="732226"/>
                  <a:pt x="2368753" y="855194"/>
                </a:cubicBezTo>
                <a:cubicBezTo>
                  <a:pt x="2387803" y="964541"/>
                  <a:pt x="2322272" y="1078746"/>
                  <a:pt x="2209877" y="1119989"/>
                </a:cubicBezTo>
                <a:lnTo>
                  <a:pt x="298114" y="1114655"/>
                </a:lnTo>
                <a:cubicBezTo>
                  <a:pt x="104185" y="1051028"/>
                  <a:pt x="-15164" y="874054"/>
                  <a:pt x="1505" y="712224"/>
                </a:cubicBezTo>
                <a:cubicBezTo>
                  <a:pt x="22842" y="506198"/>
                  <a:pt x="264491" y="326366"/>
                  <a:pt x="531095" y="39466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7215616" y="1181036"/>
            <a:ext cx="1124583" cy="530985"/>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10463909" y="420573"/>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2346315" y="513781"/>
            <a:ext cx="1397485" cy="737737"/>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3" name="Google Shape;63;p2"/>
          <p:cNvGrpSpPr/>
          <p:nvPr/>
        </p:nvGrpSpPr>
        <p:grpSpPr>
          <a:xfrm>
            <a:off x="113559" y="92410"/>
            <a:ext cx="11890709" cy="4149637"/>
            <a:chOff x="157446" y="1467039"/>
            <a:chExt cx="11890709" cy="4149637"/>
          </a:xfrm>
        </p:grpSpPr>
        <p:sp>
          <p:nvSpPr>
            <p:cNvPr id="64" name="Google Shape;64;p2"/>
            <p:cNvSpPr/>
            <p:nvPr/>
          </p:nvSpPr>
          <p:spPr>
            <a:xfrm rot="-4052055">
              <a:off x="638769" y="2628801"/>
              <a:ext cx="145189" cy="145189"/>
            </a:xfrm>
            <a:custGeom>
              <a:rect b="b" l="l" r="r" t="t"/>
              <a:pathLst>
                <a:path extrusionOk="0" h="145049" w="145049">
                  <a:moveTo>
                    <a:pt x="144451" y="73316"/>
                  </a:moveTo>
                  <a:cubicBezTo>
                    <a:pt x="144451" y="113371"/>
                    <a:pt x="111981" y="145841"/>
                    <a:pt x="71927" y="145841"/>
                  </a:cubicBezTo>
                  <a:cubicBezTo>
                    <a:pt x="31872" y="145841"/>
                    <a:pt x="-598" y="113371"/>
                    <a:pt x="-598" y="73316"/>
                  </a:cubicBezTo>
                  <a:cubicBezTo>
                    <a:pt x="-598" y="33262"/>
                    <a:pt x="31872" y="791"/>
                    <a:pt x="71927" y="791"/>
                  </a:cubicBezTo>
                  <a:cubicBezTo>
                    <a:pt x="111981" y="791"/>
                    <a:pt x="144451" y="33262"/>
                    <a:pt x="144451" y="733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rot="-2700000">
              <a:off x="1704655" y="5403989"/>
              <a:ext cx="176196" cy="176196"/>
            </a:xfrm>
            <a:custGeom>
              <a:rect b="b" l="l" r="r" t="t"/>
              <a:pathLst>
                <a:path extrusionOk="0" h="176098" w="176098">
                  <a:moveTo>
                    <a:pt x="175500" y="88841"/>
                  </a:moveTo>
                  <a:cubicBezTo>
                    <a:pt x="175500" y="137469"/>
                    <a:pt x="136079" y="176889"/>
                    <a:pt x="87451" y="176889"/>
                  </a:cubicBezTo>
                  <a:cubicBezTo>
                    <a:pt x="38823" y="176889"/>
                    <a:pt x="-598" y="137469"/>
                    <a:pt x="-598" y="88841"/>
                  </a:cubicBezTo>
                  <a:cubicBezTo>
                    <a:pt x="-598" y="40212"/>
                    <a:pt x="38823" y="792"/>
                    <a:pt x="87451" y="792"/>
                  </a:cubicBezTo>
                  <a:cubicBezTo>
                    <a:pt x="136079" y="792"/>
                    <a:pt x="175500" y="40212"/>
                    <a:pt x="175500" y="888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406138" y="3928911"/>
              <a:ext cx="101377" cy="101378"/>
            </a:xfrm>
            <a:custGeom>
              <a:rect b="b" l="l" r="r" t="t"/>
              <a:pathLst>
                <a:path extrusionOk="0" h="101378" w="101377">
                  <a:moveTo>
                    <a:pt x="100780" y="51520"/>
                  </a:moveTo>
                  <a:cubicBezTo>
                    <a:pt x="100780" y="23506"/>
                    <a:pt x="78065" y="792"/>
                    <a:pt x="50051" y="792"/>
                  </a:cubicBezTo>
                  <a:cubicBezTo>
                    <a:pt x="22069" y="839"/>
                    <a:pt x="-598" y="23537"/>
                    <a:pt x="-598" y="51520"/>
                  </a:cubicBezTo>
                  <a:cubicBezTo>
                    <a:pt x="-598" y="79495"/>
                    <a:pt x="22076" y="102170"/>
                    <a:pt x="50051" y="102170"/>
                  </a:cubicBezTo>
                  <a:cubicBezTo>
                    <a:pt x="78034" y="102170"/>
                    <a:pt x="100740" y="79502"/>
                    <a:pt x="100780" y="515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3543912" y="1737252"/>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2"/>
            <p:cNvSpPr/>
            <p:nvPr/>
          </p:nvSpPr>
          <p:spPr>
            <a:xfrm>
              <a:off x="380947" y="1577968"/>
              <a:ext cx="62724" cy="62724"/>
            </a:xfrm>
            <a:custGeom>
              <a:rect b="b" l="l" r="r" t="t"/>
              <a:pathLst>
                <a:path extrusionOk="0" h="62724" w="62724">
                  <a:moveTo>
                    <a:pt x="62126" y="32154"/>
                  </a:moveTo>
                  <a:cubicBezTo>
                    <a:pt x="62126" y="14834"/>
                    <a:pt x="48083" y="792"/>
                    <a:pt x="30764" y="792"/>
                  </a:cubicBezTo>
                  <a:cubicBezTo>
                    <a:pt x="13444" y="792"/>
                    <a:pt x="-598" y="14834"/>
                    <a:pt x="-598" y="32154"/>
                  </a:cubicBezTo>
                  <a:cubicBezTo>
                    <a:pt x="-598" y="49473"/>
                    <a:pt x="13444" y="63516"/>
                    <a:pt x="30764" y="63516"/>
                  </a:cubicBezTo>
                  <a:cubicBezTo>
                    <a:pt x="48083"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8552197" y="2978092"/>
              <a:ext cx="149126" cy="149126"/>
            </a:xfrm>
            <a:custGeom>
              <a:rect b="b" l="l" r="r" t="t"/>
              <a:pathLst>
                <a:path extrusionOk="0" h="149126" w="149126">
                  <a:moveTo>
                    <a:pt x="149127" y="74563"/>
                  </a:moveTo>
                  <a:cubicBezTo>
                    <a:pt x="149127" y="115743"/>
                    <a:pt x="115743" y="149127"/>
                    <a:pt x="74564" y="149127"/>
                  </a:cubicBezTo>
                  <a:cubicBezTo>
                    <a:pt x="33384" y="149127"/>
                    <a:pt x="0" y="115744"/>
                    <a:pt x="0" y="74563"/>
                  </a:cubicBezTo>
                  <a:cubicBezTo>
                    <a:pt x="0" y="33383"/>
                    <a:pt x="33384" y="0"/>
                    <a:pt x="74564" y="0"/>
                  </a:cubicBezTo>
                  <a:cubicBezTo>
                    <a:pt x="115743" y="0"/>
                    <a:pt x="149127" y="33383"/>
                    <a:pt x="149127" y="745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9180065" y="1489038"/>
              <a:ext cx="102710" cy="102710"/>
            </a:xfrm>
            <a:custGeom>
              <a:rect b="b" l="l" r="r" t="t"/>
              <a:pathLst>
                <a:path extrusionOk="0" h="102710" w="102710">
                  <a:moveTo>
                    <a:pt x="102711" y="51355"/>
                  </a:moveTo>
                  <a:cubicBezTo>
                    <a:pt x="102711" y="79718"/>
                    <a:pt x="79719" y="102711"/>
                    <a:pt x="51355" y="102711"/>
                  </a:cubicBezTo>
                  <a:cubicBezTo>
                    <a:pt x="22993" y="102711"/>
                    <a:pt x="0" y="79718"/>
                    <a:pt x="0" y="51355"/>
                  </a:cubicBezTo>
                  <a:cubicBezTo>
                    <a:pt x="0" y="22993"/>
                    <a:pt x="22992" y="0"/>
                    <a:pt x="51355" y="0"/>
                  </a:cubicBezTo>
                  <a:cubicBezTo>
                    <a:pt x="79718" y="0"/>
                    <a:pt x="102711" y="22993"/>
                    <a:pt x="102711" y="51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rot="-552203">
              <a:off x="6908855" y="1529537"/>
              <a:ext cx="135848" cy="135848"/>
            </a:xfrm>
            <a:custGeom>
              <a:rect b="b" l="l" r="r" t="t"/>
              <a:pathLst>
                <a:path extrusionOk="0" h="135797" w="135797">
                  <a:moveTo>
                    <a:pt x="135199" y="68690"/>
                  </a:moveTo>
                  <a:cubicBezTo>
                    <a:pt x="135199" y="106190"/>
                    <a:pt x="104800" y="136589"/>
                    <a:pt x="67300" y="136589"/>
                  </a:cubicBezTo>
                  <a:cubicBezTo>
                    <a:pt x="29800" y="136589"/>
                    <a:pt x="-599" y="106190"/>
                    <a:pt x="-599" y="68690"/>
                  </a:cubicBezTo>
                  <a:cubicBezTo>
                    <a:pt x="-599" y="31191"/>
                    <a:pt x="29800" y="791"/>
                    <a:pt x="67300" y="791"/>
                  </a:cubicBezTo>
                  <a:cubicBezTo>
                    <a:pt x="104800" y="791"/>
                    <a:pt x="135199" y="31191"/>
                    <a:pt x="135199" y="6869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157446" y="2367108"/>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1"/>
                    <a:pt x="13123" y="28469"/>
                  </a:cubicBezTo>
                  <a:cubicBezTo>
                    <a:pt x="13147" y="28469"/>
                    <a:pt x="13178" y="28469"/>
                    <a:pt x="13201" y="28469"/>
                  </a:cubicBezTo>
                  <a:cubicBezTo>
                    <a:pt x="20870"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a:off x="2767701" y="4504953"/>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2"/>
                    <a:pt x="13123" y="28469"/>
                  </a:cubicBezTo>
                  <a:cubicBezTo>
                    <a:pt x="13147" y="28469"/>
                    <a:pt x="13178" y="28469"/>
                    <a:pt x="13201" y="28469"/>
                  </a:cubicBezTo>
                  <a:cubicBezTo>
                    <a:pt x="20870"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2"/>
            <p:cNvSpPr/>
            <p:nvPr/>
          </p:nvSpPr>
          <p:spPr>
            <a:xfrm>
              <a:off x="5253144" y="1784295"/>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2"/>
            <p:cNvSpPr/>
            <p:nvPr/>
          </p:nvSpPr>
          <p:spPr>
            <a:xfrm>
              <a:off x="9511420" y="36844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8883302" y="230176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10012336" y="33759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11611800" y="3556251"/>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 name="Google Shape;79;p2"/>
            <p:cNvSpPr/>
            <p:nvPr/>
          </p:nvSpPr>
          <p:spPr>
            <a:xfrm>
              <a:off x="11462830" y="5069470"/>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10636007" y="14670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a:off x="11441819" y="2620250"/>
              <a:ext cx="62331" cy="62724"/>
            </a:xfrm>
            <a:custGeom>
              <a:rect b="b" l="l" r="r" t="t"/>
              <a:pathLst>
                <a:path extrusionOk="0" h="62724" w="62331">
                  <a:moveTo>
                    <a:pt x="61734" y="32154"/>
                  </a:moveTo>
                  <a:cubicBezTo>
                    <a:pt x="61734" y="14834"/>
                    <a:pt x="47699" y="792"/>
                    <a:pt x="30371" y="792"/>
                  </a:cubicBezTo>
                  <a:cubicBezTo>
                    <a:pt x="13201" y="1004"/>
                    <a:pt x="-598" y="14983"/>
                    <a:pt x="-598" y="32154"/>
                  </a:cubicBezTo>
                  <a:cubicBezTo>
                    <a:pt x="-598" y="49324"/>
                    <a:pt x="13201" y="63304"/>
                    <a:pt x="30371" y="63516"/>
                  </a:cubicBezTo>
                  <a:cubicBezTo>
                    <a:pt x="47699" y="63516"/>
                    <a:pt x="61734" y="49473"/>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2"/>
            <p:cNvSpPr/>
            <p:nvPr/>
          </p:nvSpPr>
          <p:spPr>
            <a:xfrm>
              <a:off x="11985431" y="1553875"/>
              <a:ext cx="62724" cy="62724"/>
            </a:xfrm>
            <a:custGeom>
              <a:rect b="b" l="l" r="r" t="t"/>
              <a:pathLst>
                <a:path extrusionOk="0" h="62724" w="62724">
                  <a:moveTo>
                    <a:pt x="62126" y="32154"/>
                  </a:moveTo>
                  <a:cubicBezTo>
                    <a:pt x="62126" y="14834"/>
                    <a:pt x="48091" y="792"/>
                    <a:pt x="30764" y="792"/>
                  </a:cubicBezTo>
                  <a:cubicBezTo>
                    <a:pt x="13435" y="792"/>
                    <a:pt x="-598" y="14834"/>
                    <a:pt x="-598" y="32154"/>
                  </a:cubicBezTo>
                  <a:cubicBezTo>
                    <a:pt x="-598" y="49474"/>
                    <a:pt x="13435" y="63516"/>
                    <a:pt x="30764" y="63516"/>
                  </a:cubicBezTo>
                  <a:cubicBezTo>
                    <a:pt x="48091" y="63516"/>
                    <a:pt x="62126" y="49474"/>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2"/>
            <p:cNvSpPr/>
            <p:nvPr/>
          </p:nvSpPr>
          <p:spPr>
            <a:xfrm>
              <a:off x="5052662" y="1859015"/>
              <a:ext cx="62724" cy="62724"/>
            </a:xfrm>
            <a:custGeom>
              <a:rect b="b" l="l" r="r" t="t"/>
              <a:pathLst>
                <a:path extrusionOk="0" h="62724" w="62724">
                  <a:moveTo>
                    <a:pt x="62126" y="32154"/>
                  </a:moveTo>
                  <a:cubicBezTo>
                    <a:pt x="62126" y="14834"/>
                    <a:pt x="48092" y="792"/>
                    <a:pt x="30764" y="792"/>
                  </a:cubicBezTo>
                  <a:cubicBezTo>
                    <a:pt x="13437" y="792"/>
                    <a:pt x="-598" y="14834"/>
                    <a:pt x="-598" y="32154"/>
                  </a:cubicBezTo>
                  <a:cubicBezTo>
                    <a:pt x="-598" y="49473"/>
                    <a:pt x="13437" y="63516"/>
                    <a:pt x="30764" y="63516"/>
                  </a:cubicBezTo>
                  <a:cubicBezTo>
                    <a:pt x="48092"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a:off x="11912250" y="4235396"/>
              <a:ext cx="62331" cy="62332"/>
            </a:xfrm>
            <a:custGeom>
              <a:rect b="b" l="l" r="r" t="t"/>
              <a:pathLst>
                <a:path extrusionOk="0" h="62332" w="62331">
                  <a:moveTo>
                    <a:pt x="61734" y="32154"/>
                  </a:moveTo>
                  <a:cubicBezTo>
                    <a:pt x="61734" y="14834"/>
                    <a:pt x="47699" y="792"/>
                    <a:pt x="30371" y="792"/>
                  </a:cubicBezTo>
                  <a:cubicBezTo>
                    <a:pt x="13201" y="1003"/>
                    <a:pt x="-598" y="14983"/>
                    <a:pt x="-598" y="32154"/>
                  </a:cubicBezTo>
                  <a:cubicBezTo>
                    <a:pt x="-363" y="49168"/>
                    <a:pt x="13358" y="62912"/>
                    <a:pt x="30371" y="63124"/>
                  </a:cubicBezTo>
                  <a:cubicBezTo>
                    <a:pt x="47544" y="63124"/>
                    <a:pt x="61498" y="49324"/>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5" name="Google Shape;85;p2"/>
          <p:cNvSpPr/>
          <p:nvPr/>
        </p:nvSpPr>
        <p:spPr>
          <a:xfrm>
            <a:off x="4563275" y="4495502"/>
            <a:ext cx="7659003" cy="2475643"/>
          </a:xfrm>
          <a:custGeom>
            <a:rect b="b" l="l" r="r" t="t"/>
            <a:pathLst>
              <a:path extrusionOk="0" h="3104254" w="7659003">
                <a:moveTo>
                  <a:pt x="41" y="3092275"/>
                </a:moveTo>
                <a:cubicBezTo>
                  <a:pt x="510302" y="2801666"/>
                  <a:pt x="777527" y="2199295"/>
                  <a:pt x="1278149" y="1892353"/>
                </a:cubicBezTo>
                <a:cubicBezTo>
                  <a:pt x="1638286" y="1671540"/>
                  <a:pt x="2103206" y="1631020"/>
                  <a:pt x="2496188" y="1786142"/>
                </a:cubicBezTo>
                <a:cubicBezTo>
                  <a:pt x="2680764" y="1859062"/>
                  <a:pt x="2862127" y="1974467"/>
                  <a:pt x="3059644" y="1957419"/>
                </a:cubicBezTo>
                <a:cubicBezTo>
                  <a:pt x="3221193" y="1943496"/>
                  <a:pt x="3363106" y="1841390"/>
                  <a:pt x="3471102" y="1720451"/>
                </a:cubicBezTo>
                <a:cubicBezTo>
                  <a:pt x="3579099" y="1599514"/>
                  <a:pt x="3662996" y="1459029"/>
                  <a:pt x="3766709" y="1334431"/>
                </a:cubicBezTo>
                <a:cubicBezTo>
                  <a:pt x="3864441" y="1217063"/>
                  <a:pt x="3988860" y="1110138"/>
                  <a:pt x="4139699" y="1085772"/>
                </a:cubicBezTo>
                <a:cubicBezTo>
                  <a:pt x="4456637" y="1034540"/>
                  <a:pt x="4727878" y="1357191"/>
                  <a:pt x="5049011" y="1357994"/>
                </a:cubicBezTo>
                <a:cubicBezTo>
                  <a:pt x="5260631" y="1358530"/>
                  <a:pt x="5448241" y="1216438"/>
                  <a:pt x="5578997" y="1049981"/>
                </a:cubicBezTo>
                <a:cubicBezTo>
                  <a:pt x="5709754" y="883523"/>
                  <a:pt x="5800613" y="688951"/>
                  <a:pt x="5928602" y="520351"/>
                </a:cubicBezTo>
                <a:cubicBezTo>
                  <a:pt x="6014018" y="407803"/>
                  <a:pt x="6126209" y="302128"/>
                  <a:pt x="6266158" y="283027"/>
                </a:cubicBezTo>
                <a:cubicBezTo>
                  <a:pt x="6488399" y="252592"/>
                  <a:pt x="6699394" y="448503"/>
                  <a:pt x="6919403" y="405215"/>
                </a:cubicBezTo>
                <a:cubicBezTo>
                  <a:pt x="7194393" y="351038"/>
                  <a:pt x="7352460" y="-50870"/>
                  <a:pt x="7627182" y="4378"/>
                </a:cubicBezTo>
                <a:lnTo>
                  <a:pt x="7659045" y="3103432"/>
                </a:lnTo>
                <a:close/>
              </a:path>
            </a:pathLst>
          </a:custGeom>
          <a:solidFill>
            <a:schemeClr val="accent1"/>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86" name="Google Shape;86;p2"/>
          <p:cNvSpPr txBox="1"/>
          <p:nvPr/>
        </p:nvSpPr>
        <p:spPr>
          <a:xfrm rot="5400000">
            <a:off x="-895150" y="6431300"/>
            <a:ext cx="18702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accent2"/>
                </a:solidFill>
                <a:latin typeface="DM Sans"/>
                <a:ea typeface="DM Sans"/>
                <a:cs typeface="DM Sans"/>
                <a:sym typeface="DM Sans"/>
              </a:rPr>
              <a:t>slidesmania.com</a:t>
            </a:r>
            <a:endParaRPr sz="1000">
              <a:solidFill>
                <a:schemeClr val="accent2"/>
              </a:solidFill>
              <a:latin typeface="DM Sans"/>
              <a:ea typeface="DM Sans"/>
              <a:cs typeface="DM Sans"/>
              <a:sym typeface="DM Sans"/>
            </a:endParaRPr>
          </a:p>
        </p:txBody>
      </p:sp>
      <p:grpSp>
        <p:nvGrpSpPr>
          <p:cNvPr id="87" name="Google Shape;87;p2"/>
          <p:cNvGrpSpPr/>
          <p:nvPr/>
        </p:nvGrpSpPr>
        <p:grpSpPr>
          <a:xfrm>
            <a:off x="3743740" y="966168"/>
            <a:ext cx="1006879" cy="825398"/>
            <a:chOff x="2962468" y="5325918"/>
            <a:chExt cx="3191376" cy="2616157"/>
          </a:xfrm>
        </p:grpSpPr>
        <p:sp>
          <p:nvSpPr>
            <p:cNvPr id="88" name="Google Shape;88;p2"/>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 name="Google Shape;91;p2"/>
          <p:cNvGrpSpPr/>
          <p:nvPr/>
        </p:nvGrpSpPr>
        <p:grpSpPr>
          <a:xfrm rot="-803591">
            <a:off x="7834098" y="213598"/>
            <a:ext cx="1234489" cy="1005826"/>
            <a:chOff x="2962468" y="5325918"/>
            <a:chExt cx="3191376" cy="2616157"/>
          </a:xfrm>
        </p:grpSpPr>
        <p:sp>
          <p:nvSpPr>
            <p:cNvPr id="92" name="Google Shape;92;p2"/>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2"/>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5" name="Google Shape;95;p2"/>
          <p:cNvGrpSpPr/>
          <p:nvPr/>
        </p:nvGrpSpPr>
        <p:grpSpPr>
          <a:xfrm rot="767579">
            <a:off x="10057838" y="1657030"/>
            <a:ext cx="1006001" cy="823056"/>
            <a:chOff x="2962468" y="5325918"/>
            <a:chExt cx="3191376" cy="2616157"/>
          </a:xfrm>
        </p:grpSpPr>
        <p:sp>
          <p:nvSpPr>
            <p:cNvPr id="96" name="Google Shape;96;p2"/>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2"/>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2"/>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99" name="Shape 99"/>
        <p:cNvGrpSpPr/>
        <p:nvPr/>
      </p:nvGrpSpPr>
      <p:grpSpPr>
        <a:xfrm>
          <a:off x="0" y="0"/>
          <a:ext cx="0" cy="0"/>
          <a:chOff x="0" y="0"/>
          <a:chExt cx="0" cy="0"/>
        </a:xfrm>
      </p:grpSpPr>
      <p:sp>
        <p:nvSpPr>
          <p:cNvPr id="100" name="Google Shape;100;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01" name="Shape 101"/>
        <p:cNvGrpSpPr/>
        <p:nvPr/>
      </p:nvGrpSpPr>
      <p:grpSpPr>
        <a:xfrm>
          <a:off x="0" y="0"/>
          <a:ext cx="0" cy="0"/>
          <a:chOff x="0" y="0"/>
          <a:chExt cx="0" cy="0"/>
        </a:xfrm>
      </p:grpSpPr>
      <p:grpSp>
        <p:nvGrpSpPr>
          <p:cNvPr id="102" name="Google Shape;102;p4"/>
          <p:cNvGrpSpPr/>
          <p:nvPr/>
        </p:nvGrpSpPr>
        <p:grpSpPr>
          <a:xfrm rot="762020">
            <a:off x="3536815" y="128459"/>
            <a:ext cx="1005961" cy="831115"/>
            <a:chOff x="2962468" y="5325918"/>
            <a:chExt cx="3191376" cy="2616157"/>
          </a:xfrm>
        </p:grpSpPr>
        <p:sp>
          <p:nvSpPr>
            <p:cNvPr id="103" name="Google Shape;103;p4"/>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4"/>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4"/>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6" name="Google Shape;106;p4"/>
          <p:cNvGrpSpPr/>
          <p:nvPr/>
        </p:nvGrpSpPr>
        <p:grpSpPr>
          <a:xfrm>
            <a:off x="2040509" y="1588245"/>
            <a:ext cx="841247" cy="690404"/>
            <a:chOff x="2962468" y="5325918"/>
            <a:chExt cx="3191376" cy="2616157"/>
          </a:xfrm>
        </p:grpSpPr>
        <p:sp>
          <p:nvSpPr>
            <p:cNvPr id="107" name="Google Shape;107;p4"/>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4"/>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4"/>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0" name="Google Shape;110;p4"/>
          <p:cNvSpPr/>
          <p:nvPr/>
        </p:nvSpPr>
        <p:spPr>
          <a:xfrm flipH="1">
            <a:off x="551123" y="-16275"/>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 name="Google Shape;111;p4"/>
          <p:cNvSpPr/>
          <p:nvPr/>
        </p:nvSpPr>
        <p:spPr>
          <a:xfrm>
            <a:off x="113490" y="3915777"/>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4"/>
          <p:cNvSpPr txBox="1"/>
          <p:nvPr>
            <p:ph type="title"/>
          </p:nvPr>
        </p:nvSpPr>
        <p:spPr>
          <a:xfrm>
            <a:off x="2626332" y="3057725"/>
            <a:ext cx="6865200" cy="13248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13" name="Google Shape;113;p4"/>
          <p:cNvSpPr txBox="1"/>
          <p:nvPr>
            <p:ph idx="1" type="body"/>
          </p:nvPr>
        </p:nvSpPr>
        <p:spPr>
          <a:xfrm>
            <a:off x="1643513" y="4382525"/>
            <a:ext cx="8830800" cy="22359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grpSp>
        <p:nvGrpSpPr>
          <p:cNvPr id="114" name="Google Shape;114;p4"/>
          <p:cNvGrpSpPr/>
          <p:nvPr/>
        </p:nvGrpSpPr>
        <p:grpSpPr>
          <a:xfrm>
            <a:off x="113559" y="92410"/>
            <a:ext cx="11890709" cy="4280871"/>
            <a:chOff x="157446" y="1467039"/>
            <a:chExt cx="11890709" cy="4280871"/>
          </a:xfrm>
        </p:grpSpPr>
        <p:sp>
          <p:nvSpPr>
            <p:cNvPr id="115" name="Google Shape;115;p4"/>
            <p:cNvSpPr/>
            <p:nvPr/>
          </p:nvSpPr>
          <p:spPr>
            <a:xfrm rot="-4052055">
              <a:off x="638769" y="2628801"/>
              <a:ext cx="145189" cy="145189"/>
            </a:xfrm>
            <a:custGeom>
              <a:rect b="b" l="l" r="r" t="t"/>
              <a:pathLst>
                <a:path extrusionOk="0" h="145049" w="145049">
                  <a:moveTo>
                    <a:pt x="144451" y="73316"/>
                  </a:moveTo>
                  <a:cubicBezTo>
                    <a:pt x="144451" y="113371"/>
                    <a:pt x="111981" y="145841"/>
                    <a:pt x="71927" y="145841"/>
                  </a:cubicBezTo>
                  <a:cubicBezTo>
                    <a:pt x="31872" y="145841"/>
                    <a:pt x="-598" y="113371"/>
                    <a:pt x="-598" y="73316"/>
                  </a:cubicBezTo>
                  <a:cubicBezTo>
                    <a:pt x="-598" y="33262"/>
                    <a:pt x="31872" y="791"/>
                    <a:pt x="71927" y="791"/>
                  </a:cubicBezTo>
                  <a:cubicBezTo>
                    <a:pt x="111981" y="791"/>
                    <a:pt x="144451" y="33262"/>
                    <a:pt x="144451" y="733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4"/>
            <p:cNvSpPr/>
            <p:nvPr/>
          </p:nvSpPr>
          <p:spPr>
            <a:xfrm rot="-2700000">
              <a:off x="1704655" y="5403989"/>
              <a:ext cx="176196" cy="176196"/>
            </a:xfrm>
            <a:custGeom>
              <a:rect b="b" l="l" r="r" t="t"/>
              <a:pathLst>
                <a:path extrusionOk="0" h="176098" w="176098">
                  <a:moveTo>
                    <a:pt x="175500" y="88841"/>
                  </a:moveTo>
                  <a:cubicBezTo>
                    <a:pt x="175500" y="137469"/>
                    <a:pt x="136079" y="176889"/>
                    <a:pt x="87451" y="176889"/>
                  </a:cubicBezTo>
                  <a:cubicBezTo>
                    <a:pt x="38823" y="176889"/>
                    <a:pt x="-598" y="137469"/>
                    <a:pt x="-598" y="88841"/>
                  </a:cubicBezTo>
                  <a:cubicBezTo>
                    <a:pt x="-598" y="40212"/>
                    <a:pt x="38823" y="792"/>
                    <a:pt x="87451" y="792"/>
                  </a:cubicBezTo>
                  <a:cubicBezTo>
                    <a:pt x="136079" y="792"/>
                    <a:pt x="175500" y="40212"/>
                    <a:pt x="175500" y="888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4"/>
            <p:cNvSpPr/>
            <p:nvPr/>
          </p:nvSpPr>
          <p:spPr>
            <a:xfrm>
              <a:off x="3543912" y="1737252"/>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4"/>
            <p:cNvSpPr/>
            <p:nvPr/>
          </p:nvSpPr>
          <p:spPr>
            <a:xfrm>
              <a:off x="380947" y="1577968"/>
              <a:ext cx="62724" cy="62724"/>
            </a:xfrm>
            <a:custGeom>
              <a:rect b="b" l="l" r="r" t="t"/>
              <a:pathLst>
                <a:path extrusionOk="0" h="62724" w="62724">
                  <a:moveTo>
                    <a:pt x="62126" y="32154"/>
                  </a:moveTo>
                  <a:cubicBezTo>
                    <a:pt x="62126" y="14834"/>
                    <a:pt x="48083" y="792"/>
                    <a:pt x="30764" y="792"/>
                  </a:cubicBezTo>
                  <a:cubicBezTo>
                    <a:pt x="13444" y="792"/>
                    <a:pt x="-598" y="14834"/>
                    <a:pt x="-598" y="32154"/>
                  </a:cubicBezTo>
                  <a:cubicBezTo>
                    <a:pt x="-598" y="49473"/>
                    <a:pt x="13444" y="63516"/>
                    <a:pt x="30764" y="63516"/>
                  </a:cubicBezTo>
                  <a:cubicBezTo>
                    <a:pt x="48083"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4"/>
            <p:cNvSpPr/>
            <p:nvPr/>
          </p:nvSpPr>
          <p:spPr>
            <a:xfrm>
              <a:off x="8552197" y="2978092"/>
              <a:ext cx="149126" cy="149126"/>
            </a:xfrm>
            <a:custGeom>
              <a:rect b="b" l="l" r="r" t="t"/>
              <a:pathLst>
                <a:path extrusionOk="0" h="149126" w="149126">
                  <a:moveTo>
                    <a:pt x="149127" y="74563"/>
                  </a:moveTo>
                  <a:cubicBezTo>
                    <a:pt x="149127" y="115743"/>
                    <a:pt x="115743" y="149127"/>
                    <a:pt x="74564" y="149127"/>
                  </a:cubicBezTo>
                  <a:cubicBezTo>
                    <a:pt x="33384" y="149127"/>
                    <a:pt x="0" y="115744"/>
                    <a:pt x="0" y="74563"/>
                  </a:cubicBezTo>
                  <a:cubicBezTo>
                    <a:pt x="0" y="33383"/>
                    <a:pt x="33384" y="0"/>
                    <a:pt x="74564" y="0"/>
                  </a:cubicBezTo>
                  <a:cubicBezTo>
                    <a:pt x="115743" y="0"/>
                    <a:pt x="149127" y="33383"/>
                    <a:pt x="149127" y="745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4"/>
            <p:cNvSpPr/>
            <p:nvPr/>
          </p:nvSpPr>
          <p:spPr>
            <a:xfrm>
              <a:off x="9180065" y="1489038"/>
              <a:ext cx="102710" cy="102710"/>
            </a:xfrm>
            <a:custGeom>
              <a:rect b="b" l="l" r="r" t="t"/>
              <a:pathLst>
                <a:path extrusionOk="0" h="102710" w="102710">
                  <a:moveTo>
                    <a:pt x="102711" y="51355"/>
                  </a:moveTo>
                  <a:cubicBezTo>
                    <a:pt x="102711" y="79718"/>
                    <a:pt x="79719" y="102711"/>
                    <a:pt x="51355" y="102711"/>
                  </a:cubicBezTo>
                  <a:cubicBezTo>
                    <a:pt x="22993" y="102711"/>
                    <a:pt x="0" y="79718"/>
                    <a:pt x="0" y="51355"/>
                  </a:cubicBezTo>
                  <a:cubicBezTo>
                    <a:pt x="0" y="22993"/>
                    <a:pt x="22992" y="0"/>
                    <a:pt x="51355" y="0"/>
                  </a:cubicBezTo>
                  <a:cubicBezTo>
                    <a:pt x="79718" y="0"/>
                    <a:pt x="102711" y="22993"/>
                    <a:pt x="102711" y="51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4"/>
            <p:cNvSpPr/>
            <p:nvPr/>
          </p:nvSpPr>
          <p:spPr>
            <a:xfrm rot="-552203">
              <a:off x="6908855" y="1529537"/>
              <a:ext cx="135848" cy="135848"/>
            </a:xfrm>
            <a:custGeom>
              <a:rect b="b" l="l" r="r" t="t"/>
              <a:pathLst>
                <a:path extrusionOk="0" h="135797" w="135797">
                  <a:moveTo>
                    <a:pt x="135199" y="68690"/>
                  </a:moveTo>
                  <a:cubicBezTo>
                    <a:pt x="135199" y="106190"/>
                    <a:pt x="104800" y="136589"/>
                    <a:pt x="67300" y="136589"/>
                  </a:cubicBezTo>
                  <a:cubicBezTo>
                    <a:pt x="29800" y="136589"/>
                    <a:pt x="-599" y="106190"/>
                    <a:pt x="-599" y="68690"/>
                  </a:cubicBezTo>
                  <a:cubicBezTo>
                    <a:pt x="-599" y="31191"/>
                    <a:pt x="29800" y="791"/>
                    <a:pt x="67300" y="791"/>
                  </a:cubicBezTo>
                  <a:cubicBezTo>
                    <a:pt x="104800" y="791"/>
                    <a:pt x="135199" y="31191"/>
                    <a:pt x="135199" y="6869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4"/>
            <p:cNvSpPr/>
            <p:nvPr/>
          </p:nvSpPr>
          <p:spPr>
            <a:xfrm>
              <a:off x="157446" y="2367108"/>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1"/>
                    <a:pt x="13123" y="28469"/>
                  </a:cubicBezTo>
                  <a:cubicBezTo>
                    <a:pt x="13147" y="28469"/>
                    <a:pt x="13178" y="28469"/>
                    <a:pt x="13201" y="28469"/>
                  </a:cubicBezTo>
                  <a:cubicBezTo>
                    <a:pt x="20870"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4"/>
            <p:cNvSpPr/>
            <p:nvPr/>
          </p:nvSpPr>
          <p:spPr>
            <a:xfrm>
              <a:off x="995744" y="5720233"/>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2"/>
                    <a:pt x="13123" y="28469"/>
                  </a:cubicBezTo>
                  <a:cubicBezTo>
                    <a:pt x="13147" y="28469"/>
                    <a:pt x="13178" y="28469"/>
                    <a:pt x="13201" y="28469"/>
                  </a:cubicBezTo>
                  <a:cubicBezTo>
                    <a:pt x="20870"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4"/>
            <p:cNvSpPr/>
            <p:nvPr/>
          </p:nvSpPr>
          <p:spPr>
            <a:xfrm>
              <a:off x="2767701" y="4504953"/>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2"/>
                    <a:pt x="13123" y="28469"/>
                  </a:cubicBezTo>
                  <a:cubicBezTo>
                    <a:pt x="13147" y="28469"/>
                    <a:pt x="13178" y="28469"/>
                    <a:pt x="13201" y="28469"/>
                  </a:cubicBezTo>
                  <a:cubicBezTo>
                    <a:pt x="20870"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4"/>
            <p:cNvSpPr/>
            <p:nvPr/>
          </p:nvSpPr>
          <p:spPr>
            <a:xfrm>
              <a:off x="5253144" y="1784295"/>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 name="Google Shape;126;p4"/>
            <p:cNvSpPr/>
            <p:nvPr/>
          </p:nvSpPr>
          <p:spPr>
            <a:xfrm>
              <a:off x="9511420" y="36844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4"/>
            <p:cNvSpPr/>
            <p:nvPr/>
          </p:nvSpPr>
          <p:spPr>
            <a:xfrm>
              <a:off x="8883302" y="230176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4"/>
            <p:cNvSpPr/>
            <p:nvPr/>
          </p:nvSpPr>
          <p:spPr>
            <a:xfrm>
              <a:off x="10012336" y="33759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4"/>
            <p:cNvSpPr/>
            <p:nvPr/>
          </p:nvSpPr>
          <p:spPr>
            <a:xfrm>
              <a:off x="11611800" y="3556251"/>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4"/>
            <p:cNvSpPr/>
            <p:nvPr/>
          </p:nvSpPr>
          <p:spPr>
            <a:xfrm>
              <a:off x="11462830" y="5069470"/>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4"/>
            <p:cNvSpPr/>
            <p:nvPr/>
          </p:nvSpPr>
          <p:spPr>
            <a:xfrm>
              <a:off x="9071474" y="4959703"/>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4"/>
            <p:cNvSpPr/>
            <p:nvPr/>
          </p:nvSpPr>
          <p:spPr>
            <a:xfrm>
              <a:off x="7832673" y="4308940"/>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4"/>
            <p:cNvSpPr/>
            <p:nvPr/>
          </p:nvSpPr>
          <p:spPr>
            <a:xfrm>
              <a:off x="6280251" y="39796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4"/>
            <p:cNvSpPr/>
            <p:nvPr/>
          </p:nvSpPr>
          <p:spPr>
            <a:xfrm>
              <a:off x="10636007" y="14670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4"/>
            <p:cNvSpPr/>
            <p:nvPr/>
          </p:nvSpPr>
          <p:spPr>
            <a:xfrm>
              <a:off x="3146163" y="3749284"/>
              <a:ext cx="62724" cy="62332"/>
            </a:xfrm>
            <a:custGeom>
              <a:rect b="b" l="l" r="r" t="t"/>
              <a:pathLst>
                <a:path extrusionOk="0" h="62332" w="62724">
                  <a:moveTo>
                    <a:pt x="62126" y="32154"/>
                  </a:moveTo>
                  <a:cubicBezTo>
                    <a:pt x="62126" y="14834"/>
                    <a:pt x="48092" y="792"/>
                    <a:pt x="30764" y="792"/>
                  </a:cubicBezTo>
                  <a:cubicBezTo>
                    <a:pt x="13436" y="792"/>
                    <a:pt x="-598" y="14834"/>
                    <a:pt x="-598" y="32154"/>
                  </a:cubicBezTo>
                  <a:cubicBezTo>
                    <a:pt x="-387" y="49324"/>
                    <a:pt x="13593" y="63124"/>
                    <a:pt x="30764" y="63124"/>
                  </a:cubicBezTo>
                  <a:cubicBezTo>
                    <a:pt x="47935" y="63124"/>
                    <a:pt x="61891" y="49324"/>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4"/>
            <p:cNvSpPr/>
            <p:nvPr/>
          </p:nvSpPr>
          <p:spPr>
            <a:xfrm>
              <a:off x="11441819" y="2620250"/>
              <a:ext cx="62331" cy="62724"/>
            </a:xfrm>
            <a:custGeom>
              <a:rect b="b" l="l" r="r" t="t"/>
              <a:pathLst>
                <a:path extrusionOk="0" h="62724" w="62331">
                  <a:moveTo>
                    <a:pt x="61734" y="32154"/>
                  </a:moveTo>
                  <a:cubicBezTo>
                    <a:pt x="61734" y="14834"/>
                    <a:pt x="47699" y="792"/>
                    <a:pt x="30371" y="792"/>
                  </a:cubicBezTo>
                  <a:cubicBezTo>
                    <a:pt x="13201" y="1004"/>
                    <a:pt x="-598" y="14983"/>
                    <a:pt x="-598" y="32154"/>
                  </a:cubicBezTo>
                  <a:cubicBezTo>
                    <a:pt x="-598" y="49324"/>
                    <a:pt x="13201" y="63304"/>
                    <a:pt x="30371" y="63516"/>
                  </a:cubicBezTo>
                  <a:cubicBezTo>
                    <a:pt x="47699" y="63516"/>
                    <a:pt x="61734" y="49473"/>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4"/>
            <p:cNvSpPr/>
            <p:nvPr/>
          </p:nvSpPr>
          <p:spPr>
            <a:xfrm>
              <a:off x="11985431" y="1553875"/>
              <a:ext cx="62724" cy="62724"/>
            </a:xfrm>
            <a:custGeom>
              <a:rect b="b" l="l" r="r" t="t"/>
              <a:pathLst>
                <a:path extrusionOk="0" h="62724" w="62724">
                  <a:moveTo>
                    <a:pt x="62126" y="32154"/>
                  </a:moveTo>
                  <a:cubicBezTo>
                    <a:pt x="62126" y="14834"/>
                    <a:pt x="48091" y="792"/>
                    <a:pt x="30764" y="792"/>
                  </a:cubicBezTo>
                  <a:cubicBezTo>
                    <a:pt x="13435" y="792"/>
                    <a:pt x="-598" y="14834"/>
                    <a:pt x="-598" y="32154"/>
                  </a:cubicBezTo>
                  <a:cubicBezTo>
                    <a:pt x="-598" y="49474"/>
                    <a:pt x="13435" y="63516"/>
                    <a:pt x="30764" y="63516"/>
                  </a:cubicBezTo>
                  <a:cubicBezTo>
                    <a:pt x="48091" y="63516"/>
                    <a:pt x="62126" y="49474"/>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4"/>
            <p:cNvSpPr/>
            <p:nvPr/>
          </p:nvSpPr>
          <p:spPr>
            <a:xfrm>
              <a:off x="5052662" y="1859015"/>
              <a:ext cx="62724" cy="62724"/>
            </a:xfrm>
            <a:custGeom>
              <a:rect b="b" l="l" r="r" t="t"/>
              <a:pathLst>
                <a:path extrusionOk="0" h="62724" w="62724">
                  <a:moveTo>
                    <a:pt x="62126" y="32154"/>
                  </a:moveTo>
                  <a:cubicBezTo>
                    <a:pt x="62126" y="14834"/>
                    <a:pt x="48092" y="792"/>
                    <a:pt x="30764" y="792"/>
                  </a:cubicBezTo>
                  <a:cubicBezTo>
                    <a:pt x="13437" y="792"/>
                    <a:pt x="-598" y="14834"/>
                    <a:pt x="-598" y="32154"/>
                  </a:cubicBezTo>
                  <a:cubicBezTo>
                    <a:pt x="-598" y="49473"/>
                    <a:pt x="13437" y="63516"/>
                    <a:pt x="30764" y="63516"/>
                  </a:cubicBezTo>
                  <a:cubicBezTo>
                    <a:pt x="48092"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4"/>
            <p:cNvSpPr/>
            <p:nvPr/>
          </p:nvSpPr>
          <p:spPr>
            <a:xfrm>
              <a:off x="11912250" y="4235396"/>
              <a:ext cx="62331" cy="62332"/>
            </a:xfrm>
            <a:custGeom>
              <a:rect b="b" l="l" r="r" t="t"/>
              <a:pathLst>
                <a:path extrusionOk="0" h="62332" w="62331">
                  <a:moveTo>
                    <a:pt x="61734" y="32154"/>
                  </a:moveTo>
                  <a:cubicBezTo>
                    <a:pt x="61734" y="14834"/>
                    <a:pt x="47699" y="792"/>
                    <a:pt x="30371" y="792"/>
                  </a:cubicBezTo>
                  <a:cubicBezTo>
                    <a:pt x="13201" y="1003"/>
                    <a:pt x="-598" y="14983"/>
                    <a:pt x="-598" y="32154"/>
                  </a:cubicBezTo>
                  <a:cubicBezTo>
                    <a:pt x="-363" y="49168"/>
                    <a:pt x="13358" y="62912"/>
                    <a:pt x="30371" y="63124"/>
                  </a:cubicBezTo>
                  <a:cubicBezTo>
                    <a:pt x="47544" y="63124"/>
                    <a:pt x="61498" y="49324"/>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0" name="Google Shape;140;p4"/>
          <p:cNvSpPr/>
          <p:nvPr/>
        </p:nvSpPr>
        <p:spPr>
          <a:xfrm flipH="1">
            <a:off x="1314519" y="0"/>
            <a:ext cx="18678" cy="2911519"/>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141" name="Google Shape;141;p4"/>
          <p:cNvSpPr/>
          <p:nvPr/>
        </p:nvSpPr>
        <p:spPr>
          <a:xfrm flipH="1">
            <a:off x="11076897" y="-16273"/>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142" name="Google Shape;142;p4"/>
          <p:cNvSpPr/>
          <p:nvPr/>
        </p:nvSpPr>
        <p:spPr>
          <a:xfrm flipH="1">
            <a:off x="9449666" y="-16268"/>
            <a:ext cx="18678" cy="165086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4"/>
          <p:cNvSpPr/>
          <p:nvPr/>
        </p:nvSpPr>
        <p:spPr>
          <a:xfrm>
            <a:off x="3064765" y="-16267"/>
            <a:ext cx="18678" cy="82543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4" name="Google Shape;144;p4"/>
          <p:cNvGrpSpPr/>
          <p:nvPr/>
        </p:nvGrpSpPr>
        <p:grpSpPr>
          <a:xfrm>
            <a:off x="10665121" y="2637443"/>
            <a:ext cx="842181" cy="686460"/>
            <a:chOff x="3861727" y="6022062"/>
            <a:chExt cx="1025299" cy="835720"/>
          </a:xfrm>
        </p:grpSpPr>
        <p:sp>
          <p:nvSpPr>
            <p:cNvPr id="145" name="Google Shape;145;p4"/>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4"/>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4"/>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4"/>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9" name="Google Shape;149;p4"/>
          <p:cNvSpPr/>
          <p:nvPr/>
        </p:nvSpPr>
        <p:spPr>
          <a:xfrm>
            <a:off x="9087954" y="1565046"/>
            <a:ext cx="741821" cy="616970"/>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0" name="Google Shape;150;p4"/>
          <p:cNvGrpSpPr/>
          <p:nvPr/>
        </p:nvGrpSpPr>
        <p:grpSpPr>
          <a:xfrm>
            <a:off x="2785189" y="751691"/>
            <a:ext cx="588560" cy="486545"/>
            <a:chOff x="6553537" y="1126875"/>
            <a:chExt cx="682626" cy="564307"/>
          </a:xfrm>
        </p:grpSpPr>
        <p:sp>
          <p:nvSpPr>
            <p:cNvPr id="151" name="Google Shape;151;p4"/>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4"/>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4"/>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4"/>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4"/>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4"/>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4"/>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4"/>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4"/>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4"/>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4"/>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4"/>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 name="Google Shape;163;p4"/>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4"/>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4"/>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4"/>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4"/>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4"/>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 name="Google Shape;169;p4"/>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4"/>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4"/>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4"/>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4"/>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4"/>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4"/>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6" name="Google Shape;176;p4"/>
          <p:cNvGrpSpPr/>
          <p:nvPr/>
        </p:nvGrpSpPr>
        <p:grpSpPr>
          <a:xfrm>
            <a:off x="1009876" y="2828864"/>
            <a:ext cx="590046" cy="487299"/>
            <a:chOff x="7533147" y="533119"/>
            <a:chExt cx="795961" cy="657357"/>
          </a:xfrm>
        </p:grpSpPr>
        <p:sp>
          <p:nvSpPr>
            <p:cNvPr id="177" name="Google Shape;177;p4"/>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 name="Google Shape;178;p4"/>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9" name="Google Shape;179;p4"/>
          <p:cNvSpPr/>
          <p:nvPr/>
        </p:nvSpPr>
        <p:spPr>
          <a:xfrm>
            <a:off x="10531743" y="3675444"/>
            <a:ext cx="1108942" cy="523620"/>
          </a:xfrm>
          <a:custGeom>
            <a:rect b="b" l="l" r="r" t="t"/>
            <a:pathLst>
              <a:path extrusionOk="0" h="1120042" w="2372068">
                <a:moveTo>
                  <a:pt x="531095" y="394660"/>
                </a:moveTo>
                <a:cubicBezTo>
                  <a:pt x="536525" y="377801"/>
                  <a:pt x="567005" y="289314"/>
                  <a:pt x="658254" y="246356"/>
                </a:cubicBezTo>
                <a:cubicBezTo>
                  <a:pt x="742360" y="206637"/>
                  <a:pt x="845420" y="221305"/>
                  <a:pt x="923049" y="283408"/>
                </a:cubicBezTo>
                <a:cubicBezTo>
                  <a:pt x="946671" y="104529"/>
                  <a:pt x="1112025" y="-20439"/>
                  <a:pt x="1283094" y="2707"/>
                </a:cubicBezTo>
                <a:cubicBezTo>
                  <a:pt x="1444448" y="24519"/>
                  <a:pt x="1567510" y="172156"/>
                  <a:pt x="1558462" y="341701"/>
                </a:cubicBezTo>
                <a:cubicBezTo>
                  <a:pt x="1699242" y="279598"/>
                  <a:pt x="1858976" y="300267"/>
                  <a:pt x="1966228" y="394660"/>
                </a:cubicBezTo>
                <a:cubicBezTo>
                  <a:pt x="2081099" y="495530"/>
                  <a:pt x="2087385" y="638119"/>
                  <a:pt x="2088052" y="664694"/>
                </a:cubicBezTo>
                <a:cubicBezTo>
                  <a:pt x="2222164" y="642501"/>
                  <a:pt x="2346942" y="732226"/>
                  <a:pt x="2368753" y="855194"/>
                </a:cubicBezTo>
                <a:cubicBezTo>
                  <a:pt x="2387803" y="964541"/>
                  <a:pt x="2322272" y="1078746"/>
                  <a:pt x="2209877" y="1119989"/>
                </a:cubicBezTo>
                <a:lnTo>
                  <a:pt x="298114" y="1114655"/>
                </a:lnTo>
                <a:cubicBezTo>
                  <a:pt x="104185" y="1051028"/>
                  <a:pt x="-15164" y="874054"/>
                  <a:pt x="1505" y="712224"/>
                </a:cubicBezTo>
                <a:cubicBezTo>
                  <a:pt x="22842" y="506198"/>
                  <a:pt x="264491" y="326366"/>
                  <a:pt x="531095" y="39466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4"/>
          <p:cNvSpPr/>
          <p:nvPr/>
        </p:nvSpPr>
        <p:spPr>
          <a:xfrm>
            <a:off x="9087941" y="2447236"/>
            <a:ext cx="1124583" cy="530985"/>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 name="Google Shape;181;p4"/>
          <p:cNvSpPr/>
          <p:nvPr/>
        </p:nvSpPr>
        <p:spPr>
          <a:xfrm>
            <a:off x="10463909" y="420573"/>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4"/>
          <p:cNvSpPr/>
          <p:nvPr/>
        </p:nvSpPr>
        <p:spPr>
          <a:xfrm>
            <a:off x="1696697" y="278848"/>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3" name="Google Shape;183;p4"/>
          <p:cNvGrpSpPr/>
          <p:nvPr/>
        </p:nvGrpSpPr>
        <p:grpSpPr>
          <a:xfrm rot="-1098315">
            <a:off x="788889" y="963000"/>
            <a:ext cx="1069958" cy="877935"/>
            <a:chOff x="2962468" y="5325918"/>
            <a:chExt cx="3191376" cy="2616157"/>
          </a:xfrm>
        </p:grpSpPr>
        <p:sp>
          <p:nvSpPr>
            <p:cNvPr id="184" name="Google Shape;184;p4"/>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4"/>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4"/>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7" name="Google Shape;187;p4"/>
          <p:cNvGrpSpPr/>
          <p:nvPr/>
        </p:nvGrpSpPr>
        <p:grpSpPr>
          <a:xfrm rot="-780123">
            <a:off x="7957908" y="350041"/>
            <a:ext cx="1106413" cy="918227"/>
            <a:chOff x="2962468" y="5325918"/>
            <a:chExt cx="3191376" cy="2616157"/>
          </a:xfrm>
        </p:grpSpPr>
        <p:sp>
          <p:nvSpPr>
            <p:cNvPr id="188" name="Google Shape;188;p4"/>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4"/>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 name="Google Shape;190;p4"/>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1" name="Google Shape;191;p4"/>
          <p:cNvGrpSpPr/>
          <p:nvPr/>
        </p:nvGrpSpPr>
        <p:grpSpPr>
          <a:xfrm rot="762020">
            <a:off x="10070682" y="1517764"/>
            <a:ext cx="1005961" cy="831370"/>
            <a:chOff x="2962468" y="5325918"/>
            <a:chExt cx="3191376" cy="2616157"/>
          </a:xfrm>
        </p:grpSpPr>
        <p:sp>
          <p:nvSpPr>
            <p:cNvPr id="192" name="Google Shape;192;p4"/>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4"/>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4"/>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195" name="Shape 195"/>
        <p:cNvGrpSpPr/>
        <p:nvPr/>
      </p:nvGrpSpPr>
      <p:grpSpPr>
        <a:xfrm>
          <a:off x="0" y="0"/>
          <a:ext cx="0" cy="0"/>
          <a:chOff x="0" y="0"/>
          <a:chExt cx="0" cy="0"/>
        </a:xfrm>
      </p:grpSpPr>
      <p:sp>
        <p:nvSpPr>
          <p:cNvPr id="196" name="Google Shape;196;p5"/>
          <p:cNvSpPr txBox="1"/>
          <p:nvPr>
            <p:ph type="title"/>
          </p:nvPr>
        </p:nvSpPr>
        <p:spPr>
          <a:xfrm>
            <a:off x="2854000" y="669575"/>
            <a:ext cx="7252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7" name="Google Shape;197;p5"/>
          <p:cNvSpPr txBox="1"/>
          <p:nvPr>
            <p:ph idx="1" type="body"/>
          </p:nvPr>
        </p:nvSpPr>
        <p:spPr>
          <a:xfrm>
            <a:off x="2854000" y="28415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98" name="Google Shape;198;p5"/>
          <p:cNvSpPr txBox="1"/>
          <p:nvPr>
            <p:ph idx="2" type="body"/>
          </p:nvPr>
        </p:nvSpPr>
        <p:spPr>
          <a:xfrm>
            <a:off x="6811925" y="28415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99" name="Google Shape;199;p5"/>
          <p:cNvSpPr txBox="1"/>
          <p:nvPr>
            <p:ph idx="3" type="body"/>
          </p:nvPr>
        </p:nvSpPr>
        <p:spPr>
          <a:xfrm>
            <a:off x="2854000" y="4882654"/>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200" name="Google Shape;200;p5"/>
          <p:cNvSpPr txBox="1"/>
          <p:nvPr>
            <p:ph idx="4" type="body"/>
          </p:nvPr>
        </p:nvSpPr>
        <p:spPr>
          <a:xfrm>
            <a:off x="6811925" y="4882654"/>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201" name="Google Shape;201;p5"/>
          <p:cNvSpPr txBox="1"/>
          <p:nvPr>
            <p:ph idx="5" type="title"/>
          </p:nvPr>
        </p:nvSpPr>
        <p:spPr>
          <a:xfrm>
            <a:off x="2854000" y="2145825"/>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202" name="Google Shape;202;p5"/>
          <p:cNvSpPr txBox="1"/>
          <p:nvPr>
            <p:ph idx="6" type="title"/>
          </p:nvPr>
        </p:nvSpPr>
        <p:spPr>
          <a:xfrm>
            <a:off x="6811925" y="2145825"/>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203" name="Google Shape;203;p5"/>
          <p:cNvSpPr txBox="1"/>
          <p:nvPr>
            <p:ph idx="7" type="title"/>
          </p:nvPr>
        </p:nvSpPr>
        <p:spPr>
          <a:xfrm>
            <a:off x="2854000" y="4186884"/>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204" name="Google Shape;204;p5"/>
          <p:cNvSpPr txBox="1"/>
          <p:nvPr>
            <p:ph idx="8" type="title"/>
          </p:nvPr>
        </p:nvSpPr>
        <p:spPr>
          <a:xfrm>
            <a:off x="6811925" y="4186884"/>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grpSp>
        <p:nvGrpSpPr>
          <p:cNvPr id="205" name="Google Shape;205;p5"/>
          <p:cNvGrpSpPr/>
          <p:nvPr/>
        </p:nvGrpSpPr>
        <p:grpSpPr>
          <a:xfrm rot="776060">
            <a:off x="271001" y="3686345"/>
            <a:ext cx="841208" cy="695980"/>
            <a:chOff x="2962468" y="5325918"/>
            <a:chExt cx="3191376" cy="2616157"/>
          </a:xfrm>
        </p:grpSpPr>
        <p:sp>
          <p:nvSpPr>
            <p:cNvPr id="206" name="Google Shape;206;p5"/>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5"/>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5"/>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9" name="Google Shape;209;p5"/>
          <p:cNvGrpSpPr/>
          <p:nvPr/>
        </p:nvGrpSpPr>
        <p:grpSpPr>
          <a:xfrm rot="-784254">
            <a:off x="1050229" y="5647066"/>
            <a:ext cx="1006140" cy="835026"/>
            <a:chOff x="2962468" y="5325918"/>
            <a:chExt cx="3191376" cy="2616157"/>
          </a:xfrm>
        </p:grpSpPr>
        <p:sp>
          <p:nvSpPr>
            <p:cNvPr id="210" name="Google Shape;210;p5"/>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5"/>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5"/>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3" name="Google Shape;213;p5"/>
          <p:cNvSpPr/>
          <p:nvPr/>
        </p:nvSpPr>
        <p:spPr>
          <a:xfrm>
            <a:off x="1965851" y="16275"/>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 name="Google Shape;214;p5"/>
          <p:cNvSpPr/>
          <p:nvPr/>
        </p:nvSpPr>
        <p:spPr>
          <a:xfrm flipH="1">
            <a:off x="1528220" y="3948327"/>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 name="Google Shape;215;p5"/>
          <p:cNvSpPr/>
          <p:nvPr/>
        </p:nvSpPr>
        <p:spPr>
          <a:xfrm>
            <a:off x="1097778" y="2"/>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216" name="Google Shape;216;p5"/>
          <p:cNvSpPr/>
          <p:nvPr/>
        </p:nvSpPr>
        <p:spPr>
          <a:xfrm>
            <a:off x="431425" y="16271"/>
            <a:ext cx="18678" cy="12006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7" name="Google Shape;217;p5"/>
          <p:cNvGrpSpPr/>
          <p:nvPr/>
        </p:nvGrpSpPr>
        <p:grpSpPr>
          <a:xfrm flipH="1">
            <a:off x="686051" y="2653718"/>
            <a:ext cx="842181" cy="686460"/>
            <a:chOff x="3861727" y="6022062"/>
            <a:chExt cx="1025299" cy="835720"/>
          </a:xfrm>
        </p:grpSpPr>
        <p:sp>
          <p:nvSpPr>
            <p:cNvPr id="218" name="Google Shape;218;p5"/>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5"/>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5"/>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5"/>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2" name="Google Shape;222;p5"/>
          <p:cNvGrpSpPr/>
          <p:nvPr/>
        </p:nvGrpSpPr>
        <p:grpSpPr>
          <a:xfrm flipH="1">
            <a:off x="69865" y="1148969"/>
            <a:ext cx="741810" cy="613289"/>
            <a:chOff x="6553537" y="1126875"/>
            <a:chExt cx="682626" cy="564307"/>
          </a:xfrm>
        </p:grpSpPr>
        <p:sp>
          <p:nvSpPr>
            <p:cNvPr id="223" name="Google Shape;223;p5"/>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5"/>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5"/>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5"/>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5"/>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5"/>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5"/>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5"/>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5"/>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5"/>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5"/>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5"/>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5"/>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5"/>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5"/>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 name="Google Shape;238;p5"/>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5"/>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5"/>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5"/>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5"/>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5"/>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 name="Google Shape;244;p5"/>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5"/>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5"/>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5"/>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8" name="Google Shape;248;p5"/>
          <p:cNvSpPr/>
          <p:nvPr/>
        </p:nvSpPr>
        <p:spPr>
          <a:xfrm flipH="1">
            <a:off x="607668" y="436848"/>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5"/>
          <p:cNvSpPr/>
          <p:nvPr/>
        </p:nvSpPr>
        <p:spPr>
          <a:xfrm flipH="1">
            <a:off x="344111" y="4965173"/>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0" name="Google Shape;250;p5"/>
          <p:cNvGrpSpPr/>
          <p:nvPr/>
        </p:nvGrpSpPr>
        <p:grpSpPr>
          <a:xfrm rot="-784254">
            <a:off x="1126429" y="1655191"/>
            <a:ext cx="1006140" cy="835026"/>
            <a:chOff x="2962468" y="5325918"/>
            <a:chExt cx="3191376" cy="2616157"/>
          </a:xfrm>
        </p:grpSpPr>
        <p:sp>
          <p:nvSpPr>
            <p:cNvPr id="251" name="Google Shape;251;p5"/>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5"/>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5"/>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254" name="Shape 254"/>
        <p:cNvGrpSpPr/>
        <p:nvPr/>
      </p:nvGrpSpPr>
      <p:grpSpPr>
        <a:xfrm>
          <a:off x="0" y="0"/>
          <a:ext cx="0" cy="0"/>
          <a:chOff x="0" y="0"/>
          <a:chExt cx="0" cy="0"/>
        </a:xfrm>
      </p:grpSpPr>
      <p:sp>
        <p:nvSpPr>
          <p:cNvPr id="255" name="Google Shape;255;p6"/>
          <p:cNvSpPr txBox="1"/>
          <p:nvPr>
            <p:ph idx="1" type="body"/>
          </p:nvPr>
        </p:nvSpPr>
        <p:spPr>
          <a:xfrm>
            <a:off x="4386975" y="2965625"/>
            <a:ext cx="7389300" cy="20751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256" name="Google Shape;256;p6"/>
          <p:cNvSpPr txBox="1"/>
          <p:nvPr>
            <p:ph type="title"/>
          </p:nvPr>
        </p:nvSpPr>
        <p:spPr>
          <a:xfrm>
            <a:off x="4386975" y="2041175"/>
            <a:ext cx="73893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57" name="Google Shape;257;p6"/>
          <p:cNvSpPr/>
          <p:nvPr/>
        </p:nvSpPr>
        <p:spPr>
          <a:xfrm flipH="1">
            <a:off x="1251093" y="1305935"/>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8" name="Google Shape;258;p6"/>
          <p:cNvGrpSpPr/>
          <p:nvPr/>
        </p:nvGrpSpPr>
        <p:grpSpPr>
          <a:xfrm rot="-1084370">
            <a:off x="769958" y="1648036"/>
            <a:ext cx="1069876" cy="885405"/>
            <a:chOff x="2962468" y="5325918"/>
            <a:chExt cx="3191376" cy="2616157"/>
          </a:xfrm>
        </p:grpSpPr>
        <p:sp>
          <p:nvSpPr>
            <p:cNvPr id="259" name="Google Shape;259;p6"/>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6"/>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6"/>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2" name="Google Shape;262;p6"/>
          <p:cNvSpPr/>
          <p:nvPr/>
        </p:nvSpPr>
        <p:spPr>
          <a:xfrm>
            <a:off x="3811618" y="714035"/>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63" name="Google Shape;263;p6"/>
          <p:cNvGrpSpPr/>
          <p:nvPr/>
        </p:nvGrpSpPr>
        <p:grpSpPr>
          <a:xfrm>
            <a:off x="113559" y="92410"/>
            <a:ext cx="11890709" cy="3630108"/>
            <a:chOff x="157446" y="1467039"/>
            <a:chExt cx="11890709" cy="3630108"/>
          </a:xfrm>
        </p:grpSpPr>
        <p:sp>
          <p:nvSpPr>
            <p:cNvPr id="264" name="Google Shape;264;p6"/>
            <p:cNvSpPr/>
            <p:nvPr/>
          </p:nvSpPr>
          <p:spPr>
            <a:xfrm rot="-4052055">
              <a:off x="638769" y="2628801"/>
              <a:ext cx="145189" cy="145189"/>
            </a:xfrm>
            <a:custGeom>
              <a:rect b="b" l="l" r="r" t="t"/>
              <a:pathLst>
                <a:path extrusionOk="0" h="145049" w="145049">
                  <a:moveTo>
                    <a:pt x="144451" y="73316"/>
                  </a:moveTo>
                  <a:cubicBezTo>
                    <a:pt x="144451" y="113371"/>
                    <a:pt x="111981" y="145841"/>
                    <a:pt x="71927" y="145841"/>
                  </a:cubicBezTo>
                  <a:cubicBezTo>
                    <a:pt x="31872" y="145841"/>
                    <a:pt x="-598" y="113371"/>
                    <a:pt x="-598" y="73316"/>
                  </a:cubicBezTo>
                  <a:cubicBezTo>
                    <a:pt x="-598" y="33262"/>
                    <a:pt x="31872" y="791"/>
                    <a:pt x="71927" y="791"/>
                  </a:cubicBezTo>
                  <a:cubicBezTo>
                    <a:pt x="111981" y="791"/>
                    <a:pt x="144451" y="33262"/>
                    <a:pt x="144451" y="733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6"/>
            <p:cNvSpPr/>
            <p:nvPr/>
          </p:nvSpPr>
          <p:spPr>
            <a:xfrm>
              <a:off x="3543912" y="1737252"/>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6"/>
            <p:cNvSpPr/>
            <p:nvPr/>
          </p:nvSpPr>
          <p:spPr>
            <a:xfrm>
              <a:off x="380947" y="1577968"/>
              <a:ext cx="62724" cy="62724"/>
            </a:xfrm>
            <a:custGeom>
              <a:rect b="b" l="l" r="r" t="t"/>
              <a:pathLst>
                <a:path extrusionOk="0" h="62724" w="62724">
                  <a:moveTo>
                    <a:pt x="62126" y="32154"/>
                  </a:moveTo>
                  <a:cubicBezTo>
                    <a:pt x="62126" y="14834"/>
                    <a:pt x="48083" y="792"/>
                    <a:pt x="30764" y="792"/>
                  </a:cubicBezTo>
                  <a:cubicBezTo>
                    <a:pt x="13444" y="792"/>
                    <a:pt x="-598" y="14834"/>
                    <a:pt x="-598" y="32154"/>
                  </a:cubicBezTo>
                  <a:cubicBezTo>
                    <a:pt x="-598" y="49473"/>
                    <a:pt x="13444" y="63516"/>
                    <a:pt x="30764" y="63516"/>
                  </a:cubicBezTo>
                  <a:cubicBezTo>
                    <a:pt x="48083"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6"/>
            <p:cNvSpPr/>
            <p:nvPr/>
          </p:nvSpPr>
          <p:spPr>
            <a:xfrm>
              <a:off x="8552197" y="2978092"/>
              <a:ext cx="149126" cy="149126"/>
            </a:xfrm>
            <a:custGeom>
              <a:rect b="b" l="l" r="r" t="t"/>
              <a:pathLst>
                <a:path extrusionOk="0" h="149126" w="149126">
                  <a:moveTo>
                    <a:pt x="149127" y="74563"/>
                  </a:moveTo>
                  <a:cubicBezTo>
                    <a:pt x="149127" y="115743"/>
                    <a:pt x="115743" y="149127"/>
                    <a:pt x="74564" y="149127"/>
                  </a:cubicBezTo>
                  <a:cubicBezTo>
                    <a:pt x="33384" y="149127"/>
                    <a:pt x="0" y="115744"/>
                    <a:pt x="0" y="74563"/>
                  </a:cubicBezTo>
                  <a:cubicBezTo>
                    <a:pt x="0" y="33383"/>
                    <a:pt x="33384" y="0"/>
                    <a:pt x="74564" y="0"/>
                  </a:cubicBezTo>
                  <a:cubicBezTo>
                    <a:pt x="115743" y="0"/>
                    <a:pt x="149127" y="33383"/>
                    <a:pt x="149127" y="745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6"/>
            <p:cNvSpPr/>
            <p:nvPr/>
          </p:nvSpPr>
          <p:spPr>
            <a:xfrm>
              <a:off x="9180065" y="1489038"/>
              <a:ext cx="102710" cy="102710"/>
            </a:xfrm>
            <a:custGeom>
              <a:rect b="b" l="l" r="r" t="t"/>
              <a:pathLst>
                <a:path extrusionOk="0" h="102710" w="102710">
                  <a:moveTo>
                    <a:pt x="102711" y="51355"/>
                  </a:moveTo>
                  <a:cubicBezTo>
                    <a:pt x="102711" y="79718"/>
                    <a:pt x="79719" y="102711"/>
                    <a:pt x="51355" y="102711"/>
                  </a:cubicBezTo>
                  <a:cubicBezTo>
                    <a:pt x="22993" y="102711"/>
                    <a:pt x="0" y="79718"/>
                    <a:pt x="0" y="51355"/>
                  </a:cubicBezTo>
                  <a:cubicBezTo>
                    <a:pt x="0" y="22993"/>
                    <a:pt x="22992" y="0"/>
                    <a:pt x="51355" y="0"/>
                  </a:cubicBezTo>
                  <a:cubicBezTo>
                    <a:pt x="79718" y="0"/>
                    <a:pt x="102711" y="22993"/>
                    <a:pt x="102711" y="51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6"/>
            <p:cNvSpPr/>
            <p:nvPr/>
          </p:nvSpPr>
          <p:spPr>
            <a:xfrm rot="-552203">
              <a:off x="6908855" y="1529537"/>
              <a:ext cx="135848" cy="135848"/>
            </a:xfrm>
            <a:custGeom>
              <a:rect b="b" l="l" r="r" t="t"/>
              <a:pathLst>
                <a:path extrusionOk="0" h="135797" w="135797">
                  <a:moveTo>
                    <a:pt x="135199" y="68690"/>
                  </a:moveTo>
                  <a:cubicBezTo>
                    <a:pt x="135199" y="106190"/>
                    <a:pt x="104800" y="136589"/>
                    <a:pt x="67300" y="136589"/>
                  </a:cubicBezTo>
                  <a:cubicBezTo>
                    <a:pt x="29800" y="136589"/>
                    <a:pt x="-599" y="106190"/>
                    <a:pt x="-599" y="68690"/>
                  </a:cubicBezTo>
                  <a:cubicBezTo>
                    <a:pt x="-599" y="31191"/>
                    <a:pt x="29800" y="791"/>
                    <a:pt x="67300" y="791"/>
                  </a:cubicBezTo>
                  <a:cubicBezTo>
                    <a:pt x="104800" y="791"/>
                    <a:pt x="135199" y="31191"/>
                    <a:pt x="135199" y="6869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6"/>
            <p:cNvSpPr/>
            <p:nvPr/>
          </p:nvSpPr>
          <p:spPr>
            <a:xfrm>
              <a:off x="157446" y="2367108"/>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1"/>
                    <a:pt x="13123" y="28469"/>
                  </a:cubicBezTo>
                  <a:cubicBezTo>
                    <a:pt x="13147" y="28469"/>
                    <a:pt x="13178" y="28469"/>
                    <a:pt x="13201" y="28469"/>
                  </a:cubicBezTo>
                  <a:cubicBezTo>
                    <a:pt x="20870"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6"/>
            <p:cNvSpPr/>
            <p:nvPr/>
          </p:nvSpPr>
          <p:spPr>
            <a:xfrm>
              <a:off x="2767701" y="4504953"/>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2"/>
                    <a:pt x="13123" y="28469"/>
                  </a:cubicBezTo>
                  <a:cubicBezTo>
                    <a:pt x="13147" y="28469"/>
                    <a:pt x="13178" y="28469"/>
                    <a:pt x="13201" y="28469"/>
                  </a:cubicBezTo>
                  <a:cubicBezTo>
                    <a:pt x="20870"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6"/>
            <p:cNvSpPr/>
            <p:nvPr/>
          </p:nvSpPr>
          <p:spPr>
            <a:xfrm>
              <a:off x="5253144" y="1784295"/>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6"/>
            <p:cNvSpPr/>
            <p:nvPr/>
          </p:nvSpPr>
          <p:spPr>
            <a:xfrm>
              <a:off x="9511420" y="36844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6"/>
            <p:cNvSpPr/>
            <p:nvPr/>
          </p:nvSpPr>
          <p:spPr>
            <a:xfrm>
              <a:off x="8883302" y="230176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6"/>
            <p:cNvSpPr/>
            <p:nvPr/>
          </p:nvSpPr>
          <p:spPr>
            <a:xfrm>
              <a:off x="10012336" y="33759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6"/>
            <p:cNvSpPr/>
            <p:nvPr/>
          </p:nvSpPr>
          <p:spPr>
            <a:xfrm>
              <a:off x="11611800" y="3556251"/>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6"/>
            <p:cNvSpPr/>
            <p:nvPr/>
          </p:nvSpPr>
          <p:spPr>
            <a:xfrm>
              <a:off x="11462830" y="5069470"/>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6"/>
            <p:cNvSpPr/>
            <p:nvPr/>
          </p:nvSpPr>
          <p:spPr>
            <a:xfrm>
              <a:off x="9071474" y="4959703"/>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6"/>
            <p:cNvSpPr/>
            <p:nvPr/>
          </p:nvSpPr>
          <p:spPr>
            <a:xfrm>
              <a:off x="7832673" y="4308940"/>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 name="Google Shape;280;p6"/>
            <p:cNvSpPr/>
            <p:nvPr/>
          </p:nvSpPr>
          <p:spPr>
            <a:xfrm>
              <a:off x="6280251" y="39796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6"/>
            <p:cNvSpPr/>
            <p:nvPr/>
          </p:nvSpPr>
          <p:spPr>
            <a:xfrm>
              <a:off x="10636007" y="14670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6"/>
            <p:cNvSpPr/>
            <p:nvPr/>
          </p:nvSpPr>
          <p:spPr>
            <a:xfrm>
              <a:off x="11441819" y="2620250"/>
              <a:ext cx="62331" cy="62724"/>
            </a:xfrm>
            <a:custGeom>
              <a:rect b="b" l="l" r="r" t="t"/>
              <a:pathLst>
                <a:path extrusionOk="0" h="62724" w="62331">
                  <a:moveTo>
                    <a:pt x="61734" y="32154"/>
                  </a:moveTo>
                  <a:cubicBezTo>
                    <a:pt x="61734" y="14834"/>
                    <a:pt x="47699" y="792"/>
                    <a:pt x="30371" y="792"/>
                  </a:cubicBezTo>
                  <a:cubicBezTo>
                    <a:pt x="13201" y="1004"/>
                    <a:pt x="-598" y="14983"/>
                    <a:pt x="-598" y="32154"/>
                  </a:cubicBezTo>
                  <a:cubicBezTo>
                    <a:pt x="-598" y="49324"/>
                    <a:pt x="13201" y="63304"/>
                    <a:pt x="30371" y="63516"/>
                  </a:cubicBezTo>
                  <a:cubicBezTo>
                    <a:pt x="47699" y="63516"/>
                    <a:pt x="61734" y="49473"/>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6"/>
            <p:cNvSpPr/>
            <p:nvPr/>
          </p:nvSpPr>
          <p:spPr>
            <a:xfrm>
              <a:off x="11985431" y="1553875"/>
              <a:ext cx="62724" cy="62724"/>
            </a:xfrm>
            <a:custGeom>
              <a:rect b="b" l="l" r="r" t="t"/>
              <a:pathLst>
                <a:path extrusionOk="0" h="62724" w="62724">
                  <a:moveTo>
                    <a:pt x="62126" y="32154"/>
                  </a:moveTo>
                  <a:cubicBezTo>
                    <a:pt x="62126" y="14834"/>
                    <a:pt x="48091" y="792"/>
                    <a:pt x="30764" y="792"/>
                  </a:cubicBezTo>
                  <a:cubicBezTo>
                    <a:pt x="13435" y="792"/>
                    <a:pt x="-598" y="14834"/>
                    <a:pt x="-598" y="32154"/>
                  </a:cubicBezTo>
                  <a:cubicBezTo>
                    <a:pt x="-598" y="49474"/>
                    <a:pt x="13435" y="63516"/>
                    <a:pt x="30764" y="63516"/>
                  </a:cubicBezTo>
                  <a:cubicBezTo>
                    <a:pt x="48091" y="63516"/>
                    <a:pt x="62126" y="49474"/>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6"/>
            <p:cNvSpPr/>
            <p:nvPr/>
          </p:nvSpPr>
          <p:spPr>
            <a:xfrm>
              <a:off x="5052662" y="1859015"/>
              <a:ext cx="62724" cy="62724"/>
            </a:xfrm>
            <a:custGeom>
              <a:rect b="b" l="l" r="r" t="t"/>
              <a:pathLst>
                <a:path extrusionOk="0" h="62724" w="62724">
                  <a:moveTo>
                    <a:pt x="62126" y="32154"/>
                  </a:moveTo>
                  <a:cubicBezTo>
                    <a:pt x="62126" y="14834"/>
                    <a:pt x="48092" y="792"/>
                    <a:pt x="30764" y="792"/>
                  </a:cubicBezTo>
                  <a:cubicBezTo>
                    <a:pt x="13437" y="792"/>
                    <a:pt x="-598" y="14834"/>
                    <a:pt x="-598" y="32154"/>
                  </a:cubicBezTo>
                  <a:cubicBezTo>
                    <a:pt x="-598" y="49473"/>
                    <a:pt x="13437" y="63516"/>
                    <a:pt x="30764" y="63516"/>
                  </a:cubicBezTo>
                  <a:cubicBezTo>
                    <a:pt x="48092"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6"/>
            <p:cNvSpPr/>
            <p:nvPr/>
          </p:nvSpPr>
          <p:spPr>
            <a:xfrm>
              <a:off x="11912250" y="4235396"/>
              <a:ext cx="62331" cy="62332"/>
            </a:xfrm>
            <a:custGeom>
              <a:rect b="b" l="l" r="r" t="t"/>
              <a:pathLst>
                <a:path extrusionOk="0" h="62332" w="62331">
                  <a:moveTo>
                    <a:pt x="61734" y="32154"/>
                  </a:moveTo>
                  <a:cubicBezTo>
                    <a:pt x="61734" y="14834"/>
                    <a:pt x="47699" y="792"/>
                    <a:pt x="30371" y="792"/>
                  </a:cubicBezTo>
                  <a:cubicBezTo>
                    <a:pt x="13201" y="1003"/>
                    <a:pt x="-598" y="14983"/>
                    <a:pt x="-598" y="32154"/>
                  </a:cubicBezTo>
                  <a:cubicBezTo>
                    <a:pt x="-363" y="49168"/>
                    <a:pt x="13358" y="62912"/>
                    <a:pt x="30371" y="63124"/>
                  </a:cubicBezTo>
                  <a:cubicBezTo>
                    <a:pt x="47544" y="63124"/>
                    <a:pt x="61498" y="49324"/>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6" name="Google Shape;286;p6"/>
          <p:cNvSpPr/>
          <p:nvPr/>
        </p:nvSpPr>
        <p:spPr>
          <a:xfrm flipH="1">
            <a:off x="2650303" y="1"/>
            <a:ext cx="19274" cy="297155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 name="Google Shape;287;p6"/>
          <p:cNvSpPr/>
          <p:nvPr/>
        </p:nvSpPr>
        <p:spPr>
          <a:xfrm>
            <a:off x="1251100" y="2574575"/>
            <a:ext cx="2817191" cy="2187261"/>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88" name="Google Shape;288;p6"/>
          <p:cNvGrpSpPr/>
          <p:nvPr/>
        </p:nvGrpSpPr>
        <p:grpSpPr>
          <a:xfrm rot="717102">
            <a:off x="2891671" y="975703"/>
            <a:ext cx="1508717" cy="1252348"/>
            <a:chOff x="2962468" y="5325918"/>
            <a:chExt cx="3191376" cy="2616157"/>
          </a:xfrm>
        </p:grpSpPr>
        <p:sp>
          <p:nvSpPr>
            <p:cNvPr id="289" name="Google Shape;289;p6"/>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 name="Google Shape;290;p6"/>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 name="Google Shape;291;p6"/>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292" name="Shape 292"/>
        <p:cNvGrpSpPr/>
        <p:nvPr/>
      </p:nvGrpSpPr>
      <p:grpSpPr>
        <a:xfrm>
          <a:off x="0" y="0"/>
          <a:ext cx="0" cy="0"/>
          <a:chOff x="0" y="0"/>
          <a:chExt cx="0" cy="0"/>
        </a:xfrm>
      </p:grpSpPr>
      <p:sp>
        <p:nvSpPr>
          <p:cNvPr id="293" name="Google Shape;293;p7"/>
          <p:cNvSpPr txBox="1"/>
          <p:nvPr>
            <p:ph type="title"/>
          </p:nvPr>
        </p:nvSpPr>
        <p:spPr>
          <a:xfrm>
            <a:off x="873350" y="836300"/>
            <a:ext cx="105519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94" name="Google Shape;294;p7"/>
          <p:cNvSpPr txBox="1"/>
          <p:nvPr>
            <p:ph idx="1" type="body"/>
          </p:nvPr>
        </p:nvSpPr>
        <p:spPr>
          <a:xfrm>
            <a:off x="873350" y="2216937"/>
            <a:ext cx="4960800" cy="365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295" name="Google Shape;295;p7"/>
          <p:cNvSpPr txBox="1"/>
          <p:nvPr>
            <p:ph idx="2" type="body"/>
          </p:nvPr>
        </p:nvSpPr>
        <p:spPr>
          <a:xfrm>
            <a:off x="6464148" y="2203175"/>
            <a:ext cx="4961100" cy="365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296" name="Google Shape;296;p7"/>
          <p:cNvGrpSpPr/>
          <p:nvPr/>
        </p:nvGrpSpPr>
        <p:grpSpPr>
          <a:xfrm rot="-787562">
            <a:off x="11387198" y="2574156"/>
            <a:ext cx="594447" cy="494047"/>
            <a:chOff x="2962468" y="5325918"/>
            <a:chExt cx="3191376" cy="2616157"/>
          </a:xfrm>
        </p:grpSpPr>
        <p:sp>
          <p:nvSpPr>
            <p:cNvPr id="297" name="Google Shape;297;p7"/>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7"/>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7"/>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0" name="Google Shape;300;p7"/>
          <p:cNvGrpSpPr/>
          <p:nvPr/>
        </p:nvGrpSpPr>
        <p:grpSpPr>
          <a:xfrm rot="-787400">
            <a:off x="9882756" y="271290"/>
            <a:ext cx="777295" cy="641212"/>
            <a:chOff x="2962468" y="5325918"/>
            <a:chExt cx="3191376" cy="2616157"/>
          </a:xfrm>
        </p:grpSpPr>
        <p:sp>
          <p:nvSpPr>
            <p:cNvPr id="301" name="Google Shape;301;p7"/>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7"/>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7"/>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4" name="Google Shape;304;p7"/>
          <p:cNvSpPr/>
          <p:nvPr/>
        </p:nvSpPr>
        <p:spPr>
          <a:xfrm flipH="1">
            <a:off x="374421" y="-4830"/>
            <a:ext cx="13156" cy="285148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7"/>
          <p:cNvSpPr/>
          <p:nvPr/>
        </p:nvSpPr>
        <p:spPr>
          <a:xfrm>
            <a:off x="66648" y="2760627"/>
            <a:ext cx="630105" cy="515580"/>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7"/>
          <p:cNvSpPr/>
          <p:nvPr/>
        </p:nvSpPr>
        <p:spPr>
          <a:xfrm flipH="1">
            <a:off x="11706676" y="44405"/>
            <a:ext cx="13156" cy="2041065"/>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307" name="Google Shape;307;p7"/>
          <p:cNvSpPr/>
          <p:nvPr/>
        </p:nvSpPr>
        <p:spPr>
          <a:xfrm flipH="1">
            <a:off x="10828921" y="4"/>
            <a:ext cx="13156" cy="1155603"/>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7"/>
          <p:cNvSpPr/>
          <p:nvPr/>
        </p:nvSpPr>
        <p:spPr>
          <a:xfrm flipH="1">
            <a:off x="907651" y="-5495"/>
            <a:ext cx="13156" cy="84043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7"/>
          <p:cNvSpPr/>
          <p:nvPr/>
        </p:nvSpPr>
        <p:spPr>
          <a:xfrm>
            <a:off x="10574544" y="1112160"/>
            <a:ext cx="522118" cy="434244"/>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10" name="Google Shape;310;p7"/>
          <p:cNvGrpSpPr/>
          <p:nvPr/>
        </p:nvGrpSpPr>
        <p:grpSpPr>
          <a:xfrm>
            <a:off x="653445" y="791191"/>
            <a:ext cx="521731" cy="431356"/>
            <a:chOff x="6553537" y="1126875"/>
            <a:chExt cx="682626" cy="564307"/>
          </a:xfrm>
        </p:grpSpPr>
        <p:sp>
          <p:nvSpPr>
            <p:cNvPr id="311" name="Google Shape;311;p7"/>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7"/>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7"/>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7"/>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7"/>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7"/>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7"/>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7"/>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 name="Google Shape;319;p7"/>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7"/>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7"/>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 name="Google Shape;322;p7"/>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 name="Google Shape;323;p7"/>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 name="Google Shape;324;p7"/>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7"/>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7"/>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7"/>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7"/>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7"/>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7"/>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7"/>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 name="Google Shape;332;p7"/>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 name="Google Shape;333;p7"/>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7"/>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7"/>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6" name="Google Shape;336;p7"/>
          <p:cNvGrpSpPr/>
          <p:nvPr/>
        </p:nvGrpSpPr>
        <p:grpSpPr>
          <a:xfrm>
            <a:off x="11417068" y="1727732"/>
            <a:ext cx="592354" cy="489205"/>
            <a:chOff x="7533147" y="533119"/>
            <a:chExt cx="795961" cy="657357"/>
          </a:xfrm>
        </p:grpSpPr>
        <p:sp>
          <p:nvSpPr>
            <p:cNvPr id="337" name="Google Shape;337;p7"/>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7"/>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9" name="Google Shape;339;p7"/>
          <p:cNvSpPr/>
          <p:nvPr/>
        </p:nvSpPr>
        <p:spPr>
          <a:xfrm>
            <a:off x="10348935" y="1844277"/>
            <a:ext cx="724534" cy="342097"/>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7"/>
          <p:cNvSpPr/>
          <p:nvPr/>
        </p:nvSpPr>
        <p:spPr>
          <a:xfrm>
            <a:off x="11237470" y="307239"/>
            <a:ext cx="790121" cy="41689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7"/>
          <p:cNvSpPr/>
          <p:nvPr/>
        </p:nvSpPr>
        <p:spPr>
          <a:xfrm>
            <a:off x="196260" y="1567401"/>
            <a:ext cx="724534" cy="342097"/>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42" name="Google Shape;342;p7"/>
          <p:cNvGrpSpPr/>
          <p:nvPr/>
        </p:nvGrpSpPr>
        <p:grpSpPr>
          <a:xfrm rot="-786726">
            <a:off x="123382" y="210588"/>
            <a:ext cx="676661" cy="560678"/>
            <a:chOff x="2962468" y="5325918"/>
            <a:chExt cx="3191376" cy="2616157"/>
          </a:xfrm>
        </p:grpSpPr>
        <p:sp>
          <p:nvSpPr>
            <p:cNvPr id="343" name="Google Shape;343;p7"/>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 name="Google Shape;344;p7"/>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7"/>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6" name="Google Shape;346;p7"/>
          <p:cNvGrpSpPr/>
          <p:nvPr/>
        </p:nvGrpSpPr>
        <p:grpSpPr>
          <a:xfrm rot="773021">
            <a:off x="11280434" y="1073940"/>
            <a:ext cx="704193" cy="583464"/>
            <a:chOff x="2962468" y="5325918"/>
            <a:chExt cx="3191376" cy="2616157"/>
          </a:xfrm>
        </p:grpSpPr>
        <p:sp>
          <p:nvSpPr>
            <p:cNvPr id="347" name="Google Shape;347;p7"/>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7"/>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 name="Google Shape;349;p7"/>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350" name="Shape 350"/>
        <p:cNvGrpSpPr/>
        <p:nvPr/>
      </p:nvGrpSpPr>
      <p:grpSpPr>
        <a:xfrm>
          <a:off x="0" y="0"/>
          <a:ext cx="0" cy="0"/>
          <a:chOff x="0" y="0"/>
          <a:chExt cx="0" cy="0"/>
        </a:xfrm>
      </p:grpSpPr>
      <p:sp>
        <p:nvSpPr>
          <p:cNvPr id="351" name="Google Shape;351;p8"/>
          <p:cNvSpPr txBox="1"/>
          <p:nvPr>
            <p:ph type="title"/>
          </p:nvPr>
        </p:nvSpPr>
        <p:spPr>
          <a:xfrm>
            <a:off x="720400" y="593375"/>
            <a:ext cx="49074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52" name="Google Shape;352;p8"/>
          <p:cNvSpPr txBox="1"/>
          <p:nvPr>
            <p:ph idx="1" type="body"/>
          </p:nvPr>
        </p:nvSpPr>
        <p:spPr>
          <a:xfrm>
            <a:off x="753675" y="2165375"/>
            <a:ext cx="4907400" cy="3955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353" name="Google Shape;353;p8"/>
          <p:cNvGrpSpPr/>
          <p:nvPr/>
        </p:nvGrpSpPr>
        <p:grpSpPr>
          <a:xfrm rot="774201">
            <a:off x="10123938" y="5632258"/>
            <a:ext cx="1006116" cy="832105"/>
            <a:chOff x="2962468" y="5325918"/>
            <a:chExt cx="3191376" cy="2616157"/>
          </a:xfrm>
        </p:grpSpPr>
        <p:sp>
          <p:nvSpPr>
            <p:cNvPr id="354" name="Google Shape;354;p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 name="Google Shape;356;p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7" name="Google Shape;357;p8"/>
          <p:cNvGrpSpPr/>
          <p:nvPr/>
        </p:nvGrpSpPr>
        <p:grpSpPr>
          <a:xfrm rot="-786814">
            <a:off x="11111623" y="3670191"/>
            <a:ext cx="841162" cy="695725"/>
            <a:chOff x="2962468" y="5325918"/>
            <a:chExt cx="3191376" cy="2616157"/>
          </a:xfrm>
        </p:grpSpPr>
        <p:sp>
          <p:nvSpPr>
            <p:cNvPr id="358" name="Google Shape;358;p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61" name="Google Shape;361;p8"/>
          <p:cNvSpPr/>
          <p:nvPr/>
        </p:nvSpPr>
        <p:spPr>
          <a:xfrm flipH="1">
            <a:off x="10208823" y="0"/>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8"/>
          <p:cNvSpPr/>
          <p:nvPr/>
        </p:nvSpPr>
        <p:spPr>
          <a:xfrm>
            <a:off x="9771190" y="3932052"/>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8"/>
          <p:cNvSpPr/>
          <p:nvPr/>
        </p:nvSpPr>
        <p:spPr>
          <a:xfrm flipH="1">
            <a:off x="8747494" y="46863"/>
            <a:ext cx="18678" cy="2911519"/>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364" name="Google Shape;364;p8"/>
          <p:cNvSpPr/>
          <p:nvPr/>
        </p:nvSpPr>
        <p:spPr>
          <a:xfrm flipH="1">
            <a:off x="11076897" y="-16273"/>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365" name="Google Shape;365;p8"/>
          <p:cNvSpPr/>
          <p:nvPr/>
        </p:nvSpPr>
        <p:spPr>
          <a:xfrm flipH="1">
            <a:off x="9449666" y="-16268"/>
            <a:ext cx="18678" cy="165086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8"/>
          <p:cNvSpPr/>
          <p:nvPr/>
        </p:nvSpPr>
        <p:spPr>
          <a:xfrm flipH="1">
            <a:off x="11743250" y="-4"/>
            <a:ext cx="18678" cy="12006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67" name="Google Shape;367;p8"/>
          <p:cNvGrpSpPr/>
          <p:nvPr/>
        </p:nvGrpSpPr>
        <p:grpSpPr>
          <a:xfrm>
            <a:off x="10665121" y="2637443"/>
            <a:ext cx="842181" cy="686460"/>
            <a:chOff x="3861727" y="6022062"/>
            <a:chExt cx="1025299" cy="835720"/>
          </a:xfrm>
        </p:grpSpPr>
        <p:sp>
          <p:nvSpPr>
            <p:cNvPr id="368" name="Google Shape;368;p8"/>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8"/>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8"/>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8"/>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2" name="Google Shape;372;p8"/>
          <p:cNvSpPr/>
          <p:nvPr/>
        </p:nvSpPr>
        <p:spPr>
          <a:xfrm>
            <a:off x="9087954" y="1565046"/>
            <a:ext cx="741821" cy="616970"/>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3" name="Google Shape;373;p8"/>
          <p:cNvGrpSpPr/>
          <p:nvPr/>
        </p:nvGrpSpPr>
        <p:grpSpPr>
          <a:xfrm>
            <a:off x="11381678" y="1132694"/>
            <a:ext cx="741810" cy="613289"/>
            <a:chOff x="6553537" y="1126875"/>
            <a:chExt cx="682626" cy="564307"/>
          </a:xfrm>
        </p:grpSpPr>
        <p:sp>
          <p:nvSpPr>
            <p:cNvPr id="374" name="Google Shape;374;p8"/>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8"/>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 name="Google Shape;376;p8"/>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 name="Google Shape;377;p8"/>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 name="Google Shape;378;p8"/>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8"/>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8"/>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8"/>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8"/>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8"/>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8"/>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8"/>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 name="Google Shape;386;p8"/>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8"/>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 name="Google Shape;388;p8"/>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 name="Google Shape;389;p8"/>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8"/>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 name="Google Shape;391;p8"/>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 name="Google Shape;392;p8"/>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8"/>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 name="Google Shape;394;p8"/>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 name="Google Shape;395;p8"/>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8"/>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 name="Google Shape;397;p8"/>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 name="Google Shape;398;p8"/>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9" name="Google Shape;399;p8"/>
          <p:cNvGrpSpPr/>
          <p:nvPr/>
        </p:nvGrpSpPr>
        <p:grpSpPr>
          <a:xfrm>
            <a:off x="8335735" y="2891248"/>
            <a:ext cx="842206" cy="695549"/>
            <a:chOff x="7533147" y="533119"/>
            <a:chExt cx="795961" cy="657357"/>
          </a:xfrm>
        </p:grpSpPr>
        <p:sp>
          <p:nvSpPr>
            <p:cNvPr id="400" name="Google Shape;400;p8"/>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8"/>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02" name="Google Shape;402;p8"/>
          <p:cNvSpPr/>
          <p:nvPr/>
        </p:nvSpPr>
        <p:spPr>
          <a:xfrm>
            <a:off x="9087941" y="2303950"/>
            <a:ext cx="1031238" cy="486911"/>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8"/>
          <p:cNvSpPr/>
          <p:nvPr/>
        </p:nvSpPr>
        <p:spPr>
          <a:xfrm>
            <a:off x="10463909" y="420573"/>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 name="Google Shape;404;p8"/>
          <p:cNvSpPr/>
          <p:nvPr/>
        </p:nvSpPr>
        <p:spPr>
          <a:xfrm>
            <a:off x="10844672" y="4948898"/>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05" name="Google Shape;405;p8"/>
          <p:cNvGrpSpPr/>
          <p:nvPr/>
        </p:nvGrpSpPr>
        <p:grpSpPr>
          <a:xfrm rot="-786142">
            <a:off x="8007978" y="411221"/>
            <a:ext cx="1106535" cy="918227"/>
            <a:chOff x="2962468" y="5325918"/>
            <a:chExt cx="3191376" cy="2616157"/>
          </a:xfrm>
        </p:grpSpPr>
        <p:sp>
          <p:nvSpPr>
            <p:cNvPr id="406" name="Google Shape;406;p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9" name="Google Shape;409;p8"/>
          <p:cNvGrpSpPr/>
          <p:nvPr/>
        </p:nvGrpSpPr>
        <p:grpSpPr>
          <a:xfrm rot="773138">
            <a:off x="10086176" y="1686232"/>
            <a:ext cx="1006045" cy="832046"/>
            <a:chOff x="2962468" y="5325918"/>
            <a:chExt cx="3191376" cy="2616157"/>
          </a:xfrm>
        </p:grpSpPr>
        <p:sp>
          <p:nvSpPr>
            <p:cNvPr id="410" name="Google Shape;410;p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413" name="Shape 413"/>
        <p:cNvGrpSpPr/>
        <p:nvPr/>
      </p:nvGrpSpPr>
      <p:grpSpPr>
        <a:xfrm>
          <a:off x="0" y="0"/>
          <a:ext cx="0" cy="0"/>
          <a:chOff x="0" y="0"/>
          <a:chExt cx="0" cy="0"/>
        </a:xfrm>
      </p:grpSpPr>
      <p:grpSp>
        <p:nvGrpSpPr>
          <p:cNvPr id="414" name="Google Shape;414;p9"/>
          <p:cNvGrpSpPr/>
          <p:nvPr/>
        </p:nvGrpSpPr>
        <p:grpSpPr>
          <a:xfrm>
            <a:off x="113559" y="92410"/>
            <a:ext cx="11890709" cy="3630108"/>
            <a:chOff x="157446" y="1467039"/>
            <a:chExt cx="11890709" cy="3630108"/>
          </a:xfrm>
        </p:grpSpPr>
        <p:sp>
          <p:nvSpPr>
            <p:cNvPr id="415" name="Google Shape;415;p9"/>
            <p:cNvSpPr/>
            <p:nvPr/>
          </p:nvSpPr>
          <p:spPr>
            <a:xfrm rot="-4052055">
              <a:off x="638769" y="2628801"/>
              <a:ext cx="145189" cy="145189"/>
            </a:xfrm>
            <a:custGeom>
              <a:rect b="b" l="l" r="r" t="t"/>
              <a:pathLst>
                <a:path extrusionOk="0" h="145049" w="145049">
                  <a:moveTo>
                    <a:pt x="144451" y="73316"/>
                  </a:moveTo>
                  <a:cubicBezTo>
                    <a:pt x="144451" y="113371"/>
                    <a:pt x="111981" y="145841"/>
                    <a:pt x="71927" y="145841"/>
                  </a:cubicBezTo>
                  <a:cubicBezTo>
                    <a:pt x="31872" y="145841"/>
                    <a:pt x="-598" y="113371"/>
                    <a:pt x="-598" y="73316"/>
                  </a:cubicBezTo>
                  <a:cubicBezTo>
                    <a:pt x="-598" y="33262"/>
                    <a:pt x="31872" y="791"/>
                    <a:pt x="71927" y="791"/>
                  </a:cubicBezTo>
                  <a:cubicBezTo>
                    <a:pt x="111981" y="791"/>
                    <a:pt x="144451" y="33262"/>
                    <a:pt x="144451" y="733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9"/>
            <p:cNvSpPr/>
            <p:nvPr/>
          </p:nvSpPr>
          <p:spPr>
            <a:xfrm>
              <a:off x="3543912" y="1737252"/>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9"/>
            <p:cNvSpPr/>
            <p:nvPr/>
          </p:nvSpPr>
          <p:spPr>
            <a:xfrm>
              <a:off x="380947" y="1577968"/>
              <a:ext cx="62724" cy="62724"/>
            </a:xfrm>
            <a:custGeom>
              <a:rect b="b" l="l" r="r" t="t"/>
              <a:pathLst>
                <a:path extrusionOk="0" h="62724" w="62724">
                  <a:moveTo>
                    <a:pt x="62126" y="32154"/>
                  </a:moveTo>
                  <a:cubicBezTo>
                    <a:pt x="62126" y="14834"/>
                    <a:pt x="48083" y="792"/>
                    <a:pt x="30764" y="792"/>
                  </a:cubicBezTo>
                  <a:cubicBezTo>
                    <a:pt x="13444" y="792"/>
                    <a:pt x="-598" y="14834"/>
                    <a:pt x="-598" y="32154"/>
                  </a:cubicBezTo>
                  <a:cubicBezTo>
                    <a:pt x="-598" y="49473"/>
                    <a:pt x="13444" y="63516"/>
                    <a:pt x="30764" y="63516"/>
                  </a:cubicBezTo>
                  <a:cubicBezTo>
                    <a:pt x="48083"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9"/>
            <p:cNvSpPr/>
            <p:nvPr/>
          </p:nvSpPr>
          <p:spPr>
            <a:xfrm>
              <a:off x="8552197" y="2978092"/>
              <a:ext cx="149126" cy="149126"/>
            </a:xfrm>
            <a:custGeom>
              <a:rect b="b" l="l" r="r" t="t"/>
              <a:pathLst>
                <a:path extrusionOk="0" h="149126" w="149126">
                  <a:moveTo>
                    <a:pt x="149127" y="74563"/>
                  </a:moveTo>
                  <a:cubicBezTo>
                    <a:pt x="149127" y="115743"/>
                    <a:pt x="115743" y="149127"/>
                    <a:pt x="74564" y="149127"/>
                  </a:cubicBezTo>
                  <a:cubicBezTo>
                    <a:pt x="33384" y="149127"/>
                    <a:pt x="0" y="115744"/>
                    <a:pt x="0" y="74563"/>
                  </a:cubicBezTo>
                  <a:cubicBezTo>
                    <a:pt x="0" y="33383"/>
                    <a:pt x="33384" y="0"/>
                    <a:pt x="74564" y="0"/>
                  </a:cubicBezTo>
                  <a:cubicBezTo>
                    <a:pt x="115743" y="0"/>
                    <a:pt x="149127" y="33383"/>
                    <a:pt x="149127" y="745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9"/>
            <p:cNvSpPr/>
            <p:nvPr/>
          </p:nvSpPr>
          <p:spPr>
            <a:xfrm>
              <a:off x="9180065" y="1489038"/>
              <a:ext cx="102710" cy="102710"/>
            </a:xfrm>
            <a:custGeom>
              <a:rect b="b" l="l" r="r" t="t"/>
              <a:pathLst>
                <a:path extrusionOk="0" h="102710" w="102710">
                  <a:moveTo>
                    <a:pt x="102711" y="51355"/>
                  </a:moveTo>
                  <a:cubicBezTo>
                    <a:pt x="102711" y="79718"/>
                    <a:pt x="79719" y="102711"/>
                    <a:pt x="51355" y="102711"/>
                  </a:cubicBezTo>
                  <a:cubicBezTo>
                    <a:pt x="22993" y="102711"/>
                    <a:pt x="0" y="79718"/>
                    <a:pt x="0" y="51355"/>
                  </a:cubicBezTo>
                  <a:cubicBezTo>
                    <a:pt x="0" y="22993"/>
                    <a:pt x="22992" y="0"/>
                    <a:pt x="51355" y="0"/>
                  </a:cubicBezTo>
                  <a:cubicBezTo>
                    <a:pt x="79718" y="0"/>
                    <a:pt x="102711" y="22993"/>
                    <a:pt x="102711" y="51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9"/>
            <p:cNvSpPr/>
            <p:nvPr/>
          </p:nvSpPr>
          <p:spPr>
            <a:xfrm rot="-552203">
              <a:off x="6908855" y="1529537"/>
              <a:ext cx="135848" cy="135848"/>
            </a:xfrm>
            <a:custGeom>
              <a:rect b="b" l="l" r="r" t="t"/>
              <a:pathLst>
                <a:path extrusionOk="0" h="135797" w="135797">
                  <a:moveTo>
                    <a:pt x="135199" y="68690"/>
                  </a:moveTo>
                  <a:cubicBezTo>
                    <a:pt x="135199" y="106190"/>
                    <a:pt x="104800" y="136589"/>
                    <a:pt x="67300" y="136589"/>
                  </a:cubicBezTo>
                  <a:cubicBezTo>
                    <a:pt x="29800" y="136589"/>
                    <a:pt x="-599" y="106190"/>
                    <a:pt x="-599" y="68690"/>
                  </a:cubicBezTo>
                  <a:cubicBezTo>
                    <a:pt x="-599" y="31191"/>
                    <a:pt x="29800" y="791"/>
                    <a:pt x="67300" y="791"/>
                  </a:cubicBezTo>
                  <a:cubicBezTo>
                    <a:pt x="104800" y="791"/>
                    <a:pt x="135199" y="31191"/>
                    <a:pt x="135199" y="6869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9"/>
            <p:cNvSpPr/>
            <p:nvPr/>
          </p:nvSpPr>
          <p:spPr>
            <a:xfrm>
              <a:off x="157446" y="2367108"/>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1"/>
                    <a:pt x="13123" y="28469"/>
                  </a:cubicBezTo>
                  <a:cubicBezTo>
                    <a:pt x="13147" y="28469"/>
                    <a:pt x="13178" y="28469"/>
                    <a:pt x="13201" y="28469"/>
                  </a:cubicBezTo>
                  <a:cubicBezTo>
                    <a:pt x="20870"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9"/>
            <p:cNvSpPr/>
            <p:nvPr/>
          </p:nvSpPr>
          <p:spPr>
            <a:xfrm>
              <a:off x="2767701" y="4504953"/>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2"/>
                    <a:pt x="13123" y="28469"/>
                  </a:cubicBezTo>
                  <a:cubicBezTo>
                    <a:pt x="13147" y="28469"/>
                    <a:pt x="13178" y="28469"/>
                    <a:pt x="13201" y="28469"/>
                  </a:cubicBezTo>
                  <a:cubicBezTo>
                    <a:pt x="20870"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9"/>
            <p:cNvSpPr/>
            <p:nvPr/>
          </p:nvSpPr>
          <p:spPr>
            <a:xfrm>
              <a:off x="5253144" y="1784295"/>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9"/>
            <p:cNvSpPr/>
            <p:nvPr/>
          </p:nvSpPr>
          <p:spPr>
            <a:xfrm>
              <a:off x="9511420" y="36844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9"/>
            <p:cNvSpPr/>
            <p:nvPr/>
          </p:nvSpPr>
          <p:spPr>
            <a:xfrm>
              <a:off x="8883302" y="230176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9"/>
            <p:cNvSpPr/>
            <p:nvPr/>
          </p:nvSpPr>
          <p:spPr>
            <a:xfrm>
              <a:off x="10012336" y="33759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9"/>
            <p:cNvSpPr/>
            <p:nvPr/>
          </p:nvSpPr>
          <p:spPr>
            <a:xfrm>
              <a:off x="11611800" y="3556251"/>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9"/>
            <p:cNvSpPr/>
            <p:nvPr/>
          </p:nvSpPr>
          <p:spPr>
            <a:xfrm>
              <a:off x="11462830" y="5069470"/>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9"/>
            <p:cNvSpPr/>
            <p:nvPr/>
          </p:nvSpPr>
          <p:spPr>
            <a:xfrm>
              <a:off x="9071474" y="4959703"/>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9"/>
            <p:cNvSpPr/>
            <p:nvPr/>
          </p:nvSpPr>
          <p:spPr>
            <a:xfrm>
              <a:off x="7832673" y="4308940"/>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9"/>
            <p:cNvSpPr/>
            <p:nvPr/>
          </p:nvSpPr>
          <p:spPr>
            <a:xfrm>
              <a:off x="6280251" y="39796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9"/>
            <p:cNvSpPr/>
            <p:nvPr/>
          </p:nvSpPr>
          <p:spPr>
            <a:xfrm>
              <a:off x="10636007" y="14670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9"/>
            <p:cNvSpPr/>
            <p:nvPr/>
          </p:nvSpPr>
          <p:spPr>
            <a:xfrm>
              <a:off x="11441819" y="2620250"/>
              <a:ext cx="62331" cy="62724"/>
            </a:xfrm>
            <a:custGeom>
              <a:rect b="b" l="l" r="r" t="t"/>
              <a:pathLst>
                <a:path extrusionOk="0" h="62724" w="62331">
                  <a:moveTo>
                    <a:pt x="61734" y="32154"/>
                  </a:moveTo>
                  <a:cubicBezTo>
                    <a:pt x="61734" y="14834"/>
                    <a:pt x="47699" y="792"/>
                    <a:pt x="30371" y="792"/>
                  </a:cubicBezTo>
                  <a:cubicBezTo>
                    <a:pt x="13201" y="1004"/>
                    <a:pt x="-598" y="14983"/>
                    <a:pt x="-598" y="32154"/>
                  </a:cubicBezTo>
                  <a:cubicBezTo>
                    <a:pt x="-598" y="49324"/>
                    <a:pt x="13201" y="63304"/>
                    <a:pt x="30371" y="63516"/>
                  </a:cubicBezTo>
                  <a:cubicBezTo>
                    <a:pt x="47699" y="63516"/>
                    <a:pt x="61734" y="49473"/>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9"/>
            <p:cNvSpPr/>
            <p:nvPr/>
          </p:nvSpPr>
          <p:spPr>
            <a:xfrm>
              <a:off x="11985431" y="1553875"/>
              <a:ext cx="62724" cy="62724"/>
            </a:xfrm>
            <a:custGeom>
              <a:rect b="b" l="l" r="r" t="t"/>
              <a:pathLst>
                <a:path extrusionOk="0" h="62724" w="62724">
                  <a:moveTo>
                    <a:pt x="62126" y="32154"/>
                  </a:moveTo>
                  <a:cubicBezTo>
                    <a:pt x="62126" y="14834"/>
                    <a:pt x="48091" y="792"/>
                    <a:pt x="30764" y="792"/>
                  </a:cubicBezTo>
                  <a:cubicBezTo>
                    <a:pt x="13435" y="792"/>
                    <a:pt x="-598" y="14834"/>
                    <a:pt x="-598" y="32154"/>
                  </a:cubicBezTo>
                  <a:cubicBezTo>
                    <a:pt x="-598" y="49474"/>
                    <a:pt x="13435" y="63516"/>
                    <a:pt x="30764" y="63516"/>
                  </a:cubicBezTo>
                  <a:cubicBezTo>
                    <a:pt x="48091" y="63516"/>
                    <a:pt x="62126" y="49474"/>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9"/>
            <p:cNvSpPr/>
            <p:nvPr/>
          </p:nvSpPr>
          <p:spPr>
            <a:xfrm>
              <a:off x="5052662" y="1859015"/>
              <a:ext cx="62724" cy="62724"/>
            </a:xfrm>
            <a:custGeom>
              <a:rect b="b" l="l" r="r" t="t"/>
              <a:pathLst>
                <a:path extrusionOk="0" h="62724" w="62724">
                  <a:moveTo>
                    <a:pt x="62126" y="32154"/>
                  </a:moveTo>
                  <a:cubicBezTo>
                    <a:pt x="62126" y="14834"/>
                    <a:pt x="48092" y="792"/>
                    <a:pt x="30764" y="792"/>
                  </a:cubicBezTo>
                  <a:cubicBezTo>
                    <a:pt x="13437" y="792"/>
                    <a:pt x="-598" y="14834"/>
                    <a:pt x="-598" y="32154"/>
                  </a:cubicBezTo>
                  <a:cubicBezTo>
                    <a:pt x="-598" y="49473"/>
                    <a:pt x="13437" y="63516"/>
                    <a:pt x="30764" y="63516"/>
                  </a:cubicBezTo>
                  <a:cubicBezTo>
                    <a:pt x="48092"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9"/>
            <p:cNvSpPr/>
            <p:nvPr/>
          </p:nvSpPr>
          <p:spPr>
            <a:xfrm>
              <a:off x="11912250" y="4235396"/>
              <a:ext cx="62331" cy="62332"/>
            </a:xfrm>
            <a:custGeom>
              <a:rect b="b" l="l" r="r" t="t"/>
              <a:pathLst>
                <a:path extrusionOk="0" h="62332" w="62331">
                  <a:moveTo>
                    <a:pt x="61734" y="32154"/>
                  </a:moveTo>
                  <a:cubicBezTo>
                    <a:pt x="61734" y="14834"/>
                    <a:pt x="47699" y="792"/>
                    <a:pt x="30371" y="792"/>
                  </a:cubicBezTo>
                  <a:cubicBezTo>
                    <a:pt x="13201" y="1003"/>
                    <a:pt x="-598" y="14983"/>
                    <a:pt x="-598" y="32154"/>
                  </a:cubicBezTo>
                  <a:cubicBezTo>
                    <a:pt x="-363" y="49168"/>
                    <a:pt x="13358" y="62912"/>
                    <a:pt x="30371" y="63124"/>
                  </a:cubicBezTo>
                  <a:cubicBezTo>
                    <a:pt x="47544" y="63124"/>
                    <a:pt x="61498" y="49324"/>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37" name="Google Shape;437;p9"/>
          <p:cNvSpPr txBox="1"/>
          <p:nvPr>
            <p:ph type="title"/>
          </p:nvPr>
        </p:nvSpPr>
        <p:spPr>
          <a:xfrm>
            <a:off x="1331850" y="2227050"/>
            <a:ext cx="95283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dk1"/>
              </a:buClr>
              <a:buSzPts val="6000"/>
              <a:buNone/>
              <a:defRPr>
                <a:solidFill>
                  <a:schemeClr val="dk1"/>
                </a:solidFill>
              </a:defRPr>
            </a:lvl1pPr>
            <a:lvl2pPr lvl="1" rtl="0" algn="ctr">
              <a:spcBef>
                <a:spcPts val="0"/>
              </a:spcBef>
              <a:spcAft>
                <a:spcPts val="0"/>
              </a:spcAft>
              <a:buClr>
                <a:schemeClr val="dk1"/>
              </a:buClr>
              <a:buSzPts val="6000"/>
              <a:buNone/>
              <a:defRPr>
                <a:solidFill>
                  <a:schemeClr val="dk1"/>
                </a:solidFill>
              </a:defRPr>
            </a:lvl2pPr>
            <a:lvl3pPr lvl="2" rtl="0" algn="ctr">
              <a:spcBef>
                <a:spcPts val="0"/>
              </a:spcBef>
              <a:spcAft>
                <a:spcPts val="0"/>
              </a:spcAft>
              <a:buClr>
                <a:schemeClr val="dk1"/>
              </a:buClr>
              <a:buSzPts val="6000"/>
              <a:buNone/>
              <a:defRPr>
                <a:solidFill>
                  <a:schemeClr val="dk1"/>
                </a:solidFill>
              </a:defRPr>
            </a:lvl3pPr>
            <a:lvl4pPr lvl="3" rtl="0" algn="ctr">
              <a:spcBef>
                <a:spcPts val="0"/>
              </a:spcBef>
              <a:spcAft>
                <a:spcPts val="0"/>
              </a:spcAft>
              <a:buClr>
                <a:schemeClr val="dk1"/>
              </a:buClr>
              <a:buSzPts val="6000"/>
              <a:buNone/>
              <a:defRPr>
                <a:solidFill>
                  <a:schemeClr val="dk1"/>
                </a:solidFill>
              </a:defRPr>
            </a:lvl4pPr>
            <a:lvl5pPr lvl="4" rtl="0" algn="ctr">
              <a:spcBef>
                <a:spcPts val="0"/>
              </a:spcBef>
              <a:spcAft>
                <a:spcPts val="0"/>
              </a:spcAft>
              <a:buClr>
                <a:schemeClr val="dk1"/>
              </a:buClr>
              <a:buSzPts val="6000"/>
              <a:buNone/>
              <a:defRPr>
                <a:solidFill>
                  <a:schemeClr val="dk1"/>
                </a:solidFill>
              </a:defRPr>
            </a:lvl5pPr>
            <a:lvl6pPr lvl="5" rtl="0" algn="ctr">
              <a:spcBef>
                <a:spcPts val="0"/>
              </a:spcBef>
              <a:spcAft>
                <a:spcPts val="0"/>
              </a:spcAft>
              <a:buClr>
                <a:schemeClr val="dk1"/>
              </a:buClr>
              <a:buSzPts val="6000"/>
              <a:buNone/>
              <a:defRPr>
                <a:solidFill>
                  <a:schemeClr val="dk1"/>
                </a:solidFill>
              </a:defRPr>
            </a:lvl6pPr>
            <a:lvl7pPr lvl="6" rtl="0" algn="ctr">
              <a:spcBef>
                <a:spcPts val="0"/>
              </a:spcBef>
              <a:spcAft>
                <a:spcPts val="0"/>
              </a:spcAft>
              <a:buClr>
                <a:schemeClr val="dk1"/>
              </a:buClr>
              <a:buSzPts val="6000"/>
              <a:buNone/>
              <a:defRPr>
                <a:solidFill>
                  <a:schemeClr val="dk1"/>
                </a:solidFill>
              </a:defRPr>
            </a:lvl7pPr>
            <a:lvl8pPr lvl="7" rtl="0" algn="ctr">
              <a:spcBef>
                <a:spcPts val="0"/>
              </a:spcBef>
              <a:spcAft>
                <a:spcPts val="0"/>
              </a:spcAft>
              <a:buClr>
                <a:schemeClr val="dk1"/>
              </a:buClr>
              <a:buSzPts val="6000"/>
              <a:buNone/>
              <a:defRPr>
                <a:solidFill>
                  <a:schemeClr val="dk1"/>
                </a:solidFill>
              </a:defRPr>
            </a:lvl8pPr>
            <a:lvl9pPr lvl="8" rtl="0" algn="ctr">
              <a:spcBef>
                <a:spcPts val="0"/>
              </a:spcBef>
              <a:spcAft>
                <a:spcPts val="0"/>
              </a:spcAft>
              <a:buClr>
                <a:schemeClr val="dk1"/>
              </a:buClr>
              <a:buSzPts val="6000"/>
              <a:buNone/>
              <a:defRPr>
                <a:solidFill>
                  <a:schemeClr val="dk1"/>
                </a:solidFill>
              </a:defRPr>
            </a:lvl9pPr>
          </a:lstStyle>
          <a:p/>
        </p:txBody>
      </p:sp>
      <p:sp>
        <p:nvSpPr>
          <p:cNvPr id="438" name="Google Shape;438;p9"/>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439" name="Google Shape;439;p9"/>
          <p:cNvSpPr/>
          <p:nvPr/>
        </p:nvSpPr>
        <p:spPr>
          <a:xfrm flipH="1">
            <a:off x="704919" y="0"/>
            <a:ext cx="18678" cy="2911519"/>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440" name="Google Shape;440;p9"/>
          <p:cNvSpPr/>
          <p:nvPr/>
        </p:nvSpPr>
        <p:spPr>
          <a:xfrm flipH="1">
            <a:off x="11610297" y="-16273"/>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441" name="Google Shape;441;p9"/>
          <p:cNvSpPr/>
          <p:nvPr/>
        </p:nvSpPr>
        <p:spPr>
          <a:xfrm flipH="1">
            <a:off x="9983066" y="-16268"/>
            <a:ext cx="18678" cy="165086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9"/>
          <p:cNvSpPr/>
          <p:nvPr/>
        </p:nvSpPr>
        <p:spPr>
          <a:xfrm>
            <a:off x="2378965" y="-16267"/>
            <a:ext cx="18678" cy="82543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43" name="Google Shape;443;p9"/>
          <p:cNvGrpSpPr/>
          <p:nvPr/>
        </p:nvGrpSpPr>
        <p:grpSpPr>
          <a:xfrm>
            <a:off x="11198521" y="2637443"/>
            <a:ext cx="842181" cy="686460"/>
            <a:chOff x="3861727" y="6022062"/>
            <a:chExt cx="1025299" cy="835720"/>
          </a:xfrm>
        </p:grpSpPr>
        <p:sp>
          <p:nvSpPr>
            <p:cNvPr id="444" name="Google Shape;444;p9"/>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9"/>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9"/>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9"/>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48" name="Google Shape;448;p9"/>
          <p:cNvSpPr/>
          <p:nvPr/>
        </p:nvSpPr>
        <p:spPr>
          <a:xfrm>
            <a:off x="9621354" y="1565046"/>
            <a:ext cx="741821" cy="616970"/>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49" name="Google Shape;449;p9"/>
          <p:cNvGrpSpPr/>
          <p:nvPr/>
        </p:nvGrpSpPr>
        <p:grpSpPr>
          <a:xfrm>
            <a:off x="2099389" y="751691"/>
            <a:ext cx="588560" cy="486545"/>
            <a:chOff x="6553537" y="1126875"/>
            <a:chExt cx="682626" cy="564307"/>
          </a:xfrm>
        </p:grpSpPr>
        <p:sp>
          <p:nvSpPr>
            <p:cNvPr id="450" name="Google Shape;450;p9"/>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9"/>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9"/>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9"/>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9"/>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9"/>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9"/>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9"/>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9"/>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9"/>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9"/>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 name="Google Shape;461;p9"/>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 name="Google Shape;462;p9"/>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 name="Google Shape;463;p9"/>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9"/>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9"/>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9"/>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9"/>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9"/>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9"/>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9"/>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9"/>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9"/>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9"/>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9"/>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5" name="Google Shape;475;p9"/>
          <p:cNvGrpSpPr/>
          <p:nvPr/>
        </p:nvGrpSpPr>
        <p:grpSpPr>
          <a:xfrm>
            <a:off x="400276" y="2828864"/>
            <a:ext cx="590046" cy="487299"/>
            <a:chOff x="7533147" y="533119"/>
            <a:chExt cx="795961" cy="657357"/>
          </a:xfrm>
        </p:grpSpPr>
        <p:sp>
          <p:nvSpPr>
            <p:cNvPr id="476" name="Google Shape;476;p9"/>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9"/>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78" name="Google Shape;478;p9"/>
          <p:cNvSpPr/>
          <p:nvPr/>
        </p:nvSpPr>
        <p:spPr>
          <a:xfrm>
            <a:off x="10997309" y="420573"/>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9"/>
          <p:cNvSpPr/>
          <p:nvPr/>
        </p:nvSpPr>
        <p:spPr>
          <a:xfrm>
            <a:off x="1010897" y="278848"/>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80" name="Google Shape;480;p9"/>
          <p:cNvGrpSpPr/>
          <p:nvPr/>
        </p:nvGrpSpPr>
        <p:grpSpPr>
          <a:xfrm rot="-1082420">
            <a:off x="160472" y="1011780"/>
            <a:ext cx="1069678" cy="887968"/>
            <a:chOff x="2962468" y="5325918"/>
            <a:chExt cx="3191376" cy="2616157"/>
          </a:xfrm>
        </p:grpSpPr>
        <p:sp>
          <p:nvSpPr>
            <p:cNvPr id="481" name="Google Shape;481;p9"/>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9"/>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9"/>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4" name="Google Shape;484;p9"/>
          <p:cNvGrpSpPr/>
          <p:nvPr/>
        </p:nvGrpSpPr>
        <p:grpSpPr>
          <a:xfrm rot="-1304">
            <a:off x="1258157" y="1634748"/>
            <a:ext cx="841247" cy="697467"/>
            <a:chOff x="2962468" y="5325918"/>
            <a:chExt cx="3191376" cy="2616157"/>
          </a:xfrm>
        </p:grpSpPr>
        <p:sp>
          <p:nvSpPr>
            <p:cNvPr id="485" name="Google Shape;485;p9"/>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9"/>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 name="Google Shape;487;p9"/>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8" name="Google Shape;488;p9"/>
          <p:cNvGrpSpPr/>
          <p:nvPr/>
        </p:nvGrpSpPr>
        <p:grpSpPr>
          <a:xfrm rot="777878">
            <a:off x="2852845" y="194538"/>
            <a:ext cx="1005708" cy="833948"/>
            <a:chOff x="2962468" y="5325918"/>
            <a:chExt cx="3191376" cy="2616157"/>
          </a:xfrm>
        </p:grpSpPr>
        <p:sp>
          <p:nvSpPr>
            <p:cNvPr id="489" name="Google Shape;489;p9"/>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 name="Google Shape;490;p9"/>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9"/>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92" name="Google Shape;492;p9"/>
          <p:cNvGrpSpPr/>
          <p:nvPr/>
        </p:nvGrpSpPr>
        <p:grpSpPr>
          <a:xfrm rot="-782214">
            <a:off x="8677230" y="475393"/>
            <a:ext cx="1069552" cy="888147"/>
            <a:chOff x="2962468" y="5325918"/>
            <a:chExt cx="3191376" cy="2616157"/>
          </a:xfrm>
        </p:grpSpPr>
        <p:sp>
          <p:nvSpPr>
            <p:cNvPr id="493" name="Google Shape;493;p9"/>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9"/>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9"/>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96" name="Google Shape;496;p9"/>
          <p:cNvGrpSpPr/>
          <p:nvPr/>
        </p:nvGrpSpPr>
        <p:grpSpPr>
          <a:xfrm rot="777878">
            <a:off x="10712483" y="1499176"/>
            <a:ext cx="1005708" cy="833948"/>
            <a:chOff x="2962468" y="5325918"/>
            <a:chExt cx="3191376" cy="2616157"/>
          </a:xfrm>
        </p:grpSpPr>
        <p:sp>
          <p:nvSpPr>
            <p:cNvPr id="497" name="Google Shape;497;p9"/>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9"/>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9"/>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500" name="Shape 500"/>
        <p:cNvGrpSpPr/>
        <p:nvPr/>
      </p:nvGrpSpPr>
      <p:grpSpPr>
        <a:xfrm>
          <a:off x="0" y="0"/>
          <a:ext cx="0" cy="0"/>
          <a:chOff x="0" y="0"/>
          <a:chExt cx="0" cy="0"/>
        </a:xfrm>
      </p:grpSpPr>
      <p:grpSp>
        <p:nvGrpSpPr>
          <p:cNvPr id="501" name="Google Shape;501;p10"/>
          <p:cNvGrpSpPr/>
          <p:nvPr/>
        </p:nvGrpSpPr>
        <p:grpSpPr>
          <a:xfrm rot="775264">
            <a:off x="11006832" y="5303408"/>
            <a:ext cx="1006187" cy="835026"/>
            <a:chOff x="2962468" y="5325918"/>
            <a:chExt cx="3191376" cy="2616157"/>
          </a:xfrm>
        </p:grpSpPr>
        <p:sp>
          <p:nvSpPr>
            <p:cNvPr id="502" name="Google Shape;502;p1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1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1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05" name="Google Shape;505;p10"/>
          <p:cNvGrpSpPr/>
          <p:nvPr/>
        </p:nvGrpSpPr>
        <p:grpSpPr>
          <a:xfrm rot="-784273">
            <a:off x="11079004" y="3663778"/>
            <a:ext cx="841017" cy="695921"/>
            <a:chOff x="2962468" y="5325918"/>
            <a:chExt cx="3191376" cy="2616157"/>
          </a:xfrm>
        </p:grpSpPr>
        <p:sp>
          <p:nvSpPr>
            <p:cNvPr id="506" name="Google Shape;506;p1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1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1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09" name="Google Shape;509;p10"/>
          <p:cNvGrpSpPr/>
          <p:nvPr/>
        </p:nvGrpSpPr>
        <p:grpSpPr>
          <a:xfrm rot="775264">
            <a:off x="10139557" y="2360033"/>
            <a:ext cx="1006187" cy="835026"/>
            <a:chOff x="2962468" y="5325918"/>
            <a:chExt cx="3191376" cy="2616157"/>
          </a:xfrm>
        </p:grpSpPr>
        <p:sp>
          <p:nvSpPr>
            <p:cNvPr id="510" name="Google Shape;510;p1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1" name="Google Shape;511;p1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2" name="Google Shape;512;p1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13" name="Google Shape;513;p10"/>
          <p:cNvGrpSpPr/>
          <p:nvPr/>
        </p:nvGrpSpPr>
        <p:grpSpPr>
          <a:xfrm rot="-782129">
            <a:off x="1046928" y="5654371"/>
            <a:ext cx="1005996" cy="834909"/>
            <a:chOff x="2962468" y="5325918"/>
            <a:chExt cx="3191376" cy="2616157"/>
          </a:xfrm>
        </p:grpSpPr>
        <p:sp>
          <p:nvSpPr>
            <p:cNvPr id="514" name="Google Shape;514;p1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1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6" name="Google Shape;516;p1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17" name="Google Shape;517;p10"/>
          <p:cNvGrpSpPr/>
          <p:nvPr/>
        </p:nvGrpSpPr>
        <p:grpSpPr>
          <a:xfrm rot="774789">
            <a:off x="271603" y="3663779"/>
            <a:ext cx="841137" cy="695921"/>
            <a:chOff x="2962468" y="5325918"/>
            <a:chExt cx="3191376" cy="2616157"/>
          </a:xfrm>
        </p:grpSpPr>
        <p:sp>
          <p:nvSpPr>
            <p:cNvPr id="518" name="Google Shape;518;p1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1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1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21" name="Google Shape;521;p10"/>
          <p:cNvSpPr txBox="1"/>
          <p:nvPr>
            <p:ph type="title"/>
          </p:nvPr>
        </p:nvSpPr>
        <p:spPr>
          <a:xfrm>
            <a:off x="2336100" y="1848600"/>
            <a:ext cx="75198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dk1"/>
              </a:buClr>
              <a:buSzPts val="8000"/>
              <a:buNone/>
              <a:defRPr sz="8000">
                <a:solidFill>
                  <a:schemeClr val="dk1"/>
                </a:solidFill>
              </a:defRPr>
            </a:lvl1pPr>
            <a:lvl2pPr lvl="1" rtl="0" algn="ctr">
              <a:spcBef>
                <a:spcPts val="0"/>
              </a:spcBef>
              <a:spcAft>
                <a:spcPts val="0"/>
              </a:spcAft>
              <a:buClr>
                <a:schemeClr val="dk1"/>
              </a:buClr>
              <a:buSzPts val="8000"/>
              <a:buNone/>
              <a:defRPr sz="8000">
                <a:solidFill>
                  <a:schemeClr val="dk1"/>
                </a:solidFill>
              </a:defRPr>
            </a:lvl2pPr>
            <a:lvl3pPr lvl="2" rtl="0" algn="ctr">
              <a:spcBef>
                <a:spcPts val="0"/>
              </a:spcBef>
              <a:spcAft>
                <a:spcPts val="0"/>
              </a:spcAft>
              <a:buClr>
                <a:schemeClr val="dk1"/>
              </a:buClr>
              <a:buSzPts val="8000"/>
              <a:buNone/>
              <a:defRPr sz="8000">
                <a:solidFill>
                  <a:schemeClr val="dk1"/>
                </a:solidFill>
              </a:defRPr>
            </a:lvl3pPr>
            <a:lvl4pPr lvl="3" rtl="0" algn="ctr">
              <a:spcBef>
                <a:spcPts val="0"/>
              </a:spcBef>
              <a:spcAft>
                <a:spcPts val="0"/>
              </a:spcAft>
              <a:buClr>
                <a:schemeClr val="dk1"/>
              </a:buClr>
              <a:buSzPts val="8000"/>
              <a:buNone/>
              <a:defRPr sz="8000">
                <a:solidFill>
                  <a:schemeClr val="dk1"/>
                </a:solidFill>
              </a:defRPr>
            </a:lvl4pPr>
            <a:lvl5pPr lvl="4" rtl="0" algn="ctr">
              <a:spcBef>
                <a:spcPts val="0"/>
              </a:spcBef>
              <a:spcAft>
                <a:spcPts val="0"/>
              </a:spcAft>
              <a:buClr>
                <a:schemeClr val="dk1"/>
              </a:buClr>
              <a:buSzPts val="8000"/>
              <a:buNone/>
              <a:defRPr sz="8000">
                <a:solidFill>
                  <a:schemeClr val="dk1"/>
                </a:solidFill>
              </a:defRPr>
            </a:lvl5pPr>
            <a:lvl6pPr lvl="5" rtl="0" algn="ctr">
              <a:spcBef>
                <a:spcPts val="0"/>
              </a:spcBef>
              <a:spcAft>
                <a:spcPts val="0"/>
              </a:spcAft>
              <a:buClr>
                <a:schemeClr val="dk1"/>
              </a:buClr>
              <a:buSzPts val="8000"/>
              <a:buNone/>
              <a:defRPr sz="8000">
                <a:solidFill>
                  <a:schemeClr val="dk1"/>
                </a:solidFill>
              </a:defRPr>
            </a:lvl6pPr>
            <a:lvl7pPr lvl="6" rtl="0" algn="ctr">
              <a:spcBef>
                <a:spcPts val="0"/>
              </a:spcBef>
              <a:spcAft>
                <a:spcPts val="0"/>
              </a:spcAft>
              <a:buClr>
                <a:schemeClr val="dk1"/>
              </a:buClr>
              <a:buSzPts val="8000"/>
              <a:buNone/>
              <a:defRPr sz="8000">
                <a:solidFill>
                  <a:schemeClr val="dk1"/>
                </a:solidFill>
              </a:defRPr>
            </a:lvl7pPr>
            <a:lvl8pPr lvl="7" rtl="0" algn="ctr">
              <a:spcBef>
                <a:spcPts val="0"/>
              </a:spcBef>
              <a:spcAft>
                <a:spcPts val="0"/>
              </a:spcAft>
              <a:buClr>
                <a:schemeClr val="dk1"/>
              </a:buClr>
              <a:buSzPts val="8000"/>
              <a:buNone/>
              <a:defRPr sz="8000">
                <a:solidFill>
                  <a:schemeClr val="dk1"/>
                </a:solidFill>
              </a:defRPr>
            </a:lvl8pPr>
            <a:lvl9pPr lvl="8" rtl="0" algn="ctr">
              <a:spcBef>
                <a:spcPts val="0"/>
              </a:spcBef>
              <a:spcAft>
                <a:spcPts val="0"/>
              </a:spcAft>
              <a:buClr>
                <a:schemeClr val="dk1"/>
              </a:buClr>
              <a:buSzPts val="8000"/>
              <a:buNone/>
              <a:defRPr sz="8000">
                <a:solidFill>
                  <a:schemeClr val="dk1"/>
                </a:solidFill>
              </a:defRPr>
            </a:lvl9pPr>
          </a:lstStyle>
          <a:p/>
        </p:txBody>
      </p:sp>
      <p:sp>
        <p:nvSpPr>
          <p:cNvPr id="522" name="Google Shape;522;p10"/>
          <p:cNvSpPr/>
          <p:nvPr/>
        </p:nvSpPr>
        <p:spPr>
          <a:xfrm>
            <a:off x="11609137" y="46863"/>
            <a:ext cx="18678" cy="2911519"/>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523" name="Google Shape;523;p10"/>
          <p:cNvSpPr/>
          <p:nvPr/>
        </p:nvSpPr>
        <p:spPr>
          <a:xfrm>
            <a:off x="1965851" y="16275"/>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10"/>
          <p:cNvSpPr/>
          <p:nvPr/>
        </p:nvSpPr>
        <p:spPr>
          <a:xfrm flipH="1">
            <a:off x="1528220" y="3948327"/>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10"/>
          <p:cNvSpPr/>
          <p:nvPr/>
        </p:nvSpPr>
        <p:spPr>
          <a:xfrm>
            <a:off x="1097778" y="2"/>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526" name="Google Shape;526;p10"/>
          <p:cNvSpPr/>
          <p:nvPr/>
        </p:nvSpPr>
        <p:spPr>
          <a:xfrm>
            <a:off x="431425" y="16271"/>
            <a:ext cx="18678" cy="12006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27" name="Google Shape;527;p10"/>
          <p:cNvGrpSpPr/>
          <p:nvPr/>
        </p:nvGrpSpPr>
        <p:grpSpPr>
          <a:xfrm flipH="1">
            <a:off x="686051" y="2653718"/>
            <a:ext cx="842181" cy="686460"/>
            <a:chOff x="3861727" y="6022062"/>
            <a:chExt cx="1025299" cy="835720"/>
          </a:xfrm>
        </p:grpSpPr>
        <p:sp>
          <p:nvSpPr>
            <p:cNvPr id="528" name="Google Shape;528;p10"/>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10"/>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10"/>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10"/>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32" name="Google Shape;532;p10"/>
          <p:cNvGrpSpPr/>
          <p:nvPr/>
        </p:nvGrpSpPr>
        <p:grpSpPr>
          <a:xfrm flipH="1">
            <a:off x="69865" y="1148969"/>
            <a:ext cx="741810" cy="613289"/>
            <a:chOff x="6553537" y="1126875"/>
            <a:chExt cx="682626" cy="564307"/>
          </a:xfrm>
        </p:grpSpPr>
        <p:sp>
          <p:nvSpPr>
            <p:cNvPr id="533" name="Google Shape;533;p10"/>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10"/>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10"/>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10"/>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10"/>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10"/>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10"/>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10"/>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10"/>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10"/>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10"/>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10"/>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10"/>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6" name="Google Shape;546;p10"/>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7" name="Google Shape;547;p10"/>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8" name="Google Shape;548;p10"/>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10"/>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10"/>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1" name="Google Shape;551;p10"/>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2" name="Google Shape;552;p10"/>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3" name="Google Shape;553;p10"/>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4" name="Google Shape;554;p10"/>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10"/>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6" name="Google Shape;556;p10"/>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7" name="Google Shape;557;p10"/>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58" name="Google Shape;558;p10"/>
          <p:cNvSpPr/>
          <p:nvPr/>
        </p:nvSpPr>
        <p:spPr>
          <a:xfrm flipH="1">
            <a:off x="607668" y="436848"/>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10"/>
          <p:cNvSpPr/>
          <p:nvPr/>
        </p:nvSpPr>
        <p:spPr>
          <a:xfrm flipH="1">
            <a:off x="344111" y="4965173"/>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10"/>
          <p:cNvSpPr/>
          <p:nvPr/>
        </p:nvSpPr>
        <p:spPr>
          <a:xfrm>
            <a:off x="10906966" y="-16268"/>
            <a:ext cx="18678" cy="165086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10"/>
          <p:cNvSpPr/>
          <p:nvPr/>
        </p:nvSpPr>
        <p:spPr>
          <a:xfrm flipH="1">
            <a:off x="10545535" y="1565046"/>
            <a:ext cx="741821" cy="616970"/>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62" name="Google Shape;562;p10"/>
          <p:cNvGrpSpPr/>
          <p:nvPr/>
        </p:nvGrpSpPr>
        <p:grpSpPr>
          <a:xfrm flipH="1">
            <a:off x="11197368" y="2891248"/>
            <a:ext cx="842206" cy="695549"/>
            <a:chOff x="7533147" y="533119"/>
            <a:chExt cx="795961" cy="657357"/>
          </a:xfrm>
        </p:grpSpPr>
        <p:sp>
          <p:nvSpPr>
            <p:cNvPr id="563" name="Google Shape;563;p10"/>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4" name="Google Shape;564;p10"/>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65" name="Google Shape;565;p10"/>
          <p:cNvSpPr/>
          <p:nvPr/>
        </p:nvSpPr>
        <p:spPr>
          <a:xfrm>
            <a:off x="10463909" y="420573"/>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6" name="Google Shape;566;p10"/>
          <p:cNvSpPr/>
          <p:nvPr/>
        </p:nvSpPr>
        <p:spPr>
          <a:xfrm>
            <a:off x="10414022" y="4295873"/>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67" name="Google Shape;567;p10"/>
          <p:cNvGrpSpPr/>
          <p:nvPr/>
        </p:nvGrpSpPr>
        <p:grpSpPr>
          <a:xfrm rot="-782129">
            <a:off x="1046928" y="1534196"/>
            <a:ext cx="1005996" cy="834909"/>
            <a:chOff x="2962468" y="5325918"/>
            <a:chExt cx="3191376" cy="2616157"/>
          </a:xfrm>
        </p:grpSpPr>
        <p:sp>
          <p:nvSpPr>
            <p:cNvPr id="568" name="Google Shape;568;p1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1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1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571" name="Shape 571"/>
        <p:cNvGrpSpPr/>
        <p:nvPr/>
      </p:nvGrpSpPr>
      <p:grpSpPr>
        <a:xfrm>
          <a:off x="0" y="0"/>
          <a:ext cx="0" cy="0"/>
          <a:chOff x="0" y="0"/>
          <a:chExt cx="0" cy="0"/>
        </a:xfrm>
      </p:grpSpPr>
      <p:sp>
        <p:nvSpPr>
          <p:cNvPr id="572" name="Google Shape;572;p11"/>
          <p:cNvSpPr txBox="1"/>
          <p:nvPr>
            <p:ph idx="1" type="subTitle"/>
          </p:nvPr>
        </p:nvSpPr>
        <p:spPr>
          <a:xfrm>
            <a:off x="4257256" y="1729975"/>
            <a:ext cx="72057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573" name="Google Shape;573;p11"/>
          <p:cNvSpPr txBox="1"/>
          <p:nvPr>
            <p:ph idx="2" type="subTitle"/>
          </p:nvPr>
        </p:nvSpPr>
        <p:spPr>
          <a:xfrm>
            <a:off x="4257256" y="3334868"/>
            <a:ext cx="72057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574" name="Google Shape;574;p11"/>
          <p:cNvSpPr txBox="1"/>
          <p:nvPr>
            <p:ph idx="3" type="subTitle"/>
          </p:nvPr>
        </p:nvSpPr>
        <p:spPr>
          <a:xfrm>
            <a:off x="4257256" y="4939762"/>
            <a:ext cx="72057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575" name="Google Shape;575;p11"/>
          <p:cNvSpPr txBox="1"/>
          <p:nvPr>
            <p:ph type="title"/>
          </p:nvPr>
        </p:nvSpPr>
        <p:spPr>
          <a:xfrm>
            <a:off x="4257250" y="593375"/>
            <a:ext cx="75192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76" name="Google Shape;576;p11"/>
          <p:cNvSpPr txBox="1"/>
          <p:nvPr>
            <p:ph idx="4" type="body"/>
          </p:nvPr>
        </p:nvSpPr>
        <p:spPr>
          <a:xfrm>
            <a:off x="4257250" y="2167925"/>
            <a:ext cx="72057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577" name="Google Shape;577;p11"/>
          <p:cNvSpPr txBox="1"/>
          <p:nvPr>
            <p:ph idx="5" type="body"/>
          </p:nvPr>
        </p:nvSpPr>
        <p:spPr>
          <a:xfrm>
            <a:off x="4257250" y="3761388"/>
            <a:ext cx="72057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578" name="Google Shape;578;p11"/>
          <p:cNvSpPr txBox="1"/>
          <p:nvPr>
            <p:ph idx="6" type="body"/>
          </p:nvPr>
        </p:nvSpPr>
        <p:spPr>
          <a:xfrm>
            <a:off x="4257250" y="5353050"/>
            <a:ext cx="72066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579" name="Google Shape;579;p11"/>
          <p:cNvSpPr/>
          <p:nvPr/>
        </p:nvSpPr>
        <p:spPr>
          <a:xfrm>
            <a:off x="1972198" y="16275"/>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0" name="Google Shape;580;p11"/>
          <p:cNvSpPr/>
          <p:nvPr/>
        </p:nvSpPr>
        <p:spPr>
          <a:xfrm flipH="1">
            <a:off x="1534567" y="3948327"/>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1" name="Google Shape;581;p11"/>
          <p:cNvSpPr/>
          <p:nvPr/>
        </p:nvSpPr>
        <p:spPr>
          <a:xfrm>
            <a:off x="1104125" y="2"/>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582" name="Google Shape;582;p11"/>
          <p:cNvSpPr/>
          <p:nvPr/>
        </p:nvSpPr>
        <p:spPr>
          <a:xfrm>
            <a:off x="2731356" y="7"/>
            <a:ext cx="18678" cy="165086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3" name="Google Shape;583;p11"/>
          <p:cNvSpPr/>
          <p:nvPr/>
        </p:nvSpPr>
        <p:spPr>
          <a:xfrm>
            <a:off x="437771" y="16271"/>
            <a:ext cx="18678" cy="12006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84" name="Google Shape;584;p11"/>
          <p:cNvGrpSpPr/>
          <p:nvPr/>
        </p:nvGrpSpPr>
        <p:grpSpPr>
          <a:xfrm flipH="1">
            <a:off x="692398" y="2653718"/>
            <a:ext cx="842181" cy="686460"/>
            <a:chOff x="3861727" y="6022062"/>
            <a:chExt cx="1025299" cy="835720"/>
          </a:xfrm>
        </p:grpSpPr>
        <p:sp>
          <p:nvSpPr>
            <p:cNvPr id="585" name="Google Shape;585;p11"/>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6" name="Google Shape;586;p11"/>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7" name="Google Shape;587;p11"/>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8" name="Google Shape;588;p11"/>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89" name="Google Shape;589;p11"/>
          <p:cNvSpPr/>
          <p:nvPr/>
        </p:nvSpPr>
        <p:spPr>
          <a:xfrm flipH="1">
            <a:off x="2369925" y="1581321"/>
            <a:ext cx="741821" cy="616970"/>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90" name="Google Shape;590;p11"/>
          <p:cNvGrpSpPr/>
          <p:nvPr/>
        </p:nvGrpSpPr>
        <p:grpSpPr>
          <a:xfrm flipH="1">
            <a:off x="76212" y="1148969"/>
            <a:ext cx="741810" cy="613289"/>
            <a:chOff x="6553537" y="1126875"/>
            <a:chExt cx="682626" cy="564307"/>
          </a:xfrm>
        </p:grpSpPr>
        <p:sp>
          <p:nvSpPr>
            <p:cNvPr id="591" name="Google Shape;591;p11"/>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2" name="Google Shape;592;p11"/>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3" name="Google Shape;593;p11"/>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4" name="Google Shape;594;p11"/>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5" name="Google Shape;595;p11"/>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11"/>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7" name="Google Shape;597;p11"/>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11"/>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9" name="Google Shape;599;p11"/>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0" name="Google Shape;600;p11"/>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11"/>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11"/>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3" name="Google Shape;603;p11"/>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4" name="Google Shape;604;p11"/>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11"/>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6" name="Google Shape;606;p11"/>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7" name="Google Shape;607;p11"/>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8" name="Google Shape;608;p11"/>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9" name="Google Shape;609;p11"/>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0" name="Google Shape;610;p11"/>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1" name="Google Shape;611;p11"/>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2" name="Google Shape;612;p11"/>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11"/>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4" name="Google Shape;614;p11"/>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5" name="Google Shape;615;p11"/>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16" name="Google Shape;616;p11"/>
          <p:cNvSpPr/>
          <p:nvPr/>
        </p:nvSpPr>
        <p:spPr>
          <a:xfrm flipH="1">
            <a:off x="1700121" y="2853275"/>
            <a:ext cx="1031238" cy="486911"/>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11"/>
          <p:cNvSpPr/>
          <p:nvPr/>
        </p:nvSpPr>
        <p:spPr>
          <a:xfrm flipH="1">
            <a:off x="614015" y="436848"/>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11"/>
          <p:cNvSpPr/>
          <p:nvPr/>
        </p:nvSpPr>
        <p:spPr>
          <a:xfrm flipH="1">
            <a:off x="350458" y="4965173"/>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19" name="Google Shape;619;p11"/>
          <p:cNvGrpSpPr/>
          <p:nvPr/>
        </p:nvGrpSpPr>
        <p:grpSpPr>
          <a:xfrm rot="-784254">
            <a:off x="1050229" y="5647066"/>
            <a:ext cx="1006140" cy="835026"/>
            <a:chOff x="2962468" y="5325918"/>
            <a:chExt cx="3191376" cy="2616157"/>
          </a:xfrm>
        </p:grpSpPr>
        <p:sp>
          <p:nvSpPr>
            <p:cNvPr id="620" name="Google Shape;620;p11"/>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1" name="Google Shape;621;p11"/>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2" name="Google Shape;622;p11"/>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23" name="Google Shape;623;p11"/>
          <p:cNvGrpSpPr/>
          <p:nvPr/>
        </p:nvGrpSpPr>
        <p:grpSpPr>
          <a:xfrm rot="774789">
            <a:off x="271603" y="3663779"/>
            <a:ext cx="841137" cy="695921"/>
            <a:chOff x="2962468" y="5325918"/>
            <a:chExt cx="3191376" cy="2616157"/>
          </a:xfrm>
        </p:grpSpPr>
        <p:sp>
          <p:nvSpPr>
            <p:cNvPr id="624" name="Google Shape;624;p11"/>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5" name="Google Shape;625;p11"/>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11"/>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27" name="Google Shape;627;p11"/>
          <p:cNvGrpSpPr/>
          <p:nvPr/>
        </p:nvGrpSpPr>
        <p:grpSpPr>
          <a:xfrm rot="-782129">
            <a:off x="1046928" y="1534196"/>
            <a:ext cx="1005996" cy="834909"/>
            <a:chOff x="2962468" y="5325918"/>
            <a:chExt cx="3191376" cy="2616157"/>
          </a:xfrm>
        </p:grpSpPr>
        <p:sp>
          <p:nvSpPr>
            <p:cNvPr id="628" name="Google Shape;628;p11"/>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11"/>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11"/>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631" name="Shape 631"/>
        <p:cNvGrpSpPr/>
        <p:nvPr/>
      </p:nvGrpSpPr>
      <p:grpSpPr>
        <a:xfrm>
          <a:off x="0" y="0"/>
          <a:ext cx="0" cy="0"/>
          <a:chOff x="0" y="0"/>
          <a:chExt cx="0" cy="0"/>
        </a:xfrm>
      </p:grpSpPr>
      <p:sp>
        <p:nvSpPr>
          <p:cNvPr id="632" name="Google Shape;632;p12"/>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33" name="Google Shape;633;p12"/>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34" name="Google Shape;634;p12"/>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35" name="Google Shape;635;p12"/>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36" name="Google Shape;636;p12"/>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637" name="Google Shape;637;p12"/>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638" name="Google Shape;638;p12"/>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639" name="Google Shape;639;p12"/>
          <p:cNvSpPr/>
          <p:nvPr/>
        </p:nvSpPr>
        <p:spPr>
          <a:xfrm>
            <a:off x="11719805" y="23861"/>
            <a:ext cx="13156" cy="19660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12"/>
          <p:cNvSpPr/>
          <p:nvPr/>
        </p:nvSpPr>
        <p:spPr>
          <a:xfrm flipH="1">
            <a:off x="11411324" y="1922427"/>
            <a:ext cx="630105" cy="515580"/>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12"/>
          <p:cNvSpPr/>
          <p:nvPr/>
        </p:nvSpPr>
        <p:spPr>
          <a:xfrm>
            <a:off x="388245" y="44405"/>
            <a:ext cx="13156" cy="2041065"/>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642" name="Google Shape;642;p12"/>
          <p:cNvSpPr/>
          <p:nvPr/>
        </p:nvSpPr>
        <p:spPr>
          <a:xfrm>
            <a:off x="1265999" y="4"/>
            <a:ext cx="13156" cy="1155603"/>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12"/>
          <p:cNvSpPr/>
          <p:nvPr/>
        </p:nvSpPr>
        <p:spPr>
          <a:xfrm>
            <a:off x="11187269" y="-5495"/>
            <a:ext cx="13156" cy="84043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12"/>
          <p:cNvSpPr/>
          <p:nvPr/>
        </p:nvSpPr>
        <p:spPr>
          <a:xfrm flipH="1">
            <a:off x="1011414" y="1112160"/>
            <a:ext cx="522118" cy="434244"/>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45" name="Google Shape;645;p12"/>
          <p:cNvGrpSpPr/>
          <p:nvPr/>
        </p:nvGrpSpPr>
        <p:grpSpPr>
          <a:xfrm flipH="1">
            <a:off x="10932901" y="791191"/>
            <a:ext cx="521731" cy="431356"/>
            <a:chOff x="6553537" y="1126875"/>
            <a:chExt cx="682626" cy="564307"/>
          </a:xfrm>
        </p:grpSpPr>
        <p:sp>
          <p:nvSpPr>
            <p:cNvPr id="646" name="Google Shape;646;p12"/>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7" name="Google Shape;647;p12"/>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12"/>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12"/>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0" name="Google Shape;650;p12"/>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12"/>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12"/>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12"/>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12"/>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12"/>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12"/>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12"/>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12"/>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9" name="Google Shape;659;p12"/>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12"/>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1" name="Google Shape;661;p12"/>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12"/>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3" name="Google Shape;663;p12"/>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4" name="Google Shape;664;p12"/>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5" name="Google Shape;665;p12"/>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12"/>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12"/>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8" name="Google Shape;668;p12"/>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9" name="Google Shape;669;p12"/>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0" name="Google Shape;670;p12"/>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71" name="Google Shape;671;p12"/>
          <p:cNvGrpSpPr/>
          <p:nvPr/>
        </p:nvGrpSpPr>
        <p:grpSpPr>
          <a:xfrm flipH="1">
            <a:off x="98654" y="1727732"/>
            <a:ext cx="592354" cy="489205"/>
            <a:chOff x="7533147" y="533119"/>
            <a:chExt cx="795961" cy="657357"/>
          </a:xfrm>
        </p:grpSpPr>
        <p:sp>
          <p:nvSpPr>
            <p:cNvPr id="672" name="Google Shape;672;p12"/>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3" name="Google Shape;673;p12"/>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74" name="Google Shape;674;p12"/>
          <p:cNvSpPr/>
          <p:nvPr/>
        </p:nvSpPr>
        <p:spPr>
          <a:xfrm flipH="1">
            <a:off x="80486" y="307239"/>
            <a:ext cx="790121" cy="41689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5" name="Google Shape;675;p12"/>
          <p:cNvSpPr/>
          <p:nvPr/>
        </p:nvSpPr>
        <p:spPr>
          <a:xfrm flipH="1">
            <a:off x="11201057" y="1210564"/>
            <a:ext cx="724534" cy="342097"/>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76" name="Google Shape;676;p12"/>
          <p:cNvGrpSpPr/>
          <p:nvPr/>
        </p:nvGrpSpPr>
        <p:grpSpPr>
          <a:xfrm flipH="1" rot="787562">
            <a:off x="1156382" y="167694"/>
            <a:ext cx="594447" cy="494047"/>
            <a:chOff x="2962468" y="5325918"/>
            <a:chExt cx="3191376" cy="2616157"/>
          </a:xfrm>
        </p:grpSpPr>
        <p:sp>
          <p:nvSpPr>
            <p:cNvPr id="677" name="Google Shape;677;p12"/>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8" name="Google Shape;678;p12"/>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9" name="Google Shape;679;p12"/>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80" name="Google Shape;680;p12"/>
          <p:cNvGrpSpPr/>
          <p:nvPr/>
        </p:nvGrpSpPr>
        <p:grpSpPr>
          <a:xfrm flipH="1" rot="786726">
            <a:off x="11308034" y="210588"/>
            <a:ext cx="676661" cy="560678"/>
            <a:chOff x="2962468" y="5325918"/>
            <a:chExt cx="3191376" cy="2616157"/>
          </a:xfrm>
        </p:grpSpPr>
        <p:sp>
          <p:nvSpPr>
            <p:cNvPr id="681" name="Google Shape;681;p12"/>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2" name="Google Shape;682;p12"/>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3" name="Google Shape;683;p12"/>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84" name="Google Shape;684;p12"/>
          <p:cNvGrpSpPr/>
          <p:nvPr/>
        </p:nvGrpSpPr>
        <p:grpSpPr>
          <a:xfrm flipH="1" rot="-773021">
            <a:off x="123449" y="1073940"/>
            <a:ext cx="704193" cy="583464"/>
            <a:chOff x="2962468" y="5325918"/>
            <a:chExt cx="3191376" cy="2616157"/>
          </a:xfrm>
        </p:grpSpPr>
        <p:sp>
          <p:nvSpPr>
            <p:cNvPr id="685" name="Google Shape;685;p12"/>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6" name="Google Shape;686;p12"/>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7" name="Google Shape;687;p12"/>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688" name="Shape 688"/>
        <p:cNvGrpSpPr/>
        <p:nvPr/>
      </p:nvGrpSpPr>
      <p:grpSpPr>
        <a:xfrm>
          <a:off x="0" y="0"/>
          <a:ext cx="0" cy="0"/>
          <a:chOff x="0" y="0"/>
          <a:chExt cx="0" cy="0"/>
        </a:xfrm>
      </p:grpSpPr>
      <p:sp>
        <p:nvSpPr>
          <p:cNvPr id="689" name="Google Shape;689;p13"/>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690" name="Google Shape;690;p13"/>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691" name="Shape 691"/>
        <p:cNvGrpSpPr/>
        <p:nvPr/>
      </p:nvGrpSpPr>
      <p:grpSpPr>
        <a:xfrm>
          <a:off x="0" y="0"/>
          <a:ext cx="0" cy="0"/>
          <a:chOff x="0" y="0"/>
          <a:chExt cx="0" cy="0"/>
        </a:xfrm>
      </p:grpSpPr>
      <p:sp>
        <p:nvSpPr>
          <p:cNvPr id="692" name="Google Shape;692;p14"/>
          <p:cNvSpPr txBox="1"/>
          <p:nvPr>
            <p:ph hasCustomPrompt="1" type="title"/>
          </p:nvPr>
        </p:nvSpPr>
        <p:spPr>
          <a:xfrm>
            <a:off x="715025"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693" name="Google Shape;693;p14"/>
          <p:cNvSpPr txBox="1"/>
          <p:nvPr>
            <p:ph idx="2" type="title"/>
          </p:nvPr>
        </p:nvSpPr>
        <p:spPr>
          <a:xfrm>
            <a:off x="715025" y="898175"/>
            <a:ext cx="10714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694" name="Google Shape;694;p14"/>
          <p:cNvSpPr txBox="1"/>
          <p:nvPr>
            <p:ph hasCustomPrompt="1" idx="3" type="title"/>
          </p:nvPr>
        </p:nvSpPr>
        <p:spPr>
          <a:xfrm>
            <a:off x="4516336"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695" name="Google Shape;695;p14"/>
          <p:cNvSpPr txBox="1"/>
          <p:nvPr>
            <p:ph hasCustomPrompt="1" idx="4" type="title"/>
          </p:nvPr>
        </p:nvSpPr>
        <p:spPr>
          <a:xfrm>
            <a:off x="8481454"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696" name="Google Shape;696;p14"/>
          <p:cNvSpPr txBox="1"/>
          <p:nvPr>
            <p:ph idx="1" type="body"/>
          </p:nvPr>
        </p:nvSpPr>
        <p:spPr>
          <a:xfrm>
            <a:off x="8481446" y="36197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697" name="Google Shape;697;p14"/>
          <p:cNvSpPr txBox="1"/>
          <p:nvPr>
            <p:ph idx="5" type="body"/>
          </p:nvPr>
        </p:nvSpPr>
        <p:spPr>
          <a:xfrm>
            <a:off x="451634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698" name="Google Shape;698;p14"/>
          <p:cNvSpPr txBox="1"/>
          <p:nvPr>
            <p:ph idx="6" type="body"/>
          </p:nvPr>
        </p:nvSpPr>
        <p:spPr>
          <a:xfrm>
            <a:off x="71502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699" name="Google Shape;699;p14"/>
          <p:cNvSpPr/>
          <p:nvPr/>
        </p:nvSpPr>
        <p:spPr>
          <a:xfrm flipH="1">
            <a:off x="374421" y="-4830"/>
            <a:ext cx="13156" cy="285148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14"/>
          <p:cNvSpPr/>
          <p:nvPr/>
        </p:nvSpPr>
        <p:spPr>
          <a:xfrm>
            <a:off x="66648" y="2760627"/>
            <a:ext cx="630105" cy="515580"/>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14"/>
          <p:cNvSpPr/>
          <p:nvPr/>
        </p:nvSpPr>
        <p:spPr>
          <a:xfrm flipH="1">
            <a:off x="11706676" y="44405"/>
            <a:ext cx="13156" cy="2041065"/>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702" name="Google Shape;702;p14"/>
          <p:cNvSpPr/>
          <p:nvPr/>
        </p:nvSpPr>
        <p:spPr>
          <a:xfrm flipH="1">
            <a:off x="10828921" y="4"/>
            <a:ext cx="13156" cy="1155603"/>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14"/>
          <p:cNvSpPr/>
          <p:nvPr/>
        </p:nvSpPr>
        <p:spPr>
          <a:xfrm flipH="1">
            <a:off x="907651" y="-5495"/>
            <a:ext cx="13156" cy="84043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14"/>
          <p:cNvSpPr/>
          <p:nvPr/>
        </p:nvSpPr>
        <p:spPr>
          <a:xfrm>
            <a:off x="10574544" y="1112160"/>
            <a:ext cx="522118" cy="434244"/>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05" name="Google Shape;705;p14"/>
          <p:cNvGrpSpPr/>
          <p:nvPr/>
        </p:nvGrpSpPr>
        <p:grpSpPr>
          <a:xfrm>
            <a:off x="653445" y="791191"/>
            <a:ext cx="521731" cy="431356"/>
            <a:chOff x="6553537" y="1126875"/>
            <a:chExt cx="682626" cy="564307"/>
          </a:xfrm>
        </p:grpSpPr>
        <p:sp>
          <p:nvSpPr>
            <p:cNvPr id="706" name="Google Shape;706;p14"/>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14"/>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8" name="Google Shape;708;p14"/>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9" name="Google Shape;709;p14"/>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0" name="Google Shape;710;p14"/>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1" name="Google Shape;711;p14"/>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2" name="Google Shape;712;p14"/>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3" name="Google Shape;713;p14"/>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14"/>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14"/>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6" name="Google Shape;716;p14"/>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7" name="Google Shape;717;p14"/>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14"/>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14"/>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0" name="Google Shape;720;p14"/>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1" name="Google Shape;721;p14"/>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2" name="Google Shape;722;p14"/>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3" name="Google Shape;723;p14"/>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4" name="Google Shape;724;p14"/>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5" name="Google Shape;725;p14"/>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6" name="Google Shape;726;p14"/>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7" name="Google Shape;727;p14"/>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8" name="Google Shape;728;p14"/>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9" name="Google Shape;729;p14"/>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0" name="Google Shape;730;p14"/>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31" name="Google Shape;731;p14"/>
          <p:cNvGrpSpPr/>
          <p:nvPr/>
        </p:nvGrpSpPr>
        <p:grpSpPr>
          <a:xfrm>
            <a:off x="11417068" y="1727732"/>
            <a:ext cx="592354" cy="489205"/>
            <a:chOff x="7533147" y="533119"/>
            <a:chExt cx="795961" cy="657357"/>
          </a:xfrm>
        </p:grpSpPr>
        <p:sp>
          <p:nvSpPr>
            <p:cNvPr id="732" name="Google Shape;732;p14"/>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3" name="Google Shape;733;p14"/>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34" name="Google Shape;734;p14"/>
          <p:cNvSpPr/>
          <p:nvPr/>
        </p:nvSpPr>
        <p:spPr>
          <a:xfrm>
            <a:off x="10348935" y="1844277"/>
            <a:ext cx="724534" cy="342097"/>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5" name="Google Shape;735;p14"/>
          <p:cNvSpPr/>
          <p:nvPr/>
        </p:nvSpPr>
        <p:spPr>
          <a:xfrm>
            <a:off x="11237470" y="307239"/>
            <a:ext cx="790121" cy="41689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6" name="Google Shape;736;p14"/>
          <p:cNvSpPr/>
          <p:nvPr/>
        </p:nvSpPr>
        <p:spPr>
          <a:xfrm>
            <a:off x="196260" y="1548689"/>
            <a:ext cx="724534" cy="342097"/>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37" name="Google Shape;737;p14"/>
          <p:cNvGrpSpPr/>
          <p:nvPr/>
        </p:nvGrpSpPr>
        <p:grpSpPr>
          <a:xfrm rot="-787562">
            <a:off x="11387198" y="2574156"/>
            <a:ext cx="594447" cy="494047"/>
            <a:chOff x="2962468" y="5325918"/>
            <a:chExt cx="3191376" cy="2616157"/>
          </a:xfrm>
        </p:grpSpPr>
        <p:sp>
          <p:nvSpPr>
            <p:cNvPr id="738" name="Google Shape;738;p14"/>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9" name="Google Shape;739;p14"/>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0" name="Google Shape;740;p14"/>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1" name="Google Shape;741;p14"/>
          <p:cNvGrpSpPr/>
          <p:nvPr/>
        </p:nvGrpSpPr>
        <p:grpSpPr>
          <a:xfrm rot="-787400">
            <a:off x="9882756" y="271290"/>
            <a:ext cx="777295" cy="641212"/>
            <a:chOff x="2962468" y="5325918"/>
            <a:chExt cx="3191376" cy="2616157"/>
          </a:xfrm>
        </p:grpSpPr>
        <p:sp>
          <p:nvSpPr>
            <p:cNvPr id="742" name="Google Shape;742;p14"/>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14"/>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14"/>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5" name="Google Shape;745;p14"/>
          <p:cNvGrpSpPr/>
          <p:nvPr/>
        </p:nvGrpSpPr>
        <p:grpSpPr>
          <a:xfrm rot="-786726">
            <a:off x="123382" y="210588"/>
            <a:ext cx="676661" cy="560678"/>
            <a:chOff x="2962468" y="5325918"/>
            <a:chExt cx="3191376" cy="2616157"/>
          </a:xfrm>
        </p:grpSpPr>
        <p:sp>
          <p:nvSpPr>
            <p:cNvPr id="746" name="Google Shape;746;p14"/>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7" name="Google Shape;747;p14"/>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8" name="Google Shape;748;p14"/>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9" name="Google Shape;749;p14"/>
          <p:cNvGrpSpPr/>
          <p:nvPr/>
        </p:nvGrpSpPr>
        <p:grpSpPr>
          <a:xfrm rot="773021">
            <a:off x="11280434" y="1073940"/>
            <a:ext cx="704193" cy="583464"/>
            <a:chOff x="2962468" y="5325918"/>
            <a:chExt cx="3191376" cy="2616157"/>
          </a:xfrm>
        </p:grpSpPr>
        <p:sp>
          <p:nvSpPr>
            <p:cNvPr id="750" name="Google Shape;750;p14"/>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1" name="Google Shape;751;p14"/>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2" name="Google Shape;752;p14"/>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753" name="Shape 753"/>
        <p:cNvGrpSpPr/>
        <p:nvPr/>
      </p:nvGrpSpPr>
      <p:grpSpPr>
        <a:xfrm>
          <a:off x="0" y="0"/>
          <a:ext cx="0" cy="0"/>
          <a:chOff x="0" y="0"/>
          <a:chExt cx="0" cy="0"/>
        </a:xfrm>
      </p:grpSpPr>
      <p:sp>
        <p:nvSpPr>
          <p:cNvPr id="754" name="Google Shape;754;p15"/>
          <p:cNvSpPr txBox="1"/>
          <p:nvPr>
            <p:ph idx="1" type="subTitle"/>
          </p:nvPr>
        </p:nvSpPr>
        <p:spPr>
          <a:xfrm>
            <a:off x="720400" y="2163600"/>
            <a:ext cx="2679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755" name="Google Shape;755;p15"/>
          <p:cNvSpPr txBox="1"/>
          <p:nvPr>
            <p:ph idx="2" type="subTitle"/>
          </p:nvPr>
        </p:nvSpPr>
        <p:spPr>
          <a:xfrm>
            <a:off x="720400" y="4020325"/>
            <a:ext cx="2679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756" name="Google Shape;756;p15"/>
          <p:cNvSpPr txBox="1"/>
          <p:nvPr>
            <p:ph idx="3" type="subTitle"/>
          </p:nvPr>
        </p:nvSpPr>
        <p:spPr>
          <a:xfrm>
            <a:off x="7035984" y="2172980"/>
            <a:ext cx="2679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757" name="Google Shape;757;p15"/>
          <p:cNvSpPr txBox="1"/>
          <p:nvPr>
            <p:ph idx="4" type="subTitle"/>
          </p:nvPr>
        </p:nvSpPr>
        <p:spPr>
          <a:xfrm>
            <a:off x="3895251" y="2180950"/>
            <a:ext cx="2679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758" name="Google Shape;758;p15"/>
          <p:cNvSpPr txBox="1"/>
          <p:nvPr>
            <p:ph idx="5" type="subTitle"/>
          </p:nvPr>
        </p:nvSpPr>
        <p:spPr>
          <a:xfrm>
            <a:off x="3895251" y="4020325"/>
            <a:ext cx="2679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759" name="Google Shape;759;p15"/>
          <p:cNvSpPr txBox="1"/>
          <p:nvPr>
            <p:ph idx="6" type="subTitle"/>
          </p:nvPr>
        </p:nvSpPr>
        <p:spPr>
          <a:xfrm>
            <a:off x="7035984" y="4001780"/>
            <a:ext cx="2679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760" name="Google Shape;760;p15"/>
          <p:cNvSpPr txBox="1"/>
          <p:nvPr>
            <p:ph type="title"/>
          </p:nvPr>
        </p:nvSpPr>
        <p:spPr>
          <a:xfrm>
            <a:off x="720400" y="898175"/>
            <a:ext cx="89952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61" name="Google Shape;761;p15"/>
          <p:cNvSpPr txBox="1"/>
          <p:nvPr>
            <p:ph idx="7" type="body"/>
          </p:nvPr>
        </p:nvSpPr>
        <p:spPr>
          <a:xfrm>
            <a:off x="3895251" y="2589800"/>
            <a:ext cx="26796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762" name="Google Shape;762;p15"/>
          <p:cNvSpPr txBox="1"/>
          <p:nvPr>
            <p:ph idx="8" type="body"/>
          </p:nvPr>
        </p:nvSpPr>
        <p:spPr>
          <a:xfrm>
            <a:off x="7035984" y="4418600"/>
            <a:ext cx="2679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63" name="Google Shape;763;p15"/>
          <p:cNvSpPr txBox="1"/>
          <p:nvPr>
            <p:ph idx="9" type="body"/>
          </p:nvPr>
        </p:nvSpPr>
        <p:spPr>
          <a:xfrm>
            <a:off x="3895251" y="4418600"/>
            <a:ext cx="2679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64" name="Google Shape;764;p15"/>
          <p:cNvSpPr txBox="1"/>
          <p:nvPr>
            <p:ph idx="13" type="body"/>
          </p:nvPr>
        </p:nvSpPr>
        <p:spPr>
          <a:xfrm>
            <a:off x="720400" y="2589800"/>
            <a:ext cx="2679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65" name="Google Shape;765;p15"/>
          <p:cNvSpPr txBox="1"/>
          <p:nvPr>
            <p:ph idx="14" type="body"/>
          </p:nvPr>
        </p:nvSpPr>
        <p:spPr>
          <a:xfrm>
            <a:off x="7035984" y="2589800"/>
            <a:ext cx="2679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66" name="Google Shape;766;p15"/>
          <p:cNvSpPr txBox="1"/>
          <p:nvPr>
            <p:ph idx="15" type="body"/>
          </p:nvPr>
        </p:nvSpPr>
        <p:spPr>
          <a:xfrm>
            <a:off x="720400" y="4418600"/>
            <a:ext cx="2679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767" name="Google Shape;767;p15"/>
          <p:cNvGrpSpPr/>
          <p:nvPr/>
        </p:nvGrpSpPr>
        <p:grpSpPr>
          <a:xfrm flipH="1" rot="782129">
            <a:off x="10067688" y="5674421"/>
            <a:ext cx="1005996" cy="834909"/>
            <a:chOff x="2962468" y="5325918"/>
            <a:chExt cx="3191376" cy="2616157"/>
          </a:xfrm>
        </p:grpSpPr>
        <p:sp>
          <p:nvSpPr>
            <p:cNvPr id="768" name="Google Shape;768;p15"/>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9" name="Google Shape;769;p15"/>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0" name="Google Shape;770;p15"/>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71" name="Google Shape;771;p15"/>
          <p:cNvGrpSpPr/>
          <p:nvPr/>
        </p:nvGrpSpPr>
        <p:grpSpPr>
          <a:xfrm flipH="1" rot="-774789">
            <a:off x="11007871" y="3683829"/>
            <a:ext cx="841137" cy="695921"/>
            <a:chOff x="2962468" y="5325918"/>
            <a:chExt cx="3191376" cy="2616157"/>
          </a:xfrm>
        </p:grpSpPr>
        <p:sp>
          <p:nvSpPr>
            <p:cNvPr id="772" name="Google Shape;772;p15"/>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3" name="Google Shape;773;p15"/>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4" name="Google Shape;774;p15"/>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75" name="Google Shape;775;p15"/>
          <p:cNvSpPr/>
          <p:nvPr/>
        </p:nvSpPr>
        <p:spPr>
          <a:xfrm flipH="1">
            <a:off x="10134898" y="16275"/>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6" name="Google Shape;776;p15"/>
          <p:cNvSpPr/>
          <p:nvPr/>
        </p:nvSpPr>
        <p:spPr>
          <a:xfrm>
            <a:off x="9697265" y="3948327"/>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7" name="Google Shape;777;p15"/>
          <p:cNvSpPr/>
          <p:nvPr/>
        </p:nvSpPr>
        <p:spPr>
          <a:xfrm flipH="1">
            <a:off x="11002972" y="2"/>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778" name="Google Shape;778;p15"/>
          <p:cNvSpPr/>
          <p:nvPr/>
        </p:nvSpPr>
        <p:spPr>
          <a:xfrm flipH="1">
            <a:off x="11669325" y="16271"/>
            <a:ext cx="18678" cy="12006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79" name="Google Shape;779;p15"/>
          <p:cNvGrpSpPr/>
          <p:nvPr/>
        </p:nvGrpSpPr>
        <p:grpSpPr>
          <a:xfrm>
            <a:off x="10591196" y="2653718"/>
            <a:ext cx="842181" cy="686460"/>
            <a:chOff x="3861727" y="6022062"/>
            <a:chExt cx="1025299" cy="835720"/>
          </a:xfrm>
        </p:grpSpPr>
        <p:sp>
          <p:nvSpPr>
            <p:cNvPr id="780" name="Google Shape;780;p15"/>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15"/>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15"/>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15"/>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84" name="Google Shape;784;p15"/>
          <p:cNvGrpSpPr/>
          <p:nvPr/>
        </p:nvGrpSpPr>
        <p:grpSpPr>
          <a:xfrm>
            <a:off x="11307753" y="1148969"/>
            <a:ext cx="741810" cy="613289"/>
            <a:chOff x="6553537" y="1126875"/>
            <a:chExt cx="682626" cy="564307"/>
          </a:xfrm>
        </p:grpSpPr>
        <p:sp>
          <p:nvSpPr>
            <p:cNvPr id="785" name="Google Shape;785;p15"/>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6" name="Google Shape;786;p15"/>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7" name="Google Shape;787;p15"/>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15"/>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15"/>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15"/>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1" name="Google Shape;791;p15"/>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2" name="Google Shape;792;p15"/>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3" name="Google Shape;793;p15"/>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4" name="Google Shape;794;p15"/>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5" name="Google Shape;795;p15"/>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6" name="Google Shape;796;p15"/>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7" name="Google Shape;797;p15"/>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8" name="Google Shape;798;p15"/>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9" name="Google Shape;799;p15"/>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0" name="Google Shape;800;p15"/>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15"/>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15"/>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15"/>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15"/>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15"/>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15"/>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15"/>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8" name="Google Shape;808;p15"/>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15"/>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10" name="Google Shape;810;p15"/>
          <p:cNvSpPr/>
          <p:nvPr/>
        </p:nvSpPr>
        <p:spPr>
          <a:xfrm>
            <a:off x="10389984" y="436848"/>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15"/>
          <p:cNvSpPr/>
          <p:nvPr/>
        </p:nvSpPr>
        <p:spPr>
          <a:xfrm>
            <a:off x="10770747" y="4965173"/>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12" name="Google Shape;812;p15"/>
          <p:cNvGrpSpPr/>
          <p:nvPr/>
        </p:nvGrpSpPr>
        <p:grpSpPr>
          <a:xfrm flipH="1" rot="782129">
            <a:off x="10067688" y="1554246"/>
            <a:ext cx="1005996" cy="834909"/>
            <a:chOff x="2962468" y="5325918"/>
            <a:chExt cx="3191376" cy="2616157"/>
          </a:xfrm>
        </p:grpSpPr>
        <p:sp>
          <p:nvSpPr>
            <p:cNvPr id="813" name="Google Shape;813;p15"/>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15"/>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15"/>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816" name="Shape 816"/>
        <p:cNvGrpSpPr/>
        <p:nvPr/>
      </p:nvGrpSpPr>
      <p:grpSpPr>
        <a:xfrm>
          <a:off x="0" y="0"/>
          <a:ext cx="0" cy="0"/>
          <a:chOff x="0" y="0"/>
          <a:chExt cx="0" cy="0"/>
        </a:xfrm>
      </p:grpSpPr>
      <p:sp>
        <p:nvSpPr>
          <p:cNvPr id="817" name="Google Shape;817;p16"/>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818" name="Google Shape;818;p16"/>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819" name="Google Shape;819;p16"/>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20" name="Google Shape;820;p16"/>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821" name="Google Shape;821;p16"/>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822" name="Google Shape;822;p16"/>
          <p:cNvSpPr/>
          <p:nvPr/>
        </p:nvSpPr>
        <p:spPr>
          <a:xfrm flipH="1">
            <a:off x="375115" y="23861"/>
            <a:ext cx="13156" cy="19660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16"/>
          <p:cNvSpPr/>
          <p:nvPr/>
        </p:nvSpPr>
        <p:spPr>
          <a:xfrm>
            <a:off x="66648" y="1922427"/>
            <a:ext cx="630105" cy="515580"/>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4" name="Google Shape;824;p16"/>
          <p:cNvSpPr/>
          <p:nvPr/>
        </p:nvSpPr>
        <p:spPr>
          <a:xfrm flipH="1">
            <a:off x="11706676" y="44405"/>
            <a:ext cx="13156" cy="2041065"/>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825" name="Google Shape;825;p16"/>
          <p:cNvSpPr/>
          <p:nvPr/>
        </p:nvSpPr>
        <p:spPr>
          <a:xfrm flipH="1">
            <a:off x="10828921" y="4"/>
            <a:ext cx="13156" cy="1155603"/>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6" name="Google Shape;826;p16"/>
          <p:cNvSpPr/>
          <p:nvPr/>
        </p:nvSpPr>
        <p:spPr>
          <a:xfrm flipH="1">
            <a:off x="907651" y="-5495"/>
            <a:ext cx="13156" cy="84043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7" name="Google Shape;827;p16"/>
          <p:cNvSpPr/>
          <p:nvPr/>
        </p:nvSpPr>
        <p:spPr>
          <a:xfrm>
            <a:off x="10574544" y="1112160"/>
            <a:ext cx="522118" cy="434244"/>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28" name="Google Shape;828;p16"/>
          <p:cNvGrpSpPr/>
          <p:nvPr/>
        </p:nvGrpSpPr>
        <p:grpSpPr>
          <a:xfrm>
            <a:off x="653445" y="791191"/>
            <a:ext cx="521731" cy="431356"/>
            <a:chOff x="6553537" y="1126875"/>
            <a:chExt cx="682626" cy="564307"/>
          </a:xfrm>
        </p:grpSpPr>
        <p:sp>
          <p:nvSpPr>
            <p:cNvPr id="829" name="Google Shape;829;p16"/>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16"/>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16"/>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16"/>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16"/>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16"/>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16"/>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16"/>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16"/>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16"/>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16"/>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16"/>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16"/>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16"/>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16"/>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16"/>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16"/>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16"/>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16"/>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16"/>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16"/>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16"/>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16"/>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16"/>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16"/>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4" name="Google Shape;854;p16"/>
          <p:cNvGrpSpPr/>
          <p:nvPr/>
        </p:nvGrpSpPr>
        <p:grpSpPr>
          <a:xfrm>
            <a:off x="11417068" y="1727732"/>
            <a:ext cx="592354" cy="489205"/>
            <a:chOff x="7533147" y="533119"/>
            <a:chExt cx="795961" cy="657357"/>
          </a:xfrm>
        </p:grpSpPr>
        <p:sp>
          <p:nvSpPr>
            <p:cNvPr id="855" name="Google Shape;855;p16"/>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16"/>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57" name="Google Shape;857;p16"/>
          <p:cNvSpPr/>
          <p:nvPr/>
        </p:nvSpPr>
        <p:spPr>
          <a:xfrm>
            <a:off x="11237470" y="307239"/>
            <a:ext cx="790121" cy="41689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16"/>
          <p:cNvSpPr/>
          <p:nvPr/>
        </p:nvSpPr>
        <p:spPr>
          <a:xfrm>
            <a:off x="182485" y="1210564"/>
            <a:ext cx="724534" cy="342097"/>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59" name="Google Shape;859;p16"/>
          <p:cNvGrpSpPr/>
          <p:nvPr/>
        </p:nvGrpSpPr>
        <p:grpSpPr>
          <a:xfrm rot="-787562">
            <a:off x="10357248" y="167694"/>
            <a:ext cx="594447" cy="494047"/>
            <a:chOff x="2962468" y="5325918"/>
            <a:chExt cx="3191376" cy="2616157"/>
          </a:xfrm>
        </p:grpSpPr>
        <p:sp>
          <p:nvSpPr>
            <p:cNvPr id="860" name="Google Shape;860;p16"/>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1" name="Google Shape;861;p16"/>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2" name="Google Shape;862;p16"/>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63" name="Google Shape;863;p16"/>
          <p:cNvGrpSpPr/>
          <p:nvPr/>
        </p:nvGrpSpPr>
        <p:grpSpPr>
          <a:xfrm rot="-786726">
            <a:off x="123382" y="210588"/>
            <a:ext cx="676661" cy="560678"/>
            <a:chOff x="2962468" y="5325918"/>
            <a:chExt cx="3191376" cy="2616157"/>
          </a:xfrm>
        </p:grpSpPr>
        <p:sp>
          <p:nvSpPr>
            <p:cNvPr id="864" name="Google Shape;864;p16"/>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16"/>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16"/>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67" name="Google Shape;867;p16"/>
          <p:cNvGrpSpPr/>
          <p:nvPr/>
        </p:nvGrpSpPr>
        <p:grpSpPr>
          <a:xfrm rot="773021">
            <a:off x="11280434" y="1073940"/>
            <a:ext cx="704193" cy="583464"/>
            <a:chOff x="2962468" y="5325918"/>
            <a:chExt cx="3191376" cy="2616157"/>
          </a:xfrm>
        </p:grpSpPr>
        <p:sp>
          <p:nvSpPr>
            <p:cNvPr id="868" name="Google Shape;868;p16"/>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16"/>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16"/>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871" name="Shape 871"/>
        <p:cNvGrpSpPr/>
        <p:nvPr/>
      </p:nvGrpSpPr>
      <p:grpSpPr>
        <a:xfrm>
          <a:off x="0" y="0"/>
          <a:ext cx="0" cy="0"/>
          <a:chOff x="0" y="0"/>
          <a:chExt cx="0" cy="0"/>
        </a:xfrm>
      </p:grpSpPr>
      <p:sp>
        <p:nvSpPr>
          <p:cNvPr id="872" name="Google Shape;872;p17"/>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73" name="Google Shape;873;p17"/>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74" name="Google Shape;874;p17"/>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75" name="Google Shape;875;p17"/>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76" name="Google Shape;876;p17"/>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77" name="Google Shape;877;p17"/>
          <p:cNvSpPr txBox="1"/>
          <p:nvPr>
            <p:ph type="title"/>
          </p:nvPr>
        </p:nvSpPr>
        <p:spPr>
          <a:xfrm>
            <a:off x="415600" y="7457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78" name="Google Shape;878;p17"/>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879" name="Google Shape;879;p17"/>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80" name="Google Shape;880;p17"/>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81" name="Google Shape;881;p17"/>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82" name="Google Shape;882;p17"/>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83" name="Google Shape;883;p17"/>
          <p:cNvSpPr/>
          <p:nvPr/>
        </p:nvSpPr>
        <p:spPr>
          <a:xfrm flipH="1">
            <a:off x="374421" y="-81030"/>
            <a:ext cx="13156" cy="1830955"/>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4" name="Google Shape;884;p17"/>
          <p:cNvSpPr/>
          <p:nvPr/>
        </p:nvSpPr>
        <p:spPr>
          <a:xfrm>
            <a:off x="66648" y="1693827"/>
            <a:ext cx="630105" cy="515580"/>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5" name="Google Shape;885;p17"/>
          <p:cNvSpPr/>
          <p:nvPr/>
        </p:nvSpPr>
        <p:spPr>
          <a:xfrm flipH="1">
            <a:off x="11706676" y="44405"/>
            <a:ext cx="13156" cy="2041065"/>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886" name="Google Shape;886;p17"/>
          <p:cNvSpPr/>
          <p:nvPr/>
        </p:nvSpPr>
        <p:spPr>
          <a:xfrm flipH="1">
            <a:off x="11362321" y="4"/>
            <a:ext cx="13156" cy="1155603"/>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7" name="Google Shape;887;p17"/>
          <p:cNvSpPr/>
          <p:nvPr/>
        </p:nvSpPr>
        <p:spPr>
          <a:xfrm flipH="1">
            <a:off x="907651" y="-5495"/>
            <a:ext cx="13156" cy="84043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8" name="Google Shape;888;p17"/>
          <p:cNvSpPr/>
          <p:nvPr/>
        </p:nvSpPr>
        <p:spPr>
          <a:xfrm>
            <a:off x="11107944" y="1112160"/>
            <a:ext cx="522118" cy="434244"/>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89" name="Google Shape;889;p17"/>
          <p:cNvGrpSpPr/>
          <p:nvPr/>
        </p:nvGrpSpPr>
        <p:grpSpPr>
          <a:xfrm>
            <a:off x="653445" y="791191"/>
            <a:ext cx="521731" cy="431356"/>
            <a:chOff x="6553537" y="1126875"/>
            <a:chExt cx="682626" cy="564307"/>
          </a:xfrm>
        </p:grpSpPr>
        <p:sp>
          <p:nvSpPr>
            <p:cNvPr id="890" name="Google Shape;890;p17"/>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1" name="Google Shape;891;p17"/>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2" name="Google Shape;892;p17"/>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3" name="Google Shape;893;p17"/>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17"/>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5" name="Google Shape;895;p17"/>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17"/>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17"/>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17"/>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9" name="Google Shape;899;p17"/>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0" name="Google Shape;900;p17"/>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1" name="Google Shape;901;p17"/>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2" name="Google Shape;902;p17"/>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3" name="Google Shape;903;p17"/>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17"/>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5" name="Google Shape;905;p17"/>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6" name="Google Shape;906;p17"/>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17"/>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17"/>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17"/>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17"/>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17"/>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17"/>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3" name="Google Shape;913;p17"/>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4" name="Google Shape;914;p17"/>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5" name="Google Shape;915;p17"/>
          <p:cNvGrpSpPr/>
          <p:nvPr/>
        </p:nvGrpSpPr>
        <p:grpSpPr>
          <a:xfrm>
            <a:off x="11417068" y="1727732"/>
            <a:ext cx="592354" cy="489205"/>
            <a:chOff x="7533147" y="533119"/>
            <a:chExt cx="795961" cy="657357"/>
          </a:xfrm>
        </p:grpSpPr>
        <p:sp>
          <p:nvSpPr>
            <p:cNvPr id="916" name="Google Shape;916;p17"/>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17"/>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18" name="Google Shape;918;p17"/>
          <p:cNvSpPr/>
          <p:nvPr/>
        </p:nvSpPr>
        <p:spPr>
          <a:xfrm>
            <a:off x="11237470" y="307239"/>
            <a:ext cx="790121" cy="41689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9" name="Google Shape;919;p17"/>
          <p:cNvSpPr/>
          <p:nvPr/>
        </p:nvSpPr>
        <p:spPr>
          <a:xfrm>
            <a:off x="183110" y="1158227"/>
            <a:ext cx="724534" cy="342097"/>
          </a:xfrm>
          <a:custGeom>
            <a:rect b="b" l="l" r="r" t="t"/>
            <a:pathLst>
              <a:path extrusionOk="0" h="839502" w="1777997">
                <a:moveTo>
                  <a:pt x="1379876" y="295762"/>
                </a:moveTo>
                <a:cubicBezTo>
                  <a:pt x="1375780" y="283094"/>
                  <a:pt x="1353015" y="216800"/>
                  <a:pt x="1284626" y="184606"/>
                </a:cubicBezTo>
                <a:cubicBezTo>
                  <a:pt x="1221475" y="154888"/>
                  <a:pt x="1144323" y="165556"/>
                  <a:pt x="1086125" y="212419"/>
                </a:cubicBezTo>
                <a:cubicBezTo>
                  <a:pt x="1068408" y="78402"/>
                  <a:pt x="944488" y="-15324"/>
                  <a:pt x="816187" y="2012"/>
                </a:cubicBezTo>
                <a:cubicBezTo>
                  <a:pt x="695314" y="18395"/>
                  <a:pt x="603112" y="128980"/>
                  <a:pt x="609780" y="256043"/>
                </a:cubicBezTo>
                <a:cubicBezTo>
                  <a:pt x="504338" y="209561"/>
                  <a:pt x="384609" y="224992"/>
                  <a:pt x="304218" y="295762"/>
                </a:cubicBezTo>
                <a:cubicBezTo>
                  <a:pt x="218493" y="371391"/>
                  <a:pt x="213444" y="478357"/>
                  <a:pt x="212873" y="498169"/>
                </a:cubicBezTo>
                <a:cubicBezTo>
                  <a:pt x="112384" y="481595"/>
                  <a:pt x="18849" y="548842"/>
                  <a:pt x="2466" y="641044"/>
                </a:cubicBezTo>
                <a:cubicBezTo>
                  <a:pt x="-12012" y="723054"/>
                  <a:pt x="37327" y="808589"/>
                  <a:pt x="121624" y="839450"/>
                </a:cubicBezTo>
                <a:lnTo>
                  <a:pt x="1554565" y="835544"/>
                </a:lnTo>
                <a:cubicBezTo>
                  <a:pt x="1699916" y="787919"/>
                  <a:pt x="1789356" y="655141"/>
                  <a:pt x="1776783" y="533792"/>
                </a:cubicBezTo>
                <a:cubicBezTo>
                  <a:pt x="1760876" y="379392"/>
                  <a:pt x="1579710" y="244613"/>
                  <a:pt x="1379876" y="29576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920" name="Shape 920"/>
        <p:cNvGrpSpPr/>
        <p:nvPr/>
      </p:nvGrpSpPr>
      <p:grpSpPr>
        <a:xfrm>
          <a:off x="0" y="0"/>
          <a:ext cx="0" cy="0"/>
          <a:chOff x="0" y="0"/>
          <a:chExt cx="0" cy="0"/>
        </a:xfrm>
      </p:grpSpPr>
      <p:sp>
        <p:nvSpPr>
          <p:cNvPr id="921" name="Google Shape;921;p18"/>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22" name="Google Shape;922;p18"/>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923" name="Google Shape;923;p18"/>
          <p:cNvSpPr/>
          <p:nvPr/>
        </p:nvSpPr>
        <p:spPr>
          <a:xfrm>
            <a:off x="-78425" y="4427674"/>
            <a:ext cx="7883099" cy="2589984"/>
          </a:xfrm>
          <a:custGeom>
            <a:rect b="b" l="l" r="r" t="t"/>
            <a:pathLst>
              <a:path extrusionOk="0" h="3808800" w="7883099">
                <a:moveTo>
                  <a:pt x="14035" y="100395"/>
                </a:moveTo>
                <a:cubicBezTo>
                  <a:pt x="-27735" y="74155"/>
                  <a:pt x="32689" y="17033"/>
                  <a:pt x="81511" y="10071"/>
                </a:cubicBezTo>
                <a:cubicBezTo>
                  <a:pt x="526439" y="-52406"/>
                  <a:pt x="998856" y="158142"/>
                  <a:pt x="1249033" y="531400"/>
                </a:cubicBezTo>
                <a:cubicBezTo>
                  <a:pt x="1416829" y="781755"/>
                  <a:pt x="1512241" y="1115741"/>
                  <a:pt x="1788034" y="1236947"/>
                </a:cubicBezTo>
                <a:cubicBezTo>
                  <a:pt x="2038746" y="1347443"/>
                  <a:pt x="2326142" y="1229271"/>
                  <a:pt x="2572570" y="1109493"/>
                </a:cubicBezTo>
                <a:cubicBezTo>
                  <a:pt x="2818999" y="989715"/>
                  <a:pt x="3100682" y="864493"/>
                  <a:pt x="3356482" y="962671"/>
                </a:cubicBezTo>
                <a:cubicBezTo>
                  <a:pt x="3630936" y="1068080"/>
                  <a:pt x="3754641" y="1388499"/>
                  <a:pt x="3789896" y="1680357"/>
                </a:cubicBezTo>
                <a:cubicBezTo>
                  <a:pt x="3809175" y="1839674"/>
                  <a:pt x="3829614" y="2029784"/>
                  <a:pt x="3971973" y="2103685"/>
                </a:cubicBezTo>
                <a:cubicBezTo>
                  <a:pt x="4170383" y="2206773"/>
                  <a:pt x="4381556" y="1986942"/>
                  <a:pt x="4601476" y="1946868"/>
                </a:cubicBezTo>
                <a:cubicBezTo>
                  <a:pt x="4752511" y="1921520"/>
                  <a:pt x="4905027" y="1982837"/>
                  <a:pt x="4996422" y="2105739"/>
                </a:cubicBezTo>
                <a:cubicBezTo>
                  <a:pt x="5100492" y="2249882"/>
                  <a:pt x="5101206" y="2451773"/>
                  <a:pt x="5213218" y="2589849"/>
                </a:cubicBezTo>
                <a:cubicBezTo>
                  <a:pt x="5391725" y="2810036"/>
                  <a:pt x="5730887" y="2756128"/>
                  <a:pt x="6014178" y="2755502"/>
                </a:cubicBezTo>
                <a:cubicBezTo>
                  <a:pt x="6752035" y="2753718"/>
                  <a:pt x="7399032" y="3251037"/>
                  <a:pt x="7883141" y="3807978"/>
                </a:cubicBezTo>
                <a:lnTo>
                  <a:pt x="48487" y="3757639"/>
                </a:lnTo>
                <a:close/>
              </a:path>
            </a:pathLst>
          </a:custGeom>
          <a:gradFill>
            <a:gsLst>
              <a:gs pos="0">
                <a:schemeClr val="accent1"/>
              </a:gs>
              <a:gs pos="21000">
                <a:schemeClr val="accent1"/>
              </a:gs>
              <a:gs pos="38000">
                <a:schemeClr val="accent1"/>
              </a:gs>
              <a:gs pos="77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lang="en" sz="1800">
                <a:latin typeface="Calibri"/>
                <a:ea typeface="Calibri"/>
                <a:cs typeface="Calibri"/>
                <a:sym typeface="Calibri"/>
              </a:rPr>
              <a:t>s</a:t>
            </a:r>
            <a:endParaRPr sz="1800">
              <a:latin typeface="Calibri"/>
              <a:ea typeface="Calibri"/>
              <a:cs typeface="Calibri"/>
              <a:sym typeface="Calibri"/>
            </a:endParaRPr>
          </a:p>
        </p:txBody>
      </p:sp>
      <p:sp>
        <p:nvSpPr>
          <p:cNvPr id="924" name="Google Shape;924;p18"/>
          <p:cNvSpPr/>
          <p:nvPr/>
        </p:nvSpPr>
        <p:spPr>
          <a:xfrm>
            <a:off x="-78416" y="5139221"/>
            <a:ext cx="7726211" cy="1831263"/>
          </a:xfrm>
          <a:custGeom>
            <a:rect b="b" l="l" r="r" t="t"/>
            <a:pathLst>
              <a:path extrusionOk="0" h="2240077" w="7726211">
                <a:moveTo>
                  <a:pt x="7726253" y="2239255"/>
                </a:moveTo>
                <a:lnTo>
                  <a:pt x="7306763" y="2063962"/>
                </a:lnTo>
                <a:cubicBezTo>
                  <a:pt x="7058817" y="1960696"/>
                  <a:pt x="6809532" y="1856626"/>
                  <a:pt x="6581936" y="1714000"/>
                </a:cubicBezTo>
                <a:cubicBezTo>
                  <a:pt x="6367104" y="1579405"/>
                  <a:pt x="6171907" y="1410538"/>
                  <a:pt x="5940206" y="1307718"/>
                </a:cubicBezTo>
                <a:cubicBezTo>
                  <a:pt x="5627819" y="1169019"/>
                  <a:pt x="5271609" y="1160985"/>
                  <a:pt x="4933517" y="1210253"/>
                </a:cubicBezTo>
                <a:cubicBezTo>
                  <a:pt x="4595426" y="1259521"/>
                  <a:pt x="4267956" y="1363055"/>
                  <a:pt x="3935219" y="1440617"/>
                </a:cubicBezTo>
                <a:cubicBezTo>
                  <a:pt x="3602483" y="1518177"/>
                  <a:pt x="3251539" y="1568784"/>
                  <a:pt x="2925675" y="1469356"/>
                </a:cubicBezTo>
                <a:cubicBezTo>
                  <a:pt x="2536263" y="1350559"/>
                  <a:pt x="2243245" y="1037817"/>
                  <a:pt x="1951476" y="753901"/>
                </a:cubicBezTo>
                <a:cubicBezTo>
                  <a:pt x="1715044" y="523806"/>
                  <a:pt x="1463349" y="302458"/>
                  <a:pt x="1167207" y="157243"/>
                </a:cubicBezTo>
                <a:cubicBezTo>
                  <a:pt x="871064" y="12028"/>
                  <a:pt x="522798" y="-51342"/>
                  <a:pt x="207377" y="45587"/>
                </a:cubicBezTo>
                <a:cubicBezTo>
                  <a:pt x="131779" y="68793"/>
                  <a:pt x="57253" y="101906"/>
                  <a:pt x="41" y="156440"/>
                </a:cubicBezTo>
                <a:lnTo>
                  <a:pt x="11555" y="2229794"/>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18"/>
          <p:cNvSpPr/>
          <p:nvPr/>
        </p:nvSpPr>
        <p:spPr>
          <a:xfrm>
            <a:off x="4563275" y="4495502"/>
            <a:ext cx="7659003" cy="2475643"/>
          </a:xfrm>
          <a:custGeom>
            <a:rect b="b" l="l" r="r" t="t"/>
            <a:pathLst>
              <a:path extrusionOk="0" h="3104254" w="7659003">
                <a:moveTo>
                  <a:pt x="41" y="3092275"/>
                </a:moveTo>
                <a:cubicBezTo>
                  <a:pt x="510302" y="2801666"/>
                  <a:pt x="777527" y="2199295"/>
                  <a:pt x="1278149" y="1892353"/>
                </a:cubicBezTo>
                <a:cubicBezTo>
                  <a:pt x="1638286" y="1671540"/>
                  <a:pt x="2103206" y="1631020"/>
                  <a:pt x="2496188" y="1786142"/>
                </a:cubicBezTo>
                <a:cubicBezTo>
                  <a:pt x="2680764" y="1859062"/>
                  <a:pt x="2862127" y="1974467"/>
                  <a:pt x="3059644" y="1957419"/>
                </a:cubicBezTo>
                <a:cubicBezTo>
                  <a:pt x="3221193" y="1943496"/>
                  <a:pt x="3363106" y="1841390"/>
                  <a:pt x="3471102" y="1720451"/>
                </a:cubicBezTo>
                <a:cubicBezTo>
                  <a:pt x="3579099" y="1599514"/>
                  <a:pt x="3662996" y="1459029"/>
                  <a:pt x="3766709" y="1334431"/>
                </a:cubicBezTo>
                <a:cubicBezTo>
                  <a:pt x="3864441" y="1217063"/>
                  <a:pt x="3988860" y="1110138"/>
                  <a:pt x="4139699" y="1085772"/>
                </a:cubicBezTo>
                <a:cubicBezTo>
                  <a:pt x="4456637" y="1034540"/>
                  <a:pt x="4727878" y="1357191"/>
                  <a:pt x="5049011" y="1357994"/>
                </a:cubicBezTo>
                <a:cubicBezTo>
                  <a:pt x="5260631" y="1358530"/>
                  <a:pt x="5448241" y="1216438"/>
                  <a:pt x="5578997" y="1049981"/>
                </a:cubicBezTo>
                <a:cubicBezTo>
                  <a:pt x="5709754" y="883523"/>
                  <a:pt x="5800613" y="688951"/>
                  <a:pt x="5928602" y="520351"/>
                </a:cubicBezTo>
                <a:cubicBezTo>
                  <a:pt x="6014018" y="407803"/>
                  <a:pt x="6126209" y="302128"/>
                  <a:pt x="6266158" y="283027"/>
                </a:cubicBezTo>
                <a:cubicBezTo>
                  <a:pt x="6488399" y="252592"/>
                  <a:pt x="6699394" y="448503"/>
                  <a:pt x="6919403" y="405215"/>
                </a:cubicBezTo>
                <a:cubicBezTo>
                  <a:pt x="7194393" y="351038"/>
                  <a:pt x="7352460" y="-50870"/>
                  <a:pt x="7627182" y="4378"/>
                </a:cubicBezTo>
                <a:lnTo>
                  <a:pt x="7659045" y="3103432"/>
                </a:lnTo>
                <a:close/>
              </a:path>
            </a:pathLst>
          </a:custGeom>
          <a:solidFill>
            <a:schemeClr val="accent1"/>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926" name="Google Shape;926;p18"/>
          <p:cNvGrpSpPr/>
          <p:nvPr/>
        </p:nvGrpSpPr>
        <p:grpSpPr>
          <a:xfrm flipH="1" rot="-774789">
            <a:off x="11215838" y="3139829"/>
            <a:ext cx="841137" cy="695921"/>
            <a:chOff x="2962468" y="5325918"/>
            <a:chExt cx="3191376" cy="2616157"/>
          </a:xfrm>
        </p:grpSpPr>
        <p:sp>
          <p:nvSpPr>
            <p:cNvPr id="927" name="Google Shape;927;p1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1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1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30" name="Google Shape;930;p18"/>
          <p:cNvSpPr/>
          <p:nvPr/>
        </p:nvSpPr>
        <p:spPr>
          <a:xfrm>
            <a:off x="11230615" y="1662327"/>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1" name="Google Shape;931;p18"/>
          <p:cNvSpPr/>
          <p:nvPr/>
        </p:nvSpPr>
        <p:spPr>
          <a:xfrm flipH="1">
            <a:off x="11012322" y="2"/>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grpSp>
        <p:nvGrpSpPr>
          <p:cNvPr id="932" name="Google Shape;932;p18"/>
          <p:cNvGrpSpPr/>
          <p:nvPr/>
        </p:nvGrpSpPr>
        <p:grpSpPr>
          <a:xfrm>
            <a:off x="10600546" y="2653718"/>
            <a:ext cx="842181" cy="686460"/>
            <a:chOff x="3861727" y="6022062"/>
            <a:chExt cx="1025299" cy="835720"/>
          </a:xfrm>
        </p:grpSpPr>
        <p:sp>
          <p:nvSpPr>
            <p:cNvPr id="933" name="Google Shape;933;p18"/>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4" name="Google Shape;934;p18"/>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18"/>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18"/>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37" name="Google Shape;937;p18"/>
          <p:cNvSpPr/>
          <p:nvPr/>
        </p:nvSpPr>
        <p:spPr>
          <a:xfrm>
            <a:off x="10712902" y="3878693"/>
            <a:ext cx="894169" cy="471789"/>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38" name="Google Shape;938;p18"/>
          <p:cNvGrpSpPr/>
          <p:nvPr/>
        </p:nvGrpSpPr>
        <p:grpSpPr>
          <a:xfrm flipH="1" rot="781385">
            <a:off x="10735130" y="684554"/>
            <a:ext cx="770428" cy="639192"/>
            <a:chOff x="2962468" y="5325918"/>
            <a:chExt cx="3191376" cy="2616157"/>
          </a:xfrm>
        </p:grpSpPr>
        <p:sp>
          <p:nvSpPr>
            <p:cNvPr id="939" name="Google Shape;939;p1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0" name="Google Shape;940;p1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1" name="Google Shape;941;p1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42" name="Google Shape;942;p18"/>
          <p:cNvSpPr/>
          <p:nvPr/>
        </p:nvSpPr>
        <p:spPr>
          <a:xfrm flipH="1">
            <a:off x="11668244" y="0"/>
            <a:ext cx="18678" cy="1785932"/>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3" name="Google Shape;943;p18"/>
          <p:cNvSpPr txBox="1"/>
          <p:nvPr/>
        </p:nvSpPr>
        <p:spPr>
          <a:xfrm rot="5400000">
            <a:off x="-895150" y="6431300"/>
            <a:ext cx="18702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accent2"/>
                </a:solidFill>
                <a:latin typeface="DM Sans"/>
                <a:ea typeface="DM Sans"/>
                <a:cs typeface="DM Sans"/>
                <a:sym typeface="DM Sans"/>
              </a:rPr>
              <a:t>slidesmania.com</a:t>
            </a:r>
            <a:endParaRPr sz="1000">
              <a:solidFill>
                <a:schemeClr val="accent2"/>
              </a:solidFill>
              <a:latin typeface="DM Sans"/>
              <a:ea typeface="DM Sans"/>
              <a:cs typeface="DM Sans"/>
              <a:sym typeface="DM Sans"/>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944" name="Shape 944"/>
        <p:cNvGrpSpPr/>
        <p:nvPr/>
      </p:nvGrpSpPr>
      <p:grpSpPr>
        <a:xfrm>
          <a:off x="0" y="0"/>
          <a:ext cx="0" cy="0"/>
          <a:chOff x="0" y="0"/>
          <a:chExt cx="0" cy="0"/>
        </a:xfrm>
      </p:grpSpPr>
      <p:sp>
        <p:nvSpPr>
          <p:cNvPr id="945" name="Google Shape;945;p19"/>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46" name="Google Shape;946;p19"/>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947" name="Google Shape;947;p19"/>
          <p:cNvSpPr/>
          <p:nvPr/>
        </p:nvSpPr>
        <p:spPr>
          <a:xfrm flipH="1">
            <a:off x="4339179" y="4427674"/>
            <a:ext cx="7883099" cy="2589984"/>
          </a:xfrm>
          <a:custGeom>
            <a:rect b="b" l="l" r="r" t="t"/>
            <a:pathLst>
              <a:path extrusionOk="0" h="3808800" w="7883099">
                <a:moveTo>
                  <a:pt x="14035" y="100395"/>
                </a:moveTo>
                <a:cubicBezTo>
                  <a:pt x="-27735" y="74155"/>
                  <a:pt x="32689" y="17033"/>
                  <a:pt x="81511" y="10071"/>
                </a:cubicBezTo>
                <a:cubicBezTo>
                  <a:pt x="526439" y="-52406"/>
                  <a:pt x="998856" y="158142"/>
                  <a:pt x="1249033" y="531400"/>
                </a:cubicBezTo>
                <a:cubicBezTo>
                  <a:pt x="1416829" y="781755"/>
                  <a:pt x="1512241" y="1115741"/>
                  <a:pt x="1788034" y="1236947"/>
                </a:cubicBezTo>
                <a:cubicBezTo>
                  <a:pt x="2038746" y="1347443"/>
                  <a:pt x="2326142" y="1229271"/>
                  <a:pt x="2572570" y="1109493"/>
                </a:cubicBezTo>
                <a:cubicBezTo>
                  <a:pt x="2818999" y="989715"/>
                  <a:pt x="3100682" y="864493"/>
                  <a:pt x="3356482" y="962671"/>
                </a:cubicBezTo>
                <a:cubicBezTo>
                  <a:pt x="3630936" y="1068080"/>
                  <a:pt x="3754641" y="1388499"/>
                  <a:pt x="3789896" y="1680357"/>
                </a:cubicBezTo>
                <a:cubicBezTo>
                  <a:pt x="3809175" y="1839674"/>
                  <a:pt x="3829614" y="2029784"/>
                  <a:pt x="3971973" y="2103685"/>
                </a:cubicBezTo>
                <a:cubicBezTo>
                  <a:pt x="4170383" y="2206773"/>
                  <a:pt x="4381556" y="1986942"/>
                  <a:pt x="4601476" y="1946868"/>
                </a:cubicBezTo>
                <a:cubicBezTo>
                  <a:pt x="4752511" y="1921520"/>
                  <a:pt x="4905027" y="1982837"/>
                  <a:pt x="4996422" y="2105739"/>
                </a:cubicBezTo>
                <a:cubicBezTo>
                  <a:pt x="5100492" y="2249882"/>
                  <a:pt x="5101206" y="2451773"/>
                  <a:pt x="5213218" y="2589849"/>
                </a:cubicBezTo>
                <a:cubicBezTo>
                  <a:pt x="5391725" y="2810036"/>
                  <a:pt x="5730887" y="2756128"/>
                  <a:pt x="6014178" y="2755502"/>
                </a:cubicBezTo>
                <a:cubicBezTo>
                  <a:pt x="6752035" y="2753718"/>
                  <a:pt x="7399032" y="3251037"/>
                  <a:pt x="7883141" y="3807978"/>
                </a:cubicBezTo>
                <a:lnTo>
                  <a:pt x="48487" y="3757639"/>
                </a:lnTo>
                <a:close/>
              </a:path>
            </a:pathLst>
          </a:custGeom>
          <a:gradFill>
            <a:gsLst>
              <a:gs pos="0">
                <a:schemeClr val="accent1"/>
              </a:gs>
              <a:gs pos="21000">
                <a:schemeClr val="accent1"/>
              </a:gs>
              <a:gs pos="38000">
                <a:schemeClr val="accent1"/>
              </a:gs>
              <a:gs pos="77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48" name="Google Shape;948;p19"/>
          <p:cNvSpPr/>
          <p:nvPr/>
        </p:nvSpPr>
        <p:spPr>
          <a:xfrm flipH="1">
            <a:off x="4496058" y="5139221"/>
            <a:ext cx="7726211" cy="1831263"/>
          </a:xfrm>
          <a:custGeom>
            <a:rect b="b" l="l" r="r" t="t"/>
            <a:pathLst>
              <a:path extrusionOk="0" h="2240077" w="7726211">
                <a:moveTo>
                  <a:pt x="7726253" y="2239255"/>
                </a:moveTo>
                <a:lnTo>
                  <a:pt x="7306763" y="2063962"/>
                </a:lnTo>
                <a:cubicBezTo>
                  <a:pt x="7058817" y="1960696"/>
                  <a:pt x="6809532" y="1856626"/>
                  <a:pt x="6581936" y="1714000"/>
                </a:cubicBezTo>
                <a:cubicBezTo>
                  <a:pt x="6367104" y="1579405"/>
                  <a:pt x="6171907" y="1410538"/>
                  <a:pt x="5940206" y="1307718"/>
                </a:cubicBezTo>
                <a:cubicBezTo>
                  <a:pt x="5627819" y="1169019"/>
                  <a:pt x="5271609" y="1160985"/>
                  <a:pt x="4933517" y="1210253"/>
                </a:cubicBezTo>
                <a:cubicBezTo>
                  <a:pt x="4595426" y="1259521"/>
                  <a:pt x="4267956" y="1363055"/>
                  <a:pt x="3935219" y="1440617"/>
                </a:cubicBezTo>
                <a:cubicBezTo>
                  <a:pt x="3602483" y="1518177"/>
                  <a:pt x="3251539" y="1568784"/>
                  <a:pt x="2925675" y="1469356"/>
                </a:cubicBezTo>
                <a:cubicBezTo>
                  <a:pt x="2536263" y="1350559"/>
                  <a:pt x="2243245" y="1037817"/>
                  <a:pt x="1951476" y="753901"/>
                </a:cubicBezTo>
                <a:cubicBezTo>
                  <a:pt x="1715044" y="523806"/>
                  <a:pt x="1463349" y="302458"/>
                  <a:pt x="1167207" y="157243"/>
                </a:cubicBezTo>
                <a:cubicBezTo>
                  <a:pt x="871064" y="12028"/>
                  <a:pt x="522798" y="-51342"/>
                  <a:pt x="207377" y="45587"/>
                </a:cubicBezTo>
                <a:cubicBezTo>
                  <a:pt x="131779" y="68793"/>
                  <a:pt x="57253" y="101906"/>
                  <a:pt x="41" y="156440"/>
                </a:cubicBezTo>
                <a:lnTo>
                  <a:pt x="11555" y="2229794"/>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9" name="Google Shape;949;p19"/>
          <p:cNvSpPr/>
          <p:nvPr/>
        </p:nvSpPr>
        <p:spPr>
          <a:xfrm flipH="1">
            <a:off x="-78425" y="4495502"/>
            <a:ext cx="7659003" cy="2475643"/>
          </a:xfrm>
          <a:custGeom>
            <a:rect b="b" l="l" r="r" t="t"/>
            <a:pathLst>
              <a:path extrusionOk="0" h="3104254" w="7659003">
                <a:moveTo>
                  <a:pt x="41" y="3092275"/>
                </a:moveTo>
                <a:cubicBezTo>
                  <a:pt x="510302" y="2801666"/>
                  <a:pt x="777527" y="2199295"/>
                  <a:pt x="1278149" y="1892353"/>
                </a:cubicBezTo>
                <a:cubicBezTo>
                  <a:pt x="1638286" y="1671540"/>
                  <a:pt x="2103206" y="1631020"/>
                  <a:pt x="2496188" y="1786142"/>
                </a:cubicBezTo>
                <a:cubicBezTo>
                  <a:pt x="2680764" y="1859062"/>
                  <a:pt x="2862127" y="1974467"/>
                  <a:pt x="3059644" y="1957419"/>
                </a:cubicBezTo>
                <a:cubicBezTo>
                  <a:pt x="3221193" y="1943496"/>
                  <a:pt x="3363106" y="1841390"/>
                  <a:pt x="3471102" y="1720451"/>
                </a:cubicBezTo>
                <a:cubicBezTo>
                  <a:pt x="3579099" y="1599514"/>
                  <a:pt x="3662996" y="1459029"/>
                  <a:pt x="3766709" y="1334431"/>
                </a:cubicBezTo>
                <a:cubicBezTo>
                  <a:pt x="3864441" y="1217063"/>
                  <a:pt x="3988860" y="1110138"/>
                  <a:pt x="4139699" y="1085772"/>
                </a:cubicBezTo>
                <a:cubicBezTo>
                  <a:pt x="4456637" y="1034540"/>
                  <a:pt x="4727878" y="1357191"/>
                  <a:pt x="5049011" y="1357994"/>
                </a:cubicBezTo>
                <a:cubicBezTo>
                  <a:pt x="5260631" y="1358530"/>
                  <a:pt x="5448241" y="1216438"/>
                  <a:pt x="5578997" y="1049981"/>
                </a:cubicBezTo>
                <a:cubicBezTo>
                  <a:pt x="5709754" y="883523"/>
                  <a:pt x="5800613" y="688951"/>
                  <a:pt x="5928602" y="520351"/>
                </a:cubicBezTo>
                <a:cubicBezTo>
                  <a:pt x="6014018" y="407803"/>
                  <a:pt x="6126209" y="302128"/>
                  <a:pt x="6266158" y="283027"/>
                </a:cubicBezTo>
                <a:cubicBezTo>
                  <a:pt x="6488399" y="252592"/>
                  <a:pt x="6699394" y="448503"/>
                  <a:pt x="6919403" y="405215"/>
                </a:cubicBezTo>
                <a:cubicBezTo>
                  <a:pt x="7194393" y="351038"/>
                  <a:pt x="7352460" y="-50870"/>
                  <a:pt x="7627182" y="4378"/>
                </a:cubicBezTo>
                <a:lnTo>
                  <a:pt x="7659045" y="3103432"/>
                </a:lnTo>
                <a:close/>
              </a:path>
            </a:pathLst>
          </a:custGeom>
          <a:solidFill>
            <a:schemeClr val="accent1"/>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950" name="Google Shape;950;p19"/>
          <p:cNvGrpSpPr/>
          <p:nvPr/>
        </p:nvGrpSpPr>
        <p:grpSpPr>
          <a:xfrm rot="774789">
            <a:off x="271603" y="3663779"/>
            <a:ext cx="841137" cy="695921"/>
            <a:chOff x="2962468" y="5325918"/>
            <a:chExt cx="3191376" cy="2616157"/>
          </a:xfrm>
        </p:grpSpPr>
        <p:sp>
          <p:nvSpPr>
            <p:cNvPr id="951" name="Google Shape;951;p19"/>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2" name="Google Shape;952;p19"/>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3" name="Google Shape;953;p19"/>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54" name="Google Shape;954;p19"/>
          <p:cNvSpPr/>
          <p:nvPr/>
        </p:nvSpPr>
        <p:spPr>
          <a:xfrm>
            <a:off x="1965851" y="16275"/>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5" name="Google Shape;955;p19"/>
          <p:cNvSpPr/>
          <p:nvPr/>
        </p:nvSpPr>
        <p:spPr>
          <a:xfrm flipH="1">
            <a:off x="1528220" y="3948327"/>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6" name="Google Shape;956;p19"/>
          <p:cNvSpPr/>
          <p:nvPr/>
        </p:nvSpPr>
        <p:spPr>
          <a:xfrm>
            <a:off x="1097778" y="2"/>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957" name="Google Shape;957;p19"/>
          <p:cNvSpPr/>
          <p:nvPr/>
        </p:nvSpPr>
        <p:spPr>
          <a:xfrm>
            <a:off x="431425" y="16271"/>
            <a:ext cx="18678" cy="12006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58" name="Google Shape;958;p19"/>
          <p:cNvGrpSpPr/>
          <p:nvPr/>
        </p:nvGrpSpPr>
        <p:grpSpPr>
          <a:xfrm flipH="1">
            <a:off x="686051" y="2653718"/>
            <a:ext cx="842181" cy="686460"/>
            <a:chOff x="3861727" y="6022062"/>
            <a:chExt cx="1025299" cy="835720"/>
          </a:xfrm>
        </p:grpSpPr>
        <p:sp>
          <p:nvSpPr>
            <p:cNvPr id="959" name="Google Shape;959;p19"/>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0" name="Google Shape;960;p19"/>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1" name="Google Shape;961;p19"/>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2" name="Google Shape;962;p19"/>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63" name="Google Shape;963;p19"/>
          <p:cNvGrpSpPr/>
          <p:nvPr/>
        </p:nvGrpSpPr>
        <p:grpSpPr>
          <a:xfrm flipH="1">
            <a:off x="69865" y="1148969"/>
            <a:ext cx="741810" cy="613289"/>
            <a:chOff x="6553537" y="1126875"/>
            <a:chExt cx="682626" cy="564307"/>
          </a:xfrm>
        </p:grpSpPr>
        <p:sp>
          <p:nvSpPr>
            <p:cNvPr id="964" name="Google Shape;964;p19"/>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19"/>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19"/>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19"/>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8" name="Google Shape;968;p19"/>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9" name="Google Shape;969;p19"/>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0" name="Google Shape;970;p19"/>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1" name="Google Shape;971;p19"/>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19"/>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19"/>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4" name="Google Shape;974;p19"/>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5" name="Google Shape;975;p19"/>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6" name="Google Shape;976;p19"/>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7" name="Google Shape;977;p19"/>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8" name="Google Shape;978;p19"/>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9" name="Google Shape;979;p19"/>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0" name="Google Shape;980;p19"/>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1" name="Google Shape;981;p19"/>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2" name="Google Shape;982;p19"/>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3" name="Google Shape;983;p19"/>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4" name="Google Shape;984;p19"/>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5" name="Google Shape;985;p19"/>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6" name="Google Shape;986;p19"/>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7" name="Google Shape;987;p19"/>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8" name="Google Shape;988;p19"/>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89" name="Google Shape;989;p19"/>
          <p:cNvSpPr/>
          <p:nvPr/>
        </p:nvSpPr>
        <p:spPr>
          <a:xfrm flipH="1">
            <a:off x="607668" y="436848"/>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90" name="Google Shape;990;p19"/>
          <p:cNvGrpSpPr/>
          <p:nvPr/>
        </p:nvGrpSpPr>
        <p:grpSpPr>
          <a:xfrm rot="-782129">
            <a:off x="1046928" y="1534196"/>
            <a:ext cx="1005996" cy="834909"/>
            <a:chOff x="2962468" y="5325918"/>
            <a:chExt cx="3191376" cy="2616157"/>
          </a:xfrm>
        </p:grpSpPr>
        <p:sp>
          <p:nvSpPr>
            <p:cNvPr id="991" name="Google Shape;991;p19"/>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2" name="Google Shape;992;p19"/>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3" name="Google Shape;993;p19"/>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94" name="Google Shape;994;p19"/>
          <p:cNvSpPr txBox="1"/>
          <p:nvPr/>
        </p:nvSpPr>
        <p:spPr>
          <a:xfrm rot="5400000">
            <a:off x="-895150" y="6431300"/>
            <a:ext cx="18702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dk1"/>
                </a:solidFill>
                <a:latin typeface="DM Sans"/>
                <a:ea typeface="DM Sans"/>
                <a:cs typeface="DM Sans"/>
                <a:sym typeface="DM Sans"/>
              </a:rPr>
              <a:t>slidesmania.com</a:t>
            </a:r>
            <a:endParaRPr sz="1000">
              <a:solidFill>
                <a:schemeClr val="dk1"/>
              </a:solidFill>
              <a:latin typeface="DM Sans"/>
              <a:ea typeface="DM Sans"/>
              <a:cs typeface="DM Sans"/>
              <a:sym typeface="DM Sans"/>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995" name="Shape 995"/>
        <p:cNvGrpSpPr/>
        <p:nvPr/>
      </p:nvGrpSpPr>
      <p:grpSpPr>
        <a:xfrm>
          <a:off x="0" y="0"/>
          <a:ext cx="0" cy="0"/>
          <a:chOff x="0" y="0"/>
          <a:chExt cx="0" cy="0"/>
        </a:xfrm>
      </p:grpSpPr>
      <p:grpSp>
        <p:nvGrpSpPr>
          <p:cNvPr id="996" name="Google Shape;996;p20"/>
          <p:cNvGrpSpPr/>
          <p:nvPr/>
        </p:nvGrpSpPr>
        <p:grpSpPr>
          <a:xfrm>
            <a:off x="113559" y="92410"/>
            <a:ext cx="11890709" cy="4280871"/>
            <a:chOff x="157446" y="1467039"/>
            <a:chExt cx="11890709" cy="4280871"/>
          </a:xfrm>
        </p:grpSpPr>
        <p:sp>
          <p:nvSpPr>
            <p:cNvPr id="997" name="Google Shape;997;p20"/>
            <p:cNvSpPr/>
            <p:nvPr/>
          </p:nvSpPr>
          <p:spPr>
            <a:xfrm rot="-4052055">
              <a:off x="638769" y="2628801"/>
              <a:ext cx="145189" cy="145189"/>
            </a:xfrm>
            <a:custGeom>
              <a:rect b="b" l="l" r="r" t="t"/>
              <a:pathLst>
                <a:path extrusionOk="0" h="145049" w="145049">
                  <a:moveTo>
                    <a:pt x="144451" y="73316"/>
                  </a:moveTo>
                  <a:cubicBezTo>
                    <a:pt x="144451" y="113371"/>
                    <a:pt x="111981" y="145841"/>
                    <a:pt x="71927" y="145841"/>
                  </a:cubicBezTo>
                  <a:cubicBezTo>
                    <a:pt x="31872" y="145841"/>
                    <a:pt x="-598" y="113371"/>
                    <a:pt x="-598" y="73316"/>
                  </a:cubicBezTo>
                  <a:cubicBezTo>
                    <a:pt x="-598" y="33262"/>
                    <a:pt x="31872" y="791"/>
                    <a:pt x="71927" y="791"/>
                  </a:cubicBezTo>
                  <a:cubicBezTo>
                    <a:pt x="111981" y="791"/>
                    <a:pt x="144451" y="33262"/>
                    <a:pt x="144451" y="733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20"/>
            <p:cNvSpPr/>
            <p:nvPr/>
          </p:nvSpPr>
          <p:spPr>
            <a:xfrm rot="-2700000">
              <a:off x="1704655" y="5403989"/>
              <a:ext cx="176196" cy="176196"/>
            </a:xfrm>
            <a:custGeom>
              <a:rect b="b" l="l" r="r" t="t"/>
              <a:pathLst>
                <a:path extrusionOk="0" h="176098" w="176098">
                  <a:moveTo>
                    <a:pt x="175500" y="88841"/>
                  </a:moveTo>
                  <a:cubicBezTo>
                    <a:pt x="175500" y="137469"/>
                    <a:pt x="136079" y="176889"/>
                    <a:pt x="87451" y="176889"/>
                  </a:cubicBezTo>
                  <a:cubicBezTo>
                    <a:pt x="38823" y="176889"/>
                    <a:pt x="-598" y="137469"/>
                    <a:pt x="-598" y="88841"/>
                  </a:cubicBezTo>
                  <a:cubicBezTo>
                    <a:pt x="-598" y="40212"/>
                    <a:pt x="38823" y="792"/>
                    <a:pt x="87451" y="792"/>
                  </a:cubicBezTo>
                  <a:cubicBezTo>
                    <a:pt x="136079" y="792"/>
                    <a:pt x="175500" y="40212"/>
                    <a:pt x="175500" y="888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20"/>
            <p:cNvSpPr/>
            <p:nvPr/>
          </p:nvSpPr>
          <p:spPr>
            <a:xfrm>
              <a:off x="3543912" y="1737252"/>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0" name="Google Shape;1000;p20"/>
            <p:cNvSpPr/>
            <p:nvPr/>
          </p:nvSpPr>
          <p:spPr>
            <a:xfrm>
              <a:off x="380947" y="1577968"/>
              <a:ext cx="62724" cy="62724"/>
            </a:xfrm>
            <a:custGeom>
              <a:rect b="b" l="l" r="r" t="t"/>
              <a:pathLst>
                <a:path extrusionOk="0" h="62724" w="62724">
                  <a:moveTo>
                    <a:pt x="62126" y="32154"/>
                  </a:moveTo>
                  <a:cubicBezTo>
                    <a:pt x="62126" y="14834"/>
                    <a:pt x="48083" y="792"/>
                    <a:pt x="30764" y="792"/>
                  </a:cubicBezTo>
                  <a:cubicBezTo>
                    <a:pt x="13444" y="792"/>
                    <a:pt x="-598" y="14834"/>
                    <a:pt x="-598" y="32154"/>
                  </a:cubicBezTo>
                  <a:cubicBezTo>
                    <a:pt x="-598" y="49473"/>
                    <a:pt x="13444" y="63516"/>
                    <a:pt x="30764" y="63516"/>
                  </a:cubicBezTo>
                  <a:cubicBezTo>
                    <a:pt x="48083"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1" name="Google Shape;1001;p20"/>
            <p:cNvSpPr/>
            <p:nvPr/>
          </p:nvSpPr>
          <p:spPr>
            <a:xfrm>
              <a:off x="8552197" y="2978092"/>
              <a:ext cx="149126" cy="149126"/>
            </a:xfrm>
            <a:custGeom>
              <a:rect b="b" l="l" r="r" t="t"/>
              <a:pathLst>
                <a:path extrusionOk="0" h="149126" w="149126">
                  <a:moveTo>
                    <a:pt x="149127" y="74563"/>
                  </a:moveTo>
                  <a:cubicBezTo>
                    <a:pt x="149127" y="115743"/>
                    <a:pt x="115743" y="149127"/>
                    <a:pt x="74564" y="149127"/>
                  </a:cubicBezTo>
                  <a:cubicBezTo>
                    <a:pt x="33384" y="149127"/>
                    <a:pt x="0" y="115744"/>
                    <a:pt x="0" y="74563"/>
                  </a:cubicBezTo>
                  <a:cubicBezTo>
                    <a:pt x="0" y="33383"/>
                    <a:pt x="33384" y="0"/>
                    <a:pt x="74564" y="0"/>
                  </a:cubicBezTo>
                  <a:cubicBezTo>
                    <a:pt x="115743" y="0"/>
                    <a:pt x="149127" y="33383"/>
                    <a:pt x="149127" y="745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2" name="Google Shape;1002;p20"/>
            <p:cNvSpPr/>
            <p:nvPr/>
          </p:nvSpPr>
          <p:spPr>
            <a:xfrm>
              <a:off x="9180065" y="1489038"/>
              <a:ext cx="102710" cy="102710"/>
            </a:xfrm>
            <a:custGeom>
              <a:rect b="b" l="l" r="r" t="t"/>
              <a:pathLst>
                <a:path extrusionOk="0" h="102710" w="102710">
                  <a:moveTo>
                    <a:pt x="102711" y="51355"/>
                  </a:moveTo>
                  <a:cubicBezTo>
                    <a:pt x="102711" y="79718"/>
                    <a:pt x="79719" y="102711"/>
                    <a:pt x="51355" y="102711"/>
                  </a:cubicBezTo>
                  <a:cubicBezTo>
                    <a:pt x="22993" y="102711"/>
                    <a:pt x="0" y="79718"/>
                    <a:pt x="0" y="51355"/>
                  </a:cubicBezTo>
                  <a:cubicBezTo>
                    <a:pt x="0" y="22993"/>
                    <a:pt x="22992" y="0"/>
                    <a:pt x="51355" y="0"/>
                  </a:cubicBezTo>
                  <a:cubicBezTo>
                    <a:pt x="79718" y="0"/>
                    <a:pt x="102711" y="22993"/>
                    <a:pt x="102711" y="51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3" name="Google Shape;1003;p20"/>
            <p:cNvSpPr/>
            <p:nvPr/>
          </p:nvSpPr>
          <p:spPr>
            <a:xfrm rot="-552203">
              <a:off x="6908855" y="1529537"/>
              <a:ext cx="135848" cy="135848"/>
            </a:xfrm>
            <a:custGeom>
              <a:rect b="b" l="l" r="r" t="t"/>
              <a:pathLst>
                <a:path extrusionOk="0" h="135797" w="135797">
                  <a:moveTo>
                    <a:pt x="135199" y="68690"/>
                  </a:moveTo>
                  <a:cubicBezTo>
                    <a:pt x="135199" y="106190"/>
                    <a:pt x="104800" y="136589"/>
                    <a:pt x="67300" y="136589"/>
                  </a:cubicBezTo>
                  <a:cubicBezTo>
                    <a:pt x="29800" y="136589"/>
                    <a:pt x="-599" y="106190"/>
                    <a:pt x="-599" y="68690"/>
                  </a:cubicBezTo>
                  <a:cubicBezTo>
                    <a:pt x="-599" y="31191"/>
                    <a:pt x="29800" y="791"/>
                    <a:pt x="67300" y="791"/>
                  </a:cubicBezTo>
                  <a:cubicBezTo>
                    <a:pt x="104800" y="791"/>
                    <a:pt x="135199" y="31191"/>
                    <a:pt x="135199" y="6869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4" name="Google Shape;1004;p20"/>
            <p:cNvSpPr/>
            <p:nvPr/>
          </p:nvSpPr>
          <p:spPr>
            <a:xfrm>
              <a:off x="157446" y="2367108"/>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1"/>
                    <a:pt x="13123" y="28469"/>
                  </a:cubicBezTo>
                  <a:cubicBezTo>
                    <a:pt x="13147" y="28469"/>
                    <a:pt x="13178" y="28469"/>
                    <a:pt x="13201" y="28469"/>
                  </a:cubicBezTo>
                  <a:cubicBezTo>
                    <a:pt x="20870"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5" name="Google Shape;1005;p20"/>
            <p:cNvSpPr/>
            <p:nvPr/>
          </p:nvSpPr>
          <p:spPr>
            <a:xfrm>
              <a:off x="995744" y="5720233"/>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2"/>
                    <a:pt x="13123" y="28469"/>
                  </a:cubicBezTo>
                  <a:cubicBezTo>
                    <a:pt x="13147" y="28469"/>
                    <a:pt x="13178" y="28469"/>
                    <a:pt x="13201" y="28469"/>
                  </a:cubicBezTo>
                  <a:cubicBezTo>
                    <a:pt x="20870"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6" name="Google Shape;1006;p20"/>
            <p:cNvSpPr/>
            <p:nvPr/>
          </p:nvSpPr>
          <p:spPr>
            <a:xfrm>
              <a:off x="2767701" y="4504953"/>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2"/>
                    <a:pt x="13123" y="28469"/>
                  </a:cubicBezTo>
                  <a:cubicBezTo>
                    <a:pt x="13147" y="28469"/>
                    <a:pt x="13178" y="28469"/>
                    <a:pt x="13201" y="28469"/>
                  </a:cubicBezTo>
                  <a:cubicBezTo>
                    <a:pt x="20870"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7" name="Google Shape;1007;p20"/>
            <p:cNvSpPr/>
            <p:nvPr/>
          </p:nvSpPr>
          <p:spPr>
            <a:xfrm>
              <a:off x="5253144" y="1784295"/>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8" name="Google Shape;1008;p20"/>
            <p:cNvSpPr/>
            <p:nvPr/>
          </p:nvSpPr>
          <p:spPr>
            <a:xfrm>
              <a:off x="9511420" y="36844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9" name="Google Shape;1009;p20"/>
            <p:cNvSpPr/>
            <p:nvPr/>
          </p:nvSpPr>
          <p:spPr>
            <a:xfrm>
              <a:off x="8883302" y="230176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0" name="Google Shape;1010;p20"/>
            <p:cNvSpPr/>
            <p:nvPr/>
          </p:nvSpPr>
          <p:spPr>
            <a:xfrm>
              <a:off x="10012336" y="33759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1" name="Google Shape;1011;p20"/>
            <p:cNvSpPr/>
            <p:nvPr/>
          </p:nvSpPr>
          <p:spPr>
            <a:xfrm>
              <a:off x="11611800" y="3556251"/>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2" name="Google Shape;1012;p20"/>
            <p:cNvSpPr/>
            <p:nvPr/>
          </p:nvSpPr>
          <p:spPr>
            <a:xfrm>
              <a:off x="11462830" y="5069470"/>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3" name="Google Shape;1013;p20"/>
            <p:cNvSpPr/>
            <p:nvPr/>
          </p:nvSpPr>
          <p:spPr>
            <a:xfrm>
              <a:off x="9071474" y="4959703"/>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20"/>
            <p:cNvSpPr/>
            <p:nvPr/>
          </p:nvSpPr>
          <p:spPr>
            <a:xfrm>
              <a:off x="7832673" y="4308940"/>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5" name="Google Shape;1015;p20"/>
            <p:cNvSpPr/>
            <p:nvPr/>
          </p:nvSpPr>
          <p:spPr>
            <a:xfrm>
              <a:off x="6280251" y="39796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6" name="Google Shape;1016;p20"/>
            <p:cNvSpPr/>
            <p:nvPr/>
          </p:nvSpPr>
          <p:spPr>
            <a:xfrm>
              <a:off x="10636007" y="14670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7" name="Google Shape;1017;p20"/>
            <p:cNvSpPr/>
            <p:nvPr/>
          </p:nvSpPr>
          <p:spPr>
            <a:xfrm>
              <a:off x="3146163" y="3749284"/>
              <a:ext cx="62724" cy="62332"/>
            </a:xfrm>
            <a:custGeom>
              <a:rect b="b" l="l" r="r" t="t"/>
              <a:pathLst>
                <a:path extrusionOk="0" h="62332" w="62724">
                  <a:moveTo>
                    <a:pt x="62126" y="32154"/>
                  </a:moveTo>
                  <a:cubicBezTo>
                    <a:pt x="62126" y="14834"/>
                    <a:pt x="48092" y="792"/>
                    <a:pt x="30764" y="792"/>
                  </a:cubicBezTo>
                  <a:cubicBezTo>
                    <a:pt x="13436" y="792"/>
                    <a:pt x="-598" y="14834"/>
                    <a:pt x="-598" y="32154"/>
                  </a:cubicBezTo>
                  <a:cubicBezTo>
                    <a:pt x="-387" y="49324"/>
                    <a:pt x="13593" y="63124"/>
                    <a:pt x="30764" y="63124"/>
                  </a:cubicBezTo>
                  <a:cubicBezTo>
                    <a:pt x="47935" y="63124"/>
                    <a:pt x="61891" y="49324"/>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8" name="Google Shape;1018;p20"/>
            <p:cNvSpPr/>
            <p:nvPr/>
          </p:nvSpPr>
          <p:spPr>
            <a:xfrm>
              <a:off x="11441819" y="2620250"/>
              <a:ext cx="62331" cy="62724"/>
            </a:xfrm>
            <a:custGeom>
              <a:rect b="b" l="l" r="r" t="t"/>
              <a:pathLst>
                <a:path extrusionOk="0" h="62724" w="62331">
                  <a:moveTo>
                    <a:pt x="61734" y="32154"/>
                  </a:moveTo>
                  <a:cubicBezTo>
                    <a:pt x="61734" y="14834"/>
                    <a:pt x="47699" y="792"/>
                    <a:pt x="30371" y="792"/>
                  </a:cubicBezTo>
                  <a:cubicBezTo>
                    <a:pt x="13201" y="1004"/>
                    <a:pt x="-598" y="14983"/>
                    <a:pt x="-598" y="32154"/>
                  </a:cubicBezTo>
                  <a:cubicBezTo>
                    <a:pt x="-598" y="49324"/>
                    <a:pt x="13201" y="63304"/>
                    <a:pt x="30371" y="63516"/>
                  </a:cubicBezTo>
                  <a:cubicBezTo>
                    <a:pt x="47699" y="63516"/>
                    <a:pt x="61734" y="49473"/>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9" name="Google Shape;1019;p20"/>
            <p:cNvSpPr/>
            <p:nvPr/>
          </p:nvSpPr>
          <p:spPr>
            <a:xfrm>
              <a:off x="11985431" y="1553875"/>
              <a:ext cx="62724" cy="62724"/>
            </a:xfrm>
            <a:custGeom>
              <a:rect b="b" l="l" r="r" t="t"/>
              <a:pathLst>
                <a:path extrusionOk="0" h="62724" w="62724">
                  <a:moveTo>
                    <a:pt x="62126" y="32154"/>
                  </a:moveTo>
                  <a:cubicBezTo>
                    <a:pt x="62126" y="14834"/>
                    <a:pt x="48091" y="792"/>
                    <a:pt x="30764" y="792"/>
                  </a:cubicBezTo>
                  <a:cubicBezTo>
                    <a:pt x="13435" y="792"/>
                    <a:pt x="-598" y="14834"/>
                    <a:pt x="-598" y="32154"/>
                  </a:cubicBezTo>
                  <a:cubicBezTo>
                    <a:pt x="-598" y="49474"/>
                    <a:pt x="13435" y="63516"/>
                    <a:pt x="30764" y="63516"/>
                  </a:cubicBezTo>
                  <a:cubicBezTo>
                    <a:pt x="48091" y="63516"/>
                    <a:pt x="62126" y="49474"/>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0" name="Google Shape;1020;p20"/>
            <p:cNvSpPr/>
            <p:nvPr/>
          </p:nvSpPr>
          <p:spPr>
            <a:xfrm>
              <a:off x="5052662" y="1859015"/>
              <a:ext cx="62724" cy="62724"/>
            </a:xfrm>
            <a:custGeom>
              <a:rect b="b" l="l" r="r" t="t"/>
              <a:pathLst>
                <a:path extrusionOk="0" h="62724" w="62724">
                  <a:moveTo>
                    <a:pt x="62126" y="32154"/>
                  </a:moveTo>
                  <a:cubicBezTo>
                    <a:pt x="62126" y="14834"/>
                    <a:pt x="48092" y="792"/>
                    <a:pt x="30764" y="792"/>
                  </a:cubicBezTo>
                  <a:cubicBezTo>
                    <a:pt x="13437" y="792"/>
                    <a:pt x="-598" y="14834"/>
                    <a:pt x="-598" y="32154"/>
                  </a:cubicBezTo>
                  <a:cubicBezTo>
                    <a:pt x="-598" y="49473"/>
                    <a:pt x="13437" y="63516"/>
                    <a:pt x="30764" y="63516"/>
                  </a:cubicBezTo>
                  <a:cubicBezTo>
                    <a:pt x="48092"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1" name="Google Shape;1021;p20"/>
            <p:cNvSpPr/>
            <p:nvPr/>
          </p:nvSpPr>
          <p:spPr>
            <a:xfrm>
              <a:off x="11912250" y="4235396"/>
              <a:ext cx="62331" cy="62332"/>
            </a:xfrm>
            <a:custGeom>
              <a:rect b="b" l="l" r="r" t="t"/>
              <a:pathLst>
                <a:path extrusionOk="0" h="62332" w="62331">
                  <a:moveTo>
                    <a:pt x="61734" y="32154"/>
                  </a:moveTo>
                  <a:cubicBezTo>
                    <a:pt x="61734" y="14834"/>
                    <a:pt x="47699" y="792"/>
                    <a:pt x="30371" y="792"/>
                  </a:cubicBezTo>
                  <a:cubicBezTo>
                    <a:pt x="13201" y="1003"/>
                    <a:pt x="-598" y="14983"/>
                    <a:pt x="-598" y="32154"/>
                  </a:cubicBezTo>
                  <a:cubicBezTo>
                    <a:pt x="-363" y="49168"/>
                    <a:pt x="13358" y="62912"/>
                    <a:pt x="30371" y="63124"/>
                  </a:cubicBezTo>
                  <a:cubicBezTo>
                    <a:pt x="47544" y="63124"/>
                    <a:pt x="61498" y="49324"/>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22" name="Google Shape;1022;p20"/>
          <p:cNvSpPr txBox="1"/>
          <p:nvPr>
            <p:ph idx="1" type="subTitle"/>
          </p:nvPr>
        </p:nvSpPr>
        <p:spPr>
          <a:xfrm>
            <a:off x="3305225" y="2927925"/>
            <a:ext cx="55815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lgn="ctr">
              <a:spcBef>
                <a:spcPts val="2100"/>
              </a:spcBef>
              <a:spcAft>
                <a:spcPts val="0"/>
              </a:spcAft>
              <a:buSzPts val="2100"/>
              <a:buNone/>
              <a:defRPr b="1" sz="2100"/>
            </a:lvl2pPr>
            <a:lvl3pPr lvl="2" rtl="0" algn="ctr">
              <a:spcBef>
                <a:spcPts val="2100"/>
              </a:spcBef>
              <a:spcAft>
                <a:spcPts val="0"/>
              </a:spcAft>
              <a:buSzPts val="2100"/>
              <a:buNone/>
              <a:defRPr b="1" sz="2100"/>
            </a:lvl3pPr>
            <a:lvl4pPr lvl="3" rtl="0" algn="ctr">
              <a:spcBef>
                <a:spcPts val="2100"/>
              </a:spcBef>
              <a:spcAft>
                <a:spcPts val="0"/>
              </a:spcAft>
              <a:buSzPts val="2100"/>
              <a:buNone/>
              <a:defRPr b="1" sz="2100"/>
            </a:lvl4pPr>
            <a:lvl5pPr lvl="4" rtl="0" algn="ctr">
              <a:spcBef>
                <a:spcPts val="2100"/>
              </a:spcBef>
              <a:spcAft>
                <a:spcPts val="0"/>
              </a:spcAft>
              <a:buSzPts val="2100"/>
              <a:buNone/>
              <a:defRPr b="1" sz="2100"/>
            </a:lvl5pPr>
            <a:lvl6pPr lvl="5" rtl="0" algn="ctr">
              <a:spcBef>
                <a:spcPts val="2100"/>
              </a:spcBef>
              <a:spcAft>
                <a:spcPts val="0"/>
              </a:spcAft>
              <a:buSzPts val="2100"/>
              <a:buNone/>
              <a:defRPr b="1" sz="2100"/>
            </a:lvl6pPr>
            <a:lvl7pPr lvl="6" rtl="0" algn="ctr">
              <a:spcBef>
                <a:spcPts val="2100"/>
              </a:spcBef>
              <a:spcAft>
                <a:spcPts val="0"/>
              </a:spcAft>
              <a:buSzPts val="2100"/>
              <a:buNone/>
              <a:defRPr b="1" sz="2100"/>
            </a:lvl7pPr>
            <a:lvl8pPr lvl="7" rtl="0" algn="ctr">
              <a:spcBef>
                <a:spcPts val="2100"/>
              </a:spcBef>
              <a:spcAft>
                <a:spcPts val="0"/>
              </a:spcAft>
              <a:buSzPts val="2100"/>
              <a:buNone/>
              <a:defRPr b="1" sz="2100"/>
            </a:lvl8pPr>
            <a:lvl9pPr lvl="8" rtl="0" algn="ctr">
              <a:spcBef>
                <a:spcPts val="2100"/>
              </a:spcBef>
              <a:spcAft>
                <a:spcPts val="2100"/>
              </a:spcAft>
              <a:buSzPts val="2100"/>
              <a:buNone/>
              <a:defRPr b="1" sz="2100"/>
            </a:lvl9pPr>
          </a:lstStyle>
          <a:p/>
        </p:txBody>
      </p:sp>
      <p:sp>
        <p:nvSpPr>
          <p:cNvPr id="1023" name="Google Shape;1023;p20"/>
          <p:cNvSpPr txBox="1"/>
          <p:nvPr>
            <p:ph type="title"/>
          </p:nvPr>
        </p:nvSpPr>
        <p:spPr>
          <a:xfrm>
            <a:off x="3305225" y="1995075"/>
            <a:ext cx="5581500" cy="763500"/>
          </a:xfrm>
          <a:prstGeom prst="rect">
            <a:avLst/>
          </a:prstGeom>
        </p:spPr>
        <p:txBody>
          <a:bodyPr anchorCtr="0" anchor="b"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1024" name="Google Shape;1024;p20"/>
          <p:cNvSpPr txBox="1"/>
          <p:nvPr>
            <p:ph idx="2" type="body"/>
          </p:nvPr>
        </p:nvSpPr>
        <p:spPr>
          <a:xfrm>
            <a:off x="3305275" y="3792725"/>
            <a:ext cx="5581500" cy="1341600"/>
          </a:xfrm>
          <a:prstGeom prst="rect">
            <a:avLst/>
          </a:prstGeom>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ctr">
              <a:lnSpc>
                <a:spcPct val="100000"/>
              </a:lnSpc>
              <a:spcBef>
                <a:spcPts val="0"/>
              </a:spcBef>
              <a:spcAft>
                <a:spcPts val="0"/>
              </a:spcAft>
              <a:buSzPts val="1900"/>
              <a:buChar char="○"/>
              <a:defRPr/>
            </a:lvl2pPr>
            <a:lvl3pPr indent="-349250" lvl="2" marL="1371600" algn="ctr">
              <a:lnSpc>
                <a:spcPct val="100000"/>
              </a:lnSpc>
              <a:spcBef>
                <a:spcPts val="0"/>
              </a:spcBef>
              <a:spcAft>
                <a:spcPts val="0"/>
              </a:spcAft>
              <a:buSzPts val="1900"/>
              <a:buChar char="■"/>
              <a:defRPr/>
            </a:lvl3pPr>
            <a:lvl4pPr indent="-349250" lvl="3" marL="1828800" algn="ctr">
              <a:lnSpc>
                <a:spcPct val="100000"/>
              </a:lnSpc>
              <a:spcBef>
                <a:spcPts val="0"/>
              </a:spcBef>
              <a:spcAft>
                <a:spcPts val="0"/>
              </a:spcAft>
              <a:buSzPts val="1900"/>
              <a:buChar char="●"/>
              <a:defRPr/>
            </a:lvl4pPr>
            <a:lvl5pPr indent="-349250" lvl="4" marL="2286000" algn="ctr">
              <a:lnSpc>
                <a:spcPct val="100000"/>
              </a:lnSpc>
              <a:spcBef>
                <a:spcPts val="0"/>
              </a:spcBef>
              <a:spcAft>
                <a:spcPts val="0"/>
              </a:spcAft>
              <a:buSzPts val="1900"/>
              <a:buChar char="○"/>
              <a:defRPr/>
            </a:lvl5pPr>
            <a:lvl6pPr indent="-349250" lvl="5" marL="2743200" algn="ctr">
              <a:lnSpc>
                <a:spcPct val="100000"/>
              </a:lnSpc>
              <a:spcBef>
                <a:spcPts val="0"/>
              </a:spcBef>
              <a:spcAft>
                <a:spcPts val="0"/>
              </a:spcAft>
              <a:buSzPts val="1900"/>
              <a:buChar char="■"/>
              <a:defRPr/>
            </a:lvl6pPr>
            <a:lvl7pPr indent="-349250" lvl="6" marL="3200400" algn="ctr">
              <a:lnSpc>
                <a:spcPct val="100000"/>
              </a:lnSpc>
              <a:spcBef>
                <a:spcPts val="0"/>
              </a:spcBef>
              <a:spcAft>
                <a:spcPts val="0"/>
              </a:spcAft>
              <a:buSzPts val="1900"/>
              <a:buChar char="●"/>
              <a:defRPr/>
            </a:lvl7pPr>
            <a:lvl8pPr indent="-349250" lvl="7" marL="3657600" algn="ctr">
              <a:lnSpc>
                <a:spcPct val="100000"/>
              </a:lnSpc>
              <a:spcBef>
                <a:spcPts val="0"/>
              </a:spcBef>
              <a:spcAft>
                <a:spcPts val="0"/>
              </a:spcAft>
              <a:buSzPts val="1900"/>
              <a:buChar char="○"/>
              <a:defRPr/>
            </a:lvl8pPr>
            <a:lvl9pPr indent="-349250" lvl="8" marL="4114800" algn="ctr">
              <a:lnSpc>
                <a:spcPct val="100000"/>
              </a:lnSpc>
              <a:spcBef>
                <a:spcPts val="0"/>
              </a:spcBef>
              <a:spcAft>
                <a:spcPts val="0"/>
              </a:spcAft>
              <a:buSzPts val="1900"/>
              <a:buChar char="■"/>
              <a:defRPr/>
            </a:lvl9pPr>
          </a:lstStyle>
          <a:p/>
        </p:txBody>
      </p:sp>
      <p:grpSp>
        <p:nvGrpSpPr>
          <p:cNvPr id="1025" name="Google Shape;1025;p20"/>
          <p:cNvGrpSpPr/>
          <p:nvPr/>
        </p:nvGrpSpPr>
        <p:grpSpPr>
          <a:xfrm rot="774201">
            <a:off x="10123938" y="5632258"/>
            <a:ext cx="1006116" cy="832105"/>
            <a:chOff x="2962468" y="5325918"/>
            <a:chExt cx="3191376" cy="2616157"/>
          </a:xfrm>
        </p:grpSpPr>
        <p:sp>
          <p:nvSpPr>
            <p:cNvPr id="1026" name="Google Shape;1026;p2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7" name="Google Shape;1027;p2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8" name="Google Shape;1028;p2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29" name="Google Shape;1029;p20"/>
          <p:cNvGrpSpPr/>
          <p:nvPr/>
        </p:nvGrpSpPr>
        <p:grpSpPr>
          <a:xfrm rot="-786814">
            <a:off x="11111623" y="3670191"/>
            <a:ext cx="841162" cy="695725"/>
            <a:chOff x="2962468" y="5325918"/>
            <a:chExt cx="3191376" cy="2616157"/>
          </a:xfrm>
        </p:grpSpPr>
        <p:sp>
          <p:nvSpPr>
            <p:cNvPr id="1030" name="Google Shape;1030;p2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1" name="Google Shape;1031;p2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2" name="Google Shape;1032;p2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33" name="Google Shape;1033;p20"/>
          <p:cNvSpPr/>
          <p:nvPr/>
        </p:nvSpPr>
        <p:spPr>
          <a:xfrm flipH="1">
            <a:off x="10208823" y="0"/>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4" name="Google Shape;1034;p20"/>
          <p:cNvSpPr/>
          <p:nvPr/>
        </p:nvSpPr>
        <p:spPr>
          <a:xfrm>
            <a:off x="9771190" y="3932052"/>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5" name="Google Shape;1035;p20"/>
          <p:cNvSpPr/>
          <p:nvPr/>
        </p:nvSpPr>
        <p:spPr>
          <a:xfrm flipH="1">
            <a:off x="11076897" y="-16273"/>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1036" name="Google Shape;1036;p20"/>
          <p:cNvSpPr/>
          <p:nvPr/>
        </p:nvSpPr>
        <p:spPr>
          <a:xfrm flipH="1">
            <a:off x="9449666" y="-16268"/>
            <a:ext cx="18678" cy="165086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7" name="Google Shape;1037;p20"/>
          <p:cNvSpPr/>
          <p:nvPr/>
        </p:nvSpPr>
        <p:spPr>
          <a:xfrm flipH="1">
            <a:off x="11743250" y="-4"/>
            <a:ext cx="18678" cy="12006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38" name="Google Shape;1038;p20"/>
          <p:cNvGrpSpPr/>
          <p:nvPr/>
        </p:nvGrpSpPr>
        <p:grpSpPr>
          <a:xfrm>
            <a:off x="10665121" y="2637443"/>
            <a:ext cx="842181" cy="686460"/>
            <a:chOff x="3861727" y="6022062"/>
            <a:chExt cx="1025299" cy="835720"/>
          </a:xfrm>
        </p:grpSpPr>
        <p:sp>
          <p:nvSpPr>
            <p:cNvPr id="1039" name="Google Shape;1039;p20"/>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20"/>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1" name="Google Shape;1041;p20"/>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2" name="Google Shape;1042;p20"/>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43" name="Google Shape;1043;p20"/>
          <p:cNvSpPr/>
          <p:nvPr/>
        </p:nvSpPr>
        <p:spPr>
          <a:xfrm>
            <a:off x="9087954" y="1565046"/>
            <a:ext cx="741821" cy="616970"/>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44" name="Google Shape;1044;p20"/>
          <p:cNvGrpSpPr/>
          <p:nvPr/>
        </p:nvGrpSpPr>
        <p:grpSpPr>
          <a:xfrm>
            <a:off x="11381678" y="1132694"/>
            <a:ext cx="741810" cy="613289"/>
            <a:chOff x="6553537" y="1126875"/>
            <a:chExt cx="682626" cy="564307"/>
          </a:xfrm>
        </p:grpSpPr>
        <p:sp>
          <p:nvSpPr>
            <p:cNvPr id="1045" name="Google Shape;1045;p20"/>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6" name="Google Shape;1046;p20"/>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7" name="Google Shape;1047;p20"/>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8" name="Google Shape;1048;p20"/>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9" name="Google Shape;1049;p20"/>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0" name="Google Shape;1050;p20"/>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1" name="Google Shape;1051;p20"/>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2" name="Google Shape;1052;p20"/>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3" name="Google Shape;1053;p20"/>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4" name="Google Shape;1054;p20"/>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20"/>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20"/>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20"/>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20"/>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20"/>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0" name="Google Shape;1060;p20"/>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1" name="Google Shape;1061;p20"/>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20"/>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3" name="Google Shape;1063;p20"/>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4" name="Google Shape;1064;p20"/>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5" name="Google Shape;1065;p20"/>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6" name="Google Shape;1066;p20"/>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7" name="Google Shape;1067;p20"/>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8" name="Google Shape;1068;p20"/>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9" name="Google Shape;1069;p20"/>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70" name="Google Shape;1070;p20"/>
          <p:cNvSpPr/>
          <p:nvPr/>
        </p:nvSpPr>
        <p:spPr>
          <a:xfrm>
            <a:off x="10463909" y="420573"/>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1" name="Google Shape;1071;p20"/>
          <p:cNvSpPr/>
          <p:nvPr/>
        </p:nvSpPr>
        <p:spPr>
          <a:xfrm>
            <a:off x="10844672" y="4948898"/>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72" name="Google Shape;1072;p20"/>
          <p:cNvGrpSpPr/>
          <p:nvPr/>
        </p:nvGrpSpPr>
        <p:grpSpPr>
          <a:xfrm rot="773138">
            <a:off x="10086176" y="1686232"/>
            <a:ext cx="1006045" cy="832046"/>
            <a:chOff x="2962468" y="5325918"/>
            <a:chExt cx="3191376" cy="2616157"/>
          </a:xfrm>
        </p:grpSpPr>
        <p:sp>
          <p:nvSpPr>
            <p:cNvPr id="1073" name="Google Shape;1073;p2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4" name="Google Shape;1074;p2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5" name="Google Shape;1075;p2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76" name="Google Shape;1076;p20"/>
          <p:cNvGrpSpPr/>
          <p:nvPr/>
        </p:nvGrpSpPr>
        <p:grpSpPr>
          <a:xfrm flipH="1" rot="-774201">
            <a:off x="1069632" y="5632258"/>
            <a:ext cx="1006116" cy="832105"/>
            <a:chOff x="2962468" y="5325918"/>
            <a:chExt cx="3191376" cy="2616157"/>
          </a:xfrm>
        </p:grpSpPr>
        <p:sp>
          <p:nvSpPr>
            <p:cNvPr id="1077" name="Google Shape;1077;p2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8" name="Google Shape;1078;p2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9" name="Google Shape;1079;p2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80" name="Google Shape;1080;p20"/>
          <p:cNvGrpSpPr/>
          <p:nvPr/>
        </p:nvGrpSpPr>
        <p:grpSpPr>
          <a:xfrm flipH="1" rot="786814">
            <a:off x="246902" y="3670191"/>
            <a:ext cx="841162" cy="695725"/>
            <a:chOff x="2962468" y="5325918"/>
            <a:chExt cx="3191376" cy="2616157"/>
          </a:xfrm>
        </p:grpSpPr>
        <p:sp>
          <p:nvSpPr>
            <p:cNvPr id="1081" name="Google Shape;1081;p2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2" name="Google Shape;1082;p2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3" name="Google Shape;1083;p2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84" name="Google Shape;1084;p20"/>
          <p:cNvSpPr/>
          <p:nvPr/>
        </p:nvSpPr>
        <p:spPr>
          <a:xfrm>
            <a:off x="1972185" y="0"/>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5" name="Google Shape;1085;p20"/>
          <p:cNvSpPr/>
          <p:nvPr/>
        </p:nvSpPr>
        <p:spPr>
          <a:xfrm flipH="1">
            <a:off x="1534554" y="3932052"/>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6" name="Google Shape;1086;p20"/>
          <p:cNvSpPr/>
          <p:nvPr/>
        </p:nvSpPr>
        <p:spPr>
          <a:xfrm>
            <a:off x="1104112" y="-16273"/>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sp>
        <p:nvSpPr>
          <p:cNvPr id="1087" name="Google Shape;1087;p20"/>
          <p:cNvSpPr/>
          <p:nvPr/>
        </p:nvSpPr>
        <p:spPr>
          <a:xfrm>
            <a:off x="2731343" y="-16268"/>
            <a:ext cx="18678" cy="165086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8" name="Google Shape;1088;p20"/>
          <p:cNvSpPr/>
          <p:nvPr/>
        </p:nvSpPr>
        <p:spPr>
          <a:xfrm>
            <a:off x="437758" y="-4"/>
            <a:ext cx="18678" cy="1200626"/>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89" name="Google Shape;1089;p20"/>
          <p:cNvGrpSpPr/>
          <p:nvPr/>
        </p:nvGrpSpPr>
        <p:grpSpPr>
          <a:xfrm flipH="1">
            <a:off x="692385" y="2637443"/>
            <a:ext cx="842181" cy="686460"/>
            <a:chOff x="3861727" y="6022062"/>
            <a:chExt cx="1025299" cy="835720"/>
          </a:xfrm>
        </p:grpSpPr>
        <p:sp>
          <p:nvSpPr>
            <p:cNvPr id="1090" name="Google Shape;1090;p20"/>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1" name="Google Shape;1091;p20"/>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2" name="Google Shape;1092;p20"/>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3" name="Google Shape;1093;p20"/>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94" name="Google Shape;1094;p20"/>
          <p:cNvSpPr/>
          <p:nvPr/>
        </p:nvSpPr>
        <p:spPr>
          <a:xfrm flipH="1">
            <a:off x="2369912" y="1565046"/>
            <a:ext cx="741821" cy="616970"/>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95" name="Google Shape;1095;p20"/>
          <p:cNvGrpSpPr/>
          <p:nvPr/>
        </p:nvGrpSpPr>
        <p:grpSpPr>
          <a:xfrm flipH="1">
            <a:off x="76199" y="1132694"/>
            <a:ext cx="741810" cy="613289"/>
            <a:chOff x="6553537" y="1126875"/>
            <a:chExt cx="682626" cy="564307"/>
          </a:xfrm>
        </p:grpSpPr>
        <p:sp>
          <p:nvSpPr>
            <p:cNvPr id="1096" name="Google Shape;1096;p20"/>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7" name="Google Shape;1097;p20"/>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8" name="Google Shape;1098;p20"/>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9" name="Google Shape;1099;p20"/>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0" name="Google Shape;1100;p20"/>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1" name="Google Shape;1101;p20"/>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2" name="Google Shape;1102;p20"/>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3" name="Google Shape;1103;p20"/>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4" name="Google Shape;1104;p20"/>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5" name="Google Shape;1105;p20"/>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6" name="Google Shape;1106;p20"/>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7" name="Google Shape;1107;p20"/>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8" name="Google Shape;1108;p20"/>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9" name="Google Shape;1109;p20"/>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0" name="Google Shape;1110;p20"/>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1" name="Google Shape;1111;p20"/>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20"/>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3" name="Google Shape;1113;p20"/>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4" name="Google Shape;1114;p20"/>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5" name="Google Shape;1115;p20"/>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6" name="Google Shape;1116;p20"/>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7" name="Google Shape;1117;p20"/>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8" name="Google Shape;1118;p20"/>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20"/>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20"/>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21" name="Google Shape;1121;p20"/>
          <p:cNvSpPr/>
          <p:nvPr/>
        </p:nvSpPr>
        <p:spPr>
          <a:xfrm flipH="1">
            <a:off x="614002" y="420573"/>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2" name="Google Shape;1122;p20"/>
          <p:cNvSpPr/>
          <p:nvPr/>
        </p:nvSpPr>
        <p:spPr>
          <a:xfrm flipH="1">
            <a:off x="350445" y="4948898"/>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23" name="Google Shape;1123;p20"/>
          <p:cNvGrpSpPr/>
          <p:nvPr/>
        </p:nvGrpSpPr>
        <p:grpSpPr>
          <a:xfrm flipH="1" rot="-773138">
            <a:off x="1107466" y="1686232"/>
            <a:ext cx="1006045" cy="832046"/>
            <a:chOff x="2962468" y="5325918"/>
            <a:chExt cx="3191376" cy="2616157"/>
          </a:xfrm>
        </p:grpSpPr>
        <p:sp>
          <p:nvSpPr>
            <p:cNvPr id="1124" name="Google Shape;1124;p20"/>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5" name="Google Shape;1125;p20"/>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20"/>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21">
    <p:spTree>
      <p:nvGrpSpPr>
        <p:cNvPr id="1127" name="Shape 1127"/>
        <p:cNvGrpSpPr/>
        <p:nvPr/>
      </p:nvGrpSpPr>
      <p:grpSpPr>
        <a:xfrm>
          <a:off x="0" y="0"/>
          <a:ext cx="0" cy="0"/>
          <a:chOff x="0" y="0"/>
          <a:chExt cx="0" cy="0"/>
        </a:xfrm>
      </p:grpSpPr>
      <p:grpSp>
        <p:nvGrpSpPr>
          <p:cNvPr id="1128" name="Google Shape;1128;p21"/>
          <p:cNvGrpSpPr/>
          <p:nvPr/>
        </p:nvGrpSpPr>
        <p:grpSpPr>
          <a:xfrm>
            <a:off x="113559" y="92410"/>
            <a:ext cx="11890709" cy="4280871"/>
            <a:chOff x="157446" y="1467039"/>
            <a:chExt cx="11890709" cy="4280871"/>
          </a:xfrm>
        </p:grpSpPr>
        <p:sp>
          <p:nvSpPr>
            <p:cNvPr id="1129" name="Google Shape;1129;p21"/>
            <p:cNvSpPr/>
            <p:nvPr/>
          </p:nvSpPr>
          <p:spPr>
            <a:xfrm rot="-4052055">
              <a:off x="638769" y="2628801"/>
              <a:ext cx="145189" cy="145189"/>
            </a:xfrm>
            <a:custGeom>
              <a:rect b="b" l="l" r="r" t="t"/>
              <a:pathLst>
                <a:path extrusionOk="0" h="145049" w="145049">
                  <a:moveTo>
                    <a:pt x="144451" y="73316"/>
                  </a:moveTo>
                  <a:cubicBezTo>
                    <a:pt x="144451" y="113371"/>
                    <a:pt x="111981" y="145841"/>
                    <a:pt x="71927" y="145841"/>
                  </a:cubicBezTo>
                  <a:cubicBezTo>
                    <a:pt x="31872" y="145841"/>
                    <a:pt x="-598" y="113371"/>
                    <a:pt x="-598" y="73316"/>
                  </a:cubicBezTo>
                  <a:cubicBezTo>
                    <a:pt x="-598" y="33262"/>
                    <a:pt x="31872" y="791"/>
                    <a:pt x="71927" y="791"/>
                  </a:cubicBezTo>
                  <a:cubicBezTo>
                    <a:pt x="111981" y="791"/>
                    <a:pt x="144451" y="33262"/>
                    <a:pt x="144451" y="733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0" name="Google Shape;1130;p21"/>
            <p:cNvSpPr/>
            <p:nvPr/>
          </p:nvSpPr>
          <p:spPr>
            <a:xfrm rot="-2700000">
              <a:off x="1704655" y="5403989"/>
              <a:ext cx="176196" cy="176196"/>
            </a:xfrm>
            <a:custGeom>
              <a:rect b="b" l="l" r="r" t="t"/>
              <a:pathLst>
                <a:path extrusionOk="0" h="176098" w="176098">
                  <a:moveTo>
                    <a:pt x="175500" y="88841"/>
                  </a:moveTo>
                  <a:cubicBezTo>
                    <a:pt x="175500" y="137469"/>
                    <a:pt x="136079" y="176889"/>
                    <a:pt x="87451" y="176889"/>
                  </a:cubicBezTo>
                  <a:cubicBezTo>
                    <a:pt x="38823" y="176889"/>
                    <a:pt x="-598" y="137469"/>
                    <a:pt x="-598" y="88841"/>
                  </a:cubicBezTo>
                  <a:cubicBezTo>
                    <a:pt x="-598" y="40212"/>
                    <a:pt x="38823" y="792"/>
                    <a:pt x="87451" y="792"/>
                  </a:cubicBezTo>
                  <a:cubicBezTo>
                    <a:pt x="136079" y="792"/>
                    <a:pt x="175500" y="40212"/>
                    <a:pt x="175500" y="888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1" name="Google Shape;1131;p21"/>
            <p:cNvSpPr/>
            <p:nvPr/>
          </p:nvSpPr>
          <p:spPr>
            <a:xfrm>
              <a:off x="3543912" y="1737252"/>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21"/>
            <p:cNvSpPr/>
            <p:nvPr/>
          </p:nvSpPr>
          <p:spPr>
            <a:xfrm>
              <a:off x="380947" y="1577968"/>
              <a:ext cx="62724" cy="62724"/>
            </a:xfrm>
            <a:custGeom>
              <a:rect b="b" l="l" r="r" t="t"/>
              <a:pathLst>
                <a:path extrusionOk="0" h="62724" w="62724">
                  <a:moveTo>
                    <a:pt x="62126" y="32154"/>
                  </a:moveTo>
                  <a:cubicBezTo>
                    <a:pt x="62126" y="14834"/>
                    <a:pt x="48083" y="792"/>
                    <a:pt x="30764" y="792"/>
                  </a:cubicBezTo>
                  <a:cubicBezTo>
                    <a:pt x="13444" y="792"/>
                    <a:pt x="-598" y="14834"/>
                    <a:pt x="-598" y="32154"/>
                  </a:cubicBezTo>
                  <a:cubicBezTo>
                    <a:pt x="-598" y="49473"/>
                    <a:pt x="13444" y="63516"/>
                    <a:pt x="30764" y="63516"/>
                  </a:cubicBezTo>
                  <a:cubicBezTo>
                    <a:pt x="48083"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3" name="Google Shape;1133;p21"/>
            <p:cNvSpPr/>
            <p:nvPr/>
          </p:nvSpPr>
          <p:spPr>
            <a:xfrm>
              <a:off x="8552197" y="2978092"/>
              <a:ext cx="149126" cy="149126"/>
            </a:xfrm>
            <a:custGeom>
              <a:rect b="b" l="l" r="r" t="t"/>
              <a:pathLst>
                <a:path extrusionOk="0" h="149126" w="149126">
                  <a:moveTo>
                    <a:pt x="149127" y="74563"/>
                  </a:moveTo>
                  <a:cubicBezTo>
                    <a:pt x="149127" y="115743"/>
                    <a:pt x="115743" y="149127"/>
                    <a:pt x="74564" y="149127"/>
                  </a:cubicBezTo>
                  <a:cubicBezTo>
                    <a:pt x="33384" y="149127"/>
                    <a:pt x="0" y="115744"/>
                    <a:pt x="0" y="74563"/>
                  </a:cubicBezTo>
                  <a:cubicBezTo>
                    <a:pt x="0" y="33383"/>
                    <a:pt x="33384" y="0"/>
                    <a:pt x="74564" y="0"/>
                  </a:cubicBezTo>
                  <a:cubicBezTo>
                    <a:pt x="115743" y="0"/>
                    <a:pt x="149127" y="33383"/>
                    <a:pt x="149127" y="745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4" name="Google Shape;1134;p21"/>
            <p:cNvSpPr/>
            <p:nvPr/>
          </p:nvSpPr>
          <p:spPr>
            <a:xfrm>
              <a:off x="9180065" y="1489038"/>
              <a:ext cx="102710" cy="102710"/>
            </a:xfrm>
            <a:custGeom>
              <a:rect b="b" l="l" r="r" t="t"/>
              <a:pathLst>
                <a:path extrusionOk="0" h="102710" w="102710">
                  <a:moveTo>
                    <a:pt x="102711" y="51355"/>
                  </a:moveTo>
                  <a:cubicBezTo>
                    <a:pt x="102711" y="79718"/>
                    <a:pt x="79719" y="102711"/>
                    <a:pt x="51355" y="102711"/>
                  </a:cubicBezTo>
                  <a:cubicBezTo>
                    <a:pt x="22993" y="102711"/>
                    <a:pt x="0" y="79718"/>
                    <a:pt x="0" y="51355"/>
                  </a:cubicBezTo>
                  <a:cubicBezTo>
                    <a:pt x="0" y="22993"/>
                    <a:pt x="22992" y="0"/>
                    <a:pt x="51355" y="0"/>
                  </a:cubicBezTo>
                  <a:cubicBezTo>
                    <a:pt x="79718" y="0"/>
                    <a:pt x="102711" y="22993"/>
                    <a:pt x="102711" y="51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5" name="Google Shape;1135;p21"/>
            <p:cNvSpPr/>
            <p:nvPr/>
          </p:nvSpPr>
          <p:spPr>
            <a:xfrm rot="-552203">
              <a:off x="6908855" y="1529537"/>
              <a:ext cx="135848" cy="135848"/>
            </a:xfrm>
            <a:custGeom>
              <a:rect b="b" l="l" r="r" t="t"/>
              <a:pathLst>
                <a:path extrusionOk="0" h="135797" w="135797">
                  <a:moveTo>
                    <a:pt x="135199" y="68690"/>
                  </a:moveTo>
                  <a:cubicBezTo>
                    <a:pt x="135199" y="106190"/>
                    <a:pt x="104800" y="136589"/>
                    <a:pt x="67300" y="136589"/>
                  </a:cubicBezTo>
                  <a:cubicBezTo>
                    <a:pt x="29800" y="136589"/>
                    <a:pt x="-599" y="106190"/>
                    <a:pt x="-599" y="68690"/>
                  </a:cubicBezTo>
                  <a:cubicBezTo>
                    <a:pt x="-599" y="31191"/>
                    <a:pt x="29800" y="791"/>
                    <a:pt x="67300" y="791"/>
                  </a:cubicBezTo>
                  <a:cubicBezTo>
                    <a:pt x="104800" y="791"/>
                    <a:pt x="135199" y="31191"/>
                    <a:pt x="135199" y="6869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6" name="Google Shape;1136;p21"/>
            <p:cNvSpPr/>
            <p:nvPr/>
          </p:nvSpPr>
          <p:spPr>
            <a:xfrm>
              <a:off x="157446" y="2367108"/>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1"/>
                    <a:pt x="13123" y="28469"/>
                  </a:cubicBezTo>
                  <a:cubicBezTo>
                    <a:pt x="13147" y="28469"/>
                    <a:pt x="13178" y="28469"/>
                    <a:pt x="13201" y="28469"/>
                  </a:cubicBezTo>
                  <a:cubicBezTo>
                    <a:pt x="20870"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7" name="Google Shape;1137;p21"/>
            <p:cNvSpPr/>
            <p:nvPr/>
          </p:nvSpPr>
          <p:spPr>
            <a:xfrm>
              <a:off x="995744" y="5720233"/>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2"/>
                    <a:pt x="13123" y="28469"/>
                  </a:cubicBezTo>
                  <a:cubicBezTo>
                    <a:pt x="13147" y="28469"/>
                    <a:pt x="13178" y="28469"/>
                    <a:pt x="13201" y="28469"/>
                  </a:cubicBezTo>
                  <a:cubicBezTo>
                    <a:pt x="20870"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21"/>
            <p:cNvSpPr/>
            <p:nvPr/>
          </p:nvSpPr>
          <p:spPr>
            <a:xfrm>
              <a:off x="2767701" y="4504953"/>
              <a:ext cx="27677" cy="27677"/>
            </a:xfrm>
            <a:custGeom>
              <a:rect b="b" l="l" r="r" t="t"/>
              <a:pathLst>
                <a:path extrusionOk="0" h="27677" w="27677">
                  <a:moveTo>
                    <a:pt x="27079" y="14591"/>
                  </a:moveTo>
                  <a:cubicBezTo>
                    <a:pt x="27079" y="6970"/>
                    <a:pt x="20901" y="792"/>
                    <a:pt x="13280" y="792"/>
                  </a:cubicBezTo>
                  <a:cubicBezTo>
                    <a:pt x="13256" y="792"/>
                    <a:pt x="13225" y="792"/>
                    <a:pt x="13201" y="792"/>
                  </a:cubicBezTo>
                  <a:cubicBezTo>
                    <a:pt x="5581" y="792"/>
                    <a:pt x="-598" y="6970"/>
                    <a:pt x="-598" y="14591"/>
                  </a:cubicBezTo>
                  <a:cubicBezTo>
                    <a:pt x="-637" y="22212"/>
                    <a:pt x="5502" y="28422"/>
                    <a:pt x="13123" y="28469"/>
                  </a:cubicBezTo>
                  <a:cubicBezTo>
                    <a:pt x="13147" y="28469"/>
                    <a:pt x="13178" y="28469"/>
                    <a:pt x="13201" y="28469"/>
                  </a:cubicBezTo>
                  <a:cubicBezTo>
                    <a:pt x="20870"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9" name="Google Shape;1139;p21"/>
            <p:cNvSpPr/>
            <p:nvPr/>
          </p:nvSpPr>
          <p:spPr>
            <a:xfrm>
              <a:off x="5253144" y="1784295"/>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0" name="Google Shape;1140;p21"/>
            <p:cNvSpPr/>
            <p:nvPr/>
          </p:nvSpPr>
          <p:spPr>
            <a:xfrm>
              <a:off x="9511420" y="36844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1" name="Google Shape;1141;p21"/>
            <p:cNvSpPr/>
            <p:nvPr/>
          </p:nvSpPr>
          <p:spPr>
            <a:xfrm>
              <a:off x="8883302" y="230176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2" name="Google Shape;1142;p21"/>
            <p:cNvSpPr/>
            <p:nvPr/>
          </p:nvSpPr>
          <p:spPr>
            <a:xfrm>
              <a:off x="10012336" y="337591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3" name="Google Shape;1143;p21"/>
            <p:cNvSpPr/>
            <p:nvPr/>
          </p:nvSpPr>
          <p:spPr>
            <a:xfrm>
              <a:off x="11611800" y="3556251"/>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4" name="Google Shape;1144;p21"/>
            <p:cNvSpPr/>
            <p:nvPr/>
          </p:nvSpPr>
          <p:spPr>
            <a:xfrm>
              <a:off x="11462830" y="5069470"/>
              <a:ext cx="27677" cy="27677"/>
            </a:xfrm>
            <a:custGeom>
              <a:rect b="b" l="l" r="r" t="t"/>
              <a:pathLst>
                <a:path extrusionOk="0" h="27677" w="27677">
                  <a:moveTo>
                    <a:pt x="27080" y="14591"/>
                  </a:moveTo>
                  <a:cubicBezTo>
                    <a:pt x="27080" y="6970"/>
                    <a:pt x="20886" y="792"/>
                    <a:pt x="13280" y="792"/>
                  </a:cubicBezTo>
                  <a:cubicBezTo>
                    <a:pt x="13280" y="792"/>
                    <a:pt x="13202" y="792"/>
                    <a:pt x="13202" y="792"/>
                  </a:cubicBezTo>
                  <a:cubicBezTo>
                    <a:pt x="5597" y="792"/>
                    <a:pt x="-597" y="6970"/>
                    <a:pt x="-597" y="14591"/>
                  </a:cubicBezTo>
                  <a:cubicBezTo>
                    <a:pt x="-676" y="22212"/>
                    <a:pt x="5518" y="28422"/>
                    <a:pt x="13123" y="28469"/>
                  </a:cubicBezTo>
                  <a:cubicBezTo>
                    <a:pt x="13123" y="28469"/>
                    <a:pt x="13202" y="28469"/>
                    <a:pt x="13202" y="28469"/>
                  </a:cubicBezTo>
                  <a:cubicBezTo>
                    <a:pt x="20886" y="28469"/>
                    <a:pt x="27080" y="22259"/>
                    <a:pt x="27080"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5" name="Google Shape;1145;p21"/>
            <p:cNvSpPr/>
            <p:nvPr/>
          </p:nvSpPr>
          <p:spPr>
            <a:xfrm>
              <a:off x="9071474" y="4959703"/>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6" name="Google Shape;1146;p21"/>
            <p:cNvSpPr/>
            <p:nvPr/>
          </p:nvSpPr>
          <p:spPr>
            <a:xfrm>
              <a:off x="7832673" y="4308940"/>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7" name="Google Shape;1147;p21"/>
            <p:cNvSpPr/>
            <p:nvPr/>
          </p:nvSpPr>
          <p:spPr>
            <a:xfrm>
              <a:off x="6280251" y="39796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2"/>
                    <a:pt x="13123" y="28469"/>
                  </a:cubicBezTo>
                  <a:cubicBezTo>
                    <a:pt x="13123" y="28469"/>
                    <a:pt x="13202" y="28469"/>
                    <a:pt x="13202" y="28469"/>
                  </a:cubicBezTo>
                  <a:cubicBezTo>
                    <a:pt x="20886" y="28469"/>
                    <a:pt x="27079" y="22259"/>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8" name="Google Shape;1148;p21"/>
            <p:cNvSpPr/>
            <p:nvPr/>
          </p:nvSpPr>
          <p:spPr>
            <a:xfrm>
              <a:off x="10636007" y="1467039"/>
              <a:ext cx="27677" cy="27677"/>
            </a:xfrm>
            <a:custGeom>
              <a:rect b="b" l="l" r="r" t="t"/>
              <a:pathLst>
                <a:path extrusionOk="0" h="27677" w="27677">
                  <a:moveTo>
                    <a:pt x="27079" y="14591"/>
                  </a:moveTo>
                  <a:cubicBezTo>
                    <a:pt x="27079" y="6970"/>
                    <a:pt x="20886" y="792"/>
                    <a:pt x="13280" y="792"/>
                  </a:cubicBezTo>
                  <a:cubicBezTo>
                    <a:pt x="13280" y="792"/>
                    <a:pt x="13202" y="792"/>
                    <a:pt x="13202" y="792"/>
                  </a:cubicBezTo>
                  <a:cubicBezTo>
                    <a:pt x="5596" y="792"/>
                    <a:pt x="-597" y="6970"/>
                    <a:pt x="-597" y="14591"/>
                  </a:cubicBezTo>
                  <a:cubicBezTo>
                    <a:pt x="-676" y="22212"/>
                    <a:pt x="5517" y="28421"/>
                    <a:pt x="13123" y="28469"/>
                  </a:cubicBezTo>
                  <a:cubicBezTo>
                    <a:pt x="13123" y="28469"/>
                    <a:pt x="13202" y="28469"/>
                    <a:pt x="13202" y="28469"/>
                  </a:cubicBezTo>
                  <a:cubicBezTo>
                    <a:pt x="20886" y="28469"/>
                    <a:pt x="27079" y="22251"/>
                    <a:pt x="27079" y="145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9" name="Google Shape;1149;p21"/>
            <p:cNvSpPr/>
            <p:nvPr/>
          </p:nvSpPr>
          <p:spPr>
            <a:xfrm>
              <a:off x="3146163" y="3749284"/>
              <a:ext cx="62724" cy="62332"/>
            </a:xfrm>
            <a:custGeom>
              <a:rect b="b" l="l" r="r" t="t"/>
              <a:pathLst>
                <a:path extrusionOk="0" h="62332" w="62724">
                  <a:moveTo>
                    <a:pt x="62126" y="32154"/>
                  </a:moveTo>
                  <a:cubicBezTo>
                    <a:pt x="62126" y="14834"/>
                    <a:pt x="48092" y="792"/>
                    <a:pt x="30764" y="792"/>
                  </a:cubicBezTo>
                  <a:cubicBezTo>
                    <a:pt x="13436" y="792"/>
                    <a:pt x="-598" y="14834"/>
                    <a:pt x="-598" y="32154"/>
                  </a:cubicBezTo>
                  <a:cubicBezTo>
                    <a:pt x="-387" y="49324"/>
                    <a:pt x="13593" y="63124"/>
                    <a:pt x="30764" y="63124"/>
                  </a:cubicBezTo>
                  <a:cubicBezTo>
                    <a:pt x="47935" y="63124"/>
                    <a:pt x="61891" y="49324"/>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0" name="Google Shape;1150;p21"/>
            <p:cNvSpPr/>
            <p:nvPr/>
          </p:nvSpPr>
          <p:spPr>
            <a:xfrm>
              <a:off x="11441819" y="2620250"/>
              <a:ext cx="62331" cy="62724"/>
            </a:xfrm>
            <a:custGeom>
              <a:rect b="b" l="l" r="r" t="t"/>
              <a:pathLst>
                <a:path extrusionOk="0" h="62724" w="62331">
                  <a:moveTo>
                    <a:pt x="61734" y="32154"/>
                  </a:moveTo>
                  <a:cubicBezTo>
                    <a:pt x="61734" y="14834"/>
                    <a:pt x="47699" y="792"/>
                    <a:pt x="30371" y="792"/>
                  </a:cubicBezTo>
                  <a:cubicBezTo>
                    <a:pt x="13201" y="1004"/>
                    <a:pt x="-598" y="14983"/>
                    <a:pt x="-598" y="32154"/>
                  </a:cubicBezTo>
                  <a:cubicBezTo>
                    <a:pt x="-598" y="49324"/>
                    <a:pt x="13201" y="63304"/>
                    <a:pt x="30371" y="63516"/>
                  </a:cubicBezTo>
                  <a:cubicBezTo>
                    <a:pt x="47699" y="63516"/>
                    <a:pt x="61734" y="49473"/>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1" name="Google Shape;1151;p21"/>
            <p:cNvSpPr/>
            <p:nvPr/>
          </p:nvSpPr>
          <p:spPr>
            <a:xfrm>
              <a:off x="11985431" y="1553875"/>
              <a:ext cx="62724" cy="62724"/>
            </a:xfrm>
            <a:custGeom>
              <a:rect b="b" l="l" r="r" t="t"/>
              <a:pathLst>
                <a:path extrusionOk="0" h="62724" w="62724">
                  <a:moveTo>
                    <a:pt x="62126" y="32154"/>
                  </a:moveTo>
                  <a:cubicBezTo>
                    <a:pt x="62126" y="14834"/>
                    <a:pt x="48091" y="792"/>
                    <a:pt x="30764" y="792"/>
                  </a:cubicBezTo>
                  <a:cubicBezTo>
                    <a:pt x="13435" y="792"/>
                    <a:pt x="-598" y="14834"/>
                    <a:pt x="-598" y="32154"/>
                  </a:cubicBezTo>
                  <a:cubicBezTo>
                    <a:pt x="-598" y="49474"/>
                    <a:pt x="13435" y="63516"/>
                    <a:pt x="30764" y="63516"/>
                  </a:cubicBezTo>
                  <a:cubicBezTo>
                    <a:pt x="48091" y="63516"/>
                    <a:pt x="62126" y="49474"/>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2" name="Google Shape;1152;p21"/>
            <p:cNvSpPr/>
            <p:nvPr/>
          </p:nvSpPr>
          <p:spPr>
            <a:xfrm>
              <a:off x="5052662" y="1859015"/>
              <a:ext cx="62724" cy="62724"/>
            </a:xfrm>
            <a:custGeom>
              <a:rect b="b" l="l" r="r" t="t"/>
              <a:pathLst>
                <a:path extrusionOk="0" h="62724" w="62724">
                  <a:moveTo>
                    <a:pt x="62126" y="32154"/>
                  </a:moveTo>
                  <a:cubicBezTo>
                    <a:pt x="62126" y="14834"/>
                    <a:pt x="48092" y="792"/>
                    <a:pt x="30764" y="792"/>
                  </a:cubicBezTo>
                  <a:cubicBezTo>
                    <a:pt x="13437" y="792"/>
                    <a:pt x="-598" y="14834"/>
                    <a:pt x="-598" y="32154"/>
                  </a:cubicBezTo>
                  <a:cubicBezTo>
                    <a:pt x="-598" y="49473"/>
                    <a:pt x="13437" y="63516"/>
                    <a:pt x="30764" y="63516"/>
                  </a:cubicBezTo>
                  <a:cubicBezTo>
                    <a:pt x="48092" y="63516"/>
                    <a:pt x="62126" y="49473"/>
                    <a:pt x="62126"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3" name="Google Shape;1153;p21"/>
            <p:cNvSpPr/>
            <p:nvPr/>
          </p:nvSpPr>
          <p:spPr>
            <a:xfrm>
              <a:off x="11912250" y="4235396"/>
              <a:ext cx="62331" cy="62332"/>
            </a:xfrm>
            <a:custGeom>
              <a:rect b="b" l="l" r="r" t="t"/>
              <a:pathLst>
                <a:path extrusionOk="0" h="62332" w="62331">
                  <a:moveTo>
                    <a:pt x="61734" y="32154"/>
                  </a:moveTo>
                  <a:cubicBezTo>
                    <a:pt x="61734" y="14834"/>
                    <a:pt x="47699" y="792"/>
                    <a:pt x="30371" y="792"/>
                  </a:cubicBezTo>
                  <a:cubicBezTo>
                    <a:pt x="13201" y="1003"/>
                    <a:pt x="-598" y="14983"/>
                    <a:pt x="-598" y="32154"/>
                  </a:cubicBezTo>
                  <a:cubicBezTo>
                    <a:pt x="-363" y="49168"/>
                    <a:pt x="13358" y="62912"/>
                    <a:pt x="30371" y="63124"/>
                  </a:cubicBezTo>
                  <a:cubicBezTo>
                    <a:pt x="47544" y="63124"/>
                    <a:pt x="61498" y="49324"/>
                    <a:pt x="61734" y="321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54" name="Google Shape;1154;p21"/>
          <p:cNvSpPr txBox="1"/>
          <p:nvPr>
            <p:ph type="title"/>
          </p:nvPr>
        </p:nvSpPr>
        <p:spPr>
          <a:xfrm>
            <a:off x="351025" y="168625"/>
            <a:ext cx="9122400" cy="7635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55" name="Google Shape;1155;p21"/>
          <p:cNvSpPr/>
          <p:nvPr/>
        </p:nvSpPr>
        <p:spPr>
          <a:xfrm>
            <a:off x="8045075" y="1405013"/>
            <a:ext cx="2864100" cy="5153700"/>
          </a:xfrm>
          <a:prstGeom prst="rect">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6" name="Google Shape;1156;p21"/>
          <p:cNvSpPr/>
          <p:nvPr/>
        </p:nvSpPr>
        <p:spPr>
          <a:xfrm>
            <a:off x="8045075" y="1405013"/>
            <a:ext cx="2864100" cy="5153700"/>
          </a:xfrm>
          <a:prstGeom prst="frame">
            <a:avLst>
              <a:gd fmla="val 7678" name="adj1"/>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7" name="Google Shape;1157;p21"/>
          <p:cNvSpPr/>
          <p:nvPr/>
        </p:nvSpPr>
        <p:spPr>
          <a:xfrm>
            <a:off x="350875" y="1405013"/>
            <a:ext cx="4033800" cy="5153700"/>
          </a:xfrm>
          <a:prstGeom prst="rect">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8" name="Google Shape;1158;p21"/>
          <p:cNvSpPr/>
          <p:nvPr/>
        </p:nvSpPr>
        <p:spPr>
          <a:xfrm>
            <a:off x="351012" y="1405013"/>
            <a:ext cx="4033800" cy="5153700"/>
          </a:xfrm>
          <a:prstGeom prst="frame">
            <a:avLst>
              <a:gd fmla="val 4603" name="adj1"/>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9" name="Google Shape;1159;p21"/>
          <p:cNvSpPr/>
          <p:nvPr/>
        </p:nvSpPr>
        <p:spPr>
          <a:xfrm>
            <a:off x="4581851" y="1405000"/>
            <a:ext cx="3266100" cy="2482200"/>
          </a:xfrm>
          <a:prstGeom prst="rect">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0" name="Google Shape;1160;p21"/>
          <p:cNvSpPr/>
          <p:nvPr/>
        </p:nvSpPr>
        <p:spPr>
          <a:xfrm>
            <a:off x="4581851" y="4076521"/>
            <a:ext cx="3266100" cy="2482200"/>
          </a:xfrm>
          <a:prstGeom prst="rect">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1" name="Google Shape;1161;p21"/>
          <p:cNvSpPr/>
          <p:nvPr/>
        </p:nvSpPr>
        <p:spPr>
          <a:xfrm>
            <a:off x="4581851" y="1405013"/>
            <a:ext cx="3266100" cy="2482200"/>
          </a:xfrm>
          <a:prstGeom prst="frame">
            <a:avLst>
              <a:gd fmla="val 8314" name="adj1"/>
            </a:avLst>
          </a:pr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2" name="Google Shape;1162;p21"/>
          <p:cNvSpPr/>
          <p:nvPr/>
        </p:nvSpPr>
        <p:spPr>
          <a:xfrm>
            <a:off x="4581851" y="4076528"/>
            <a:ext cx="3266100" cy="2482200"/>
          </a:xfrm>
          <a:prstGeom prst="frame">
            <a:avLst>
              <a:gd fmla="val 8314" name="adj1"/>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63" name="Google Shape;1163;p21"/>
          <p:cNvGrpSpPr/>
          <p:nvPr/>
        </p:nvGrpSpPr>
        <p:grpSpPr>
          <a:xfrm flipH="1" rot="-774789">
            <a:off x="9693563" y="950929"/>
            <a:ext cx="841137" cy="695921"/>
            <a:chOff x="2962468" y="5325918"/>
            <a:chExt cx="3191376" cy="2616157"/>
          </a:xfrm>
        </p:grpSpPr>
        <p:sp>
          <p:nvSpPr>
            <p:cNvPr id="1164" name="Google Shape;1164;p21"/>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5" name="Google Shape;1165;p21"/>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6" name="Google Shape;1166;p21"/>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67" name="Google Shape;1167;p21"/>
          <p:cNvSpPr/>
          <p:nvPr/>
        </p:nvSpPr>
        <p:spPr>
          <a:xfrm>
            <a:off x="11078223" y="1827011"/>
            <a:ext cx="692185" cy="566377"/>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8" name="Google Shape;1168;p21"/>
          <p:cNvSpPr/>
          <p:nvPr/>
        </p:nvSpPr>
        <p:spPr>
          <a:xfrm flipH="1">
            <a:off x="11012322" y="2"/>
            <a:ext cx="18678" cy="2836480"/>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000000"/>
                </a:solidFill>
                <a:latin typeface="Calibri"/>
                <a:ea typeface="Calibri"/>
                <a:cs typeface="Calibri"/>
                <a:sym typeface="Calibri"/>
              </a:rPr>
              <a:t> </a:t>
            </a:r>
            <a:endParaRPr/>
          </a:p>
        </p:txBody>
      </p:sp>
      <p:grpSp>
        <p:nvGrpSpPr>
          <p:cNvPr id="1169" name="Google Shape;1169;p21"/>
          <p:cNvGrpSpPr/>
          <p:nvPr/>
        </p:nvGrpSpPr>
        <p:grpSpPr>
          <a:xfrm>
            <a:off x="10600546" y="2653718"/>
            <a:ext cx="842181" cy="686460"/>
            <a:chOff x="3861727" y="6022062"/>
            <a:chExt cx="1025299" cy="835720"/>
          </a:xfrm>
        </p:grpSpPr>
        <p:sp>
          <p:nvSpPr>
            <p:cNvPr id="1170" name="Google Shape;1170;p21"/>
            <p:cNvSpPr/>
            <p:nvPr/>
          </p:nvSpPr>
          <p:spPr>
            <a:xfrm>
              <a:off x="3861727" y="6022062"/>
              <a:ext cx="1025299" cy="835720"/>
            </a:xfrm>
            <a:custGeom>
              <a:rect b="b" l="l" r="r" t="t"/>
              <a:pathLst>
                <a:path extrusionOk="0" h="835720" w="1025299">
                  <a:moveTo>
                    <a:pt x="940485" y="83271"/>
                  </a:moveTo>
                  <a:cubicBezTo>
                    <a:pt x="843245" y="-13969"/>
                    <a:pt x="668258" y="-48114"/>
                    <a:pt x="511101" y="103411"/>
                  </a:cubicBezTo>
                  <a:cubicBezTo>
                    <a:pt x="441439" y="36347"/>
                    <a:pt x="361958" y="758"/>
                    <a:pt x="280673" y="469"/>
                  </a:cubicBezTo>
                  <a:cubicBezTo>
                    <a:pt x="205885" y="137"/>
                    <a:pt x="134200" y="29995"/>
                    <a:pt x="81718" y="83271"/>
                  </a:cubicBezTo>
                  <a:cubicBezTo>
                    <a:pt x="-16820" y="181881"/>
                    <a:pt x="-50605" y="360262"/>
                    <a:pt x="108501" y="519439"/>
                  </a:cubicBezTo>
                  <a:cubicBezTo>
                    <a:pt x="110594" y="521244"/>
                    <a:pt x="315612" y="702945"/>
                    <a:pt x="505976" y="832236"/>
                  </a:cubicBezTo>
                  <a:lnTo>
                    <a:pt x="511101" y="835701"/>
                  </a:lnTo>
                  <a:lnTo>
                    <a:pt x="516155" y="832236"/>
                  </a:lnTo>
                  <a:cubicBezTo>
                    <a:pt x="706591" y="702945"/>
                    <a:pt x="911609" y="521244"/>
                    <a:pt x="914063" y="519078"/>
                  </a:cubicBezTo>
                  <a:cubicBezTo>
                    <a:pt x="1072808" y="360262"/>
                    <a:pt x="1039023" y="181881"/>
                    <a:pt x="940485" y="83271"/>
                  </a:cubicBezTo>
                  <a:close/>
                  <a:moveTo>
                    <a:pt x="901647" y="505868"/>
                  </a:moveTo>
                  <a:cubicBezTo>
                    <a:pt x="899625" y="507672"/>
                    <a:pt x="699083" y="685331"/>
                    <a:pt x="511101" y="813828"/>
                  </a:cubicBezTo>
                  <a:cubicBezTo>
                    <a:pt x="323408" y="685403"/>
                    <a:pt x="122578" y="507672"/>
                    <a:pt x="121278" y="506228"/>
                  </a:cubicBezTo>
                  <a:cubicBezTo>
                    <a:pt x="53636" y="438587"/>
                    <a:pt x="17686" y="361056"/>
                    <a:pt x="17398" y="282441"/>
                  </a:cubicBezTo>
                  <a:cubicBezTo>
                    <a:pt x="17037" y="212482"/>
                    <a:pt x="44902" y="145324"/>
                    <a:pt x="94640" y="96120"/>
                  </a:cubicBezTo>
                  <a:cubicBezTo>
                    <a:pt x="143729" y="46627"/>
                    <a:pt x="210505" y="18661"/>
                    <a:pt x="280239" y="18372"/>
                  </a:cubicBezTo>
                  <a:cubicBezTo>
                    <a:pt x="351924" y="18372"/>
                    <a:pt x="430538" y="48258"/>
                    <a:pt x="504749" y="122542"/>
                  </a:cubicBezTo>
                  <a:lnTo>
                    <a:pt x="511173" y="128894"/>
                  </a:lnTo>
                  <a:lnTo>
                    <a:pt x="517598" y="122542"/>
                  </a:lnTo>
                  <a:cubicBezTo>
                    <a:pt x="667536" y="-27468"/>
                    <a:pt x="835232" y="3645"/>
                    <a:pt x="927707" y="96120"/>
                  </a:cubicBezTo>
                  <a:cubicBezTo>
                    <a:pt x="977446" y="145209"/>
                    <a:pt x="1005383" y="212251"/>
                    <a:pt x="1005238" y="282152"/>
                  </a:cubicBezTo>
                  <a:cubicBezTo>
                    <a:pt x="1004877" y="361056"/>
                    <a:pt x="968927" y="438587"/>
                    <a:pt x="901647" y="50586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1" name="Google Shape;1171;p21"/>
            <p:cNvSpPr/>
            <p:nvPr/>
          </p:nvSpPr>
          <p:spPr>
            <a:xfrm>
              <a:off x="3900140" y="6060378"/>
              <a:ext cx="948549" cy="751636"/>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21"/>
            <p:cNvSpPr/>
            <p:nvPr/>
          </p:nvSpPr>
          <p:spPr>
            <a:xfrm>
              <a:off x="3937823" y="6098044"/>
              <a:ext cx="873184" cy="667769"/>
            </a:xfrm>
            <a:custGeom>
              <a:rect b="b" l="l" r="r" t="t"/>
              <a:pathLst>
                <a:path extrusionOk="0" h="667769" w="873184">
                  <a:moveTo>
                    <a:pt x="810896" y="60781"/>
                  </a:moveTo>
                  <a:cubicBezTo>
                    <a:pt x="785268" y="35016"/>
                    <a:pt x="753289" y="16464"/>
                    <a:pt x="718205" y="6999"/>
                  </a:cubicBezTo>
                  <a:cubicBezTo>
                    <a:pt x="611220" y="-21876"/>
                    <a:pt x="524375" y="44971"/>
                    <a:pt x="482073" y="87202"/>
                  </a:cubicBezTo>
                  <a:lnTo>
                    <a:pt x="435005" y="134342"/>
                  </a:lnTo>
                  <a:lnTo>
                    <a:pt x="387938" y="87202"/>
                  </a:lnTo>
                  <a:cubicBezTo>
                    <a:pt x="331197" y="30461"/>
                    <a:pt x="267670" y="574"/>
                    <a:pt x="203783" y="141"/>
                  </a:cubicBezTo>
                  <a:cubicBezTo>
                    <a:pt x="90589" y="1087"/>
                    <a:pt x="-874" y="92761"/>
                    <a:pt x="-1525" y="205954"/>
                  </a:cubicBezTo>
                  <a:cubicBezTo>
                    <a:pt x="-1525" y="268759"/>
                    <a:pt x="28290" y="331636"/>
                    <a:pt x="83948" y="387943"/>
                  </a:cubicBezTo>
                  <a:lnTo>
                    <a:pt x="84381" y="388377"/>
                  </a:lnTo>
                  <a:cubicBezTo>
                    <a:pt x="102501" y="404331"/>
                    <a:pt x="266010" y="547627"/>
                    <a:pt x="429735" y="663996"/>
                  </a:cubicBezTo>
                  <a:lnTo>
                    <a:pt x="435005" y="667750"/>
                  </a:lnTo>
                  <a:lnTo>
                    <a:pt x="440275" y="663996"/>
                  </a:lnTo>
                  <a:cubicBezTo>
                    <a:pt x="603784" y="547771"/>
                    <a:pt x="767510" y="404114"/>
                    <a:pt x="785630" y="388377"/>
                  </a:cubicBezTo>
                  <a:lnTo>
                    <a:pt x="786062" y="387943"/>
                  </a:lnTo>
                  <a:cubicBezTo>
                    <a:pt x="827643" y="345929"/>
                    <a:pt x="893120" y="259519"/>
                    <a:pt x="864749" y="153472"/>
                  </a:cubicBezTo>
                  <a:cubicBezTo>
                    <a:pt x="855220" y="118388"/>
                    <a:pt x="836667" y="86429"/>
                    <a:pt x="810896" y="60781"/>
                  </a:cubicBezTo>
                  <a:close/>
                  <a:moveTo>
                    <a:pt x="773429" y="375022"/>
                  </a:moveTo>
                  <a:cubicBezTo>
                    <a:pt x="754443" y="391697"/>
                    <a:pt x="595338" y="530951"/>
                    <a:pt x="435005" y="645515"/>
                  </a:cubicBezTo>
                  <a:cubicBezTo>
                    <a:pt x="274456" y="530879"/>
                    <a:pt x="115566" y="391697"/>
                    <a:pt x="96581" y="375022"/>
                  </a:cubicBezTo>
                  <a:cubicBezTo>
                    <a:pt x="44460" y="322251"/>
                    <a:pt x="17173" y="263705"/>
                    <a:pt x="16595" y="205881"/>
                  </a:cubicBezTo>
                  <a:cubicBezTo>
                    <a:pt x="17317" y="102535"/>
                    <a:pt x="100913" y="18932"/>
                    <a:pt x="204288" y="18189"/>
                  </a:cubicBezTo>
                  <a:cubicBezTo>
                    <a:pt x="262833" y="18189"/>
                    <a:pt x="321884" y="46704"/>
                    <a:pt x="375160" y="99980"/>
                  </a:cubicBezTo>
                  <a:lnTo>
                    <a:pt x="435077" y="159824"/>
                  </a:lnTo>
                  <a:lnTo>
                    <a:pt x="494995" y="99980"/>
                  </a:lnTo>
                  <a:cubicBezTo>
                    <a:pt x="534482" y="60420"/>
                    <a:pt x="615407" y="-1952"/>
                    <a:pt x="713585" y="24397"/>
                  </a:cubicBezTo>
                  <a:cubicBezTo>
                    <a:pt x="778627" y="42257"/>
                    <a:pt x="829448" y="93064"/>
                    <a:pt x="847280" y="158092"/>
                  </a:cubicBezTo>
                  <a:cubicBezTo>
                    <a:pt x="873268" y="255331"/>
                    <a:pt x="812628" y="335606"/>
                    <a:pt x="773429" y="37502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3" name="Google Shape;1173;p21"/>
            <p:cNvSpPr/>
            <p:nvPr/>
          </p:nvSpPr>
          <p:spPr>
            <a:xfrm>
              <a:off x="4175471" y="6278571"/>
              <a:ext cx="398062" cy="307851"/>
            </a:xfrm>
            <a:custGeom>
              <a:rect b="b" l="l" r="r" t="t"/>
              <a:pathLst>
                <a:path extrusionOk="0" h="307851" w="398062">
                  <a:moveTo>
                    <a:pt x="368013" y="28459"/>
                  </a:moveTo>
                  <a:lnTo>
                    <a:pt x="368013" y="28459"/>
                  </a:lnTo>
                  <a:cubicBezTo>
                    <a:pt x="356030" y="16403"/>
                    <a:pt x="341086" y="7711"/>
                    <a:pt x="324699" y="3264"/>
                  </a:cubicBezTo>
                  <a:cubicBezTo>
                    <a:pt x="274745" y="-10163"/>
                    <a:pt x="234462" y="20662"/>
                    <a:pt x="214899" y="40225"/>
                  </a:cubicBezTo>
                  <a:lnTo>
                    <a:pt x="197501" y="57551"/>
                  </a:lnTo>
                  <a:lnTo>
                    <a:pt x="180177" y="40225"/>
                  </a:lnTo>
                  <a:cubicBezTo>
                    <a:pt x="153972" y="14021"/>
                    <a:pt x="124518" y="160"/>
                    <a:pt x="94776" y="16"/>
                  </a:cubicBezTo>
                  <a:cubicBezTo>
                    <a:pt x="41717" y="449"/>
                    <a:pt x="-1236" y="43445"/>
                    <a:pt x="-1525" y="96533"/>
                  </a:cubicBezTo>
                  <a:cubicBezTo>
                    <a:pt x="-1525" y="125409"/>
                    <a:pt x="12264" y="155007"/>
                    <a:pt x="37890" y="180995"/>
                  </a:cubicBezTo>
                  <a:lnTo>
                    <a:pt x="38396" y="181356"/>
                  </a:lnTo>
                  <a:cubicBezTo>
                    <a:pt x="46409" y="188575"/>
                    <a:pt x="119320" y="252390"/>
                    <a:pt x="192304" y="304078"/>
                  </a:cubicBezTo>
                  <a:lnTo>
                    <a:pt x="197501" y="307832"/>
                  </a:lnTo>
                  <a:lnTo>
                    <a:pt x="202771" y="304078"/>
                  </a:lnTo>
                  <a:cubicBezTo>
                    <a:pt x="275611" y="252318"/>
                    <a:pt x="348594" y="188575"/>
                    <a:pt x="356679" y="181356"/>
                  </a:cubicBezTo>
                  <a:lnTo>
                    <a:pt x="357112" y="180923"/>
                  </a:lnTo>
                  <a:cubicBezTo>
                    <a:pt x="376387" y="161432"/>
                    <a:pt x="406635" y="121367"/>
                    <a:pt x="393207" y="71844"/>
                  </a:cubicBezTo>
                  <a:cubicBezTo>
                    <a:pt x="388803" y="55421"/>
                    <a:pt x="380069" y="40457"/>
                    <a:pt x="368013" y="28459"/>
                  </a:cubicBezTo>
                  <a:close/>
                  <a:moveTo>
                    <a:pt x="344335" y="168001"/>
                  </a:moveTo>
                  <a:cubicBezTo>
                    <a:pt x="335455" y="175870"/>
                    <a:pt x="267020" y="235642"/>
                    <a:pt x="197357" y="285742"/>
                  </a:cubicBezTo>
                  <a:cubicBezTo>
                    <a:pt x="127622" y="235570"/>
                    <a:pt x="59331" y="175797"/>
                    <a:pt x="50451" y="168001"/>
                  </a:cubicBezTo>
                  <a:cubicBezTo>
                    <a:pt x="28290" y="145550"/>
                    <a:pt x="16523" y="120789"/>
                    <a:pt x="16450" y="96461"/>
                  </a:cubicBezTo>
                  <a:cubicBezTo>
                    <a:pt x="16739" y="53335"/>
                    <a:pt x="51679" y="18453"/>
                    <a:pt x="94776" y="18135"/>
                  </a:cubicBezTo>
                  <a:lnTo>
                    <a:pt x="94776" y="18135"/>
                  </a:lnTo>
                  <a:cubicBezTo>
                    <a:pt x="119465" y="18135"/>
                    <a:pt x="144514" y="30264"/>
                    <a:pt x="166965" y="53003"/>
                  </a:cubicBezTo>
                  <a:lnTo>
                    <a:pt x="197141" y="83178"/>
                  </a:lnTo>
                  <a:lnTo>
                    <a:pt x="227316" y="53003"/>
                  </a:lnTo>
                  <a:cubicBezTo>
                    <a:pt x="244136" y="36183"/>
                    <a:pt x="278426" y="9689"/>
                    <a:pt x="319646" y="20734"/>
                  </a:cubicBezTo>
                  <a:cubicBezTo>
                    <a:pt x="346862" y="28191"/>
                    <a:pt x="368085" y="49430"/>
                    <a:pt x="375521" y="76609"/>
                  </a:cubicBezTo>
                  <a:cubicBezTo>
                    <a:pt x="386638" y="117252"/>
                    <a:pt x="360866" y="151253"/>
                    <a:pt x="344335" y="1680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74" name="Google Shape;1174;p21"/>
          <p:cNvSpPr/>
          <p:nvPr/>
        </p:nvSpPr>
        <p:spPr>
          <a:xfrm>
            <a:off x="9678252" y="162081"/>
            <a:ext cx="894169" cy="471789"/>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5" name="Google Shape;1175;p21"/>
          <p:cNvSpPr/>
          <p:nvPr/>
        </p:nvSpPr>
        <p:spPr>
          <a:xfrm flipH="1">
            <a:off x="11820654" y="0"/>
            <a:ext cx="18678" cy="3887028"/>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6" name="Google Shape;1176;p21"/>
          <p:cNvSpPr/>
          <p:nvPr/>
        </p:nvSpPr>
        <p:spPr>
          <a:xfrm>
            <a:off x="11397833" y="-1"/>
            <a:ext cx="18678" cy="1890987"/>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77" name="Google Shape;1177;p21"/>
          <p:cNvGrpSpPr/>
          <p:nvPr/>
        </p:nvGrpSpPr>
        <p:grpSpPr>
          <a:xfrm>
            <a:off x="11460153" y="3803319"/>
            <a:ext cx="741810" cy="613289"/>
            <a:chOff x="6553537" y="1126875"/>
            <a:chExt cx="682626" cy="564307"/>
          </a:xfrm>
        </p:grpSpPr>
        <p:sp>
          <p:nvSpPr>
            <p:cNvPr id="1178" name="Google Shape;1178;p21"/>
            <p:cNvSpPr/>
            <p:nvPr/>
          </p:nvSpPr>
          <p:spPr>
            <a:xfrm>
              <a:off x="6553537" y="1126875"/>
              <a:ext cx="682626" cy="564307"/>
            </a:xfrm>
            <a:custGeom>
              <a:rect b="b" l="l" r="r" t="t"/>
              <a:pathLst>
                <a:path extrusionOk="0" h="564307" w="682626">
                  <a:moveTo>
                    <a:pt x="624430" y="56940"/>
                  </a:moveTo>
                  <a:cubicBezTo>
                    <a:pt x="588263" y="20268"/>
                    <a:pt x="538813" y="-263"/>
                    <a:pt x="487270" y="-17"/>
                  </a:cubicBezTo>
                  <a:cubicBezTo>
                    <a:pt x="435293" y="-17"/>
                    <a:pt x="384689" y="21206"/>
                    <a:pt x="339786" y="61055"/>
                  </a:cubicBezTo>
                  <a:cubicBezTo>
                    <a:pt x="294885" y="21206"/>
                    <a:pt x="244208" y="199"/>
                    <a:pt x="192304" y="-17"/>
                  </a:cubicBezTo>
                  <a:cubicBezTo>
                    <a:pt x="85391" y="257"/>
                    <a:pt x="-1237" y="86877"/>
                    <a:pt x="-1525" y="193811"/>
                  </a:cubicBezTo>
                  <a:cubicBezTo>
                    <a:pt x="-1525" y="251058"/>
                    <a:pt x="24174" y="306788"/>
                    <a:pt x="72325" y="354866"/>
                  </a:cubicBezTo>
                  <a:lnTo>
                    <a:pt x="73119" y="355660"/>
                  </a:lnTo>
                  <a:cubicBezTo>
                    <a:pt x="74418" y="356815"/>
                    <a:pt x="206380" y="473762"/>
                    <a:pt x="329030" y="557069"/>
                  </a:cubicBezTo>
                  <a:lnTo>
                    <a:pt x="339786" y="564288"/>
                  </a:lnTo>
                  <a:lnTo>
                    <a:pt x="350543" y="557069"/>
                  </a:lnTo>
                  <a:cubicBezTo>
                    <a:pt x="473265" y="473762"/>
                    <a:pt x="605155" y="356815"/>
                    <a:pt x="606455" y="355660"/>
                  </a:cubicBezTo>
                  <a:lnTo>
                    <a:pt x="607249" y="354866"/>
                  </a:lnTo>
                  <a:cubicBezTo>
                    <a:pt x="655399" y="306788"/>
                    <a:pt x="680882" y="251058"/>
                    <a:pt x="681098" y="193811"/>
                  </a:cubicBezTo>
                  <a:cubicBezTo>
                    <a:pt x="681388" y="142427"/>
                    <a:pt x="660957" y="93085"/>
                    <a:pt x="624430" y="56940"/>
                  </a:cubicBezTo>
                  <a:close/>
                  <a:moveTo>
                    <a:pt x="353214" y="508702"/>
                  </a:moveTo>
                  <a:cubicBezTo>
                    <a:pt x="351481" y="501447"/>
                    <a:pt x="344262" y="496949"/>
                    <a:pt x="336971" y="498667"/>
                  </a:cubicBezTo>
                  <a:cubicBezTo>
                    <a:pt x="331990" y="499837"/>
                    <a:pt x="328092" y="503728"/>
                    <a:pt x="326937" y="508702"/>
                  </a:cubicBezTo>
                  <a:cubicBezTo>
                    <a:pt x="217209" y="431170"/>
                    <a:pt x="107048" y="334148"/>
                    <a:pt x="99324" y="327362"/>
                  </a:cubicBezTo>
                  <a:cubicBezTo>
                    <a:pt x="10241" y="237919"/>
                    <a:pt x="28289" y="138586"/>
                    <a:pt x="82792" y="84083"/>
                  </a:cubicBezTo>
                  <a:cubicBezTo>
                    <a:pt x="125529" y="40957"/>
                    <a:pt x="189561" y="26844"/>
                    <a:pt x="246518" y="47989"/>
                  </a:cubicBezTo>
                  <a:cubicBezTo>
                    <a:pt x="239227" y="49866"/>
                    <a:pt x="234896" y="57265"/>
                    <a:pt x="236772" y="64520"/>
                  </a:cubicBezTo>
                  <a:cubicBezTo>
                    <a:pt x="238649" y="71782"/>
                    <a:pt x="246012" y="76142"/>
                    <a:pt x="253304" y="74273"/>
                  </a:cubicBezTo>
                  <a:cubicBezTo>
                    <a:pt x="259295" y="72713"/>
                    <a:pt x="263483" y="67270"/>
                    <a:pt x="263483" y="61055"/>
                  </a:cubicBezTo>
                  <a:cubicBezTo>
                    <a:pt x="263555" y="58507"/>
                    <a:pt x="262905" y="56002"/>
                    <a:pt x="261533" y="53836"/>
                  </a:cubicBezTo>
                  <a:cubicBezTo>
                    <a:pt x="285789" y="65444"/>
                    <a:pt x="307735" y="81232"/>
                    <a:pt x="326504" y="100470"/>
                  </a:cubicBezTo>
                  <a:lnTo>
                    <a:pt x="340076" y="114042"/>
                  </a:lnTo>
                  <a:lnTo>
                    <a:pt x="353647" y="100470"/>
                  </a:lnTo>
                  <a:cubicBezTo>
                    <a:pt x="372416" y="81217"/>
                    <a:pt x="394362" y="65430"/>
                    <a:pt x="418618" y="53836"/>
                  </a:cubicBezTo>
                  <a:cubicBezTo>
                    <a:pt x="417246" y="56002"/>
                    <a:pt x="416596" y="58507"/>
                    <a:pt x="416668" y="61055"/>
                  </a:cubicBezTo>
                  <a:cubicBezTo>
                    <a:pt x="416596" y="68548"/>
                    <a:pt x="422660" y="74663"/>
                    <a:pt x="430168" y="74699"/>
                  </a:cubicBezTo>
                  <a:cubicBezTo>
                    <a:pt x="437676" y="74742"/>
                    <a:pt x="443739" y="68700"/>
                    <a:pt x="443812" y="61206"/>
                  </a:cubicBezTo>
                  <a:cubicBezTo>
                    <a:pt x="443812" y="54991"/>
                    <a:pt x="439625" y="49541"/>
                    <a:pt x="433633" y="47989"/>
                  </a:cubicBezTo>
                  <a:cubicBezTo>
                    <a:pt x="490590" y="26859"/>
                    <a:pt x="554622" y="40972"/>
                    <a:pt x="597359" y="84083"/>
                  </a:cubicBezTo>
                  <a:cubicBezTo>
                    <a:pt x="651861" y="138586"/>
                    <a:pt x="669548" y="237919"/>
                    <a:pt x="580827" y="327362"/>
                  </a:cubicBezTo>
                  <a:cubicBezTo>
                    <a:pt x="573103" y="334220"/>
                    <a:pt x="462942" y="431170"/>
                    <a:pt x="353214" y="5087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9" name="Google Shape;1179;p21"/>
            <p:cNvSpPr/>
            <p:nvPr/>
          </p:nvSpPr>
          <p:spPr>
            <a:xfrm>
              <a:off x="6701235" y="1174594"/>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0" name="Google Shape;1180;p21"/>
            <p:cNvSpPr/>
            <p:nvPr/>
          </p:nvSpPr>
          <p:spPr>
            <a:xfrm>
              <a:off x="7061822" y="1174594"/>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1" name="Google Shape;1181;p21"/>
            <p:cNvSpPr/>
            <p:nvPr/>
          </p:nvSpPr>
          <p:spPr>
            <a:xfrm>
              <a:off x="6611144"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21"/>
            <p:cNvSpPr/>
            <p:nvPr/>
          </p:nvSpPr>
          <p:spPr>
            <a:xfrm>
              <a:off x="6701235" y="1264687"/>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3" name="Google Shape;1183;p21"/>
            <p:cNvSpPr/>
            <p:nvPr/>
          </p:nvSpPr>
          <p:spPr>
            <a:xfrm>
              <a:off x="6791401"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4" name="Google Shape;1184;p21"/>
            <p:cNvSpPr/>
            <p:nvPr/>
          </p:nvSpPr>
          <p:spPr>
            <a:xfrm>
              <a:off x="6881565" y="1264687"/>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5" name="Google Shape;1185;p21"/>
            <p:cNvSpPr/>
            <p:nvPr/>
          </p:nvSpPr>
          <p:spPr>
            <a:xfrm>
              <a:off x="6971657" y="1264687"/>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21"/>
            <p:cNvSpPr/>
            <p:nvPr/>
          </p:nvSpPr>
          <p:spPr>
            <a:xfrm>
              <a:off x="7061822" y="1264687"/>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21"/>
            <p:cNvSpPr/>
            <p:nvPr/>
          </p:nvSpPr>
          <p:spPr>
            <a:xfrm>
              <a:off x="7151987" y="1264687"/>
              <a:ext cx="27143" cy="27143"/>
            </a:xfrm>
            <a:custGeom>
              <a:rect b="b" l="l" r="r" t="t"/>
              <a:pathLst>
                <a:path extrusionOk="0" h="27143" w="27143">
                  <a:moveTo>
                    <a:pt x="12047" y="27124"/>
                  </a:moveTo>
                  <a:cubicBezTo>
                    <a:pt x="19555" y="27124"/>
                    <a:pt x="25619" y="21045"/>
                    <a:pt x="25619" y="13552"/>
                  </a:cubicBezTo>
                  <a:cubicBezTo>
                    <a:pt x="25619" y="6059"/>
                    <a:pt x="19555" y="-20"/>
                    <a:pt x="12047" y="-20"/>
                  </a:cubicBezTo>
                  <a:cubicBezTo>
                    <a:pt x="4540" y="-20"/>
                    <a:pt x="-1525" y="6059"/>
                    <a:pt x="-1525" y="13552"/>
                  </a:cubicBezTo>
                  <a:cubicBezTo>
                    <a:pt x="-1525" y="21045"/>
                    <a:pt x="4540" y="27124"/>
                    <a:pt x="12047" y="27124"/>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8" name="Google Shape;1188;p21"/>
            <p:cNvSpPr/>
            <p:nvPr/>
          </p:nvSpPr>
          <p:spPr>
            <a:xfrm>
              <a:off x="6611144"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4" y="27124"/>
                    <a:pt x="25619" y="21045"/>
                    <a:pt x="25619" y="13552"/>
                  </a:cubicBezTo>
                  <a:cubicBezTo>
                    <a:pt x="25619" y="6059"/>
                    <a:pt x="19554"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9" name="Google Shape;1189;p21"/>
            <p:cNvSpPr/>
            <p:nvPr/>
          </p:nvSpPr>
          <p:spPr>
            <a:xfrm>
              <a:off x="6701235" y="1354851"/>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603"/>
                    <a:pt x="25619" y="13574"/>
                    <a:pt x="25619" y="13552"/>
                  </a:cubicBezTo>
                  <a:cubicBezTo>
                    <a:pt x="25619" y="6088"/>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0" name="Google Shape;1190;p21"/>
            <p:cNvSpPr/>
            <p:nvPr/>
          </p:nvSpPr>
          <p:spPr>
            <a:xfrm>
              <a:off x="6791401"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1" name="Google Shape;1191;p21"/>
            <p:cNvSpPr/>
            <p:nvPr/>
          </p:nvSpPr>
          <p:spPr>
            <a:xfrm>
              <a:off x="6881565" y="1354852"/>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2" name="Google Shape;1192;p21"/>
            <p:cNvSpPr/>
            <p:nvPr/>
          </p:nvSpPr>
          <p:spPr>
            <a:xfrm>
              <a:off x="6971657" y="1354851"/>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21"/>
            <p:cNvSpPr/>
            <p:nvPr/>
          </p:nvSpPr>
          <p:spPr>
            <a:xfrm>
              <a:off x="7061822"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21"/>
            <p:cNvSpPr/>
            <p:nvPr/>
          </p:nvSpPr>
          <p:spPr>
            <a:xfrm>
              <a:off x="7151987" y="1354852"/>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21"/>
            <p:cNvSpPr/>
            <p:nvPr/>
          </p:nvSpPr>
          <p:spPr>
            <a:xfrm>
              <a:off x="6701235" y="1445016"/>
              <a:ext cx="27143" cy="27143"/>
            </a:xfrm>
            <a:custGeom>
              <a:rect b="b" l="l" r="r" t="t"/>
              <a:pathLst>
                <a:path extrusionOk="0" h="27143" w="27143">
                  <a:moveTo>
                    <a:pt x="12120" y="-19"/>
                  </a:moveTo>
                  <a:cubicBezTo>
                    <a:pt x="4612" y="-63"/>
                    <a:pt x="-1452" y="5987"/>
                    <a:pt x="-1524" y="13480"/>
                  </a:cubicBezTo>
                  <a:cubicBezTo>
                    <a:pt x="-1596" y="20973"/>
                    <a:pt x="4467" y="27081"/>
                    <a:pt x="11975" y="27124"/>
                  </a:cubicBezTo>
                  <a:cubicBezTo>
                    <a:pt x="19483" y="27160"/>
                    <a:pt x="25547" y="21118"/>
                    <a:pt x="25619" y="13624"/>
                  </a:cubicBezTo>
                  <a:cubicBezTo>
                    <a:pt x="25619" y="13574"/>
                    <a:pt x="25619" y="13531"/>
                    <a:pt x="25619" y="13480"/>
                  </a:cubicBezTo>
                  <a:cubicBezTo>
                    <a:pt x="25547" y="6045"/>
                    <a:pt x="19555"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21"/>
            <p:cNvSpPr/>
            <p:nvPr/>
          </p:nvSpPr>
          <p:spPr>
            <a:xfrm>
              <a:off x="6791401"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7" name="Google Shape;1197;p21"/>
            <p:cNvSpPr/>
            <p:nvPr/>
          </p:nvSpPr>
          <p:spPr>
            <a:xfrm>
              <a:off x="6881565" y="1445016"/>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8" name="Google Shape;1198;p21"/>
            <p:cNvSpPr/>
            <p:nvPr/>
          </p:nvSpPr>
          <p:spPr>
            <a:xfrm>
              <a:off x="6971657" y="1445016"/>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574"/>
                    <a:pt x="25619" y="13531"/>
                    <a:pt x="25619" y="13480"/>
                  </a:cubicBezTo>
                  <a:cubicBezTo>
                    <a:pt x="25547" y="6045"/>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9" name="Google Shape;1199;p21"/>
            <p:cNvSpPr/>
            <p:nvPr/>
          </p:nvSpPr>
          <p:spPr>
            <a:xfrm>
              <a:off x="7061822" y="1445016"/>
              <a:ext cx="27143" cy="27143"/>
            </a:xfrm>
            <a:custGeom>
              <a:rect b="b" l="l" r="r" t="t"/>
              <a:pathLst>
                <a:path extrusionOk="0" h="27143" w="27143">
                  <a:moveTo>
                    <a:pt x="12047" y="-20"/>
                  </a:moveTo>
                  <a:cubicBezTo>
                    <a:pt x="4540" y="-20"/>
                    <a:pt x="-1525" y="6059"/>
                    <a:pt x="-1525" y="13552"/>
                  </a:cubicBezTo>
                  <a:cubicBezTo>
                    <a:pt x="-1525" y="21045"/>
                    <a:pt x="4540" y="27124"/>
                    <a:pt x="12047" y="27124"/>
                  </a:cubicBezTo>
                  <a:cubicBezTo>
                    <a:pt x="19555" y="27124"/>
                    <a:pt x="25619" y="21045"/>
                    <a:pt x="25619" y="13552"/>
                  </a:cubicBezTo>
                  <a:cubicBezTo>
                    <a:pt x="25619" y="13530"/>
                    <a:pt x="25619" y="13501"/>
                    <a:pt x="25619" y="13480"/>
                  </a:cubicBezTo>
                  <a:cubicBezTo>
                    <a:pt x="25546" y="6015"/>
                    <a:pt x="19483"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0" name="Google Shape;1200;p21"/>
            <p:cNvSpPr/>
            <p:nvPr/>
          </p:nvSpPr>
          <p:spPr>
            <a:xfrm>
              <a:off x="6791401"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1" name="Google Shape;1201;p21"/>
            <p:cNvSpPr/>
            <p:nvPr/>
          </p:nvSpPr>
          <p:spPr>
            <a:xfrm>
              <a:off x="6881565" y="1535109"/>
              <a:ext cx="27143" cy="27143"/>
            </a:xfrm>
            <a:custGeom>
              <a:rect b="b" l="l" r="r" t="t"/>
              <a:pathLst>
                <a:path extrusionOk="0" h="27143" w="27143">
                  <a:moveTo>
                    <a:pt x="12047" y="-20"/>
                  </a:moveTo>
                  <a:cubicBezTo>
                    <a:pt x="4539" y="-20"/>
                    <a:pt x="-1525" y="6059"/>
                    <a:pt x="-1525" y="13552"/>
                  </a:cubicBezTo>
                  <a:cubicBezTo>
                    <a:pt x="-1525" y="21045"/>
                    <a:pt x="4539" y="27124"/>
                    <a:pt x="12047" y="27124"/>
                  </a:cubicBezTo>
                  <a:cubicBezTo>
                    <a:pt x="19555" y="27124"/>
                    <a:pt x="25619" y="21045"/>
                    <a:pt x="25619" y="13552"/>
                  </a:cubicBezTo>
                  <a:cubicBezTo>
                    <a:pt x="25619" y="6059"/>
                    <a:pt x="19555" y="-20"/>
                    <a:pt x="12047" y="-20"/>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2" name="Google Shape;1202;p21"/>
            <p:cNvSpPr/>
            <p:nvPr/>
          </p:nvSpPr>
          <p:spPr>
            <a:xfrm>
              <a:off x="6971657" y="1535108"/>
              <a:ext cx="27143" cy="27143"/>
            </a:xfrm>
            <a:custGeom>
              <a:rect b="b" l="l" r="r" t="t"/>
              <a:pathLst>
                <a:path extrusionOk="0" h="27143" w="27143">
                  <a:moveTo>
                    <a:pt x="12120" y="-19"/>
                  </a:moveTo>
                  <a:cubicBezTo>
                    <a:pt x="4612" y="-63"/>
                    <a:pt x="-1452" y="5987"/>
                    <a:pt x="-1524" y="13480"/>
                  </a:cubicBezTo>
                  <a:cubicBezTo>
                    <a:pt x="-1596" y="20973"/>
                    <a:pt x="4468" y="27081"/>
                    <a:pt x="11975" y="27124"/>
                  </a:cubicBezTo>
                  <a:cubicBezTo>
                    <a:pt x="19483" y="27160"/>
                    <a:pt x="25547" y="21118"/>
                    <a:pt x="25619" y="13624"/>
                  </a:cubicBezTo>
                  <a:cubicBezTo>
                    <a:pt x="25619" y="13603"/>
                    <a:pt x="25619" y="13574"/>
                    <a:pt x="25619" y="13552"/>
                  </a:cubicBezTo>
                  <a:cubicBezTo>
                    <a:pt x="25619" y="6088"/>
                    <a:pt x="19556" y="17"/>
                    <a:pt x="12120" y="-19"/>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03" name="Google Shape;1203;p21"/>
          <p:cNvGrpSpPr/>
          <p:nvPr/>
        </p:nvGrpSpPr>
        <p:grpSpPr>
          <a:xfrm flipH="1" rot="781385">
            <a:off x="10735130" y="684554"/>
            <a:ext cx="770428" cy="639192"/>
            <a:chOff x="2962468" y="5325918"/>
            <a:chExt cx="3191376" cy="2616157"/>
          </a:xfrm>
        </p:grpSpPr>
        <p:sp>
          <p:nvSpPr>
            <p:cNvPr id="1204" name="Google Shape;1204;p21"/>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5" name="Google Shape;1205;p21"/>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6" name="Google Shape;1206;p21"/>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07" name="Google Shape;1207;p21"/>
          <p:cNvGrpSpPr/>
          <p:nvPr/>
        </p:nvGrpSpPr>
        <p:grpSpPr>
          <a:xfrm flipH="1" rot="780964">
            <a:off x="11471528" y="3018819"/>
            <a:ext cx="639057" cy="530225"/>
            <a:chOff x="2962468" y="5325918"/>
            <a:chExt cx="3191376" cy="2616157"/>
          </a:xfrm>
        </p:grpSpPr>
        <p:sp>
          <p:nvSpPr>
            <p:cNvPr id="1208" name="Google Shape;1208;p21"/>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9" name="Google Shape;1209;p21"/>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0" name="Google Shape;1210;p21"/>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11" name="Google Shape;1211;p21"/>
          <p:cNvSpPr/>
          <p:nvPr/>
        </p:nvSpPr>
        <p:spPr>
          <a:xfrm>
            <a:off x="11496801" y="1143622"/>
            <a:ext cx="588526" cy="310523"/>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12" name="Google Shape;1212;p21"/>
          <p:cNvGrpSpPr/>
          <p:nvPr/>
        </p:nvGrpSpPr>
        <p:grpSpPr>
          <a:xfrm>
            <a:off x="11536039" y="154326"/>
            <a:ext cx="590046" cy="487299"/>
            <a:chOff x="7533147" y="533119"/>
            <a:chExt cx="795961" cy="657357"/>
          </a:xfrm>
        </p:grpSpPr>
        <p:sp>
          <p:nvSpPr>
            <p:cNvPr id="1213" name="Google Shape;1213;p21"/>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4" name="Google Shape;1214;p21"/>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15" name="Google Shape;1215;p21"/>
          <p:cNvGrpSpPr/>
          <p:nvPr/>
        </p:nvGrpSpPr>
        <p:grpSpPr>
          <a:xfrm flipH="1" rot="781385">
            <a:off x="11168080" y="4998029"/>
            <a:ext cx="770428" cy="639192"/>
            <a:chOff x="2962468" y="5325918"/>
            <a:chExt cx="3191376" cy="2616157"/>
          </a:xfrm>
        </p:grpSpPr>
        <p:sp>
          <p:nvSpPr>
            <p:cNvPr id="1216" name="Google Shape;1216;p21"/>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7" name="Google Shape;1217;p21"/>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8" name="Google Shape;1218;p21"/>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19" name="Google Shape;1219;p21"/>
          <p:cNvSpPr/>
          <p:nvPr/>
        </p:nvSpPr>
        <p:spPr>
          <a:xfrm flipH="1">
            <a:off x="11031001" y="4416597"/>
            <a:ext cx="588526" cy="310523"/>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220" name="Shape 1220"/>
        <p:cNvGrpSpPr/>
        <p:nvPr/>
      </p:nvGrpSpPr>
      <p:grpSpPr>
        <a:xfrm>
          <a:off x="0" y="0"/>
          <a:ext cx="0" cy="0"/>
          <a:chOff x="0" y="0"/>
          <a:chExt cx="0" cy="0"/>
        </a:xfrm>
      </p:grpSpPr>
      <p:grpSp>
        <p:nvGrpSpPr>
          <p:cNvPr id="1221" name="Google Shape;1221;p22"/>
          <p:cNvGrpSpPr/>
          <p:nvPr/>
        </p:nvGrpSpPr>
        <p:grpSpPr>
          <a:xfrm>
            <a:off x="0" y="0"/>
            <a:ext cx="12192000" cy="6858000"/>
            <a:chOff x="0" y="0"/>
            <a:chExt cx="12192000" cy="6858000"/>
          </a:xfrm>
        </p:grpSpPr>
        <p:sp>
          <p:nvSpPr>
            <p:cNvPr id="1222" name="Google Shape;1222;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3" name="Google Shape;1223;p2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224" name="Google Shape;1224;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225" name="Google Shape;1225;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226" name="Google Shape;1226;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227" name="Google Shape;1227;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228" name="Google Shape;1228;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229" name="Google Shape;1229;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230" name="Google Shape;1230;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1.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dk2"/>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a:effectLst>
            <a:outerShdw blurRad="57150" rotWithShape="0" algn="bl" dir="5400000" dist="19050">
              <a:srgbClr val="000000"/>
            </a:outerShdw>
          </a:effectLst>
        </p:spPr>
        <p:txBody>
          <a:bodyPr anchorCtr="0" anchor="t" bIns="121900" lIns="121900" spcFirstLastPara="1" rIns="121900" wrap="square" tIns="121900">
            <a:noAutofit/>
          </a:bodyPr>
          <a:lstStyle>
            <a:lvl1pPr lvl="0">
              <a:spcBef>
                <a:spcPts val="0"/>
              </a:spcBef>
              <a:spcAft>
                <a:spcPts val="0"/>
              </a:spcAft>
              <a:buClr>
                <a:schemeClr val="accent1"/>
              </a:buClr>
              <a:buSzPts val="6000"/>
              <a:buFont typeface="Ruge Boogie"/>
              <a:buNone/>
              <a:defRPr sz="6000">
                <a:solidFill>
                  <a:schemeClr val="accent1"/>
                </a:solidFill>
                <a:latin typeface="Ruge Boogie"/>
                <a:ea typeface="Ruge Boogie"/>
                <a:cs typeface="Ruge Boogie"/>
                <a:sym typeface="Ruge Boogie"/>
              </a:defRPr>
            </a:lvl1pPr>
            <a:lvl2pPr lvl="1">
              <a:spcBef>
                <a:spcPts val="0"/>
              </a:spcBef>
              <a:spcAft>
                <a:spcPts val="0"/>
              </a:spcAft>
              <a:buClr>
                <a:schemeClr val="accent1"/>
              </a:buClr>
              <a:buSzPts val="6000"/>
              <a:buFont typeface="Ruge Boogie"/>
              <a:buNone/>
              <a:defRPr sz="6000">
                <a:solidFill>
                  <a:schemeClr val="accent1"/>
                </a:solidFill>
                <a:latin typeface="Ruge Boogie"/>
                <a:ea typeface="Ruge Boogie"/>
                <a:cs typeface="Ruge Boogie"/>
                <a:sym typeface="Ruge Boogie"/>
              </a:defRPr>
            </a:lvl2pPr>
            <a:lvl3pPr lvl="2">
              <a:spcBef>
                <a:spcPts val="0"/>
              </a:spcBef>
              <a:spcAft>
                <a:spcPts val="0"/>
              </a:spcAft>
              <a:buClr>
                <a:schemeClr val="accent1"/>
              </a:buClr>
              <a:buSzPts val="6000"/>
              <a:buFont typeface="Ruge Boogie"/>
              <a:buNone/>
              <a:defRPr sz="6000">
                <a:solidFill>
                  <a:schemeClr val="accent1"/>
                </a:solidFill>
                <a:latin typeface="Ruge Boogie"/>
                <a:ea typeface="Ruge Boogie"/>
                <a:cs typeface="Ruge Boogie"/>
                <a:sym typeface="Ruge Boogie"/>
              </a:defRPr>
            </a:lvl3pPr>
            <a:lvl4pPr lvl="3">
              <a:spcBef>
                <a:spcPts val="0"/>
              </a:spcBef>
              <a:spcAft>
                <a:spcPts val="0"/>
              </a:spcAft>
              <a:buClr>
                <a:schemeClr val="accent1"/>
              </a:buClr>
              <a:buSzPts val="6000"/>
              <a:buFont typeface="Ruge Boogie"/>
              <a:buNone/>
              <a:defRPr sz="6000">
                <a:solidFill>
                  <a:schemeClr val="accent1"/>
                </a:solidFill>
                <a:latin typeface="Ruge Boogie"/>
                <a:ea typeface="Ruge Boogie"/>
                <a:cs typeface="Ruge Boogie"/>
                <a:sym typeface="Ruge Boogie"/>
              </a:defRPr>
            </a:lvl4pPr>
            <a:lvl5pPr lvl="4">
              <a:spcBef>
                <a:spcPts val="0"/>
              </a:spcBef>
              <a:spcAft>
                <a:spcPts val="0"/>
              </a:spcAft>
              <a:buClr>
                <a:schemeClr val="accent1"/>
              </a:buClr>
              <a:buSzPts val="6000"/>
              <a:buFont typeface="Ruge Boogie"/>
              <a:buNone/>
              <a:defRPr sz="6000">
                <a:solidFill>
                  <a:schemeClr val="accent1"/>
                </a:solidFill>
                <a:latin typeface="Ruge Boogie"/>
                <a:ea typeface="Ruge Boogie"/>
                <a:cs typeface="Ruge Boogie"/>
                <a:sym typeface="Ruge Boogie"/>
              </a:defRPr>
            </a:lvl5pPr>
            <a:lvl6pPr lvl="5">
              <a:spcBef>
                <a:spcPts val="0"/>
              </a:spcBef>
              <a:spcAft>
                <a:spcPts val="0"/>
              </a:spcAft>
              <a:buClr>
                <a:schemeClr val="accent1"/>
              </a:buClr>
              <a:buSzPts val="6000"/>
              <a:buFont typeface="Ruge Boogie"/>
              <a:buNone/>
              <a:defRPr sz="6000">
                <a:solidFill>
                  <a:schemeClr val="accent1"/>
                </a:solidFill>
                <a:latin typeface="Ruge Boogie"/>
                <a:ea typeface="Ruge Boogie"/>
                <a:cs typeface="Ruge Boogie"/>
                <a:sym typeface="Ruge Boogie"/>
              </a:defRPr>
            </a:lvl6pPr>
            <a:lvl7pPr lvl="6">
              <a:spcBef>
                <a:spcPts val="0"/>
              </a:spcBef>
              <a:spcAft>
                <a:spcPts val="0"/>
              </a:spcAft>
              <a:buClr>
                <a:schemeClr val="accent1"/>
              </a:buClr>
              <a:buSzPts val="6000"/>
              <a:buFont typeface="Ruge Boogie"/>
              <a:buNone/>
              <a:defRPr sz="6000">
                <a:solidFill>
                  <a:schemeClr val="accent1"/>
                </a:solidFill>
                <a:latin typeface="Ruge Boogie"/>
                <a:ea typeface="Ruge Boogie"/>
                <a:cs typeface="Ruge Boogie"/>
                <a:sym typeface="Ruge Boogie"/>
              </a:defRPr>
            </a:lvl7pPr>
            <a:lvl8pPr lvl="7">
              <a:spcBef>
                <a:spcPts val="0"/>
              </a:spcBef>
              <a:spcAft>
                <a:spcPts val="0"/>
              </a:spcAft>
              <a:buClr>
                <a:schemeClr val="accent1"/>
              </a:buClr>
              <a:buSzPts val="6000"/>
              <a:buFont typeface="Ruge Boogie"/>
              <a:buNone/>
              <a:defRPr sz="6000">
                <a:solidFill>
                  <a:schemeClr val="accent1"/>
                </a:solidFill>
                <a:latin typeface="Ruge Boogie"/>
                <a:ea typeface="Ruge Boogie"/>
                <a:cs typeface="Ruge Boogie"/>
                <a:sym typeface="Ruge Boogie"/>
              </a:defRPr>
            </a:lvl8pPr>
            <a:lvl9pPr lvl="8">
              <a:spcBef>
                <a:spcPts val="0"/>
              </a:spcBef>
              <a:spcAft>
                <a:spcPts val="0"/>
              </a:spcAft>
              <a:buClr>
                <a:schemeClr val="accent1"/>
              </a:buClr>
              <a:buSzPts val="6000"/>
              <a:buFont typeface="Ruge Boogie"/>
              <a:buNone/>
              <a:defRPr sz="6000">
                <a:solidFill>
                  <a:schemeClr val="accent1"/>
                </a:solidFill>
                <a:latin typeface="Ruge Boogie"/>
                <a:ea typeface="Ruge Boogie"/>
                <a:cs typeface="Ruge Boogie"/>
                <a:sym typeface="Ruge Boogie"/>
              </a:defRPr>
            </a:lvl9pPr>
          </a:lstStyle>
          <a:p/>
        </p:txBody>
      </p:sp>
      <p:sp>
        <p:nvSpPr>
          <p:cNvPr id="7" name="Google Shape;7;p1"/>
          <p:cNvSpPr txBox="1"/>
          <p:nvPr>
            <p:ph idx="1" type="body"/>
          </p:nvPr>
        </p:nvSpPr>
        <p:spPr>
          <a:xfrm>
            <a:off x="415600" y="1536633"/>
            <a:ext cx="11360700" cy="4555200"/>
          </a:xfrm>
          <a:prstGeom prst="rect">
            <a:avLst/>
          </a:prstGeom>
          <a:noFill/>
          <a:ln>
            <a:noFill/>
          </a:ln>
          <a:effectLst>
            <a:outerShdw blurRad="57150" rotWithShape="0" algn="bl" dir="5400000" dist="19050">
              <a:srgbClr val="000000"/>
            </a:outerShdw>
          </a:effectLst>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1"/>
              </a:buClr>
              <a:buSzPts val="1900"/>
              <a:buFont typeface="Comfortaa"/>
              <a:buChar char="●"/>
              <a:defRPr sz="1900">
                <a:solidFill>
                  <a:schemeClr val="dk1"/>
                </a:solidFill>
                <a:latin typeface="Comfortaa"/>
                <a:ea typeface="Comfortaa"/>
                <a:cs typeface="Comfortaa"/>
                <a:sym typeface="Comfortaa"/>
              </a:defRPr>
            </a:lvl1pPr>
            <a:lvl2pPr indent="-349250" lvl="1" marL="914400">
              <a:lnSpc>
                <a:spcPct val="115000"/>
              </a:lnSpc>
              <a:spcBef>
                <a:spcPts val="2100"/>
              </a:spcBef>
              <a:spcAft>
                <a:spcPts val="0"/>
              </a:spcAft>
              <a:buClr>
                <a:schemeClr val="dk1"/>
              </a:buClr>
              <a:buSzPts val="1900"/>
              <a:buFont typeface="Comfortaa"/>
              <a:buChar char="○"/>
              <a:defRPr sz="1900">
                <a:solidFill>
                  <a:schemeClr val="dk1"/>
                </a:solidFill>
                <a:latin typeface="Comfortaa"/>
                <a:ea typeface="Comfortaa"/>
                <a:cs typeface="Comfortaa"/>
                <a:sym typeface="Comfortaa"/>
              </a:defRPr>
            </a:lvl2pPr>
            <a:lvl3pPr indent="-349250" lvl="2" marL="1371600">
              <a:lnSpc>
                <a:spcPct val="115000"/>
              </a:lnSpc>
              <a:spcBef>
                <a:spcPts val="2100"/>
              </a:spcBef>
              <a:spcAft>
                <a:spcPts val="0"/>
              </a:spcAft>
              <a:buClr>
                <a:schemeClr val="dk1"/>
              </a:buClr>
              <a:buSzPts val="1900"/>
              <a:buFont typeface="Comfortaa"/>
              <a:buChar char="■"/>
              <a:defRPr sz="1900">
                <a:solidFill>
                  <a:schemeClr val="dk1"/>
                </a:solidFill>
                <a:latin typeface="Comfortaa"/>
                <a:ea typeface="Comfortaa"/>
                <a:cs typeface="Comfortaa"/>
                <a:sym typeface="Comfortaa"/>
              </a:defRPr>
            </a:lvl3pPr>
            <a:lvl4pPr indent="-349250" lvl="3" marL="1828800">
              <a:lnSpc>
                <a:spcPct val="115000"/>
              </a:lnSpc>
              <a:spcBef>
                <a:spcPts val="2100"/>
              </a:spcBef>
              <a:spcAft>
                <a:spcPts val="0"/>
              </a:spcAft>
              <a:buClr>
                <a:schemeClr val="dk1"/>
              </a:buClr>
              <a:buSzPts val="1900"/>
              <a:buFont typeface="Comfortaa"/>
              <a:buChar char="●"/>
              <a:defRPr sz="1900">
                <a:solidFill>
                  <a:schemeClr val="dk1"/>
                </a:solidFill>
                <a:latin typeface="Comfortaa"/>
                <a:ea typeface="Comfortaa"/>
                <a:cs typeface="Comfortaa"/>
                <a:sym typeface="Comfortaa"/>
              </a:defRPr>
            </a:lvl4pPr>
            <a:lvl5pPr indent="-349250" lvl="4" marL="2286000">
              <a:lnSpc>
                <a:spcPct val="115000"/>
              </a:lnSpc>
              <a:spcBef>
                <a:spcPts val="2100"/>
              </a:spcBef>
              <a:spcAft>
                <a:spcPts val="0"/>
              </a:spcAft>
              <a:buClr>
                <a:schemeClr val="dk1"/>
              </a:buClr>
              <a:buSzPts val="1900"/>
              <a:buFont typeface="Comfortaa"/>
              <a:buChar char="○"/>
              <a:defRPr sz="1900">
                <a:solidFill>
                  <a:schemeClr val="dk1"/>
                </a:solidFill>
                <a:latin typeface="Comfortaa"/>
                <a:ea typeface="Comfortaa"/>
                <a:cs typeface="Comfortaa"/>
                <a:sym typeface="Comfortaa"/>
              </a:defRPr>
            </a:lvl5pPr>
            <a:lvl6pPr indent="-349250" lvl="5" marL="2743200">
              <a:lnSpc>
                <a:spcPct val="115000"/>
              </a:lnSpc>
              <a:spcBef>
                <a:spcPts val="2100"/>
              </a:spcBef>
              <a:spcAft>
                <a:spcPts val="0"/>
              </a:spcAft>
              <a:buClr>
                <a:schemeClr val="dk1"/>
              </a:buClr>
              <a:buSzPts val="1900"/>
              <a:buFont typeface="Comfortaa"/>
              <a:buChar char="■"/>
              <a:defRPr sz="1900">
                <a:solidFill>
                  <a:schemeClr val="dk1"/>
                </a:solidFill>
                <a:latin typeface="Comfortaa"/>
                <a:ea typeface="Comfortaa"/>
                <a:cs typeface="Comfortaa"/>
                <a:sym typeface="Comfortaa"/>
              </a:defRPr>
            </a:lvl6pPr>
            <a:lvl7pPr indent="-349250" lvl="6" marL="3200400">
              <a:lnSpc>
                <a:spcPct val="115000"/>
              </a:lnSpc>
              <a:spcBef>
                <a:spcPts val="2100"/>
              </a:spcBef>
              <a:spcAft>
                <a:spcPts val="0"/>
              </a:spcAft>
              <a:buClr>
                <a:schemeClr val="dk1"/>
              </a:buClr>
              <a:buSzPts val="1900"/>
              <a:buFont typeface="Comfortaa"/>
              <a:buChar char="●"/>
              <a:defRPr sz="1900">
                <a:solidFill>
                  <a:schemeClr val="dk1"/>
                </a:solidFill>
                <a:latin typeface="Comfortaa"/>
                <a:ea typeface="Comfortaa"/>
                <a:cs typeface="Comfortaa"/>
                <a:sym typeface="Comfortaa"/>
              </a:defRPr>
            </a:lvl7pPr>
            <a:lvl8pPr indent="-349250" lvl="7" marL="3657600">
              <a:lnSpc>
                <a:spcPct val="115000"/>
              </a:lnSpc>
              <a:spcBef>
                <a:spcPts val="2100"/>
              </a:spcBef>
              <a:spcAft>
                <a:spcPts val="0"/>
              </a:spcAft>
              <a:buClr>
                <a:schemeClr val="dk1"/>
              </a:buClr>
              <a:buSzPts val="1900"/>
              <a:buFont typeface="Comfortaa"/>
              <a:buChar char="○"/>
              <a:defRPr sz="1900">
                <a:solidFill>
                  <a:schemeClr val="dk1"/>
                </a:solidFill>
                <a:latin typeface="Comfortaa"/>
                <a:ea typeface="Comfortaa"/>
                <a:cs typeface="Comfortaa"/>
                <a:sym typeface="Comfortaa"/>
              </a:defRPr>
            </a:lvl8pPr>
            <a:lvl9pPr indent="-349250" lvl="8" marL="4114800">
              <a:lnSpc>
                <a:spcPct val="115000"/>
              </a:lnSpc>
              <a:spcBef>
                <a:spcPts val="2100"/>
              </a:spcBef>
              <a:spcAft>
                <a:spcPts val="2100"/>
              </a:spcAft>
              <a:buClr>
                <a:schemeClr val="dk1"/>
              </a:buClr>
              <a:buSzPts val="1900"/>
              <a:buFont typeface="Comfortaa"/>
              <a:buChar char="■"/>
              <a:defRPr sz="1900">
                <a:solidFill>
                  <a:schemeClr val="dk1"/>
                </a:solidFill>
                <a:latin typeface="Comfortaa"/>
                <a:ea typeface="Comfortaa"/>
                <a:cs typeface="Comfortaa"/>
                <a:sym typeface="Comfortaa"/>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895150" y="6431300"/>
            <a:ext cx="18702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dk1"/>
                </a:solidFill>
                <a:latin typeface="DM Sans"/>
                <a:ea typeface="DM Sans"/>
                <a:cs typeface="DM Sans"/>
                <a:sym typeface="DM Sans"/>
              </a:rPr>
              <a:t>slidesmania.com</a:t>
            </a:r>
            <a:endParaRPr sz="1000">
              <a:solidFill>
                <a:schemeClr val="dk1"/>
              </a:solidFill>
              <a:latin typeface="DM Sans"/>
              <a:ea typeface="DM Sans"/>
              <a:cs typeface="DM Sans"/>
              <a:sym typeface="DM Sans"/>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7.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 Id="rId3" Type="http://schemas.openxmlformats.org/officeDocument/2006/relationships/image" Target="../media/image6.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 Id="rId3" Type="http://schemas.openxmlformats.org/officeDocument/2006/relationships/image" Target="../media/image8.png"/><Relationship Id="rId4" Type="http://schemas.openxmlformats.org/officeDocument/2006/relationships/image" Target="../media/image9.png"/><Relationship Id="rId5" Type="http://schemas.openxmlformats.org/officeDocument/2006/relationships/image" Target="../media/image10.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0.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34" name="Shape 1234"/>
        <p:cNvGrpSpPr/>
        <p:nvPr/>
      </p:nvGrpSpPr>
      <p:grpSpPr>
        <a:xfrm>
          <a:off x="0" y="0"/>
          <a:ext cx="0" cy="0"/>
          <a:chOff x="0" y="0"/>
          <a:chExt cx="0" cy="0"/>
        </a:xfrm>
      </p:grpSpPr>
      <p:sp>
        <p:nvSpPr>
          <p:cNvPr id="1235" name="Google Shape;1235;p23"/>
          <p:cNvSpPr txBox="1"/>
          <p:nvPr>
            <p:ph type="title"/>
          </p:nvPr>
        </p:nvSpPr>
        <p:spPr>
          <a:xfrm>
            <a:off x="2931000" y="2042175"/>
            <a:ext cx="6330000" cy="3143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a:t>
            </a:r>
            <a:r>
              <a:rPr lang="en"/>
              <a:t>ill you be my Valentine?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39" name="Shape 1239"/>
        <p:cNvGrpSpPr/>
        <p:nvPr/>
      </p:nvGrpSpPr>
      <p:grpSpPr>
        <a:xfrm>
          <a:off x="0" y="0"/>
          <a:ext cx="0" cy="0"/>
          <a:chOff x="0" y="0"/>
          <a:chExt cx="0" cy="0"/>
        </a:xfrm>
      </p:grpSpPr>
      <p:sp>
        <p:nvSpPr>
          <p:cNvPr id="1240" name="Google Shape;1240;p24"/>
          <p:cNvSpPr txBox="1"/>
          <p:nvPr>
            <p:ph type="title"/>
          </p:nvPr>
        </p:nvSpPr>
        <p:spPr>
          <a:xfrm>
            <a:off x="2626332" y="3210125"/>
            <a:ext cx="6865200" cy="132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solidFill>
                  <a:schemeClr val="accent1"/>
                </a:solidFill>
              </a:rPr>
              <a:t>Hello! </a:t>
            </a:r>
            <a:r>
              <a:rPr lang="en"/>
              <a:t>We are</a:t>
            </a:r>
            <a:r>
              <a:rPr lang="en">
                <a:solidFill>
                  <a:schemeClr val="accent1"/>
                </a:solidFill>
              </a:rPr>
              <a:t>...</a:t>
            </a:r>
            <a:endParaRPr>
              <a:solidFill>
                <a:schemeClr val="accent1"/>
              </a:solidFill>
            </a:endParaRPr>
          </a:p>
        </p:txBody>
      </p:sp>
      <p:sp>
        <p:nvSpPr>
          <p:cNvPr id="1241" name="Google Shape;1241;p24"/>
          <p:cNvSpPr txBox="1"/>
          <p:nvPr>
            <p:ph idx="1" type="body"/>
          </p:nvPr>
        </p:nvSpPr>
        <p:spPr>
          <a:xfrm>
            <a:off x="1643525" y="4534925"/>
            <a:ext cx="8830800" cy="153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2100"/>
              </a:spcBef>
              <a:spcAft>
                <a:spcPts val="2100"/>
              </a:spcAft>
              <a:buNone/>
            </a:pPr>
            <a:r>
              <a:rPr lang="en"/>
              <a:t>You can add your name, title and a little background. Right click the image and replace it with your own.</a:t>
            </a:r>
            <a:endParaRPr/>
          </a:p>
        </p:txBody>
      </p:sp>
      <p:pic>
        <p:nvPicPr>
          <p:cNvPr id="1242" name="Google Shape;1242;p24"/>
          <p:cNvPicPr preferRelativeResize="0"/>
          <p:nvPr/>
        </p:nvPicPr>
        <p:blipFill rotWithShape="1">
          <a:blip r:embed="rId3">
            <a:alphaModFix/>
          </a:blip>
          <a:srcRect b="0" l="16869" r="16869" t="0"/>
          <a:stretch/>
        </p:blipFill>
        <p:spPr>
          <a:xfrm>
            <a:off x="4783050" y="584225"/>
            <a:ext cx="2625900" cy="26259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46" name="Shape 1246"/>
        <p:cNvGrpSpPr/>
        <p:nvPr/>
      </p:nvGrpSpPr>
      <p:grpSpPr>
        <a:xfrm>
          <a:off x="0" y="0"/>
          <a:ext cx="0" cy="0"/>
          <a:chOff x="0" y="0"/>
          <a:chExt cx="0" cy="0"/>
        </a:xfrm>
      </p:grpSpPr>
      <p:sp>
        <p:nvSpPr>
          <p:cNvPr id="1247" name="Google Shape;1247;p25"/>
          <p:cNvSpPr txBox="1"/>
          <p:nvPr>
            <p:ph type="title"/>
          </p:nvPr>
        </p:nvSpPr>
        <p:spPr>
          <a:xfrm>
            <a:off x="2770500" y="1011163"/>
            <a:ext cx="8327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Table of Contents.</a:t>
            </a:r>
            <a:endParaRPr/>
          </a:p>
        </p:txBody>
      </p:sp>
      <p:sp>
        <p:nvSpPr>
          <p:cNvPr id="1248" name="Google Shape;1248;p25"/>
          <p:cNvSpPr txBox="1"/>
          <p:nvPr/>
        </p:nvSpPr>
        <p:spPr>
          <a:xfrm>
            <a:off x="2770500" y="2341338"/>
            <a:ext cx="5211900" cy="3505500"/>
          </a:xfrm>
          <a:prstGeom prst="rect">
            <a:avLst/>
          </a:prstGeom>
          <a:noFill/>
          <a:ln>
            <a:noFill/>
          </a:ln>
          <a:effectLst>
            <a:outerShdw blurRad="57150" rotWithShape="0" algn="bl" dir="5400000" dist="19050">
              <a:srgbClr val="000000"/>
            </a:outerShdw>
          </a:effectLst>
        </p:spPr>
        <p:txBody>
          <a:bodyPr anchorCtr="0" anchor="ctr" bIns="91425" lIns="91425" spcFirstLastPara="1" rIns="91425" wrap="square" tIns="91425">
            <a:spAutoFit/>
          </a:bodyPr>
          <a:lstStyle/>
          <a:p>
            <a:pPr indent="0" lvl="0" marL="0" marR="0" rtl="0" algn="l">
              <a:lnSpc>
                <a:spcPct val="115000"/>
              </a:lnSpc>
              <a:spcBef>
                <a:spcPts val="0"/>
              </a:spcBef>
              <a:spcAft>
                <a:spcPts val="0"/>
              </a:spcAft>
              <a:buNone/>
            </a:pPr>
            <a:r>
              <a:rPr lang="en" sz="1900">
                <a:solidFill>
                  <a:schemeClr val="dk1"/>
                </a:solidFill>
                <a:latin typeface="Comfortaa"/>
                <a:ea typeface="Comfortaa"/>
                <a:cs typeface="Comfortaa"/>
                <a:sym typeface="Comfortaa"/>
              </a:rPr>
              <a:t>W</a:t>
            </a:r>
            <a:r>
              <a:rPr lang="en" sz="1900">
                <a:solidFill>
                  <a:schemeClr val="dk1"/>
                </a:solidFill>
                <a:latin typeface="Comfortaa"/>
                <a:ea typeface="Comfortaa"/>
                <a:cs typeface="Comfortaa"/>
                <a:sym typeface="Comfortaa"/>
              </a:rPr>
              <a:t>e will talk about this first</a:t>
            </a:r>
            <a:endParaRPr sz="1900">
              <a:solidFill>
                <a:schemeClr val="dk1"/>
              </a:solidFill>
              <a:latin typeface="Comfortaa"/>
              <a:ea typeface="Comfortaa"/>
              <a:cs typeface="Comfortaa"/>
              <a:sym typeface="Comfortaa"/>
            </a:endParaRPr>
          </a:p>
          <a:p>
            <a:pPr indent="0" lvl="0" marL="0" marR="0" rtl="0" algn="l">
              <a:lnSpc>
                <a:spcPct val="115000"/>
              </a:lnSpc>
              <a:spcBef>
                <a:spcPts val="2100"/>
              </a:spcBef>
              <a:spcAft>
                <a:spcPts val="0"/>
              </a:spcAft>
              <a:buNone/>
            </a:pPr>
            <a:r>
              <a:rPr lang="en" sz="1900">
                <a:solidFill>
                  <a:schemeClr val="dk1"/>
                </a:solidFill>
                <a:latin typeface="Comfortaa"/>
                <a:ea typeface="Comfortaa"/>
                <a:cs typeface="Comfortaa"/>
                <a:sym typeface="Comfortaa"/>
              </a:rPr>
              <a:t>We will talk about this second</a:t>
            </a:r>
            <a:endParaRPr sz="1900">
              <a:solidFill>
                <a:schemeClr val="dk1"/>
              </a:solidFill>
              <a:latin typeface="Comfortaa"/>
              <a:ea typeface="Comfortaa"/>
              <a:cs typeface="Comfortaa"/>
              <a:sym typeface="Comfortaa"/>
            </a:endParaRPr>
          </a:p>
          <a:p>
            <a:pPr indent="0" lvl="0" marL="0" marR="0" rtl="0" algn="l">
              <a:lnSpc>
                <a:spcPct val="115000"/>
              </a:lnSpc>
              <a:spcBef>
                <a:spcPts val="2100"/>
              </a:spcBef>
              <a:spcAft>
                <a:spcPts val="0"/>
              </a:spcAft>
              <a:buNone/>
            </a:pPr>
            <a:r>
              <a:rPr lang="en" sz="1900">
                <a:solidFill>
                  <a:schemeClr val="dk1"/>
                </a:solidFill>
                <a:latin typeface="Comfortaa"/>
                <a:ea typeface="Comfortaa"/>
                <a:cs typeface="Comfortaa"/>
                <a:sym typeface="Comfortaa"/>
              </a:rPr>
              <a:t>After that we will talk about this</a:t>
            </a:r>
            <a:endParaRPr sz="1900">
              <a:solidFill>
                <a:schemeClr val="dk1"/>
              </a:solidFill>
              <a:latin typeface="Comfortaa"/>
              <a:ea typeface="Comfortaa"/>
              <a:cs typeface="Comfortaa"/>
              <a:sym typeface="Comfortaa"/>
            </a:endParaRPr>
          </a:p>
          <a:p>
            <a:pPr indent="0" lvl="0" marL="0" marR="0" rtl="0" algn="l">
              <a:lnSpc>
                <a:spcPct val="115000"/>
              </a:lnSpc>
              <a:spcBef>
                <a:spcPts val="2100"/>
              </a:spcBef>
              <a:spcAft>
                <a:spcPts val="0"/>
              </a:spcAft>
              <a:buNone/>
            </a:pPr>
            <a:r>
              <a:rPr lang="en" sz="1900">
                <a:solidFill>
                  <a:schemeClr val="dk1"/>
                </a:solidFill>
                <a:latin typeface="Comfortaa"/>
                <a:ea typeface="Comfortaa"/>
                <a:cs typeface="Comfortaa"/>
                <a:sym typeface="Comfortaa"/>
              </a:rPr>
              <a:t>After that we will talk about this</a:t>
            </a:r>
            <a:endParaRPr sz="1900">
              <a:solidFill>
                <a:schemeClr val="dk1"/>
              </a:solidFill>
              <a:latin typeface="Comfortaa"/>
              <a:ea typeface="Comfortaa"/>
              <a:cs typeface="Comfortaa"/>
              <a:sym typeface="Comfortaa"/>
            </a:endParaRPr>
          </a:p>
          <a:p>
            <a:pPr indent="0" lvl="0" marL="0" marR="0" rtl="0" algn="l">
              <a:lnSpc>
                <a:spcPct val="115000"/>
              </a:lnSpc>
              <a:spcBef>
                <a:spcPts val="2100"/>
              </a:spcBef>
              <a:spcAft>
                <a:spcPts val="0"/>
              </a:spcAft>
              <a:buNone/>
            </a:pPr>
            <a:r>
              <a:rPr lang="en" sz="1900">
                <a:solidFill>
                  <a:schemeClr val="dk1"/>
                </a:solidFill>
                <a:latin typeface="Comfortaa"/>
                <a:ea typeface="Comfortaa"/>
                <a:cs typeface="Comfortaa"/>
                <a:sym typeface="Comfortaa"/>
              </a:rPr>
              <a:t>We will talk about this too</a:t>
            </a:r>
            <a:endParaRPr sz="1900">
              <a:solidFill>
                <a:schemeClr val="dk1"/>
              </a:solidFill>
              <a:latin typeface="Comfortaa"/>
              <a:ea typeface="Comfortaa"/>
              <a:cs typeface="Comfortaa"/>
              <a:sym typeface="Comfortaa"/>
            </a:endParaRPr>
          </a:p>
          <a:p>
            <a:pPr indent="0" lvl="0" marL="0" marR="0" rtl="0" algn="l">
              <a:lnSpc>
                <a:spcPct val="115000"/>
              </a:lnSpc>
              <a:spcBef>
                <a:spcPts val="2100"/>
              </a:spcBef>
              <a:spcAft>
                <a:spcPts val="2100"/>
              </a:spcAft>
              <a:buNone/>
            </a:pPr>
            <a:r>
              <a:rPr lang="en" sz="1900">
                <a:solidFill>
                  <a:schemeClr val="dk1"/>
                </a:solidFill>
                <a:latin typeface="Comfortaa"/>
                <a:ea typeface="Comfortaa"/>
                <a:cs typeface="Comfortaa"/>
                <a:sym typeface="Comfortaa"/>
              </a:rPr>
              <a:t>And we will talk about this last</a:t>
            </a:r>
            <a:endParaRPr sz="1900">
              <a:solidFill>
                <a:schemeClr val="dk1"/>
              </a:solidFill>
              <a:latin typeface="Comfortaa"/>
              <a:ea typeface="Comfortaa"/>
              <a:cs typeface="Comfortaa"/>
              <a:sym typeface="Comfortaa"/>
            </a:endParaRPr>
          </a:p>
        </p:txBody>
      </p:sp>
      <p:sp>
        <p:nvSpPr>
          <p:cNvPr id="1249" name="Google Shape;1249;p25"/>
          <p:cNvSpPr txBox="1"/>
          <p:nvPr/>
        </p:nvSpPr>
        <p:spPr>
          <a:xfrm>
            <a:off x="5885925" y="2299038"/>
            <a:ext cx="5211900" cy="3505500"/>
          </a:xfrm>
          <a:prstGeom prst="rect">
            <a:avLst/>
          </a:prstGeom>
          <a:noFill/>
          <a:ln>
            <a:noFill/>
          </a:ln>
          <a:effectLst>
            <a:outerShdw blurRad="57150" rotWithShape="0" algn="bl" dir="5400000" dist="19050">
              <a:srgbClr val="000000"/>
            </a:outerShdw>
          </a:effectLst>
        </p:spPr>
        <p:txBody>
          <a:bodyPr anchorCtr="0" anchor="ctr" bIns="91425" lIns="91425" spcFirstLastPara="1" rIns="91425" wrap="square" tIns="91425">
            <a:spAutoFit/>
          </a:bodyPr>
          <a:lstStyle/>
          <a:p>
            <a:pPr indent="0" lvl="0" marL="0" marR="0" rtl="0" algn="r">
              <a:lnSpc>
                <a:spcPct val="115000"/>
              </a:lnSpc>
              <a:spcBef>
                <a:spcPts val="0"/>
              </a:spcBef>
              <a:spcAft>
                <a:spcPts val="0"/>
              </a:spcAft>
              <a:buNone/>
            </a:pPr>
            <a:r>
              <a:rPr lang="en" sz="1900">
                <a:solidFill>
                  <a:schemeClr val="dk1"/>
                </a:solidFill>
                <a:latin typeface="Comfortaa"/>
                <a:ea typeface="Comfortaa"/>
                <a:cs typeface="Comfortaa"/>
                <a:sym typeface="Comfortaa"/>
              </a:rPr>
              <a:t>______________________________________ 4</a:t>
            </a:r>
            <a:endParaRPr sz="1900">
              <a:solidFill>
                <a:schemeClr val="dk1"/>
              </a:solidFill>
              <a:latin typeface="Comfortaa"/>
              <a:ea typeface="Comfortaa"/>
              <a:cs typeface="Comfortaa"/>
              <a:sym typeface="Comfortaa"/>
            </a:endParaRPr>
          </a:p>
          <a:p>
            <a:pPr indent="0" lvl="0" marL="0" marR="0" rtl="0" algn="r">
              <a:lnSpc>
                <a:spcPct val="115000"/>
              </a:lnSpc>
              <a:spcBef>
                <a:spcPts val="2100"/>
              </a:spcBef>
              <a:spcAft>
                <a:spcPts val="0"/>
              </a:spcAft>
              <a:buNone/>
            </a:pPr>
            <a:r>
              <a:rPr lang="en" sz="1900">
                <a:solidFill>
                  <a:schemeClr val="dk1"/>
                </a:solidFill>
                <a:latin typeface="Comfortaa"/>
                <a:ea typeface="Comfortaa"/>
                <a:cs typeface="Comfortaa"/>
                <a:sym typeface="Comfortaa"/>
              </a:rPr>
              <a:t> ___________________________________ 8</a:t>
            </a:r>
            <a:endParaRPr sz="1900">
              <a:solidFill>
                <a:schemeClr val="dk1"/>
              </a:solidFill>
              <a:latin typeface="Comfortaa"/>
              <a:ea typeface="Comfortaa"/>
              <a:cs typeface="Comfortaa"/>
              <a:sym typeface="Comfortaa"/>
            </a:endParaRPr>
          </a:p>
          <a:p>
            <a:pPr indent="0" lvl="0" marL="0" marR="0" rtl="0" algn="r">
              <a:lnSpc>
                <a:spcPct val="115000"/>
              </a:lnSpc>
              <a:spcBef>
                <a:spcPts val="2100"/>
              </a:spcBef>
              <a:spcAft>
                <a:spcPts val="0"/>
              </a:spcAft>
              <a:buNone/>
            </a:pPr>
            <a:r>
              <a:rPr lang="en" sz="1900">
                <a:solidFill>
                  <a:schemeClr val="dk1"/>
                </a:solidFill>
                <a:latin typeface="Comfortaa"/>
                <a:ea typeface="Comfortaa"/>
                <a:cs typeface="Comfortaa"/>
                <a:sym typeface="Comfortaa"/>
              </a:rPr>
              <a:t>_________________________________ 11</a:t>
            </a:r>
            <a:endParaRPr sz="1900">
              <a:solidFill>
                <a:schemeClr val="dk1"/>
              </a:solidFill>
              <a:latin typeface="Comfortaa"/>
              <a:ea typeface="Comfortaa"/>
              <a:cs typeface="Comfortaa"/>
              <a:sym typeface="Comfortaa"/>
            </a:endParaRPr>
          </a:p>
          <a:p>
            <a:pPr indent="0" lvl="0" marL="0" marR="0" rtl="0" algn="r">
              <a:lnSpc>
                <a:spcPct val="115000"/>
              </a:lnSpc>
              <a:spcBef>
                <a:spcPts val="2100"/>
              </a:spcBef>
              <a:spcAft>
                <a:spcPts val="0"/>
              </a:spcAft>
              <a:buNone/>
            </a:pPr>
            <a:r>
              <a:rPr lang="en" sz="1900">
                <a:solidFill>
                  <a:schemeClr val="dk1"/>
                </a:solidFill>
                <a:latin typeface="Comfortaa"/>
                <a:ea typeface="Comfortaa"/>
                <a:cs typeface="Comfortaa"/>
                <a:sym typeface="Comfortaa"/>
              </a:rPr>
              <a:t>_________________________________ 14</a:t>
            </a:r>
            <a:endParaRPr sz="1900">
              <a:solidFill>
                <a:schemeClr val="dk1"/>
              </a:solidFill>
              <a:latin typeface="Comfortaa"/>
              <a:ea typeface="Comfortaa"/>
              <a:cs typeface="Comfortaa"/>
              <a:sym typeface="Comfortaa"/>
            </a:endParaRPr>
          </a:p>
          <a:p>
            <a:pPr indent="0" lvl="0" marL="0" marR="0" rtl="0" algn="r">
              <a:lnSpc>
                <a:spcPct val="115000"/>
              </a:lnSpc>
              <a:spcBef>
                <a:spcPts val="2100"/>
              </a:spcBef>
              <a:spcAft>
                <a:spcPts val="0"/>
              </a:spcAft>
              <a:buNone/>
            </a:pPr>
            <a:r>
              <a:rPr lang="en" sz="1900">
                <a:solidFill>
                  <a:schemeClr val="dk1"/>
                </a:solidFill>
                <a:latin typeface="Comfortaa"/>
                <a:ea typeface="Comfortaa"/>
                <a:cs typeface="Comfortaa"/>
                <a:sym typeface="Comfortaa"/>
              </a:rPr>
              <a:t>_____________________________________ 16</a:t>
            </a:r>
            <a:endParaRPr sz="1900">
              <a:solidFill>
                <a:schemeClr val="dk1"/>
              </a:solidFill>
              <a:latin typeface="Comfortaa"/>
              <a:ea typeface="Comfortaa"/>
              <a:cs typeface="Comfortaa"/>
              <a:sym typeface="Comfortaa"/>
            </a:endParaRPr>
          </a:p>
          <a:p>
            <a:pPr indent="0" lvl="0" marL="0" marR="0" rtl="0" algn="r">
              <a:lnSpc>
                <a:spcPct val="115000"/>
              </a:lnSpc>
              <a:spcBef>
                <a:spcPts val="2100"/>
              </a:spcBef>
              <a:spcAft>
                <a:spcPts val="2100"/>
              </a:spcAft>
              <a:buNone/>
            </a:pPr>
            <a:r>
              <a:rPr lang="en" sz="1900">
                <a:solidFill>
                  <a:schemeClr val="dk1"/>
                </a:solidFill>
                <a:latin typeface="Comfortaa"/>
                <a:ea typeface="Comfortaa"/>
                <a:cs typeface="Comfortaa"/>
                <a:sym typeface="Comfortaa"/>
              </a:rPr>
              <a:t>__________________________________ 19</a:t>
            </a:r>
            <a:endParaRPr sz="1900">
              <a:solidFill>
                <a:schemeClr val="dk1"/>
              </a:solidFill>
              <a:latin typeface="Comfortaa"/>
              <a:ea typeface="Comfortaa"/>
              <a:cs typeface="Comfortaa"/>
              <a:sym typeface="Comfortaa"/>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3" name="Shape 1253"/>
        <p:cNvGrpSpPr/>
        <p:nvPr/>
      </p:nvGrpSpPr>
      <p:grpSpPr>
        <a:xfrm>
          <a:off x="0" y="0"/>
          <a:ext cx="0" cy="0"/>
          <a:chOff x="0" y="0"/>
          <a:chExt cx="0" cy="0"/>
        </a:xfrm>
      </p:grpSpPr>
      <p:sp>
        <p:nvSpPr>
          <p:cNvPr id="1254" name="Google Shape;1254;p26"/>
          <p:cNvSpPr txBox="1"/>
          <p:nvPr>
            <p:ph idx="1" type="body"/>
          </p:nvPr>
        </p:nvSpPr>
        <p:spPr>
          <a:xfrm>
            <a:off x="4471000" y="3206700"/>
            <a:ext cx="6820500" cy="2075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
        <p:nvSpPr>
          <p:cNvPr id="1255" name="Google Shape;1255;p26"/>
          <p:cNvSpPr txBox="1"/>
          <p:nvPr>
            <p:ph type="title"/>
          </p:nvPr>
        </p:nvSpPr>
        <p:spPr>
          <a:xfrm>
            <a:off x="4386975" y="2041175"/>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accent1"/>
                </a:solidFill>
              </a:rPr>
              <a:t>We will talk about this first.</a:t>
            </a:r>
            <a:endParaRPr>
              <a:solidFill>
                <a:schemeClr val="accent1"/>
              </a:solidFill>
            </a:endParaRPr>
          </a:p>
        </p:txBody>
      </p:sp>
      <p:sp>
        <p:nvSpPr>
          <p:cNvPr id="1256" name="Google Shape;1256;p26"/>
          <p:cNvSpPr/>
          <p:nvPr/>
        </p:nvSpPr>
        <p:spPr>
          <a:xfrm>
            <a:off x="2449799" y="3021679"/>
            <a:ext cx="419813" cy="1438427"/>
          </a:xfrm>
          <a:prstGeom prst="rect">
            <a:avLst/>
          </a:prstGeom>
        </p:spPr>
        <p:txBody>
          <a:bodyPr>
            <a:prstTxWarp prst="textPlain"/>
          </a:bodyPr>
          <a:lstStyle/>
          <a:p>
            <a:pPr lvl="0" algn="ctr"/>
            <a:r>
              <a:rPr b="0" i="0">
                <a:ln>
                  <a:noFill/>
                </a:ln>
                <a:solidFill>
                  <a:schemeClr val="accent1"/>
                </a:solidFill>
                <a:latin typeface="Ruge Boogie"/>
              </a:rPr>
              <a:t>1</a:t>
            </a:r>
          </a:p>
        </p:txBody>
      </p:sp>
      <p:grpSp>
        <p:nvGrpSpPr>
          <p:cNvPr id="1257" name="Google Shape;1257;p26"/>
          <p:cNvGrpSpPr/>
          <p:nvPr/>
        </p:nvGrpSpPr>
        <p:grpSpPr>
          <a:xfrm rot="716284">
            <a:off x="2954628" y="3777501"/>
            <a:ext cx="1124712" cy="933501"/>
            <a:chOff x="2962468" y="5325918"/>
            <a:chExt cx="3191376" cy="2616157"/>
          </a:xfrm>
        </p:grpSpPr>
        <p:sp>
          <p:nvSpPr>
            <p:cNvPr id="1258" name="Google Shape;1258;p26"/>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9" name="Google Shape;1259;p26"/>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0" name="Google Shape;1260;p26"/>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64" name="Shape 1264"/>
        <p:cNvGrpSpPr/>
        <p:nvPr/>
      </p:nvGrpSpPr>
      <p:grpSpPr>
        <a:xfrm>
          <a:off x="0" y="0"/>
          <a:ext cx="0" cy="0"/>
          <a:chOff x="0" y="0"/>
          <a:chExt cx="0" cy="0"/>
        </a:xfrm>
      </p:grpSpPr>
      <p:sp>
        <p:nvSpPr>
          <p:cNvPr id="1265" name="Google Shape;1265;p27"/>
          <p:cNvSpPr txBox="1"/>
          <p:nvPr>
            <p:ph type="title"/>
          </p:nvPr>
        </p:nvSpPr>
        <p:spPr>
          <a:xfrm>
            <a:off x="720400" y="1355375"/>
            <a:ext cx="59382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266" name="Google Shape;1266;p27"/>
          <p:cNvSpPr txBox="1"/>
          <p:nvPr>
            <p:ph idx="1" type="body"/>
          </p:nvPr>
        </p:nvSpPr>
        <p:spPr>
          <a:xfrm>
            <a:off x="760675" y="2622575"/>
            <a:ext cx="5938200" cy="2568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70" name="Shape 1270"/>
        <p:cNvGrpSpPr/>
        <p:nvPr/>
      </p:nvGrpSpPr>
      <p:grpSpPr>
        <a:xfrm>
          <a:off x="0" y="0"/>
          <a:ext cx="0" cy="0"/>
          <a:chOff x="0" y="0"/>
          <a:chExt cx="0" cy="0"/>
        </a:xfrm>
      </p:grpSpPr>
      <p:sp>
        <p:nvSpPr>
          <p:cNvPr id="1271" name="Google Shape;1271;p28"/>
          <p:cNvSpPr txBox="1"/>
          <p:nvPr>
            <p:ph type="title"/>
          </p:nvPr>
        </p:nvSpPr>
        <p:spPr>
          <a:xfrm>
            <a:off x="873350" y="836300"/>
            <a:ext cx="10551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272" name="Google Shape;1272;p28"/>
          <p:cNvSpPr txBox="1"/>
          <p:nvPr>
            <p:ph idx="2" type="body"/>
          </p:nvPr>
        </p:nvSpPr>
        <p:spPr>
          <a:xfrm>
            <a:off x="6464149" y="2431775"/>
            <a:ext cx="4961100" cy="3000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1273" name="Google Shape;1273;p28"/>
          <p:cNvSpPr txBox="1"/>
          <p:nvPr>
            <p:ph idx="1" type="body"/>
          </p:nvPr>
        </p:nvSpPr>
        <p:spPr>
          <a:xfrm>
            <a:off x="873350" y="2443081"/>
            <a:ext cx="4960800" cy="3000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77" name="Shape 1277"/>
        <p:cNvGrpSpPr/>
        <p:nvPr/>
      </p:nvGrpSpPr>
      <p:grpSpPr>
        <a:xfrm>
          <a:off x="0" y="0"/>
          <a:ext cx="0" cy="0"/>
          <a:chOff x="0" y="0"/>
          <a:chExt cx="0" cy="0"/>
        </a:xfrm>
      </p:grpSpPr>
      <p:sp>
        <p:nvSpPr>
          <p:cNvPr id="1278" name="Google Shape;1278;p29"/>
          <p:cNvSpPr txBox="1"/>
          <p:nvPr>
            <p:ph type="title"/>
          </p:nvPr>
        </p:nvSpPr>
        <p:spPr>
          <a:xfrm>
            <a:off x="1331850" y="2379450"/>
            <a:ext cx="95283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279" name="Google Shape;1279;p29"/>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1280" name="Google Shape;1280;p29"/>
          <p:cNvGrpSpPr/>
          <p:nvPr/>
        </p:nvGrpSpPr>
        <p:grpSpPr>
          <a:xfrm rot="10800000">
            <a:off x="5477077" y="891526"/>
            <a:ext cx="1237846" cy="872004"/>
            <a:chOff x="621403" y="597265"/>
            <a:chExt cx="1588204" cy="1118814"/>
          </a:xfrm>
        </p:grpSpPr>
        <p:sp>
          <p:nvSpPr>
            <p:cNvPr id="1281" name="Google Shape;1281;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dk1"/>
              </a:solidFill>
              <a:prstDash val="solid"/>
              <a:round/>
              <a:headEnd len="sm" w="sm" type="none"/>
              <a:tailEnd len="sm" w="sm" type="none"/>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dk1"/>
              </a:solidFill>
              <a:prstDash val="solid"/>
              <a:round/>
              <a:headEnd len="sm" w="sm" type="none"/>
              <a:tailEnd len="sm" w="sm" type="none"/>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6" name="Shape 1286"/>
        <p:cNvGrpSpPr/>
        <p:nvPr/>
      </p:nvGrpSpPr>
      <p:grpSpPr>
        <a:xfrm>
          <a:off x="0" y="0"/>
          <a:ext cx="0" cy="0"/>
          <a:chOff x="0" y="0"/>
          <a:chExt cx="0" cy="0"/>
        </a:xfrm>
      </p:grpSpPr>
      <p:sp>
        <p:nvSpPr>
          <p:cNvPr id="1287" name="Google Shape;1287;p30"/>
          <p:cNvSpPr txBox="1"/>
          <p:nvPr>
            <p:ph type="title"/>
          </p:nvPr>
        </p:nvSpPr>
        <p:spPr>
          <a:xfrm>
            <a:off x="3705000" y="517175"/>
            <a:ext cx="807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288" name="Google Shape;1288;p30"/>
          <p:cNvSpPr txBox="1"/>
          <p:nvPr>
            <p:ph idx="1" type="subTitle"/>
          </p:nvPr>
        </p:nvSpPr>
        <p:spPr>
          <a:xfrm>
            <a:off x="3705007" y="1729975"/>
            <a:ext cx="7734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289" name="Google Shape;1289;p30"/>
          <p:cNvSpPr txBox="1"/>
          <p:nvPr>
            <p:ph idx="5" type="body"/>
          </p:nvPr>
        </p:nvSpPr>
        <p:spPr>
          <a:xfrm>
            <a:off x="3705000" y="3761388"/>
            <a:ext cx="7734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1290" name="Google Shape;1290;p30"/>
          <p:cNvSpPr txBox="1"/>
          <p:nvPr>
            <p:ph idx="2" type="subTitle"/>
          </p:nvPr>
        </p:nvSpPr>
        <p:spPr>
          <a:xfrm>
            <a:off x="3705007" y="3334868"/>
            <a:ext cx="7734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1291" name="Google Shape;1291;p30"/>
          <p:cNvSpPr txBox="1"/>
          <p:nvPr>
            <p:ph idx="6" type="body"/>
          </p:nvPr>
        </p:nvSpPr>
        <p:spPr>
          <a:xfrm>
            <a:off x="3705000" y="5353050"/>
            <a:ext cx="77358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1292" name="Google Shape;1292;p30"/>
          <p:cNvSpPr txBox="1"/>
          <p:nvPr>
            <p:ph idx="3" type="subTitle"/>
          </p:nvPr>
        </p:nvSpPr>
        <p:spPr>
          <a:xfrm>
            <a:off x="3705007" y="4939762"/>
            <a:ext cx="7734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293" name="Google Shape;1293;p30"/>
          <p:cNvSpPr txBox="1"/>
          <p:nvPr>
            <p:ph idx="4" type="body"/>
          </p:nvPr>
        </p:nvSpPr>
        <p:spPr>
          <a:xfrm>
            <a:off x="3705000" y="2167925"/>
            <a:ext cx="7734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7" name="Shape 1297"/>
        <p:cNvGrpSpPr/>
        <p:nvPr/>
      </p:nvGrpSpPr>
      <p:grpSpPr>
        <a:xfrm>
          <a:off x="0" y="0"/>
          <a:ext cx="0" cy="0"/>
          <a:chOff x="0" y="0"/>
          <a:chExt cx="0" cy="0"/>
        </a:xfrm>
      </p:grpSpPr>
      <p:sp>
        <p:nvSpPr>
          <p:cNvPr id="1298" name="Google Shape;1298;p31"/>
          <p:cNvSpPr txBox="1"/>
          <p:nvPr>
            <p:ph type="title"/>
          </p:nvPr>
        </p:nvSpPr>
        <p:spPr>
          <a:xfrm>
            <a:off x="2336100" y="1848600"/>
            <a:ext cx="75198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1299" name="Google Shape;1299;p31"/>
          <p:cNvSpPr txBox="1"/>
          <p:nvPr>
            <p:ph idx="4294967295" type="body"/>
          </p:nvPr>
        </p:nvSpPr>
        <p:spPr>
          <a:xfrm>
            <a:off x="203425" y="6343700"/>
            <a:ext cx="11968500" cy="213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600"/>
              <a:t>This is where you section ends. Duplicate this set of slides as many times you need to go over all your sections.</a:t>
            </a:r>
            <a:endParaRPr sz="1600"/>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03" name="Shape 1303"/>
        <p:cNvGrpSpPr/>
        <p:nvPr/>
      </p:nvGrpSpPr>
      <p:grpSpPr>
        <a:xfrm>
          <a:off x="0" y="0"/>
          <a:ext cx="0" cy="0"/>
          <a:chOff x="0" y="0"/>
          <a:chExt cx="0" cy="0"/>
        </a:xfrm>
      </p:grpSpPr>
      <p:sp>
        <p:nvSpPr>
          <p:cNvPr id="1304" name="Google Shape;1304;p32"/>
          <p:cNvSpPr txBox="1"/>
          <p:nvPr>
            <p:ph idx="1" type="body"/>
          </p:nvPr>
        </p:nvSpPr>
        <p:spPr>
          <a:xfrm>
            <a:off x="4471000" y="3206700"/>
            <a:ext cx="6820500" cy="2075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
        <p:nvSpPr>
          <p:cNvPr id="1305" name="Google Shape;1305;p32"/>
          <p:cNvSpPr txBox="1"/>
          <p:nvPr>
            <p:ph type="title"/>
          </p:nvPr>
        </p:nvSpPr>
        <p:spPr>
          <a:xfrm>
            <a:off x="4386975" y="2041175"/>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accent1"/>
                </a:solidFill>
              </a:rPr>
              <a:t>We will talk about this </a:t>
            </a:r>
            <a:r>
              <a:rPr lang="en"/>
              <a:t>second</a:t>
            </a:r>
            <a:r>
              <a:rPr lang="en">
                <a:solidFill>
                  <a:schemeClr val="accent1"/>
                </a:solidFill>
              </a:rPr>
              <a:t>.</a:t>
            </a:r>
            <a:endParaRPr>
              <a:solidFill>
                <a:schemeClr val="accent1"/>
              </a:solidFill>
            </a:endParaRPr>
          </a:p>
        </p:txBody>
      </p:sp>
      <p:sp>
        <p:nvSpPr>
          <p:cNvPr id="1306" name="Google Shape;1306;p32"/>
          <p:cNvSpPr/>
          <p:nvPr/>
        </p:nvSpPr>
        <p:spPr>
          <a:xfrm>
            <a:off x="2068799" y="2945479"/>
            <a:ext cx="1064998" cy="1411912"/>
          </a:xfrm>
          <a:prstGeom prst="rect">
            <a:avLst/>
          </a:prstGeom>
        </p:spPr>
        <p:txBody>
          <a:bodyPr>
            <a:prstTxWarp prst="textPlain"/>
          </a:bodyPr>
          <a:lstStyle/>
          <a:p>
            <a:pPr lvl="0" algn="ctr"/>
            <a:r>
              <a:rPr b="0" i="0">
                <a:ln>
                  <a:noFill/>
                </a:ln>
                <a:solidFill>
                  <a:schemeClr val="accent1"/>
                </a:solidFill>
                <a:latin typeface="Ruge Boogie"/>
              </a:rPr>
              <a:t>2</a:t>
            </a:r>
          </a:p>
        </p:txBody>
      </p:sp>
      <p:grpSp>
        <p:nvGrpSpPr>
          <p:cNvPr id="1307" name="Google Shape;1307;p32"/>
          <p:cNvGrpSpPr/>
          <p:nvPr/>
        </p:nvGrpSpPr>
        <p:grpSpPr>
          <a:xfrm rot="716284">
            <a:off x="2954628" y="3777501"/>
            <a:ext cx="1124712" cy="933501"/>
            <a:chOff x="2962468" y="5325918"/>
            <a:chExt cx="3191376" cy="2616157"/>
          </a:xfrm>
        </p:grpSpPr>
        <p:sp>
          <p:nvSpPr>
            <p:cNvPr id="1308" name="Google Shape;1308;p32"/>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9" name="Google Shape;1309;p32"/>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0" name="Google Shape;1310;p32"/>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14" name="Shape 1314"/>
        <p:cNvGrpSpPr/>
        <p:nvPr/>
      </p:nvGrpSpPr>
      <p:grpSpPr>
        <a:xfrm>
          <a:off x="0" y="0"/>
          <a:ext cx="0" cy="0"/>
          <a:chOff x="0" y="0"/>
          <a:chExt cx="0" cy="0"/>
        </a:xfrm>
      </p:grpSpPr>
      <p:sp>
        <p:nvSpPr>
          <p:cNvPr id="1315" name="Google Shape;1315;p33"/>
          <p:cNvSpPr txBox="1"/>
          <p:nvPr>
            <p:ph idx="4294967295" type="body"/>
          </p:nvPr>
        </p:nvSpPr>
        <p:spPr>
          <a:xfrm>
            <a:off x="761350" y="2838400"/>
            <a:ext cx="59727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2100"/>
              </a:spcBef>
              <a:spcAft>
                <a:spcPts val="0"/>
              </a:spcAft>
              <a:buSzPts val="1900"/>
              <a:buNone/>
            </a:pPr>
            <a:r>
              <a:rPr lang="en"/>
              <a:t>A fifteen-year-old cat has probably spent ten years of its life sleeping.</a:t>
            </a:r>
            <a:endParaRPr/>
          </a:p>
          <a:p>
            <a:pPr indent="0" lvl="0" marL="0" rtl="0" algn="l">
              <a:lnSpc>
                <a:spcPct val="115000"/>
              </a:lnSpc>
              <a:spcBef>
                <a:spcPts val="2100"/>
              </a:spcBef>
              <a:spcAft>
                <a:spcPts val="0"/>
              </a:spcAft>
              <a:buSzPts val="1900"/>
              <a:buNone/>
            </a:pPr>
            <a:r>
              <a:rPr lang="en"/>
              <a:t>Also, cats use their whiskers as feelers to determine if a space is too small to squeeze through.</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pic>
        <p:nvPicPr>
          <p:cNvPr id="1316" name="Google Shape;1316;p33"/>
          <p:cNvPicPr preferRelativeResize="0"/>
          <p:nvPr/>
        </p:nvPicPr>
        <p:blipFill rotWithShape="1">
          <a:blip r:embed="rId3">
            <a:alphaModFix/>
          </a:blip>
          <a:srcRect b="21638" l="200" r="-199" t="11761"/>
          <a:stretch/>
        </p:blipFill>
        <p:spPr>
          <a:xfrm flipH="1">
            <a:off x="6485100" y="988487"/>
            <a:ext cx="5170500" cy="4821300"/>
          </a:xfrm>
          <a:prstGeom prst="heart">
            <a:avLst/>
          </a:prstGeom>
          <a:noFill/>
          <a:ln>
            <a:noFill/>
          </a:ln>
        </p:spPr>
      </p:pic>
      <p:sp>
        <p:nvSpPr>
          <p:cNvPr id="1317" name="Google Shape;1317;p33"/>
          <p:cNvSpPr txBox="1"/>
          <p:nvPr>
            <p:ph type="title"/>
          </p:nvPr>
        </p:nvSpPr>
        <p:spPr>
          <a:xfrm>
            <a:off x="761350" y="1630125"/>
            <a:ext cx="5972700" cy="10710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a:t>C</a:t>
            </a:r>
            <a:r>
              <a:rPr lang="en"/>
              <a:t>ats love to sleep.</a:t>
            </a:r>
            <a:endParaRPr sz="6000"/>
          </a:p>
        </p:txBody>
      </p:sp>
      <p:grpSp>
        <p:nvGrpSpPr>
          <p:cNvPr id="1318" name="Google Shape;1318;p33"/>
          <p:cNvGrpSpPr/>
          <p:nvPr/>
        </p:nvGrpSpPr>
        <p:grpSpPr>
          <a:xfrm rot="775264">
            <a:off x="10429582" y="5322133"/>
            <a:ext cx="1006187" cy="835026"/>
            <a:chOff x="2962468" y="5325918"/>
            <a:chExt cx="3191376" cy="2616157"/>
          </a:xfrm>
        </p:grpSpPr>
        <p:sp>
          <p:nvSpPr>
            <p:cNvPr id="1319" name="Google Shape;1319;p33"/>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0" name="Google Shape;1320;p33"/>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1" name="Google Shape;1321;p33"/>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22" name="Google Shape;1322;p33"/>
          <p:cNvGrpSpPr/>
          <p:nvPr/>
        </p:nvGrpSpPr>
        <p:grpSpPr>
          <a:xfrm rot="775264">
            <a:off x="8293607" y="479458"/>
            <a:ext cx="1006187" cy="835026"/>
            <a:chOff x="2962468" y="5325918"/>
            <a:chExt cx="3191376" cy="2616157"/>
          </a:xfrm>
        </p:grpSpPr>
        <p:sp>
          <p:nvSpPr>
            <p:cNvPr id="1323" name="Google Shape;1323;p33"/>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4" name="Google Shape;1324;p33"/>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5" name="Google Shape;1325;p33"/>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26" name="Google Shape;1326;p33"/>
          <p:cNvSpPr/>
          <p:nvPr/>
        </p:nvSpPr>
        <p:spPr>
          <a:xfrm>
            <a:off x="10923337" y="46863"/>
            <a:ext cx="18678" cy="2911519"/>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0" i="0" lang="en" sz="1800" u="none" cap="none" strike="noStrike">
                <a:solidFill>
                  <a:srgbClr val="000000"/>
                </a:solidFill>
                <a:latin typeface="Calibri"/>
                <a:ea typeface="Calibri"/>
                <a:cs typeface="Calibri"/>
                <a:sym typeface="Calibri"/>
              </a:rPr>
              <a:t> </a:t>
            </a:r>
            <a:endParaRPr/>
          </a:p>
        </p:txBody>
      </p:sp>
      <p:sp>
        <p:nvSpPr>
          <p:cNvPr id="1327" name="Google Shape;1327;p33"/>
          <p:cNvSpPr/>
          <p:nvPr/>
        </p:nvSpPr>
        <p:spPr>
          <a:xfrm>
            <a:off x="10221166" y="-16268"/>
            <a:ext cx="18678" cy="1650861"/>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8" name="Google Shape;1328;p33"/>
          <p:cNvSpPr/>
          <p:nvPr/>
        </p:nvSpPr>
        <p:spPr>
          <a:xfrm flipH="1">
            <a:off x="9859735" y="1565046"/>
            <a:ext cx="741821" cy="616970"/>
          </a:xfrm>
          <a:custGeom>
            <a:rect b="b" l="l" r="r" t="t"/>
            <a:pathLst>
              <a:path extrusionOk="0" h="859889" w="1033897">
                <a:moveTo>
                  <a:pt x="515439" y="859870"/>
                </a:moveTo>
                <a:lnTo>
                  <a:pt x="494216" y="845433"/>
                </a:lnTo>
                <a:cubicBezTo>
                  <a:pt x="311288" y="721122"/>
                  <a:pt x="114571" y="546857"/>
                  <a:pt x="112622" y="545124"/>
                </a:cubicBezTo>
                <a:lnTo>
                  <a:pt x="110962" y="543608"/>
                </a:lnTo>
                <a:cubicBezTo>
                  <a:pt x="16249" y="448824"/>
                  <a:pt x="-21217" y="331227"/>
                  <a:pt x="8380" y="220921"/>
                </a:cubicBezTo>
                <a:cubicBezTo>
                  <a:pt x="36102" y="117986"/>
                  <a:pt x="116521" y="37589"/>
                  <a:pt x="219462" y="9839"/>
                </a:cubicBezTo>
                <a:cubicBezTo>
                  <a:pt x="319590" y="-16943"/>
                  <a:pt x="425780" y="11427"/>
                  <a:pt x="515439" y="87804"/>
                </a:cubicBezTo>
                <a:cubicBezTo>
                  <a:pt x="605026" y="11427"/>
                  <a:pt x="711218" y="-16943"/>
                  <a:pt x="811416" y="9839"/>
                </a:cubicBezTo>
                <a:cubicBezTo>
                  <a:pt x="914358" y="37625"/>
                  <a:pt x="994705" y="118015"/>
                  <a:pt x="1022499" y="220921"/>
                </a:cubicBezTo>
                <a:cubicBezTo>
                  <a:pt x="1052024" y="331227"/>
                  <a:pt x="1014629" y="448824"/>
                  <a:pt x="919844" y="543608"/>
                </a:cubicBezTo>
                <a:lnTo>
                  <a:pt x="918257" y="545124"/>
                </a:lnTo>
                <a:cubicBezTo>
                  <a:pt x="916235" y="546857"/>
                  <a:pt x="719519" y="721122"/>
                  <a:pt x="536591" y="845433"/>
                </a:cubicBezTo>
                <a:close/>
                <a:moveTo>
                  <a:pt x="163515" y="489538"/>
                </a:moveTo>
                <a:cubicBezTo>
                  <a:pt x="177016" y="501377"/>
                  <a:pt x="348898" y="652614"/>
                  <a:pt x="515439" y="768551"/>
                </a:cubicBezTo>
                <a:cubicBezTo>
                  <a:pt x="681908" y="652614"/>
                  <a:pt x="853863" y="501450"/>
                  <a:pt x="867291" y="489538"/>
                </a:cubicBezTo>
                <a:cubicBezTo>
                  <a:pt x="957022" y="399229"/>
                  <a:pt x="1002790" y="251891"/>
                  <a:pt x="891691" y="140719"/>
                </a:cubicBezTo>
                <a:cubicBezTo>
                  <a:pt x="780592" y="29547"/>
                  <a:pt x="632314" y="75748"/>
                  <a:pt x="542077" y="165913"/>
                </a:cubicBezTo>
                <a:lnTo>
                  <a:pt x="515439" y="192551"/>
                </a:lnTo>
                <a:lnTo>
                  <a:pt x="488729" y="165913"/>
                </a:lnTo>
                <a:cubicBezTo>
                  <a:pt x="398492" y="75676"/>
                  <a:pt x="250504" y="29258"/>
                  <a:pt x="139187" y="140719"/>
                </a:cubicBezTo>
                <a:cubicBezTo>
                  <a:pt x="27872" y="252179"/>
                  <a:pt x="73784" y="399229"/>
                  <a:pt x="163515" y="489538"/>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29" name="Google Shape;1329;p33"/>
          <p:cNvGrpSpPr/>
          <p:nvPr/>
        </p:nvGrpSpPr>
        <p:grpSpPr>
          <a:xfrm flipH="1">
            <a:off x="10511568" y="2891248"/>
            <a:ext cx="842206" cy="695549"/>
            <a:chOff x="7533147" y="533119"/>
            <a:chExt cx="795961" cy="657357"/>
          </a:xfrm>
        </p:grpSpPr>
        <p:sp>
          <p:nvSpPr>
            <p:cNvPr id="1330" name="Google Shape;1330;p33"/>
            <p:cNvSpPr/>
            <p:nvPr/>
          </p:nvSpPr>
          <p:spPr>
            <a:xfrm>
              <a:off x="7533147" y="533119"/>
              <a:ext cx="795961" cy="657357"/>
            </a:xfrm>
            <a:custGeom>
              <a:rect b="b" l="l" r="r" t="t"/>
              <a:pathLst>
                <a:path extrusionOk="0" h="657357" w="795961">
                  <a:moveTo>
                    <a:pt x="728239" y="66178"/>
                  </a:moveTo>
                  <a:cubicBezTo>
                    <a:pt x="686441" y="23872"/>
                    <a:pt x="629411" y="39"/>
                    <a:pt x="569927" y="-20"/>
                  </a:cubicBezTo>
                  <a:lnTo>
                    <a:pt x="569133" y="-20"/>
                  </a:lnTo>
                  <a:cubicBezTo>
                    <a:pt x="508276" y="-20"/>
                    <a:pt x="448937" y="25030"/>
                    <a:pt x="396455" y="72170"/>
                  </a:cubicBezTo>
                  <a:cubicBezTo>
                    <a:pt x="343975" y="25175"/>
                    <a:pt x="284634" y="-20"/>
                    <a:pt x="223778" y="-20"/>
                  </a:cubicBezTo>
                  <a:cubicBezTo>
                    <a:pt x="99541" y="377"/>
                    <a:pt x="-1163" y="101017"/>
                    <a:pt x="-1525" y="225284"/>
                  </a:cubicBezTo>
                  <a:cubicBezTo>
                    <a:pt x="-1525" y="291915"/>
                    <a:pt x="28434" y="356741"/>
                    <a:pt x="84453" y="412976"/>
                  </a:cubicBezTo>
                  <a:lnTo>
                    <a:pt x="85392" y="413771"/>
                  </a:lnTo>
                  <a:cubicBezTo>
                    <a:pt x="86907" y="415142"/>
                    <a:pt x="241248" y="551941"/>
                    <a:pt x="384689" y="649397"/>
                  </a:cubicBezTo>
                  <a:lnTo>
                    <a:pt x="396455" y="657338"/>
                  </a:lnTo>
                  <a:lnTo>
                    <a:pt x="408151" y="649397"/>
                  </a:lnTo>
                  <a:cubicBezTo>
                    <a:pt x="551662" y="551941"/>
                    <a:pt x="706004" y="415142"/>
                    <a:pt x="707520" y="413771"/>
                  </a:cubicBezTo>
                  <a:lnTo>
                    <a:pt x="708459" y="412976"/>
                  </a:lnTo>
                  <a:cubicBezTo>
                    <a:pt x="764479" y="356957"/>
                    <a:pt x="794147" y="292131"/>
                    <a:pt x="794436" y="225284"/>
                  </a:cubicBezTo>
                  <a:cubicBezTo>
                    <a:pt x="794581" y="165511"/>
                    <a:pt x="770758" y="108178"/>
                    <a:pt x="728239" y="66178"/>
                  </a:cubicBezTo>
                  <a:close/>
                  <a:moveTo>
                    <a:pt x="679367" y="382801"/>
                  </a:moveTo>
                  <a:cubicBezTo>
                    <a:pt x="670271" y="390814"/>
                    <a:pt x="530367" y="513969"/>
                    <a:pt x="396455" y="606589"/>
                  </a:cubicBezTo>
                  <a:cubicBezTo>
                    <a:pt x="262545" y="514042"/>
                    <a:pt x="122641" y="390814"/>
                    <a:pt x="113545" y="382801"/>
                  </a:cubicBezTo>
                  <a:cubicBezTo>
                    <a:pt x="65756" y="334795"/>
                    <a:pt x="40417" y="280364"/>
                    <a:pt x="40201" y="225139"/>
                  </a:cubicBezTo>
                  <a:cubicBezTo>
                    <a:pt x="40057" y="176491"/>
                    <a:pt x="59547" y="129849"/>
                    <a:pt x="94199" y="95704"/>
                  </a:cubicBezTo>
                  <a:cubicBezTo>
                    <a:pt x="158663" y="31238"/>
                    <a:pt x="276116" y="9943"/>
                    <a:pt x="381658" y="115484"/>
                  </a:cubicBezTo>
                  <a:lnTo>
                    <a:pt x="396095" y="129921"/>
                  </a:lnTo>
                  <a:lnTo>
                    <a:pt x="410533" y="115484"/>
                  </a:lnTo>
                  <a:cubicBezTo>
                    <a:pt x="458611" y="67478"/>
                    <a:pt x="513259" y="41923"/>
                    <a:pt x="568628" y="41778"/>
                  </a:cubicBezTo>
                  <a:cubicBezTo>
                    <a:pt x="617283" y="41523"/>
                    <a:pt x="663990" y="60973"/>
                    <a:pt x="698063" y="95704"/>
                  </a:cubicBezTo>
                  <a:cubicBezTo>
                    <a:pt x="763106" y="160097"/>
                    <a:pt x="784401" y="277332"/>
                    <a:pt x="679367" y="38280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1" name="Google Shape;1331;p33"/>
            <p:cNvSpPr/>
            <p:nvPr/>
          </p:nvSpPr>
          <p:spPr>
            <a:xfrm>
              <a:off x="7676768" y="654464"/>
              <a:ext cx="508669" cy="412207"/>
            </a:xfrm>
            <a:custGeom>
              <a:rect b="b" l="l" r="r" t="t"/>
              <a:pathLst>
                <a:path extrusionOk="0" h="412207" w="508669">
                  <a:moveTo>
                    <a:pt x="252835" y="53911"/>
                  </a:moveTo>
                  <a:cubicBezTo>
                    <a:pt x="101237" y="-97686"/>
                    <a:pt x="-99088" y="102928"/>
                    <a:pt x="52366" y="254382"/>
                  </a:cubicBezTo>
                  <a:cubicBezTo>
                    <a:pt x="116253" y="310603"/>
                    <a:pt x="183173" y="363287"/>
                    <a:pt x="252835" y="412188"/>
                  </a:cubicBezTo>
                  <a:cubicBezTo>
                    <a:pt x="322499" y="363287"/>
                    <a:pt x="389419" y="310603"/>
                    <a:pt x="453305" y="254382"/>
                  </a:cubicBezTo>
                  <a:cubicBezTo>
                    <a:pt x="604686" y="102928"/>
                    <a:pt x="404290" y="-97470"/>
                    <a:pt x="252835" y="53911"/>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32" name="Google Shape;1332;p33"/>
          <p:cNvSpPr/>
          <p:nvPr/>
        </p:nvSpPr>
        <p:spPr>
          <a:xfrm>
            <a:off x="9778109" y="420573"/>
            <a:ext cx="1121776" cy="591880"/>
          </a:xfrm>
          <a:custGeom>
            <a:rect b="b" l="l" r="r" t="t"/>
            <a:pathLst>
              <a:path extrusionOk="0" h="686238" w="1300610">
                <a:moveTo>
                  <a:pt x="186663" y="395102"/>
                </a:moveTo>
                <a:cubicBezTo>
                  <a:pt x="163137" y="298439"/>
                  <a:pt x="222477" y="201034"/>
                  <a:pt x="319155" y="177540"/>
                </a:cubicBezTo>
                <a:cubicBezTo>
                  <a:pt x="374973" y="163961"/>
                  <a:pt x="434027" y="177873"/>
                  <a:pt x="477937" y="214984"/>
                </a:cubicBezTo>
                <a:cubicBezTo>
                  <a:pt x="518895" y="69633"/>
                  <a:pt x="656340" y="-18283"/>
                  <a:pt x="785023" y="3148"/>
                </a:cubicBezTo>
                <a:cubicBezTo>
                  <a:pt x="883988" y="19722"/>
                  <a:pt x="967046" y="99065"/>
                  <a:pt x="996859" y="204411"/>
                </a:cubicBezTo>
                <a:cubicBezTo>
                  <a:pt x="1100873" y="172986"/>
                  <a:pt x="1210601" y="231808"/>
                  <a:pt x="1242033" y="335792"/>
                </a:cubicBezTo>
                <a:cubicBezTo>
                  <a:pt x="1257654" y="387462"/>
                  <a:pt x="1251368" y="443277"/>
                  <a:pt x="1224602" y="490161"/>
                </a:cubicBezTo>
                <a:cubicBezTo>
                  <a:pt x="1261083" y="499296"/>
                  <a:pt x="1289658" y="527833"/>
                  <a:pt x="1298707" y="564361"/>
                </a:cubicBezTo>
                <a:cubicBezTo>
                  <a:pt x="1308232" y="610557"/>
                  <a:pt x="1280609" y="661611"/>
                  <a:pt x="1229937" y="680852"/>
                </a:cubicBezTo>
                <a:lnTo>
                  <a:pt x="85983" y="686186"/>
                </a:lnTo>
                <a:cubicBezTo>
                  <a:pt x="26357" y="651991"/>
                  <a:pt x="-7361" y="588078"/>
                  <a:pt x="1306" y="527309"/>
                </a:cubicBezTo>
                <a:cubicBezTo>
                  <a:pt x="12451" y="449013"/>
                  <a:pt x="92936" y="385386"/>
                  <a:pt x="186663" y="395102"/>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3" name="Google Shape;1333;p33"/>
          <p:cNvSpPr/>
          <p:nvPr/>
        </p:nvSpPr>
        <p:spPr>
          <a:xfrm>
            <a:off x="10030722" y="4170348"/>
            <a:ext cx="1004569" cy="530315"/>
          </a:xfrm>
          <a:custGeom>
            <a:rect b="b" l="l" r="r" t="t"/>
            <a:pathLst>
              <a:path extrusionOk="0" h="855347" w="1620273">
                <a:moveTo>
                  <a:pt x="232418" y="492106"/>
                </a:moveTo>
                <a:cubicBezTo>
                  <a:pt x="203119" y="371739"/>
                  <a:pt x="276957" y="250406"/>
                  <a:pt x="397325" y="221111"/>
                </a:cubicBezTo>
                <a:cubicBezTo>
                  <a:pt x="466962" y="204164"/>
                  <a:pt x="540504" y="221511"/>
                  <a:pt x="595225" y="267792"/>
                </a:cubicBezTo>
                <a:cubicBezTo>
                  <a:pt x="646280" y="86817"/>
                  <a:pt x="817539" y="-22815"/>
                  <a:pt x="977845" y="3950"/>
                </a:cubicBezTo>
                <a:cubicBezTo>
                  <a:pt x="1101003" y="24524"/>
                  <a:pt x="1204445" y="123393"/>
                  <a:pt x="1241687" y="254648"/>
                </a:cubicBezTo>
                <a:cubicBezTo>
                  <a:pt x="1371256" y="215496"/>
                  <a:pt x="1508025" y="288792"/>
                  <a:pt x="1547183" y="418364"/>
                </a:cubicBezTo>
                <a:cubicBezTo>
                  <a:pt x="1566652" y="482810"/>
                  <a:pt x="1558756" y="552428"/>
                  <a:pt x="1525342" y="610883"/>
                </a:cubicBezTo>
                <a:cubicBezTo>
                  <a:pt x="1570843" y="622180"/>
                  <a:pt x="1606390" y="657689"/>
                  <a:pt x="1617734" y="703180"/>
                </a:cubicBezTo>
                <a:cubicBezTo>
                  <a:pt x="1630212" y="760807"/>
                  <a:pt x="1595065" y="824338"/>
                  <a:pt x="1532009" y="848341"/>
                </a:cubicBezTo>
                <a:lnTo>
                  <a:pt x="107165" y="855295"/>
                </a:lnTo>
                <a:cubicBezTo>
                  <a:pt x="32870" y="812718"/>
                  <a:pt x="-9136" y="733089"/>
                  <a:pt x="1628" y="657460"/>
                </a:cubicBezTo>
                <a:cubicBezTo>
                  <a:pt x="15344" y="559448"/>
                  <a:pt x="115642" y="480486"/>
                  <a:pt x="232418" y="492106"/>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4" name="Google Shape;1334;p33"/>
          <p:cNvSpPr/>
          <p:nvPr/>
        </p:nvSpPr>
        <p:spPr>
          <a:xfrm>
            <a:off x="11555501" y="-16275"/>
            <a:ext cx="18678" cy="4052114"/>
          </a:xfrm>
          <a:custGeom>
            <a:rect b="b" l="l" r="r" t="t"/>
            <a:pathLst>
              <a:path extrusionOk="0" h="6003132" w="21656">
                <a:moveTo>
                  <a:pt x="0" y="0"/>
                </a:moveTo>
                <a:lnTo>
                  <a:pt x="21657" y="0"/>
                </a:lnTo>
                <a:lnTo>
                  <a:pt x="21657" y="6003133"/>
                </a:lnTo>
                <a:lnTo>
                  <a:pt x="0" y="6003133"/>
                </a:ln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5" name="Google Shape;1335;p33"/>
          <p:cNvSpPr/>
          <p:nvPr/>
        </p:nvSpPr>
        <p:spPr>
          <a:xfrm flipH="1">
            <a:off x="11117870" y="3915777"/>
            <a:ext cx="893943" cy="731464"/>
          </a:xfrm>
          <a:custGeom>
            <a:rect b="b" l="l" r="r" t="t"/>
            <a:pathLst>
              <a:path extrusionOk="0" h="1015922" w="1241587">
                <a:moveTo>
                  <a:pt x="1138925" y="101046"/>
                </a:moveTo>
                <a:cubicBezTo>
                  <a:pt x="1075109" y="36429"/>
                  <a:pt x="988121" y="38"/>
                  <a:pt x="897306" y="-20"/>
                </a:cubicBezTo>
                <a:lnTo>
                  <a:pt x="896008" y="-20"/>
                </a:lnTo>
                <a:cubicBezTo>
                  <a:pt x="800212" y="-20"/>
                  <a:pt x="706510" y="40839"/>
                  <a:pt x="623853" y="117288"/>
                </a:cubicBezTo>
                <a:lnTo>
                  <a:pt x="614613" y="117288"/>
                </a:lnTo>
                <a:cubicBezTo>
                  <a:pt x="531956" y="40839"/>
                  <a:pt x="438326" y="341"/>
                  <a:pt x="342458" y="-20"/>
                </a:cubicBezTo>
                <a:cubicBezTo>
                  <a:pt x="152744" y="572"/>
                  <a:pt x="-947" y="154235"/>
                  <a:pt x="-1525" y="343963"/>
                </a:cubicBezTo>
                <a:cubicBezTo>
                  <a:pt x="-1525" y="446111"/>
                  <a:pt x="44749" y="546094"/>
                  <a:pt x="131232" y="632721"/>
                </a:cubicBezTo>
                <a:lnTo>
                  <a:pt x="131954" y="633443"/>
                </a:lnTo>
                <a:cubicBezTo>
                  <a:pt x="134409" y="635609"/>
                  <a:pt x="381007" y="854054"/>
                  <a:pt x="609993" y="1009622"/>
                </a:cubicBezTo>
                <a:lnTo>
                  <a:pt x="619233" y="1015903"/>
                </a:lnTo>
                <a:lnTo>
                  <a:pt x="628473" y="1009622"/>
                </a:lnTo>
                <a:cubicBezTo>
                  <a:pt x="857458" y="854054"/>
                  <a:pt x="1104057" y="635609"/>
                  <a:pt x="1106511" y="633443"/>
                </a:cubicBezTo>
                <a:lnTo>
                  <a:pt x="1107234" y="632721"/>
                </a:lnTo>
                <a:cubicBezTo>
                  <a:pt x="1193861" y="546094"/>
                  <a:pt x="1239629" y="446472"/>
                  <a:pt x="1240062" y="343963"/>
                </a:cubicBezTo>
                <a:cubicBezTo>
                  <a:pt x="1240279" y="252701"/>
                  <a:pt x="1203824" y="165172"/>
                  <a:pt x="1138925" y="101046"/>
                </a:cubicBezTo>
                <a:close/>
                <a:moveTo>
                  <a:pt x="1008984" y="54050"/>
                </a:moveTo>
                <a:cubicBezTo>
                  <a:pt x="1045873" y="68582"/>
                  <a:pt x="1079657" y="90051"/>
                  <a:pt x="1108461" y="117288"/>
                </a:cubicBezTo>
                <a:lnTo>
                  <a:pt x="1008767" y="117288"/>
                </a:lnTo>
                <a:close/>
                <a:moveTo>
                  <a:pt x="1008984" y="279787"/>
                </a:moveTo>
                <a:lnTo>
                  <a:pt x="1154662" y="279787"/>
                </a:lnTo>
                <a:lnTo>
                  <a:pt x="1154662" y="425465"/>
                </a:lnTo>
                <a:lnTo>
                  <a:pt x="1008767" y="425465"/>
                </a:lnTo>
                <a:close/>
                <a:moveTo>
                  <a:pt x="1008984" y="433911"/>
                </a:moveTo>
                <a:lnTo>
                  <a:pt x="1154662" y="433911"/>
                </a:lnTo>
                <a:lnTo>
                  <a:pt x="1154662" y="520539"/>
                </a:lnTo>
                <a:cubicBezTo>
                  <a:pt x="1141884" y="541431"/>
                  <a:pt x="1127374" y="561232"/>
                  <a:pt x="1111348" y="579734"/>
                </a:cubicBezTo>
                <a:lnTo>
                  <a:pt x="1008840" y="579734"/>
                </a:lnTo>
                <a:close/>
                <a:moveTo>
                  <a:pt x="1163109" y="184352"/>
                </a:moveTo>
                <a:cubicBezTo>
                  <a:pt x="1179568" y="211308"/>
                  <a:pt x="1191768" y="240653"/>
                  <a:pt x="1199203" y="271341"/>
                </a:cubicBezTo>
                <a:lnTo>
                  <a:pt x="1163109" y="271341"/>
                </a:lnTo>
                <a:close/>
                <a:moveTo>
                  <a:pt x="1154662" y="171286"/>
                </a:moveTo>
                <a:lnTo>
                  <a:pt x="1154662" y="271341"/>
                </a:lnTo>
                <a:lnTo>
                  <a:pt x="1008767" y="271341"/>
                </a:lnTo>
                <a:lnTo>
                  <a:pt x="1008767" y="125662"/>
                </a:lnTo>
                <a:lnTo>
                  <a:pt x="1117052" y="125662"/>
                </a:lnTo>
                <a:cubicBezTo>
                  <a:pt x="1130912" y="139732"/>
                  <a:pt x="1143401" y="155051"/>
                  <a:pt x="1154445" y="171430"/>
                </a:cubicBezTo>
                <a:close/>
                <a:moveTo>
                  <a:pt x="1163109" y="433911"/>
                </a:moveTo>
                <a:lnTo>
                  <a:pt x="1193572" y="433911"/>
                </a:lnTo>
                <a:cubicBezTo>
                  <a:pt x="1185992" y="459011"/>
                  <a:pt x="1175742" y="483217"/>
                  <a:pt x="1162964" y="506101"/>
                </a:cubicBezTo>
                <a:close/>
                <a:moveTo>
                  <a:pt x="896008" y="32899"/>
                </a:moveTo>
                <a:cubicBezTo>
                  <a:pt x="931524" y="32747"/>
                  <a:pt x="966753" y="38782"/>
                  <a:pt x="1000176" y="50730"/>
                </a:cubicBezTo>
                <a:lnTo>
                  <a:pt x="1000176" y="117288"/>
                </a:lnTo>
                <a:lnTo>
                  <a:pt x="854499" y="117288"/>
                </a:lnTo>
                <a:lnTo>
                  <a:pt x="854499" y="35931"/>
                </a:lnTo>
                <a:cubicBezTo>
                  <a:pt x="868286" y="33982"/>
                  <a:pt x="882219" y="32964"/>
                  <a:pt x="896152" y="32899"/>
                </a:cubicBezTo>
                <a:close/>
                <a:moveTo>
                  <a:pt x="31322" y="343819"/>
                </a:moveTo>
                <a:cubicBezTo>
                  <a:pt x="31250" y="322299"/>
                  <a:pt x="33488" y="300837"/>
                  <a:pt x="37964" y="279787"/>
                </a:cubicBezTo>
                <a:lnTo>
                  <a:pt x="75646" y="279787"/>
                </a:lnTo>
                <a:lnTo>
                  <a:pt x="75646" y="425465"/>
                </a:lnTo>
                <a:lnTo>
                  <a:pt x="42584" y="425465"/>
                </a:lnTo>
                <a:cubicBezTo>
                  <a:pt x="35293" y="398856"/>
                  <a:pt x="31539" y="371410"/>
                  <a:pt x="31322" y="343819"/>
                </a:cubicBezTo>
                <a:close/>
                <a:moveTo>
                  <a:pt x="238145" y="425465"/>
                </a:moveTo>
                <a:lnTo>
                  <a:pt x="238145" y="279715"/>
                </a:lnTo>
                <a:lnTo>
                  <a:pt x="383823" y="279715"/>
                </a:lnTo>
                <a:lnTo>
                  <a:pt x="383823" y="425393"/>
                </a:lnTo>
                <a:close/>
                <a:moveTo>
                  <a:pt x="383823" y="433911"/>
                </a:moveTo>
                <a:lnTo>
                  <a:pt x="383823" y="579590"/>
                </a:lnTo>
                <a:lnTo>
                  <a:pt x="238145" y="579590"/>
                </a:lnTo>
                <a:lnTo>
                  <a:pt x="238145" y="433911"/>
                </a:lnTo>
                <a:close/>
                <a:moveTo>
                  <a:pt x="238145" y="271341"/>
                </a:moveTo>
                <a:lnTo>
                  <a:pt x="238145" y="125662"/>
                </a:lnTo>
                <a:lnTo>
                  <a:pt x="383823" y="125662"/>
                </a:lnTo>
                <a:lnTo>
                  <a:pt x="383823" y="271341"/>
                </a:lnTo>
                <a:close/>
                <a:moveTo>
                  <a:pt x="229698" y="125662"/>
                </a:moveTo>
                <a:lnTo>
                  <a:pt x="229698" y="271341"/>
                </a:lnTo>
                <a:lnTo>
                  <a:pt x="84021" y="271341"/>
                </a:lnTo>
                <a:lnTo>
                  <a:pt x="84021" y="171430"/>
                </a:lnTo>
                <a:cubicBezTo>
                  <a:pt x="95065" y="155087"/>
                  <a:pt x="107626" y="139811"/>
                  <a:pt x="121559" y="125807"/>
                </a:cubicBezTo>
                <a:close/>
                <a:moveTo>
                  <a:pt x="130221" y="117288"/>
                </a:moveTo>
                <a:cubicBezTo>
                  <a:pt x="159025" y="90044"/>
                  <a:pt x="192810" y="68560"/>
                  <a:pt x="229698" y="53978"/>
                </a:cubicBezTo>
                <a:lnTo>
                  <a:pt x="229698" y="117288"/>
                </a:lnTo>
                <a:close/>
                <a:moveTo>
                  <a:pt x="229698" y="279715"/>
                </a:moveTo>
                <a:lnTo>
                  <a:pt x="229698" y="425393"/>
                </a:lnTo>
                <a:lnTo>
                  <a:pt x="84021" y="425393"/>
                </a:lnTo>
                <a:lnTo>
                  <a:pt x="84021" y="279715"/>
                </a:lnTo>
                <a:close/>
                <a:moveTo>
                  <a:pt x="39841" y="271269"/>
                </a:moveTo>
                <a:cubicBezTo>
                  <a:pt x="47275" y="240574"/>
                  <a:pt x="59476" y="211221"/>
                  <a:pt x="75935" y="184280"/>
                </a:cubicBezTo>
                <a:lnTo>
                  <a:pt x="75935" y="271269"/>
                </a:lnTo>
                <a:close/>
                <a:moveTo>
                  <a:pt x="75935" y="433839"/>
                </a:moveTo>
                <a:lnTo>
                  <a:pt x="75935" y="506028"/>
                </a:lnTo>
                <a:cubicBezTo>
                  <a:pt x="63158" y="483145"/>
                  <a:pt x="52834" y="458940"/>
                  <a:pt x="45255" y="433839"/>
                </a:cubicBezTo>
                <a:close/>
                <a:moveTo>
                  <a:pt x="84309" y="433839"/>
                </a:moveTo>
                <a:lnTo>
                  <a:pt x="229987" y="433839"/>
                </a:lnTo>
                <a:lnTo>
                  <a:pt x="229987" y="579518"/>
                </a:lnTo>
                <a:lnTo>
                  <a:pt x="127478" y="579518"/>
                </a:lnTo>
                <a:cubicBezTo>
                  <a:pt x="111452" y="560979"/>
                  <a:pt x="97014" y="541185"/>
                  <a:pt x="84164" y="520322"/>
                </a:cubicBezTo>
                <a:close/>
                <a:moveTo>
                  <a:pt x="238433" y="587964"/>
                </a:moveTo>
                <a:lnTo>
                  <a:pt x="384112" y="587964"/>
                </a:lnTo>
                <a:lnTo>
                  <a:pt x="384112" y="733642"/>
                </a:lnTo>
                <a:lnTo>
                  <a:pt x="301743" y="733642"/>
                </a:lnTo>
                <a:cubicBezTo>
                  <a:pt x="278426" y="714512"/>
                  <a:pt x="257203" y="696753"/>
                  <a:pt x="238433" y="680944"/>
                </a:cubicBezTo>
                <a:close/>
                <a:moveTo>
                  <a:pt x="384112" y="742088"/>
                </a:moveTo>
                <a:lnTo>
                  <a:pt x="384112" y="800273"/>
                </a:lnTo>
                <a:cubicBezTo>
                  <a:pt x="358701" y="780132"/>
                  <a:pt x="334518" y="760569"/>
                  <a:pt x="311922" y="742088"/>
                </a:cubicBezTo>
                <a:close/>
                <a:moveTo>
                  <a:pt x="392558" y="579518"/>
                </a:moveTo>
                <a:lnTo>
                  <a:pt x="392558" y="433911"/>
                </a:lnTo>
                <a:lnTo>
                  <a:pt x="538236" y="433911"/>
                </a:lnTo>
                <a:lnTo>
                  <a:pt x="538236" y="579590"/>
                </a:lnTo>
                <a:close/>
                <a:moveTo>
                  <a:pt x="538236" y="587964"/>
                </a:moveTo>
                <a:lnTo>
                  <a:pt x="538236" y="733642"/>
                </a:lnTo>
                <a:lnTo>
                  <a:pt x="392269" y="733642"/>
                </a:lnTo>
                <a:lnTo>
                  <a:pt x="392269" y="588036"/>
                </a:lnTo>
                <a:close/>
                <a:moveTo>
                  <a:pt x="392269" y="425465"/>
                </a:moveTo>
                <a:lnTo>
                  <a:pt x="392269" y="279715"/>
                </a:lnTo>
                <a:lnTo>
                  <a:pt x="537948" y="279715"/>
                </a:lnTo>
                <a:lnTo>
                  <a:pt x="537948" y="425393"/>
                </a:lnTo>
                <a:close/>
                <a:moveTo>
                  <a:pt x="392269" y="271341"/>
                </a:moveTo>
                <a:lnTo>
                  <a:pt x="392269" y="125662"/>
                </a:lnTo>
                <a:lnTo>
                  <a:pt x="537948" y="125662"/>
                </a:lnTo>
                <a:lnTo>
                  <a:pt x="537948" y="271341"/>
                </a:lnTo>
                <a:close/>
                <a:moveTo>
                  <a:pt x="537948" y="742160"/>
                </a:moveTo>
                <a:lnTo>
                  <a:pt x="537948" y="887839"/>
                </a:lnTo>
                <a:lnTo>
                  <a:pt x="497016" y="887839"/>
                </a:lnTo>
                <a:cubicBezTo>
                  <a:pt x="460921" y="860768"/>
                  <a:pt x="425621" y="833480"/>
                  <a:pt x="392269" y="807059"/>
                </a:cubicBezTo>
                <a:lnTo>
                  <a:pt x="392269" y="742088"/>
                </a:lnTo>
                <a:close/>
                <a:moveTo>
                  <a:pt x="537948" y="896285"/>
                </a:moveTo>
                <a:lnTo>
                  <a:pt x="537948" y="917942"/>
                </a:lnTo>
                <a:lnTo>
                  <a:pt x="508277" y="896285"/>
                </a:lnTo>
                <a:close/>
                <a:moveTo>
                  <a:pt x="392269" y="117288"/>
                </a:moveTo>
                <a:lnTo>
                  <a:pt x="392269" y="37158"/>
                </a:lnTo>
                <a:cubicBezTo>
                  <a:pt x="444679" y="46441"/>
                  <a:pt x="494418" y="67174"/>
                  <a:pt x="537948" y="97869"/>
                </a:cubicBezTo>
                <a:lnTo>
                  <a:pt x="537948" y="117288"/>
                </a:lnTo>
                <a:close/>
                <a:moveTo>
                  <a:pt x="607610" y="156054"/>
                </a:moveTo>
                <a:lnTo>
                  <a:pt x="619233" y="167676"/>
                </a:lnTo>
                <a:lnTo>
                  <a:pt x="630856" y="156054"/>
                </a:lnTo>
                <a:cubicBezTo>
                  <a:pt x="641684" y="145226"/>
                  <a:pt x="652513" y="135119"/>
                  <a:pt x="663991" y="125662"/>
                </a:cubicBezTo>
                <a:lnTo>
                  <a:pt x="692072" y="125662"/>
                </a:lnTo>
                <a:lnTo>
                  <a:pt x="692072" y="271341"/>
                </a:lnTo>
                <a:lnTo>
                  <a:pt x="546394" y="271341"/>
                </a:lnTo>
                <a:lnTo>
                  <a:pt x="546394" y="125662"/>
                </a:lnTo>
                <a:lnTo>
                  <a:pt x="574475" y="125662"/>
                </a:lnTo>
                <a:cubicBezTo>
                  <a:pt x="585737" y="135141"/>
                  <a:pt x="596782" y="145276"/>
                  <a:pt x="607610" y="156054"/>
                </a:cubicBezTo>
                <a:close/>
                <a:moveTo>
                  <a:pt x="546394" y="579590"/>
                </a:moveTo>
                <a:lnTo>
                  <a:pt x="546394" y="433911"/>
                </a:lnTo>
                <a:lnTo>
                  <a:pt x="692072" y="433911"/>
                </a:lnTo>
                <a:lnTo>
                  <a:pt x="692072" y="579590"/>
                </a:lnTo>
                <a:close/>
                <a:moveTo>
                  <a:pt x="692072" y="588036"/>
                </a:moveTo>
                <a:lnTo>
                  <a:pt x="692072" y="733714"/>
                </a:lnTo>
                <a:lnTo>
                  <a:pt x="546394" y="733714"/>
                </a:lnTo>
                <a:lnTo>
                  <a:pt x="546394" y="588036"/>
                </a:lnTo>
                <a:close/>
                <a:moveTo>
                  <a:pt x="546394" y="425465"/>
                </a:moveTo>
                <a:lnTo>
                  <a:pt x="546394" y="279715"/>
                </a:lnTo>
                <a:lnTo>
                  <a:pt x="692072" y="279715"/>
                </a:lnTo>
                <a:lnTo>
                  <a:pt x="692072" y="425393"/>
                </a:lnTo>
                <a:close/>
                <a:moveTo>
                  <a:pt x="546394" y="742160"/>
                </a:moveTo>
                <a:lnTo>
                  <a:pt x="692072" y="742160"/>
                </a:lnTo>
                <a:lnTo>
                  <a:pt x="692072" y="887839"/>
                </a:lnTo>
                <a:lnTo>
                  <a:pt x="546394" y="887839"/>
                </a:lnTo>
                <a:close/>
                <a:moveTo>
                  <a:pt x="854643" y="425465"/>
                </a:moveTo>
                <a:lnTo>
                  <a:pt x="854643" y="279715"/>
                </a:lnTo>
                <a:lnTo>
                  <a:pt x="1000321" y="279715"/>
                </a:lnTo>
                <a:lnTo>
                  <a:pt x="1000321" y="425393"/>
                </a:lnTo>
                <a:close/>
                <a:moveTo>
                  <a:pt x="1000321" y="433911"/>
                </a:moveTo>
                <a:lnTo>
                  <a:pt x="1000321" y="579590"/>
                </a:lnTo>
                <a:lnTo>
                  <a:pt x="854643" y="579590"/>
                </a:lnTo>
                <a:lnTo>
                  <a:pt x="854643" y="433911"/>
                </a:lnTo>
                <a:close/>
                <a:moveTo>
                  <a:pt x="854643" y="271341"/>
                </a:moveTo>
                <a:lnTo>
                  <a:pt x="854643" y="125662"/>
                </a:lnTo>
                <a:lnTo>
                  <a:pt x="1000321" y="125662"/>
                </a:lnTo>
                <a:lnTo>
                  <a:pt x="1000321" y="271341"/>
                </a:lnTo>
                <a:close/>
                <a:moveTo>
                  <a:pt x="700518" y="579590"/>
                </a:moveTo>
                <a:lnTo>
                  <a:pt x="700518" y="433911"/>
                </a:lnTo>
                <a:lnTo>
                  <a:pt x="846197" y="433911"/>
                </a:lnTo>
                <a:lnTo>
                  <a:pt x="846197" y="579590"/>
                </a:lnTo>
                <a:close/>
                <a:moveTo>
                  <a:pt x="846197" y="588036"/>
                </a:moveTo>
                <a:lnTo>
                  <a:pt x="846197" y="733714"/>
                </a:lnTo>
                <a:lnTo>
                  <a:pt x="700518" y="733714"/>
                </a:lnTo>
                <a:lnTo>
                  <a:pt x="700518" y="588036"/>
                </a:lnTo>
                <a:close/>
                <a:moveTo>
                  <a:pt x="700518" y="425465"/>
                </a:moveTo>
                <a:lnTo>
                  <a:pt x="700518" y="279715"/>
                </a:lnTo>
                <a:lnTo>
                  <a:pt x="846197" y="279715"/>
                </a:lnTo>
                <a:lnTo>
                  <a:pt x="846197" y="425393"/>
                </a:lnTo>
                <a:close/>
                <a:moveTo>
                  <a:pt x="700518" y="271341"/>
                </a:moveTo>
                <a:lnTo>
                  <a:pt x="700518" y="125662"/>
                </a:lnTo>
                <a:lnTo>
                  <a:pt x="846197" y="125662"/>
                </a:lnTo>
                <a:lnTo>
                  <a:pt x="846197" y="271341"/>
                </a:lnTo>
                <a:close/>
                <a:moveTo>
                  <a:pt x="700518" y="117288"/>
                </a:moveTo>
                <a:lnTo>
                  <a:pt x="700518" y="97869"/>
                </a:lnTo>
                <a:cubicBezTo>
                  <a:pt x="744048" y="67189"/>
                  <a:pt x="793787" y="46456"/>
                  <a:pt x="846197" y="37158"/>
                </a:cubicBezTo>
                <a:lnTo>
                  <a:pt x="846197" y="117288"/>
                </a:lnTo>
                <a:close/>
                <a:moveTo>
                  <a:pt x="700518" y="887839"/>
                </a:moveTo>
                <a:lnTo>
                  <a:pt x="700518" y="742160"/>
                </a:lnTo>
                <a:lnTo>
                  <a:pt x="846197" y="742160"/>
                </a:lnTo>
                <a:lnTo>
                  <a:pt x="846197" y="807131"/>
                </a:lnTo>
                <a:cubicBezTo>
                  <a:pt x="812845" y="833552"/>
                  <a:pt x="777544" y="860840"/>
                  <a:pt x="741450" y="887911"/>
                </a:cubicBezTo>
                <a:close/>
                <a:moveTo>
                  <a:pt x="730189" y="896285"/>
                </a:moveTo>
                <a:lnTo>
                  <a:pt x="700518" y="917942"/>
                </a:lnTo>
                <a:lnTo>
                  <a:pt x="700518" y="896285"/>
                </a:lnTo>
                <a:close/>
                <a:moveTo>
                  <a:pt x="854643" y="742160"/>
                </a:moveTo>
                <a:lnTo>
                  <a:pt x="926833" y="742160"/>
                </a:lnTo>
                <a:cubicBezTo>
                  <a:pt x="904310" y="760641"/>
                  <a:pt x="880125" y="780204"/>
                  <a:pt x="854643" y="800345"/>
                </a:cubicBezTo>
                <a:close/>
                <a:moveTo>
                  <a:pt x="854643" y="733714"/>
                </a:moveTo>
                <a:lnTo>
                  <a:pt x="854643" y="588036"/>
                </a:lnTo>
                <a:lnTo>
                  <a:pt x="1000321" y="588036"/>
                </a:lnTo>
                <a:lnTo>
                  <a:pt x="1000321" y="681016"/>
                </a:lnTo>
                <a:cubicBezTo>
                  <a:pt x="981624" y="696826"/>
                  <a:pt x="960328" y="714584"/>
                  <a:pt x="937011" y="733714"/>
                </a:cubicBezTo>
                <a:close/>
                <a:moveTo>
                  <a:pt x="692072" y="103717"/>
                </a:moveTo>
                <a:lnTo>
                  <a:pt x="692072" y="117288"/>
                </a:lnTo>
                <a:lnTo>
                  <a:pt x="674313" y="117288"/>
                </a:lnTo>
                <a:cubicBezTo>
                  <a:pt x="680161" y="112596"/>
                  <a:pt x="686080" y="108048"/>
                  <a:pt x="692072" y="103717"/>
                </a:cubicBezTo>
                <a:close/>
                <a:moveTo>
                  <a:pt x="546394" y="117288"/>
                </a:moveTo>
                <a:lnTo>
                  <a:pt x="546394" y="103717"/>
                </a:lnTo>
                <a:cubicBezTo>
                  <a:pt x="552386" y="108048"/>
                  <a:pt x="558305" y="112596"/>
                  <a:pt x="564224" y="117288"/>
                </a:cubicBezTo>
                <a:close/>
                <a:moveTo>
                  <a:pt x="383823" y="35931"/>
                </a:moveTo>
                <a:lnTo>
                  <a:pt x="383823" y="117288"/>
                </a:lnTo>
                <a:lnTo>
                  <a:pt x="238145" y="117288"/>
                </a:lnTo>
                <a:lnTo>
                  <a:pt x="238145" y="50730"/>
                </a:lnTo>
                <a:cubicBezTo>
                  <a:pt x="271569" y="38703"/>
                  <a:pt x="306797" y="32668"/>
                  <a:pt x="342314" y="32899"/>
                </a:cubicBezTo>
                <a:cubicBezTo>
                  <a:pt x="356174" y="32971"/>
                  <a:pt x="370107" y="33982"/>
                  <a:pt x="383823" y="35931"/>
                </a:cubicBezTo>
                <a:close/>
                <a:moveTo>
                  <a:pt x="134625" y="588036"/>
                </a:moveTo>
                <a:lnTo>
                  <a:pt x="229698" y="588036"/>
                </a:lnTo>
                <a:lnTo>
                  <a:pt x="229698" y="673869"/>
                </a:lnTo>
                <a:cubicBezTo>
                  <a:pt x="185735" y="636692"/>
                  <a:pt x="157509" y="611858"/>
                  <a:pt x="154189" y="608898"/>
                </a:cubicBezTo>
                <a:cubicBezTo>
                  <a:pt x="147330" y="601969"/>
                  <a:pt x="140906" y="595038"/>
                  <a:pt x="134625" y="588036"/>
                </a:cubicBezTo>
                <a:close/>
                <a:moveTo>
                  <a:pt x="619233" y="975765"/>
                </a:moveTo>
                <a:cubicBezTo>
                  <a:pt x="594977" y="959162"/>
                  <a:pt x="570649" y="941909"/>
                  <a:pt x="546394" y="924294"/>
                </a:cubicBezTo>
                <a:lnTo>
                  <a:pt x="546394" y="896285"/>
                </a:lnTo>
                <a:lnTo>
                  <a:pt x="692072" y="896285"/>
                </a:lnTo>
                <a:lnTo>
                  <a:pt x="692072" y="924294"/>
                </a:lnTo>
                <a:cubicBezTo>
                  <a:pt x="667889" y="941909"/>
                  <a:pt x="643489" y="959162"/>
                  <a:pt x="619233" y="975765"/>
                </a:cubicBezTo>
                <a:close/>
                <a:moveTo>
                  <a:pt x="1009056" y="673869"/>
                </a:moveTo>
                <a:lnTo>
                  <a:pt x="1009056" y="588036"/>
                </a:lnTo>
                <a:lnTo>
                  <a:pt x="1104130" y="588036"/>
                </a:lnTo>
                <a:cubicBezTo>
                  <a:pt x="1097849" y="595255"/>
                  <a:pt x="1091424" y="601969"/>
                  <a:pt x="1084566" y="608754"/>
                </a:cubicBezTo>
                <a:cubicBezTo>
                  <a:pt x="1080812" y="611786"/>
                  <a:pt x="1052731" y="636692"/>
                  <a:pt x="1008767" y="673869"/>
                </a:cubicBezTo>
                <a:close/>
                <a:moveTo>
                  <a:pt x="1196171" y="425465"/>
                </a:moveTo>
                <a:lnTo>
                  <a:pt x="1163181" y="425465"/>
                </a:lnTo>
                <a:lnTo>
                  <a:pt x="1163181" y="279715"/>
                </a:lnTo>
                <a:lnTo>
                  <a:pt x="1200791" y="279715"/>
                </a:lnTo>
                <a:cubicBezTo>
                  <a:pt x="1205195" y="300772"/>
                  <a:pt x="1207433" y="322234"/>
                  <a:pt x="1207361" y="343747"/>
                </a:cubicBezTo>
                <a:cubicBezTo>
                  <a:pt x="1207072" y="371366"/>
                  <a:pt x="1203246" y="398842"/>
                  <a:pt x="1195882" y="42546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36" name="Google Shape;1336;p33"/>
          <p:cNvGrpSpPr/>
          <p:nvPr/>
        </p:nvGrpSpPr>
        <p:grpSpPr>
          <a:xfrm rot="-784273">
            <a:off x="10842304" y="1525578"/>
            <a:ext cx="841017" cy="695921"/>
            <a:chOff x="2962468" y="5325918"/>
            <a:chExt cx="3191376" cy="2616157"/>
          </a:xfrm>
        </p:grpSpPr>
        <p:sp>
          <p:nvSpPr>
            <p:cNvPr id="1337" name="Google Shape;1337;p33"/>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8" name="Google Shape;1338;p33"/>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9" name="Google Shape;1339;p33"/>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3" name="Shape 1343"/>
        <p:cNvGrpSpPr/>
        <p:nvPr/>
      </p:nvGrpSpPr>
      <p:grpSpPr>
        <a:xfrm>
          <a:off x="0" y="0"/>
          <a:ext cx="0" cy="0"/>
          <a:chOff x="0" y="0"/>
          <a:chExt cx="0" cy="0"/>
        </a:xfrm>
      </p:grpSpPr>
      <p:sp>
        <p:nvSpPr>
          <p:cNvPr id="1344" name="Google Shape;1344;p34"/>
          <p:cNvSpPr/>
          <p:nvPr/>
        </p:nvSpPr>
        <p:spPr>
          <a:xfrm>
            <a:off x="922425" y="2336025"/>
            <a:ext cx="2817191" cy="2187261"/>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5" name="Google Shape;1345;p34"/>
          <p:cNvSpPr/>
          <p:nvPr/>
        </p:nvSpPr>
        <p:spPr>
          <a:xfrm>
            <a:off x="4772838" y="2336025"/>
            <a:ext cx="2817191" cy="2187261"/>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6" name="Google Shape;1346;p34"/>
          <p:cNvSpPr/>
          <p:nvPr/>
        </p:nvSpPr>
        <p:spPr>
          <a:xfrm>
            <a:off x="8623250" y="2336025"/>
            <a:ext cx="2817191" cy="2187261"/>
          </a:xfrm>
          <a:custGeom>
            <a:rect b="b" l="l" r="r" t="t"/>
            <a:pathLst>
              <a:path extrusionOk="0" h="751636" w="948549">
                <a:moveTo>
                  <a:pt x="938960" y="181320"/>
                </a:moveTo>
                <a:cubicBezTo>
                  <a:pt x="915859" y="97018"/>
                  <a:pt x="850022" y="31152"/>
                  <a:pt x="765705" y="8066"/>
                </a:cubicBezTo>
                <a:cubicBezTo>
                  <a:pt x="711924" y="-6372"/>
                  <a:pt x="604939" y="-13591"/>
                  <a:pt x="493045" y="98158"/>
                </a:cubicBezTo>
                <a:lnTo>
                  <a:pt x="472688" y="118516"/>
                </a:lnTo>
                <a:lnTo>
                  <a:pt x="452330" y="98158"/>
                </a:lnTo>
                <a:cubicBezTo>
                  <a:pt x="388443" y="34198"/>
                  <a:pt x="315748" y="269"/>
                  <a:pt x="242115" y="-20"/>
                </a:cubicBezTo>
                <a:lnTo>
                  <a:pt x="241465" y="-20"/>
                </a:lnTo>
                <a:cubicBezTo>
                  <a:pt x="107409" y="1085"/>
                  <a:pt x="-875" y="109716"/>
                  <a:pt x="-1525" y="243764"/>
                </a:cubicBezTo>
                <a:cubicBezTo>
                  <a:pt x="-1525" y="317037"/>
                  <a:pt x="32404" y="389443"/>
                  <a:pt x="96220" y="453547"/>
                </a:cubicBezTo>
                <a:cubicBezTo>
                  <a:pt x="104089" y="460766"/>
                  <a:pt x="290121" y="624492"/>
                  <a:pt x="467635" y="748008"/>
                </a:cubicBezTo>
                <a:lnTo>
                  <a:pt x="472832" y="751617"/>
                </a:lnTo>
                <a:lnTo>
                  <a:pt x="478030" y="748008"/>
                </a:lnTo>
                <a:cubicBezTo>
                  <a:pt x="652367" y="626729"/>
                  <a:pt x="829809" y="470944"/>
                  <a:pt x="849878" y="453186"/>
                </a:cubicBezTo>
                <a:cubicBezTo>
                  <a:pt x="960834" y="341509"/>
                  <a:pt x="953326" y="234957"/>
                  <a:pt x="938960" y="181320"/>
                </a:cubicBezTo>
                <a:close/>
                <a:moveTo>
                  <a:pt x="837317" y="439975"/>
                </a:moveTo>
                <a:cubicBezTo>
                  <a:pt x="829593" y="447194"/>
                  <a:pt x="647603" y="607166"/>
                  <a:pt x="472688" y="729527"/>
                </a:cubicBezTo>
                <a:cubicBezTo>
                  <a:pt x="297557" y="606805"/>
                  <a:pt x="115783" y="446833"/>
                  <a:pt x="108492" y="440769"/>
                </a:cubicBezTo>
                <a:cubicBezTo>
                  <a:pt x="48503" y="380491"/>
                  <a:pt x="16667" y="312489"/>
                  <a:pt x="16450" y="244053"/>
                </a:cubicBezTo>
                <a:cubicBezTo>
                  <a:pt x="17100" y="119945"/>
                  <a:pt x="117371" y="19407"/>
                  <a:pt x="241465" y="18461"/>
                </a:cubicBezTo>
                <a:lnTo>
                  <a:pt x="242043" y="18461"/>
                </a:lnTo>
                <a:cubicBezTo>
                  <a:pt x="310767" y="18461"/>
                  <a:pt x="379203" y="50802"/>
                  <a:pt x="439553" y="111297"/>
                </a:cubicBezTo>
                <a:lnTo>
                  <a:pt x="472688" y="144432"/>
                </a:lnTo>
                <a:lnTo>
                  <a:pt x="505823" y="111297"/>
                </a:lnTo>
                <a:cubicBezTo>
                  <a:pt x="611292" y="5828"/>
                  <a:pt x="710985" y="12541"/>
                  <a:pt x="761013" y="25969"/>
                </a:cubicBezTo>
                <a:cubicBezTo>
                  <a:pt x="839121" y="47272"/>
                  <a:pt x="900122" y="108279"/>
                  <a:pt x="921418" y="186374"/>
                </a:cubicBezTo>
                <a:cubicBezTo>
                  <a:pt x="934772" y="235896"/>
                  <a:pt x="941559" y="335228"/>
                  <a:pt x="837317" y="439975"/>
                </a:cubicBezTo>
                <a:close/>
              </a:path>
            </a:pathLst>
          </a:custGeom>
          <a:solidFill>
            <a:schemeClr val="accent3"/>
          </a:soli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7" name="Google Shape;1347;p34"/>
          <p:cNvSpPr txBox="1"/>
          <p:nvPr>
            <p:ph idx="2" type="title"/>
          </p:nvPr>
        </p:nvSpPr>
        <p:spPr>
          <a:xfrm>
            <a:off x="715025" y="74577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my cats. </a:t>
            </a:r>
            <a:endParaRPr/>
          </a:p>
        </p:txBody>
      </p:sp>
      <p:sp>
        <p:nvSpPr>
          <p:cNvPr id="1348" name="Google Shape;1348;p34"/>
          <p:cNvSpPr txBox="1"/>
          <p:nvPr>
            <p:ph idx="5" type="body"/>
          </p:nvPr>
        </p:nvSpPr>
        <p:spPr>
          <a:xfrm>
            <a:off x="4592545" y="47515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1349" name="Google Shape;1349;p34"/>
          <p:cNvSpPr txBox="1"/>
          <p:nvPr>
            <p:ph idx="6" type="body"/>
          </p:nvPr>
        </p:nvSpPr>
        <p:spPr>
          <a:xfrm>
            <a:off x="791225" y="47515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1350" name="Google Shape;1350;p34"/>
          <p:cNvSpPr txBox="1"/>
          <p:nvPr>
            <p:ph type="title"/>
          </p:nvPr>
        </p:nvSpPr>
        <p:spPr>
          <a:xfrm>
            <a:off x="791225" y="2759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100%</a:t>
            </a:r>
            <a:endParaRPr/>
          </a:p>
        </p:txBody>
      </p:sp>
      <p:sp>
        <p:nvSpPr>
          <p:cNvPr id="1351" name="Google Shape;1351;p34"/>
          <p:cNvSpPr txBox="1"/>
          <p:nvPr>
            <p:ph idx="3" type="title"/>
          </p:nvPr>
        </p:nvSpPr>
        <p:spPr>
          <a:xfrm>
            <a:off x="4668736" y="2759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25%</a:t>
            </a:r>
            <a:endParaRPr/>
          </a:p>
        </p:txBody>
      </p:sp>
      <p:sp>
        <p:nvSpPr>
          <p:cNvPr id="1352" name="Google Shape;1352;p34"/>
          <p:cNvSpPr txBox="1"/>
          <p:nvPr>
            <p:ph idx="4" type="title"/>
          </p:nvPr>
        </p:nvSpPr>
        <p:spPr>
          <a:xfrm>
            <a:off x="8557654" y="28353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75%</a:t>
            </a:r>
            <a:endParaRPr/>
          </a:p>
        </p:txBody>
      </p:sp>
      <p:sp>
        <p:nvSpPr>
          <p:cNvPr id="1353" name="Google Shape;1353;p34"/>
          <p:cNvSpPr txBox="1"/>
          <p:nvPr>
            <p:ph idx="1" type="body"/>
          </p:nvPr>
        </p:nvSpPr>
        <p:spPr>
          <a:xfrm>
            <a:off x="8557646" y="47627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7" name="Shape 1357"/>
        <p:cNvGrpSpPr/>
        <p:nvPr/>
      </p:nvGrpSpPr>
      <p:grpSpPr>
        <a:xfrm>
          <a:off x="0" y="0"/>
          <a:ext cx="0" cy="0"/>
          <a:chOff x="0" y="0"/>
          <a:chExt cx="0" cy="0"/>
        </a:xfrm>
      </p:grpSpPr>
      <p:sp>
        <p:nvSpPr>
          <p:cNvPr id="1358" name="Google Shape;1358;p35"/>
          <p:cNvSpPr txBox="1"/>
          <p:nvPr>
            <p:ph type="title"/>
          </p:nvPr>
        </p:nvSpPr>
        <p:spPr>
          <a:xfrm>
            <a:off x="720400" y="821975"/>
            <a:ext cx="96696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1359" name="Google Shape;1359;p35"/>
          <p:cNvSpPr txBox="1"/>
          <p:nvPr>
            <p:ph idx="1" type="subTitle"/>
          </p:nvPr>
        </p:nvSpPr>
        <p:spPr>
          <a:xfrm>
            <a:off x="720400" y="2392200"/>
            <a:ext cx="2679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a:t>
            </a:r>
            <a:endParaRPr/>
          </a:p>
        </p:txBody>
      </p:sp>
      <p:sp>
        <p:nvSpPr>
          <p:cNvPr id="1360" name="Google Shape;1360;p35"/>
          <p:cNvSpPr txBox="1"/>
          <p:nvPr>
            <p:ph idx="8" type="body"/>
          </p:nvPr>
        </p:nvSpPr>
        <p:spPr>
          <a:xfrm>
            <a:off x="7035984" y="4647200"/>
            <a:ext cx="2679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361" name="Google Shape;1361;p35"/>
          <p:cNvSpPr txBox="1"/>
          <p:nvPr>
            <p:ph idx="2" type="subTitle"/>
          </p:nvPr>
        </p:nvSpPr>
        <p:spPr>
          <a:xfrm>
            <a:off x="720400" y="4248925"/>
            <a:ext cx="2679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a:t>
            </a:r>
            <a:endParaRPr/>
          </a:p>
        </p:txBody>
      </p:sp>
      <p:sp>
        <p:nvSpPr>
          <p:cNvPr id="1362" name="Google Shape;1362;p35"/>
          <p:cNvSpPr txBox="1"/>
          <p:nvPr>
            <p:ph idx="13" type="body"/>
          </p:nvPr>
        </p:nvSpPr>
        <p:spPr>
          <a:xfrm>
            <a:off x="720400" y="2818400"/>
            <a:ext cx="2679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1363" name="Google Shape;1363;p35"/>
          <p:cNvSpPr txBox="1"/>
          <p:nvPr>
            <p:ph idx="3" type="subTitle"/>
          </p:nvPr>
        </p:nvSpPr>
        <p:spPr>
          <a:xfrm>
            <a:off x="7035984" y="2401580"/>
            <a:ext cx="2679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a:t>
            </a:r>
            <a:endParaRPr/>
          </a:p>
        </p:txBody>
      </p:sp>
      <p:sp>
        <p:nvSpPr>
          <p:cNvPr id="1364" name="Google Shape;1364;p35"/>
          <p:cNvSpPr txBox="1"/>
          <p:nvPr>
            <p:ph idx="15" type="body"/>
          </p:nvPr>
        </p:nvSpPr>
        <p:spPr>
          <a:xfrm>
            <a:off x="720400" y="4647200"/>
            <a:ext cx="2679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1365" name="Google Shape;1365;p35"/>
          <p:cNvSpPr txBox="1"/>
          <p:nvPr>
            <p:ph idx="4" type="subTitle"/>
          </p:nvPr>
        </p:nvSpPr>
        <p:spPr>
          <a:xfrm>
            <a:off x="3895251" y="2409550"/>
            <a:ext cx="2679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1366" name="Google Shape;1366;p35"/>
          <p:cNvSpPr txBox="1"/>
          <p:nvPr>
            <p:ph idx="5" type="subTitle"/>
          </p:nvPr>
        </p:nvSpPr>
        <p:spPr>
          <a:xfrm>
            <a:off x="3895251" y="4248925"/>
            <a:ext cx="2679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1367" name="Google Shape;1367;p35"/>
          <p:cNvSpPr txBox="1"/>
          <p:nvPr>
            <p:ph idx="6" type="subTitle"/>
          </p:nvPr>
        </p:nvSpPr>
        <p:spPr>
          <a:xfrm>
            <a:off x="7035984" y="4230380"/>
            <a:ext cx="2679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1368" name="Google Shape;1368;p35"/>
          <p:cNvSpPr txBox="1"/>
          <p:nvPr>
            <p:ph idx="7" type="body"/>
          </p:nvPr>
        </p:nvSpPr>
        <p:spPr>
          <a:xfrm>
            <a:off x="3895251" y="2818400"/>
            <a:ext cx="2679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369" name="Google Shape;1369;p35"/>
          <p:cNvSpPr txBox="1"/>
          <p:nvPr>
            <p:ph idx="9" type="body"/>
          </p:nvPr>
        </p:nvSpPr>
        <p:spPr>
          <a:xfrm>
            <a:off x="3895251" y="4647200"/>
            <a:ext cx="2679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1370" name="Google Shape;1370;p35"/>
          <p:cNvSpPr txBox="1"/>
          <p:nvPr>
            <p:ph idx="14" type="body"/>
          </p:nvPr>
        </p:nvSpPr>
        <p:spPr>
          <a:xfrm>
            <a:off x="7035984" y="2818400"/>
            <a:ext cx="2679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4" name="Shape 1374"/>
        <p:cNvGrpSpPr/>
        <p:nvPr/>
      </p:nvGrpSpPr>
      <p:grpSpPr>
        <a:xfrm>
          <a:off x="0" y="0"/>
          <a:ext cx="0" cy="0"/>
          <a:chOff x="0" y="0"/>
          <a:chExt cx="0" cy="0"/>
        </a:xfrm>
      </p:grpSpPr>
      <p:sp>
        <p:nvSpPr>
          <p:cNvPr id="1375" name="Google Shape;1375;p36"/>
          <p:cNvSpPr txBox="1"/>
          <p:nvPr>
            <p:ph type="title"/>
          </p:nvPr>
        </p:nvSpPr>
        <p:spPr>
          <a:xfrm>
            <a:off x="1189050" y="5933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376" name="Google Shape;1376;p36"/>
          <p:cNvSpPr txBox="1"/>
          <p:nvPr>
            <p:ph idx="1" type="subTitle"/>
          </p:nvPr>
        </p:nvSpPr>
        <p:spPr>
          <a:xfrm>
            <a:off x="1341452" y="34872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3200">
                <a:latin typeface="Ruge Boogie"/>
                <a:ea typeface="Ruge Boogie"/>
                <a:cs typeface="Ruge Boogie"/>
                <a:sym typeface="Ruge Boogie"/>
              </a:rPr>
              <a:t>Erika V.</a:t>
            </a:r>
            <a:endParaRPr b="0" sz="3200">
              <a:latin typeface="Ruge Boogie"/>
              <a:ea typeface="Ruge Boogie"/>
              <a:cs typeface="Ruge Boogie"/>
              <a:sym typeface="Ruge Boogie"/>
            </a:endParaRPr>
          </a:p>
        </p:txBody>
      </p:sp>
      <p:sp>
        <p:nvSpPr>
          <p:cNvPr id="1377" name="Google Shape;1377;p36"/>
          <p:cNvSpPr txBox="1"/>
          <p:nvPr>
            <p:ph idx="2" type="subTitle"/>
          </p:nvPr>
        </p:nvSpPr>
        <p:spPr>
          <a:xfrm>
            <a:off x="4865702" y="34872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3200">
                <a:latin typeface="Ruge Boogie"/>
                <a:ea typeface="Ruge Boogie"/>
                <a:cs typeface="Ruge Boogie"/>
                <a:sym typeface="Ruge Boogie"/>
              </a:rPr>
              <a:t>John S.</a:t>
            </a:r>
            <a:endParaRPr b="0" sz="3200">
              <a:latin typeface="Ruge Boogie"/>
              <a:ea typeface="Ruge Boogie"/>
              <a:cs typeface="Ruge Boogie"/>
              <a:sym typeface="Ruge Boogie"/>
            </a:endParaRPr>
          </a:p>
        </p:txBody>
      </p:sp>
      <p:sp>
        <p:nvSpPr>
          <p:cNvPr id="1378" name="Google Shape;1378;p36"/>
          <p:cNvSpPr txBox="1"/>
          <p:nvPr>
            <p:ph idx="3" type="subTitle"/>
          </p:nvPr>
        </p:nvSpPr>
        <p:spPr>
          <a:xfrm>
            <a:off x="8389952" y="34872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3200">
                <a:latin typeface="Ruge Boogie"/>
                <a:ea typeface="Ruge Boogie"/>
                <a:cs typeface="Ruge Boogie"/>
                <a:sym typeface="Ruge Boogie"/>
              </a:rPr>
              <a:t>Marie M.</a:t>
            </a:r>
            <a:endParaRPr b="0" sz="3200">
              <a:latin typeface="Ruge Boogie"/>
              <a:ea typeface="Ruge Boogie"/>
              <a:cs typeface="Ruge Boogie"/>
              <a:sym typeface="Ruge Boogie"/>
            </a:endParaRPr>
          </a:p>
        </p:txBody>
      </p:sp>
      <p:sp>
        <p:nvSpPr>
          <p:cNvPr id="1379" name="Google Shape;1379;p36"/>
          <p:cNvSpPr txBox="1"/>
          <p:nvPr>
            <p:ph idx="4" type="body"/>
          </p:nvPr>
        </p:nvSpPr>
        <p:spPr>
          <a:xfrm>
            <a:off x="1341450" y="41538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1380" name="Google Shape;1380;p36"/>
          <p:cNvSpPr txBox="1"/>
          <p:nvPr>
            <p:ph idx="5" type="body"/>
          </p:nvPr>
        </p:nvSpPr>
        <p:spPr>
          <a:xfrm>
            <a:off x="4865700" y="41423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1381" name="Google Shape;1381;p36"/>
          <p:cNvSpPr txBox="1"/>
          <p:nvPr>
            <p:ph idx="6" type="body"/>
          </p:nvPr>
        </p:nvSpPr>
        <p:spPr>
          <a:xfrm>
            <a:off x="8389950" y="41291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1382" name="Google Shape;1382;p36"/>
          <p:cNvSpPr/>
          <p:nvPr/>
        </p:nvSpPr>
        <p:spPr>
          <a:xfrm>
            <a:off x="1271067" y="2130513"/>
            <a:ext cx="1393200" cy="1393200"/>
          </a:xfrm>
          <a:prstGeom prst="heart">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3" name="Google Shape;1383;p36"/>
          <p:cNvSpPr/>
          <p:nvPr/>
        </p:nvSpPr>
        <p:spPr>
          <a:xfrm>
            <a:off x="4796142" y="2159242"/>
            <a:ext cx="1393200" cy="1393200"/>
          </a:xfrm>
          <a:prstGeom prst="heart">
            <a:avLst/>
          </a:pr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4" name="Google Shape;1384;p36"/>
          <p:cNvSpPr/>
          <p:nvPr/>
        </p:nvSpPr>
        <p:spPr>
          <a:xfrm>
            <a:off x="8319567" y="2159259"/>
            <a:ext cx="1393200" cy="1393200"/>
          </a:xfrm>
          <a:prstGeom prst="heart">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385" name="Google Shape;1385;p36"/>
          <p:cNvPicPr preferRelativeResize="0"/>
          <p:nvPr/>
        </p:nvPicPr>
        <p:blipFill rotWithShape="1">
          <a:blip r:embed="rId3">
            <a:alphaModFix/>
          </a:blip>
          <a:srcRect b="61743" l="33004" r="25212" t="8689"/>
          <a:stretch/>
        </p:blipFill>
        <p:spPr>
          <a:xfrm>
            <a:off x="1952702" y="2131007"/>
            <a:ext cx="1389900" cy="1389900"/>
          </a:xfrm>
          <a:prstGeom prst="rect">
            <a:avLst/>
          </a:prstGeom>
          <a:noFill/>
          <a:ln>
            <a:noFill/>
          </a:ln>
          <a:effectLst>
            <a:outerShdw blurRad="57150" rotWithShape="0" algn="bl" dir="5400000" dist="19050">
              <a:srgbClr val="000000">
                <a:alpha val="50000"/>
              </a:srgbClr>
            </a:outerShdw>
          </a:effectLst>
        </p:spPr>
      </p:pic>
      <p:pic>
        <p:nvPicPr>
          <p:cNvPr id="1386" name="Google Shape;1386;p36"/>
          <p:cNvPicPr preferRelativeResize="0"/>
          <p:nvPr/>
        </p:nvPicPr>
        <p:blipFill rotWithShape="1">
          <a:blip r:embed="rId4">
            <a:alphaModFix/>
          </a:blip>
          <a:srcRect b="14540" l="32897" r="25727" t="19488"/>
          <a:stretch/>
        </p:blipFill>
        <p:spPr>
          <a:xfrm>
            <a:off x="5477775" y="2140013"/>
            <a:ext cx="1389900" cy="1389900"/>
          </a:xfrm>
          <a:prstGeom prst="rect">
            <a:avLst/>
          </a:prstGeom>
          <a:noFill/>
          <a:ln>
            <a:noFill/>
          </a:ln>
          <a:effectLst>
            <a:outerShdw blurRad="57150" rotWithShape="0" algn="bl" dir="5400000" dist="19050">
              <a:srgbClr val="000000">
                <a:alpha val="50000"/>
              </a:srgbClr>
            </a:outerShdw>
          </a:effectLst>
        </p:spPr>
      </p:pic>
      <p:pic>
        <p:nvPicPr>
          <p:cNvPr id="1387" name="Google Shape;1387;p36"/>
          <p:cNvPicPr preferRelativeResize="0"/>
          <p:nvPr/>
        </p:nvPicPr>
        <p:blipFill rotWithShape="1">
          <a:blip r:embed="rId5">
            <a:alphaModFix/>
          </a:blip>
          <a:srcRect b="50920" l="24173" r="0" t="0"/>
          <a:stretch/>
        </p:blipFill>
        <p:spPr>
          <a:xfrm>
            <a:off x="9001202" y="2141684"/>
            <a:ext cx="1389900" cy="1389900"/>
          </a:xfrm>
          <a:prstGeom prst="rect">
            <a:avLst/>
          </a:prstGeom>
          <a:noFill/>
          <a:ln>
            <a:noFill/>
          </a:ln>
          <a:effectLst>
            <a:outerShdw blurRad="57150" rotWithShape="0" algn="bl" dir="5400000" dist="19050">
              <a:srgbClr val="000000">
                <a:alpha val="50000"/>
              </a:srgbClr>
            </a:outerShdw>
          </a:effectLst>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91" name="Shape 1391"/>
        <p:cNvGrpSpPr/>
        <p:nvPr/>
      </p:nvGrpSpPr>
      <p:grpSpPr>
        <a:xfrm>
          <a:off x="0" y="0"/>
          <a:ext cx="0" cy="0"/>
          <a:chOff x="0" y="0"/>
          <a:chExt cx="0" cy="0"/>
        </a:xfrm>
      </p:grpSpPr>
      <p:sp>
        <p:nvSpPr>
          <p:cNvPr id="1392" name="Google Shape;1392;p37"/>
          <p:cNvSpPr txBox="1"/>
          <p:nvPr>
            <p:ph type="title"/>
          </p:nvPr>
        </p:nvSpPr>
        <p:spPr>
          <a:xfrm>
            <a:off x="415600" y="4409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an editable world map.</a:t>
            </a:r>
            <a:endParaRPr/>
          </a:p>
        </p:txBody>
      </p:sp>
      <p:sp>
        <p:nvSpPr>
          <p:cNvPr id="1393" name="Google Shape;1393;p37"/>
          <p:cNvSpPr txBox="1"/>
          <p:nvPr>
            <p:ph idx="1" type="subTitle"/>
          </p:nvPr>
        </p:nvSpPr>
        <p:spPr>
          <a:xfrm>
            <a:off x="8378500" y="20347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Showcase places</a:t>
            </a:r>
            <a:endParaRPr>
              <a:solidFill>
                <a:schemeClr val="accent1"/>
              </a:solidFill>
            </a:endParaRPr>
          </a:p>
        </p:txBody>
      </p:sp>
      <p:sp>
        <p:nvSpPr>
          <p:cNvPr id="1394" name="Google Shape;1394;p37"/>
          <p:cNvSpPr txBox="1"/>
          <p:nvPr>
            <p:ph idx="2" type="subTitle"/>
          </p:nvPr>
        </p:nvSpPr>
        <p:spPr>
          <a:xfrm>
            <a:off x="8378500" y="42551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100% Editable</a:t>
            </a:r>
            <a:endParaRPr>
              <a:solidFill>
                <a:schemeClr val="accent1"/>
              </a:solidFill>
            </a:endParaRPr>
          </a:p>
        </p:txBody>
      </p:sp>
      <p:grpSp>
        <p:nvGrpSpPr>
          <p:cNvPr id="1395" name="Google Shape;1395;p37"/>
          <p:cNvGrpSpPr/>
          <p:nvPr/>
        </p:nvGrpSpPr>
        <p:grpSpPr>
          <a:xfrm>
            <a:off x="95072" y="2144788"/>
            <a:ext cx="7944879" cy="3615709"/>
            <a:chOff x="275475" y="1342375"/>
            <a:chExt cx="7012250" cy="3021400"/>
          </a:xfrm>
        </p:grpSpPr>
        <p:sp>
          <p:nvSpPr>
            <p:cNvPr id="1396" name="Google Shape;1396;p37"/>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7" name="Google Shape;1397;p37"/>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8" name="Google Shape;1398;p37"/>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9" name="Google Shape;1399;p37"/>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0" name="Google Shape;1400;p37"/>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1" name="Google Shape;1401;p37"/>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2" name="Google Shape;1402;p37"/>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3" name="Google Shape;1403;p37"/>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4" name="Google Shape;1404;p37"/>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5" name="Google Shape;1405;p37"/>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6" name="Google Shape;1406;p37"/>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7" name="Google Shape;1407;p37"/>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8" name="Google Shape;1408;p37"/>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9" name="Google Shape;1409;p37"/>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0" name="Google Shape;1410;p37"/>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1" name="Google Shape;1411;p37"/>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2" name="Google Shape;1412;p37"/>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3" name="Google Shape;1413;p37"/>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4" name="Google Shape;1414;p37"/>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5" name="Google Shape;1415;p37"/>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6" name="Google Shape;1416;p37"/>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7" name="Google Shape;1417;p37"/>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8" name="Google Shape;1418;p37"/>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9" name="Google Shape;1419;p37"/>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0" name="Google Shape;1420;p37"/>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1" name="Google Shape;1421;p37"/>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2" name="Google Shape;1422;p37"/>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3" name="Google Shape;1423;p37"/>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4" name="Google Shape;1424;p37"/>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5" name="Google Shape;1425;p37"/>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6" name="Google Shape;1426;p37"/>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7" name="Google Shape;1427;p37"/>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8" name="Google Shape;1428;p37"/>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9" name="Google Shape;1429;p37"/>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0" name="Google Shape;1430;p37"/>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1" name="Google Shape;1431;p37"/>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2" name="Google Shape;1432;p37"/>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3" name="Google Shape;1433;p37"/>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4" name="Google Shape;1434;p37"/>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5" name="Google Shape;1435;p37"/>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6" name="Google Shape;1436;p37"/>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7" name="Google Shape;1437;p37"/>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8" name="Google Shape;1438;p37"/>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9" name="Google Shape;1439;p37"/>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0" name="Google Shape;1440;p37"/>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1" name="Google Shape;1441;p37"/>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2" name="Google Shape;1442;p37"/>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3" name="Google Shape;1443;p37"/>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4" name="Google Shape;1444;p37"/>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5" name="Google Shape;1445;p37"/>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6" name="Google Shape;1446;p37"/>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7" name="Google Shape;1447;p37"/>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8" name="Google Shape;1448;p37"/>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9" name="Google Shape;1449;p37"/>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0" name="Google Shape;1450;p37"/>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1" name="Google Shape;1451;p37"/>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2" name="Google Shape;1452;p37"/>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3" name="Google Shape;1453;p37"/>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4" name="Google Shape;1454;p37"/>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5" name="Google Shape;1455;p37"/>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6" name="Google Shape;1456;p37"/>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7" name="Google Shape;1457;p37"/>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8" name="Google Shape;1458;p37"/>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9" name="Google Shape;1459;p37"/>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0" name="Google Shape;1460;p37"/>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1" name="Google Shape;1461;p37"/>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2" name="Google Shape;1462;p37"/>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3" name="Google Shape;1463;p37"/>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4" name="Google Shape;1464;p37"/>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5" name="Google Shape;1465;p37"/>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6" name="Google Shape;1466;p37"/>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7" name="Google Shape;1467;p37"/>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8" name="Google Shape;1468;p37"/>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9" name="Google Shape;1469;p37"/>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0" name="Google Shape;1470;p37"/>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1" name="Google Shape;1471;p37"/>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2" name="Google Shape;1472;p37"/>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3" name="Google Shape;1473;p37"/>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4" name="Google Shape;1474;p37"/>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5" name="Google Shape;1475;p37"/>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6" name="Google Shape;1476;p37"/>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7" name="Google Shape;1477;p37"/>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8" name="Google Shape;1478;p37"/>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9" name="Google Shape;1479;p37"/>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0" name="Google Shape;1480;p37"/>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1" name="Google Shape;1481;p37"/>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2" name="Google Shape;1482;p37"/>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3" name="Google Shape;1483;p37"/>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4" name="Google Shape;1484;p37"/>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5" name="Google Shape;1485;p37"/>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6" name="Google Shape;1486;p37"/>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7" name="Google Shape;1487;p37"/>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8" name="Google Shape;1488;p37"/>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9" name="Google Shape;1489;p37"/>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0" name="Google Shape;1490;p37"/>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1" name="Google Shape;1491;p37"/>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2" name="Google Shape;1492;p37"/>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3" name="Google Shape;1493;p37"/>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4" name="Google Shape;1494;p37"/>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5" name="Google Shape;1495;p37"/>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6" name="Google Shape;1496;p37"/>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7" name="Google Shape;1497;p37"/>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8" name="Google Shape;1498;p37"/>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9" name="Google Shape;1499;p37"/>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0" name="Google Shape;1500;p37"/>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1" name="Google Shape;1501;p37"/>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2" name="Google Shape;1502;p37"/>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3" name="Google Shape;1503;p37"/>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4" name="Google Shape;1504;p37"/>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5" name="Google Shape;1505;p37"/>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6" name="Google Shape;1506;p37"/>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7" name="Google Shape;1507;p37"/>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8" name="Google Shape;1508;p37"/>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9" name="Google Shape;1509;p37"/>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0" name="Google Shape;1510;p37"/>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1" name="Google Shape;1511;p37"/>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2" name="Google Shape;1512;p37"/>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3" name="Google Shape;1513;p37"/>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4" name="Google Shape;1514;p37"/>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5" name="Google Shape;1515;p37"/>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6" name="Google Shape;1516;p37"/>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7" name="Google Shape;1517;p37"/>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8" name="Google Shape;1518;p37"/>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9" name="Google Shape;1519;p37"/>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0" name="Google Shape;1520;p37"/>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1" name="Google Shape;1521;p37"/>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2" name="Google Shape;1522;p37"/>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3" name="Google Shape;1523;p37"/>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4" name="Google Shape;1524;p37"/>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5" name="Google Shape;1525;p37"/>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6" name="Google Shape;1526;p37"/>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7" name="Google Shape;1527;p37"/>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8" name="Google Shape;1528;p37"/>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9" name="Google Shape;1529;p37"/>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0" name="Google Shape;1530;p37"/>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1" name="Google Shape;1531;p37"/>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2" name="Google Shape;1532;p37"/>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3" name="Google Shape;1533;p37"/>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4" name="Google Shape;1534;p37"/>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5" name="Google Shape;1535;p37"/>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6" name="Google Shape;1536;p37"/>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7" name="Google Shape;1537;p37"/>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8" name="Google Shape;1538;p37"/>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9" name="Google Shape;1539;p37"/>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0" name="Google Shape;1540;p37"/>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1" name="Google Shape;1541;p37"/>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2" name="Google Shape;1542;p37"/>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3" name="Google Shape;1543;p37"/>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4" name="Google Shape;1544;p37"/>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5" name="Google Shape;1545;p37"/>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6" name="Google Shape;1546;p37"/>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7" name="Google Shape;1547;p37"/>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8" name="Google Shape;1548;p37"/>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9" name="Google Shape;1549;p37"/>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0" name="Google Shape;1550;p37"/>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1" name="Google Shape;1551;p37"/>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2" name="Google Shape;1552;p37"/>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3" name="Google Shape;1553;p37"/>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4" name="Google Shape;1554;p37"/>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5" name="Google Shape;1555;p37"/>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6" name="Google Shape;1556;p37"/>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7" name="Google Shape;1557;p37"/>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8" name="Google Shape;1558;p37"/>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59" name="Google Shape;1559;p37"/>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0" name="Google Shape;1560;p37"/>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1" name="Google Shape;1561;p37"/>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2" name="Google Shape;1562;p37"/>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3" name="Google Shape;1563;p37"/>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4" name="Google Shape;1564;p37"/>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5" name="Google Shape;1565;p37"/>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6" name="Google Shape;1566;p37"/>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7" name="Google Shape;1567;p37"/>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8" name="Google Shape;1568;p37"/>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69" name="Google Shape;1569;p37"/>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0" name="Google Shape;1570;p37"/>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1" name="Google Shape;1571;p37"/>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2" name="Google Shape;1572;p37"/>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3" name="Google Shape;1573;p37"/>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4" name="Google Shape;1574;p37"/>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5" name="Google Shape;1575;p37"/>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6" name="Google Shape;1576;p37"/>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7" name="Google Shape;1577;p37"/>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8" name="Google Shape;1578;p37"/>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79" name="Google Shape;1579;p37"/>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0" name="Google Shape;1580;p37"/>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1" name="Google Shape;1581;p37"/>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2" name="Google Shape;1582;p37"/>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3" name="Google Shape;1583;p37"/>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4" name="Google Shape;1584;p37"/>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5" name="Google Shape;1585;p37"/>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6" name="Google Shape;1586;p37"/>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7" name="Google Shape;1587;p37"/>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8" name="Google Shape;1588;p37"/>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89" name="Google Shape;1589;p37"/>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0" name="Google Shape;1590;p37"/>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1" name="Google Shape;1591;p37"/>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2" name="Google Shape;1592;p37"/>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3" name="Google Shape;1593;p37"/>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4" name="Google Shape;1594;p37"/>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5" name="Google Shape;1595;p37"/>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6" name="Google Shape;1596;p37"/>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7" name="Google Shape;1597;p37"/>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8" name="Google Shape;1598;p37"/>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99" name="Google Shape;1599;p37"/>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600" name="Google Shape;1600;p37"/>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601" name="Google Shape;1601;p37"/>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602" name="Google Shape;1602;p37"/>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603" name="Google Shape;1603;p37"/>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604" name="Google Shape;1604;p37"/>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605" name="Google Shape;1605;p37"/>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606" name="Google Shape;1606;p37"/>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1607" name="Google Shape;1607;p37"/>
          <p:cNvSpPr txBox="1"/>
          <p:nvPr>
            <p:ph idx="3" type="body"/>
          </p:nvPr>
        </p:nvSpPr>
        <p:spPr>
          <a:xfrm>
            <a:off x="8378500" y="24707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1608" name="Google Shape;1608;p37"/>
          <p:cNvSpPr txBox="1"/>
          <p:nvPr>
            <p:ph idx="4" type="body"/>
          </p:nvPr>
        </p:nvSpPr>
        <p:spPr>
          <a:xfrm>
            <a:off x="8378500" y="46591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
        <p:nvSpPr>
          <p:cNvPr id="1609" name="Google Shape;1609;p37"/>
          <p:cNvSpPr/>
          <p:nvPr/>
        </p:nvSpPr>
        <p:spPr>
          <a:xfrm>
            <a:off x="2814825" y="4432251"/>
            <a:ext cx="262500" cy="249600"/>
          </a:xfrm>
          <a:prstGeom prst="heart">
            <a:avLst/>
          </a:prstGeom>
          <a:solidFill>
            <a:schemeClr val="accent2"/>
          </a:solidFill>
          <a:ln cap="flat" cmpd="sng" w="9525">
            <a:solidFill>
              <a:schemeClr val="accent4"/>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10" name="Google Shape;1610;p37"/>
          <p:cNvGrpSpPr/>
          <p:nvPr/>
        </p:nvGrpSpPr>
        <p:grpSpPr>
          <a:xfrm rot="10800000">
            <a:off x="2944423" y="2367696"/>
            <a:ext cx="5476000" cy="2105079"/>
            <a:chOff x="-12" y="-20554"/>
            <a:chExt cx="10012800" cy="5456400"/>
          </a:xfrm>
        </p:grpSpPr>
        <p:cxnSp>
          <p:nvCxnSpPr>
            <p:cNvPr id="1611" name="Google Shape;1611;p37"/>
            <p:cNvCxnSpPr/>
            <p:nvPr/>
          </p:nvCxnSpPr>
          <p:spPr>
            <a:xfrm>
              <a:off x="-12" y="5435846"/>
              <a:ext cx="10012800" cy="0"/>
            </a:xfrm>
            <a:prstGeom prst="straightConnector1">
              <a:avLst/>
            </a:prstGeom>
            <a:noFill/>
            <a:ln cap="flat" cmpd="sng" w="9525">
              <a:solidFill>
                <a:srgbClr val="000000"/>
              </a:solidFill>
              <a:prstDash val="solid"/>
              <a:round/>
              <a:headEnd len="sm" w="sm" type="none"/>
              <a:tailEnd len="sm" w="sm" type="none"/>
            </a:ln>
            <a:effectLst>
              <a:outerShdw blurRad="57150" rotWithShape="0" algn="bl" dir="5400000" dist="19050">
                <a:srgbClr val="000000">
                  <a:alpha val="50000"/>
                </a:srgbClr>
              </a:outerShdw>
            </a:effectLst>
          </p:spPr>
        </p:cxnSp>
        <p:cxnSp>
          <p:nvCxnSpPr>
            <p:cNvPr id="1612" name="Google Shape;1612;p37"/>
            <p:cNvCxnSpPr/>
            <p:nvPr/>
          </p:nvCxnSpPr>
          <p:spPr>
            <a:xfrm rot="10800000">
              <a:off x="10012788" y="-20554"/>
              <a:ext cx="0" cy="5456400"/>
            </a:xfrm>
            <a:prstGeom prst="straightConnector1">
              <a:avLst/>
            </a:prstGeom>
            <a:noFill/>
            <a:ln cap="flat" cmpd="sng" w="9525">
              <a:solidFill>
                <a:srgbClr val="000000"/>
              </a:solidFill>
              <a:prstDash val="solid"/>
              <a:round/>
              <a:headEnd len="sm" w="sm" type="none"/>
              <a:tailEnd len="sm" w="sm" type="none"/>
            </a:ln>
            <a:effectLst>
              <a:outerShdw blurRad="57150" rotWithShape="0" algn="bl" dir="5400000" dist="19050">
                <a:srgbClr val="000000">
                  <a:alpha val="50000"/>
                </a:srgbClr>
              </a:outerShdw>
            </a:effectLst>
          </p:spPr>
        </p:cxnSp>
      </p:grpSp>
      <p:grpSp>
        <p:nvGrpSpPr>
          <p:cNvPr id="1613" name="Google Shape;1613;p37"/>
          <p:cNvGrpSpPr/>
          <p:nvPr/>
        </p:nvGrpSpPr>
        <p:grpSpPr>
          <a:xfrm rot="10800000">
            <a:off x="6999034" y="4559220"/>
            <a:ext cx="1458865" cy="302830"/>
            <a:chOff x="-12" y="-20554"/>
            <a:chExt cx="10012800" cy="5456400"/>
          </a:xfrm>
        </p:grpSpPr>
        <p:cxnSp>
          <p:nvCxnSpPr>
            <p:cNvPr id="1614" name="Google Shape;1614;p37"/>
            <p:cNvCxnSpPr/>
            <p:nvPr/>
          </p:nvCxnSpPr>
          <p:spPr>
            <a:xfrm>
              <a:off x="-12" y="5435846"/>
              <a:ext cx="10012800" cy="0"/>
            </a:xfrm>
            <a:prstGeom prst="straightConnector1">
              <a:avLst/>
            </a:prstGeom>
            <a:noFill/>
            <a:ln cap="flat" cmpd="sng" w="9525">
              <a:solidFill>
                <a:srgbClr val="000000"/>
              </a:solidFill>
              <a:prstDash val="solid"/>
              <a:round/>
              <a:headEnd len="sm" w="sm" type="none"/>
              <a:tailEnd len="sm" w="sm" type="none"/>
            </a:ln>
            <a:effectLst>
              <a:outerShdw blurRad="57150" rotWithShape="0" algn="bl" dir="5400000" dist="19050">
                <a:srgbClr val="000000">
                  <a:alpha val="50000"/>
                </a:srgbClr>
              </a:outerShdw>
            </a:effectLst>
          </p:spPr>
        </p:cxnSp>
        <p:cxnSp>
          <p:nvCxnSpPr>
            <p:cNvPr id="1615" name="Google Shape;1615;p37"/>
            <p:cNvCxnSpPr/>
            <p:nvPr/>
          </p:nvCxnSpPr>
          <p:spPr>
            <a:xfrm rot="10800000">
              <a:off x="10012788" y="-20554"/>
              <a:ext cx="0" cy="5456400"/>
            </a:xfrm>
            <a:prstGeom prst="straightConnector1">
              <a:avLst/>
            </a:prstGeom>
            <a:noFill/>
            <a:ln cap="flat" cmpd="sng" w="9525">
              <a:solidFill>
                <a:srgbClr val="000000"/>
              </a:solidFill>
              <a:prstDash val="solid"/>
              <a:round/>
              <a:headEnd len="sm" w="sm" type="none"/>
              <a:tailEnd len="sm" w="sm" type="none"/>
            </a:ln>
            <a:effectLst>
              <a:outerShdw blurRad="57150" rotWithShape="0" algn="bl" dir="5400000" dist="19050">
                <a:srgbClr val="000000">
                  <a:alpha val="50000"/>
                </a:srgbClr>
              </a:outerShdw>
            </a:effectLst>
          </p:spPr>
        </p:cxnSp>
      </p:grpSp>
      <p:sp>
        <p:nvSpPr>
          <p:cNvPr id="1616" name="Google Shape;1616;p37"/>
          <p:cNvSpPr/>
          <p:nvPr/>
        </p:nvSpPr>
        <p:spPr>
          <a:xfrm>
            <a:off x="6887425" y="4858951"/>
            <a:ext cx="262500" cy="249600"/>
          </a:xfrm>
          <a:prstGeom prst="heart">
            <a:avLst/>
          </a:prstGeom>
          <a:solidFill>
            <a:schemeClr val="accent1"/>
          </a:solidFill>
          <a:ln cap="flat" cmpd="sng" w="9525">
            <a:solidFill>
              <a:schemeClr val="accent4"/>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20" name="Shape 1620"/>
        <p:cNvGrpSpPr/>
        <p:nvPr/>
      </p:nvGrpSpPr>
      <p:grpSpPr>
        <a:xfrm>
          <a:off x="0" y="0"/>
          <a:ext cx="0" cy="0"/>
          <a:chOff x="0" y="0"/>
          <a:chExt cx="0" cy="0"/>
        </a:xfrm>
      </p:grpSpPr>
      <p:sp>
        <p:nvSpPr>
          <p:cNvPr id="1621" name="Google Shape;1621;p38"/>
          <p:cNvSpPr/>
          <p:nvPr/>
        </p:nvSpPr>
        <p:spPr>
          <a:xfrm>
            <a:off x="-225" y="2581750"/>
            <a:ext cx="12192442" cy="641075"/>
          </a:xfrm>
          <a:custGeom>
            <a:rect b="b" l="l" r="r" t="t"/>
            <a:pathLst>
              <a:path extrusionOk="0" h="25643" w="367104">
                <a:moveTo>
                  <a:pt x="0" y="25643"/>
                </a:moveTo>
                <a:cubicBezTo>
                  <a:pt x="7545" y="24000"/>
                  <a:pt x="25624" y="16529"/>
                  <a:pt x="45271" y="15782"/>
                </a:cubicBezTo>
                <a:cubicBezTo>
                  <a:pt x="64919" y="15035"/>
                  <a:pt x="95548" y="22654"/>
                  <a:pt x="117885" y="21160"/>
                </a:cubicBezTo>
                <a:cubicBezTo>
                  <a:pt x="140222" y="19666"/>
                  <a:pt x="158750" y="6966"/>
                  <a:pt x="179294" y="6817"/>
                </a:cubicBezTo>
                <a:cubicBezTo>
                  <a:pt x="199838" y="6668"/>
                  <a:pt x="218066" y="21385"/>
                  <a:pt x="241150" y="20264"/>
                </a:cubicBezTo>
                <a:cubicBezTo>
                  <a:pt x="264234" y="19143"/>
                  <a:pt x="296806" y="840"/>
                  <a:pt x="317798" y="93"/>
                </a:cubicBezTo>
                <a:cubicBezTo>
                  <a:pt x="338790" y="-654"/>
                  <a:pt x="358886" y="13167"/>
                  <a:pt x="367104" y="15782"/>
                </a:cubicBezTo>
              </a:path>
            </a:pathLst>
          </a:custGeom>
          <a:noFill/>
          <a:ln cap="flat" cmpd="sng" w="19050">
            <a:solidFill>
              <a:schemeClr val="dk1"/>
            </a:solidFill>
            <a:prstDash val="solid"/>
            <a:round/>
            <a:headEnd len="med" w="med" type="none"/>
            <a:tailEnd len="med" w="med" type="none"/>
          </a:ln>
          <a:effectLst>
            <a:outerShdw blurRad="57150" rotWithShape="0" algn="bl" dir="5400000" dist="19050">
              <a:srgbClr val="000000"/>
            </a:outerShdw>
          </a:effectLst>
        </p:spPr>
      </p:sp>
      <p:sp>
        <p:nvSpPr>
          <p:cNvPr id="1622" name="Google Shape;1622;p38"/>
          <p:cNvSpPr txBox="1"/>
          <p:nvPr>
            <p:ph type="title"/>
          </p:nvPr>
        </p:nvSpPr>
        <p:spPr>
          <a:xfrm>
            <a:off x="453650" y="6177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 or process</a:t>
            </a:r>
            <a:endParaRPr/>
          </a:p>
        </p:txBody>
      </p:sp>
      <p:sp>
        <p:nvSpPr>
          <p:cNvPr id="1623" name="Google Shape;1623;p38"/>
          <p:cNvSpPr txBox="1"/>
          <p:nvPr>
            <p:ph idx="7" type="body"/>
          </p:nvPr>
        </p:nvSpPr>
        <p:spPr>
          <a:xfrm>
            <a:off x="2775375" y="3695825"/>
            <a:ext cx="1997700" cy="147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624" name="Google Shape;1624;p38"/>
          <p:cNvSpPr txBox="1"/>
          <p:nvPr>
            <p:ph idx="8" type="body"/>
          </p:nvPr>
        </p:nvSpPr>
        <p:spPr>
          <a:xfrm>
            <a:off x="5135150" y="3695825"/>
            <a:ext cx="1997700" cy="147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625" name="Google Shape;1625;p38"/>
          <p:cNvSpPr txBox="1"/>
          <p:nvPr>
            <p:ph idx="9" type="body"/>
          </p:nvPr>
        </p:nvSpPr>
        <p:spPr>
          <a:xfrm>
            <a:off x="7494925" y="3695825"/>
            <a:ext cx="1997700" cy="147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626" name="Google Shape;1626;p38"/>
          <p:cNvSpPr txBox="1"/>
          <p:nvPr>
            <p:ph idx="6" type="body"/>
          </p:nvPr>
        </p:nvSpPr>
        <p:spPr>
          <a:xfrm>
            <a:off x="415600" y="3695825"/>
            <a:ext cx="1997700" cy="147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627" name="Google Shape;1627;p38"/>
          <p:cNvSpPr txBox="1"/>
          <p:nvPr>
            <p:ph idx="13" type="body"/>
          </p:nvPr>
        </p:nvSpPr>
        <p:spPr>
          <a:xfrm>
            <a:off x="9854700" y="3695825"/>
            <a:ext cx="1997700" cy="147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grpSp>
        <p:nvGrpSpPr>
          <p:cNvPr id="1628" name="Google Shape;1628;p38"/>
          <p:cNvGrpSpPr/>
          <p:nvPr/>
        </p:nvGrpSpPr>
        <p:grpSpPr>
          <a:xfrm rot="-787648">
            <a:off x="481578" y="2619059"/>
            <a:ext cx="814993" cy="677194"/>
            <a:chOff x="2962468" y="5325918"/>
            <a:chExt cx="3191376" cy="2616157"/>
          </a:xfrm>
        </p:grpSpPr>
        <p:sp>
          <p:nvSpPr>
            <p:cNvPr id="1629" name="Google Shape;1629;p3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0" name="Google Shape;1630;p3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1" name="Google Shape;1631;p3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32" name="Google Shape;1632;p38"/>
          <p:cNvGrpSpPr/>
          <p:nvPr/>
        </p:nvGrpSpPr>
        <p:grpSpPr>
          <a:xfrm rot="872212">
            <a:off x="2577305" y="2684726"/>
            <a:ext cx="814999" cy="677127"/>
            <a:chOff x="2962468" y="5325918"/>
            <a:chExt cx="3191376" cy="2616157"/>
          </a:xfrm>
        </p:grpSpPr>
        <p:sp>
          <p:nvSpPr>
            <p:cNvPr id="1633" name="Google Shape;1633;p3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4" name="Google Shape;1634;p3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5" name="Google Shape;1635;p3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36" name="Google Shape;1636;p38"/>
          <p:cNvGrpSpPr/>
          <p:nvPr/>
        </p:nvGrpSpPr>
        <p:grpSpPr>
          <a:xfrm rot="872212">
            <a:off x="8336730" y="2513226"/>
            <a:ext cx="814999" cy="677127"/>
            <a:chOff x="2962468" y="5325918"/>
            <a:chExt cx="3191376" cy="2616157"/>
          </a:xfrm>
        </p:grpSpPr>
        <p:sp>
          <p:nvSpPr>
            <p:cNvPr id="1637" name="Google Shape;1637;p3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8" name="Google Shape;1638;p3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9" name="Google Shape;1639;p3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40" name="Google Shape;1640;p38"/>
          <p:cNvGrpSpPr/>
          <p:nvPr/>
        </p:nvGrpSpPr>
        <p:grpSpPr>
          <a:xfrm rot="-787648">
            <a:off x="5200941" y="2513209"/>
            <a:ext cx="814993" cy="677194"/>
            <a:chOff x="2962468" y="5325918"/>
            <a:chExt cx="3191376" cy="2616157"/>
          </a:xfrm>
        </p:grpSpPr>
        <p:sp>
          <p:nvSpPr>
            <p:cNvPr id="1641" name="Google Shape;1641;p3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2" name="Google Shape;1642;p3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3" name="Google Shape;1643;p3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44" name="Google Shape;1644;p38"/>
          <p:cNvGrpSpPr/>
          <p:nvPr/>
        </p:nvGrpSpPr>
        <p:grpSpPr>
          <a:xfrm rot="-787648">
            <a:off x="10421228" y="2437009"/>
            <a:ext cx="814993" cy="677194"/>
            <a:chOff x="2962468" y="5325918"/>
            <a:chExt cx="3191376" cy="2616157"/>
          </a:xfrm>
        </p:grpSpPr>
        <p:sp>
          <p:nvSpPr>
            <p:cNvPr id="1645" name="Google Shape;1645;p38"/>
            <p:cNvSpPr/>
            <p:nvPr/>
          </p:nvSpPr>
          <p:spPr>
            <a:xfrm>
              <a:off x="2962468" y="5333563"/>
              <a:ext cx="3191376" cy="2608512"/>
            </a:xfrm>
            <a:custGeom>
              <a:rect b="b" l="l" r="r" t="t"/>
              <a:pathLst>
                <a:path extrusionOk="0" h="2608512" w="3191376">
                  <a:moveTo>
                    <a:pt x="1612296" y="360274"/>
                  </a:moveTo>
                  <a:cubicBezTo>
                    <a:pt x="2592228" y="-559746"/>
                    <a:pt x="3809999" y="737750"/>
                    <a:pt x="2829781" y="1657484"/>
                  </a:cubicBezTo>
                  <a:cubicBezTo>
                    <a:pt x="2829781" y="1657484"/>
                    <a:pt x="2163031" y="2212696"/>
                    <a:pt x="1541049" y="2607222"/>
                  </a:cubicBezTo>
                  <a:cubicBezTo>
                    <a:pt x="944974" y="2173930"/>
                    <a:pt x="315086" y="1577760"/>
                    <a:pt x="315086" y="1577760"/>
                  </a:cubicBezTo>
                  <a:cubicBezTo>
                    <a:pt x="-604743" y="597733"/>
                    <a:pt x="692467" y="-619754"/>
                    <a:pt x="1612296" y="360274"/>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6" name="Google Shape;1646;p38"/>
            <p:cNvSpPr/>
            <p:nvPr/>
          </p:nvSpPr>
          <p:spPr>
            <a:xfrm>
              <a:off x="3248758" y="5336455"/>
              <a:ext cx="2611638" cy="2604329"/>
            </a:xfrm>
            <a:custGeom>
              <a:rect b="b" l="l" r="r" t="t"/>
              <a:pathLst>
                <a:path extrusionOk="0" h="2604329" w="2611638">
                  <a:moveTo>
                    <a:pt x="1933243" y="38426"/>
                  </a:moveTo>
                  <a:cubicBezTo>
                    <a:pt x="2512315" y="54219"/>
                    <a:pt x="2915919" y="953314"/>
                    <a:pt x="2312415" y="1647257"/>
                  </a:cubicBezTo>
                  <a:cubicBezTo>
                    <a:pt x="2312415" y="1647257"/>
                    <a:pt x="1765204" y="2206184"/>
                    <a:pt x="1255140" y="2604329"/>
                  </a:cubicBezTo>
                  <a:lnTo>
                    <a:pt x="1326482" y="357381"/>
                  </a:lnTo>
                  <a:cubicBezTo>
                    <a:pt x="1527698" y="126043"/>
                    <a:pt x="1740219" y="33162"/>
                    <a:pt x="1933243" y="38426"/>
                  </a:cubicBezTo>
                  <a:close/>
                  <a:moveTo>
                    <a:pt x="732979" y="369"/>
                  </a:moveTo>
                  <a:cubicBezTo>
                    <a:pt x="925963" y="7344"/>
                    <a:pt x="1132197" y="113494"/>
                    <a:pt x="1318387" y="357096"/>
                  </a:cubicBezTo>
                  <a:lnTo>
                    <a:pt x="1247235" y="2604138"/>
                  </a:lnTo>
                  <a:cubicBezTo>
                    <a:pt x="763270" y="2174466"/>
                    <a:pt x="252825" y="1581916"/>
                    <a:pt x="252825" y="1581916"/>
                  </a:cubicBezTo>
                  <a:cubicBezTo>
                    <a:pt x="-305674" y="851110"/>
                    <a:pt x="154027" y="-20553"/>
                    <a:pt x="732979" y="369"/>
                  </a:cubicBezTo>
                  <a:close/>
                </a:path>
              </a:pathLst>
            </a:custGeom>
            <a:gradFill>
              <a:gsLst>
                <a:gs pos="0">
                  <a:schemeClr val="accent1"/>
                </a:gs>
                <a:gs pos="49000">
                  <a:schemeClr val="accent1"/>
                </a:gs>
                <a:gs pos="51000">
                  <a:schemeClr val="accent2"/>
                </a:gs>
                <a:gs pos="100000">
                  <a:schemeClr val="accent1"/>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7" name="Google Shape;1647;p38"/>
            <p:cNvSpPr/>
            <p:nvPr/>
          </p:nvSpPr>
          <p:spPr>
            <a:xfrm>
              <a:off x="3670330" y="5325918"/>
              <a:ext cx="1787813" cy="2597990"/>
            </a:xfrm>
            <a:custGeom>
              <a:rect b="b" l="l" r="r" t="t"/>
              <a:pathLst>
                <a:path extrusionOk="0" h="2597990" w="1787813">
                  <a:moveTo>
                    <a:pt x="910491" y="349752"/>
                  </a:moveTo>
                  <a:cubicBezTo>
                    <a:pt x="408809" y="-617036"/>
                    <a:pt x="-334998" y="617976"/>
                    <a:pt x="166683" y="1584764"/>
                  </a:cubicBezTo>
                  <a:cubicBezTo>
                    <a:pt x="166683" y="1584764"/>
                    <a:pt x="511298" y="2172076"/>
                    <a:pt x="839244" y="2596700"/>
                  </a:cubicBezTo>
                  <a:lnTo>
                    <a:pt x="839244" y="2596700"/>
                  </a:lnTo>
                  <a:cubicBezTo>
                    <a:pt x="1193669" y="2193698"/>
                    <a:pt x="1574669" y="1629435"/>
                    <a:pt x="1574669" y="1629435"/>
                  </a:cubicBezTo>
                  <a:cubicBezTo>
                    <a:pt x="2136644" y="696557"/>
                    <a:pt x="1472370" y="-583317"/>
                    <a:pt x="910491" y="349752"/>
                  </a:cubicBezTo>
                  <a:close/>
                </a:path>
              </a:pathLst>
            </a:custGeom>
            <a:gradFill>
              <a:gsLst>
                <a:gs pos="0">
                  <a:schemeClr val="accent2"/>
                </a:gs>
                <a:gs pos="49000">
                  <a:schemeClr val="accent1"/>
                </a:gs>
                <a:gs pos="51000">
                  <a:schemeClr val="accent2"/>
                </a:gs>
                <a:gs pos="100000">
                  <a:schemeClr val="accent2"/>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48" name="Google Shape;1648;p38"/>
          <p:cNvSpPr txBox="1"/>
          <p:nvPr>
            <p:ph idx="1" type="subTitle"/>
          </p:nvPr>
        </p:nvSpPr>
        <p:spPr>
          <a:xfrm>
            <a:off x="415600" y="30018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Monday</a:t>
            </a:r>
            <a:endParaRPr/>
          </a:p>
        </p:txBody>
      </p:sp>
      <p:sp>
        <p:nvSpPr>
          <p:cNvPr id="1649" name="Google Shape;1649;p38"/>
          <p:cNvSpPr txBox="1"/>
          <p:nvPr>
            <p:ph idx="2" type="subTitle"/>
          </p:nvPr>
        </p:nvSpPr>
        <p:spPr>
          <a:xfrm>
            <a:off x="2775377" y="30780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Tuesday</a:t>
            </a:r>
            <a:endParaRPr/>
          </a:p>
        </p:txBody>
      </p:sp>
      <p:sp>
        <p:nvSpPr>
          <p:cNvPr id="1650" name="Google Shape;1650;p38"/>
          <p:cNvSpPr txBox="1"/>
          <p:nvPr>
            <p:ph idx="3" type="subTitle"/>
          </p:nvPr>
        </p:nvSpPr>
        <p:spPr>
          <a:xfrm>
            <a:off x="5135153" y="30283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Wednesday</a:t>
            </a:r>
            <a:endParaRPr/>
          </a:p>
        </p:txBody>
      </p:sp>
      <p:sp>
        <p:nvSpPr>
          <p:cNvPr id="1651" name="Google Shape;1651;p38"/>
          <p:cNvSpPr txBox="1"/>
          <p:nvPr>
            <p:ph idx="4" type="subTitle"/>
          </p:nvPr>
        </p:nvSpPr>
        <p:spPr>
          <a:xfrm>
            <a:off x="7494930" y="30283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Thursday</a:t>
            </a:r>
            <a:endParaRPr/>
          </a:p>
        </p:txBody>
      </p:sp>
      <p:sp>
        <p:nvSpPr>
          <p:cNvPr id="1652" name="Google Shape;1652;p38"/>
          <p:cNvSpPr txBox="1"/>
          <p:nvPr>
            <p:ph idx="5" type="subTitle"/>
          </p:nvPr>
        </p:nvSpPr>
        <p:spPr>
          <a:xfrm>
            <a:off x="9854707" y="30780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Friday</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56" name="Shape 1656"/>
        <p:cNvGrpSpPr/>
        <p:nvPr/>
      </p:nvGrpSpPr>
      <p:grpSpPr>
        <a:xfrm>
          <a:off x="0" y="0"/>
          <a:ext cx="0" cy="0"/>
          <a:chOff x="0" y="0"/>
          <a:chExt cx="0" cy="0"/>
        </a:xfrm>
      </p:grpSpPr>
      <p:grpSp>
        <p:nvGrpSpPr>
          <p:cNvPr id="1657" name="Google Shape;1657;p39"/>
          <p:cNvGrpSpPr/>
          <p:nvPr/>
        </p:nvGrpSpPr>
        <p:grpSpPr>
          <a:xfrm rot="5400000">
            <a:off x="5366390" y="1376119"/>
            <a:ext cx="5778042" cy="3955122"/>
            <a:chOff x="2345366" y="140711"/>
            <a:chExt cx="6483441" cy="4437974"/>
          </a:xfrm>
        </p:grpSpPr>
        <p:sp>
          <p:nvSpPr>
            <p:cNvPr id="1658" name="Google Shape;1658;p39"/>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59" name="Google Shape;1659;p39"/>
            <p:cNvGrpSpPr/>
            <p:nvPr/>
          </p:nvGrpSpPr>
          <p:grpSpPr>
            <a:xfrm>
              <a:off x="2345366" y="140711"/>
              <a:ext cx="6483441" cy="4437974"/>
              <a:chOff x="390725" y="192901"/>
              <a:chExt cx="9367780" cy="6412330"/>
            </a:xfrm>
          </p:grpSpPr>
          <p:sp>
            <p:nvSpPr>
              <p:cNvPr id="1660" name="Google Shape;1660;p39"/>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661" name="Google Shape;1661;p39"/>
              <p:cNvGrpSpPr/>
              <p:nvPr/>
            </p:nvGrpSpPr>
            <p:grpSpPr>
              <a:xfrm>
                <a:off x="9036100" y="3183177"/>
                <a:ext cx="492960" cy="492960"/>
                <a:chOff x="9132580" y="3159701"/>
                <a:chExt cx="371233" cy="371233"/>
              </a:xfrm>
            </p:grpSpPr>
            <p:sp>
              <p:nvSpPr>
                <p:cNvPr id="1662" name="Google Shape;1662;p39"/>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3" name="Google Shape;1663;p39"/>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4" name="Google Shape;1664;p39"/>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665" name="Google Shape;1665;p39"/>
              <p:cNvGrpSpPr/>
              <p:nvPr/>
            </p:nvGrpSpPr>
            <p:grpSpPr>
              <a:xfrm>
                <a:off x="390725" y="192901"/>
                <a:ext cx="9367780" cy="6412330"/>
                <a:chOff x="1194635" y="234866"/>
                <a:chExt cx="9244824" cy="6489556"/>
              </a:xfrm>
            </p:grpSpPr>
            <p:sp>
              <p:nvSpPr>
                <p:cNvPr id="1666" name="Google Shape;1666;p39"/>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7" name="Google Shape;1667;p39"/>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8" name="Google Shape;1668;p39"/>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9" name="Google Shape;1669;p39"/>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0" name="Google Shape;1670;p39"/>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1" name="Google Shape;1671;p39"/>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2" name="Google Shape;1672;p39"/>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3" name="Google Shape;1673;p39"/>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4" name="Google Shape;1674;p39"/>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5" name="Google Shape;1675;p39"/>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6" name="Google Shape;1676;p39"/>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7" name="Google Shape;1677;p39"/>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8" name="Google Shape;1678;p39"/>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9" name="Google Shape;1679;p39"/>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0" name="Google Shape;1680;p39"/>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1" name="Google Shape;1681;p39"/>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2" name="Google Shape;1682;p39"/>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683" name="Google Shape;1683;p39"/>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84" name="Google Shape;1684;p39"/>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685" name="Google Shape;1685;p39"/>
          <p:cNvSpPr txBox="1"/>
          <p:nvPr>
            <p:ph type="title"/>
          </p:nvPr>
        </p:nvSpPr>
        <p:spPr>
          <a:xfrm>
            <a:off x="571625" y="1981100"/>
            <a:ext cx="5581500" cy="12642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a:t>
            </a:r>
            <a:endParaRPr/>
          </a:p>
        </p:txBody>
      </p:sp>
      <p:sp>
        <p:nvSpPr>
          <p:cNvPr id="1686" name="Google Shape;1686;p39"/>
          <p:cNvSpPr txBox="1"/>
          <p:nvPr>
            <p:ph idx="1" type="body"/>
          </p:nvPr>
        </p:nvSpPr>
        <p:spPr>
          <a:xfrm>
            <a:off x="571725" y="32103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90" name="Shape 1690"/>
        <p:cNvGrpSpPr/>
        <p:nvPr/>
      </p:nvGrpSpPr>
      <p:grpSpPr>
        <a:xfrm>
          <a:off x="0" y="0"/>
          <a:ext cx="0" cy="0"/>
          <a:chOff x="0" y="0"/>
          <a:chExt cx="0" cy="0"/>
        </a:xfrm>
      </p:grpSpPr>
      <p:sp>
        <p:nvSpPr>
          <p:cNvPr id="1691" name="Google Shape;1691;p40"/>
          <p:cNvSpPr txBox="1"/>
          <p:nvPr>
            <p:ph type="title"/>
          </p:nvPr>
        </p:nvSpPr>
        <p:spPr>
          <a:xfrm>
            <a:off x="5825800" y="2041175"/>
            <a:ext cx="5581500" cy="1242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an app?</a:t>
            </a:r>
            <a:endParaRPr/>
          </a:p>
        </p:txBody>
      </p:sp>
      <p:sp>
        <p:nvSpPr>
          <p:cNvPr id="1692" name="Google Shape;1692;p40"/>
          <p:cNvSpPr txBox="1"/>
          <p:nvPr>
            <p:ph idx="1" type="body"/>
          </p:nvPr>
        </p:nvSpPr>
        <p:spPr>
          <a:xfrm>
            <a:off x="5825900" y="3270425"/>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grpSp>
        <p:nvGrpSpPr>
          <p:cNvPr id="1693" name="Google Shape;1693;p40"/>
          <p:cNvGrpSpPr/>
          <p:nvPr/>
        </p:nvGrpSpPr>
        <p:grpSpPr>
          <a:xfrm>
            <a:off x="2826815" y="576174"/>
            <a:ext cx="2721600" cy="5544000"/>
            <a:chOff x="1020040" y="533174"/>
            <a:chExt cx="2721600" cy="5544000"/>
          </a:xfrm>
        </p:grpSpPr>
        <p:sp>
          <p:nvSpPr>
            <p:cNvPr id="1694" name="Google Shape;1694;p4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95" name="Google Shape;1695;p4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96" name="Google Shape;1696;p4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97" name="Google Shape;1697;p4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8" name="Google Shape;1698;p4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9" name="Google Shape;1699;p4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03" name="Shape 1703"/>
        <p:cNvGrpSpPr/>
        <p:nvPr/>
      </p:nvGrpSpPr>
      <p:grpSpPr>
        <a:xfrm>
          <a:off x="0" y="0"/>
          <a:ext cx="0" cy="0"/>
          <a:chOff x="0" y="0"/>
          <a:chExt cx="0" cy="0"/>
        </a:xfrm>
      </p:grpSpPr>
      <p:sp>
        <p:nvSpPr>
          <p:cNvPr id="1704" name="Google Shape;1704;p41"/>
          <p:cNvSpPr txBox="1"/>
          <p:nvPr>
            <p:ph type="title"/>
          </p:nvPr>
        </p:nvSpPr>
        <p:spPr>
          <a:xfrm>
            <a:off x="3305225" y="1995075"/>
            <a:ext cx="5581500" cy="763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1705" name="Google Shape;1705;p41"/>
          <p:cNvSpPr txBox="1"/>
          <p:nvPr>
            <p:ph idx="1" type="subTitle"/>
          </p:nvPr>
        </p:nvSpPr>
        <p:spPr>
          <a:xfrm>
            <a:off x="3305225" y="2775525"/>
            <a:ext cx="55815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grpSp>
        <p:nvGrpSpPr>
          <p:cNvPr id="1706" name="Google Shape;1706;p41"/>
          <p:cNvGrpSpPr/>
          <p:nvPr/>
        </p:nvGrpSpPr>
        <p:grpSpPr>
          <a:xfrm>
            <a:off x="5257079" y="4663526"/>
            <a:ext cx="1677841" cy="411917"/>
            <a:chOff x="4730675" y="4663526"/>
            <a:chExt cx="1677841" cy="411917"/>
          </a:xfrm>
        </p:grpSpPr>
        <p:sp>
          <p:nvSpPr>
            <p:cNvPr id="1707" name="Google Shape;1707;p41"/>
            <p:cNvSpPr/>
            <p:nvPr/>
          </p:nvSpPr>
          <p:spPr>
            <a:xfrm>
              <a:off x="5463565" y="467317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1"/>
            </a:solidFill>
            <a:ln>
              <a:noFill/>
            </a:ln>
            <a:effectLst>
              <a:outerShdw blurRad="57150" rotWithShape="0" algn="bl" dir="5400000" dist="19050">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708" name="Google Shape;1708;p41"/>
            <p:cNvGrpSpPr/>
            <p:nvPr/>
          </p:nvGrpSpPr>
          <p:grpSpPr>
            <a:xfrm>
              <a:off x="5996668" y="4663526"/>
              <a:ext cx="411849" cy="411917"/>
              <a:chOff x="5162200" y="4097750"/>
              <a:chExt cx="338385" cy="338414"/>
            </a:xfrm>
          </p:grpSpPr>
          <p:sp>
            <p:nvSpPr>
              <p:cNvPr id="1709" name="Google Shape;1709;p4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1"/>
              </a:solidFill>
              <a:ln>
                <a:noFill/>
              </a:ln>
              <a:effectLst>
                <a:outerShdw blurRad="57150" rotWithShape="0" algn="bl" dir="5400000" dist="19050">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10" name="Google Shape;1710;p4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1"/>
              </a:solidFill>
              <a:ln>
                <a:noFill/>
              </a:ln>
              <a:effectLst>
                <a:outerShdw blurRad="57150" rotWithShape="0" algn="bl" dir="5400000" dist="19050">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11" name="Google Shape;1711;p4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1"/>
              </a:solidFill>
              <a:ln>
                <a:noFill/>
              </a:ln>
              <a:effectLst>
                <a:outerShdw blurRad="57150" rotWithShape="0" algn="bl" dir="5400000" dist="19050">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12" name="Google Shape;1712;p41"/>
            <p:cNvSpPr/>
            <p:nvPr/>
          </p:nvSpPr>
          <p:spPr>
            <a:xfrm>
              <a:off x="4730675" y="471456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1"/>
            </a:solidFill>
            <a:ln>
              <a:noFill/>
            </a:ln>
            <a:effectLst>
              <a:outerShdw blurRad="57150" rotWithShape="0" algn="bl" dir="5400000" dist="19050">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13" name="Google Shape;1713;p41"/>
          <p:cNvSpPr txBox="1"/>
          <p:nvPr>
            <p:ph idx="2" type="body"/>
          </p:nvPr>
        </p:nvSpPr>
        <p:spPr>
          <a:xfrm>
            <a:off x="3305275" y="3411725"/>
            <a:ext cx="55815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7" name="Shape 1717"/>
        <p:cNvGrpSpPr/>
        <p:nvPr/>
      </p:nvGrpSpPr>
      <p:grpSpPr>
        <a:xfrm>
          <a:off x="0" y="0"/>
          <a:ext cx="0" cy="0"/>
          <a:chOff x="0" y="0"/>
          <a:chExt cx="0" cy="0"/>
        </a:xfrm>
      </p:grpSpPr>
      <p:sp>
        <p:nvSpPr>
          <p:cNvPr id="1718" name="Google Shape;1718;p42"/>
          <p:cNvSpPr txBox="1"/>
          <p:nvPr>
            <p:ph type="title"/>
          </p:nvPr>
        </p:nvSpPr>
        <p:spPr>
          <a:xfrm>
            <a:off x="2798752" y="1050575"/>
            <a:ext cx="8532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7000"/>
              <a:t>Credits.</a:t>
            </a:r>
            <a:endParaRPr sz="7000"/>
          </a:p>
        </p:txBody>
      </p:sp>
      <p:sp>
        <p:nvSpPr>
          <p:cNvPr id="1719" name="Google Shape;1719;p42"/>
          <p:cNvSpPr txBox="1"/>
          <p:nvPr>
            <p:ph idx="1" type="body"/>
          </p:nvPr>
        </p:nvSpPr>
        <p:spPr>
          <a:xfrm>
            <a:off x="2798905" y="2356025"/>
            <a:ext cx="85323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Sample 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Comfortaa and </a:t>
            </a:r>
            <a:r>
              <a:rPr lang="en">
                <a:latin typeface="Ruge Boogie"/>
                <a:ea typeface="Ruge Boogie"/>
                <a:cs typeface="Ruge Boogie"/>
                <a:sym typeface="Ruge Boogie"/>
              </a:rPr>
              <a:t>Ruge Boogie</a:t>
            </a:r>
            <a:endParaRPr>
              <a:latin typeface="Ruge Boogie"/>
              <a:ea typeface="Ruge Boogie"/>
              <a:cs typeface="Ruge Boogie"/>
              <a:sym typeface="Ruge Boogie"/>
            </a:endParaRPr>
          </a:p>
          <a:p>
            <a:pPr indent="0" lvl="0" marL="0" rtl="0" algn="l">
              <a:spcBef>
                <a:spcPts val="2100"/>
              </a:spcBef>
              <a:spcAft>
                <a:spcPts val="2100"/>
              </a:spcAft>
              <a:buNone/>
            </a:pPr>
            <a:r>
              <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3" name="Shape 1723"/>
        <p:cNvGrpSpPr/>
        <p:nvPr/>
      </p:nvGrpSpPr>
      <p:grpSpPr>
        <a:xfrm>
          <a:off x="0" y="0"/>
          <a:ext cx="0" cy="0"/>
          <a:chOff x="0" y="0"/>
          <a:chExt cx="0" cy="0"/>
        </a:xfrm>
      </p:grpSpPr>
      <p:sp>
        <p:nvSpPr>
          <p:cNvPr id="1724" name="Google Shape;1724;p43"/>
          <p:cNvSpPr txBox="1"/>
          <p:nvPr>
            <p:ph type="title"/>
          </p:nvPr>
        </p:nvSpPr>
        <p:spPr>
          <a:xfrm>
            <a:off x="351025" y="168625"/>
            <a:ext cx="9122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Today is Monday February 14th.</a:t>
            </a:r>
            <a:endParaRPr/>
          </a:p>
        </p:txBody>
      </p:sp>
      <p:sp>
        <p:nvSpPr>
          <p:cNvPr id="1725" name="Google Shape;1725;p43"/>
          <p:cNvSpPr txBox="1"/>
          <p:nvPr/>
        </p:nvSpPr>
        <p:spPr>
          <a:xfrm>
            <a:off x="8678875" y="2547800"/>
            <a:ext cx="1949400" cy="2706900"/>
          </a:xfrm>
          <a:prstGeom prst="rect">
            <a:avLst/>
          </a:prstGeom>
          <a:noFill/>
          <a:ln>
            <a:noFill/>
          </a:ln>
        </p:spPr>
        <p:txBody>
          <a:bodyPr anchorCtr="0" anchor="t" bIns="121900" lIns="121900" spcFirstLastPara="1" rIns="121900" wrap="square" tIns="121900">
            <a:noAutofit/>
          </a:bodyPr>
          <a:lstStyle/>
          <a:p>
            <a:pPr indent="0" lvl="0" marL="0" rtl="0" algn="l">
              <a:spcBef>
                <a:spcPts val="0"/>
              </a:spcBef>
              <a:spcAft>
                <a:spcPts val="0"/>
              </a:spcAft>
              <a:buNone/>
            </a:pPr>
            <a:r>
              <a:rPr b="1" lang="en" sz="1600">
                <a:solidFill>
                  <a:srgbClr val="000000"/>
                </a:solidFill>
                <a:latin typeface="Comfortaa"/>
                <a:ea typeface="Comfortaa"/>
                <a:cs typeface="Comfortaa"/>
                <a:sym typeface="Comfortaa"/>
              </a:rPr>
              <a:t>Something here.</a:t>
            </a:r>
            <a:endParaRPr b="1" sz="1600">
              <a:solidFill>
                <a:srgbClr val="000000"/>
              </a:solidFill>
              <a:latin typeface="Comfortaa"/>
              <a:ea typeface="Comfortaa"/>
              <a:cs typeface="Comfortaa"/>
              <a:sym typeface="Comfortaa"/>
            </a:endParaRPr>
          </a:p>
          <a:p>
            <a:pPr indent="0" lvl="0" marL="0" rtl="0" algn="l">
              <a:spcBef>
                <a:spcPts val="1000"/>
              </a:spcBef>
              <a:spcAft>
                <a:spcPts val="0"/>
              </a:spcAft>
              <a:buNone/>
            </a:pPr>
            <a:r>
              <a:rPr b="1" lang="en" sz="1600">
                <a:solidFill>
                  <a:srgbClr val="000000"/>
                </a:solidFill>
                <a:latin typeface="Comfortaa"/>
                <a:ea typeface="Comfortaa"/>
                <a:cs typeface="Comfortaa"/>
                <a:sym typeface="Comfortaa"/>
              </a:rPr>
              <a:t>Something else here</a:t>
            </a:r>
            <a:endParaRPr b="1" sz="1600">
              <a:solidFill>
                <a:srgbClr val="000000"/>
              </a:solidFill>
              <a:latin typeface="Comfortaa"/>
              <a:ea typeface="Comfortaa"/>
              <a:cs typeface="Comfortaa"/>
              <a:sym typeface="Comfortaa"/>
            </a:endParaRPr>
          </a:p>
          <a:p>
            <a:pPr indent="0" lvl="0" marL="0" rtl="0" algn="l">
              <a:spcBef>
                <a:spcPts val="1000"/>
              </a:spcBef>
              <a:spcAft>
                <a:spcPts val="0"/>
              </a:spcAft>
              <a:buNone/>
            </a:pPr>
            <a:r>
              <a:rPr b="1" lang="en" sz="1600">
                <a:solidFill>
                  <a:srgbClr val="000000"/>
                </a:solidFill>
                <a:latin typeface="Comfortaa"/>
                <a:ea typeface="Comfortaa"/>
                <a:cs typeface="Comfortaa"/>
                <a:sym typeface="Comfortaa"/>
              </a:rPr>
              <a:t>And a third thing here.</a:t>
            </a:r>
            <a:endParaRPr b="1" sz="1600">
              <a:solidFill>
                <a:srgbClr val="000000"/>
              </a:solidFill>
              <a:latin typeface="Comfortaa"/>
              <a:ea typeface="Comfortaa"/>
              <a:cs typeface="Comfortaa"/>
              <a:sym typeface="Comfortaa"/>
            </a:endParaRPr>
          </a:p>
          <a:p>
            <a:pPr indent="0" lvl="0" marL="0" rtl="0" algn="l">
              <a:spcBef>
                <a:spcPts val="1000"/>
              </a:spcBef>
              <a:spcAft>
                <a:spcPts val="0"/>
              </a:spcAft>
              <a:buNone/>
            </a:pPr>
            <a:r>
              <a:rPr b="1" lang="en" sz="1600">
                <a:solidFill>
                  <a:srgbClr val="000000"/>
                </a:solidFill>
                <a:latin typeface="Comfortaa"/>
                <a:ea typeface="Comfortaa"/>
                <a:cs typeface="Comfortaa"/>
                <a:sym typeface="Comfortaa"/>
              </a:rPr>
              <a:t>Duplicate the check mark. </a:t>
            </a:r>
            <a:endParaRPr b="1" sz="1600">
              <a:solidFill>
                <a:srgbClr val="000000"/>
              </a:solidFill>
              <a:latin typeface="Comfortaa"/>
              <a:ea typeface="Comfortaa"/>
              <a:cs typeface="Comfortaa"/>
              <a:sym typeface="Comfortaa"/>
            </a:endParaRPr>
          </a:p>
          <a:p>
            <a:pPr indent="0" lvl="0" marL="0" rtl="0" algn="l">
              <a:spcBef>
                <a:spcPts val="1000"/>
              </a:spcBef>
              <a:spcAft>
                <a:spcPts val="1000"/>
              </a:spcAft>
              <a:buNone/>
            </a:pPr>
            <a:r>
              <a:rPr b="1" lang="en" sz="1600">
                <a:solidFill>
                  <a:srgbClr val="000000"/>
                </a:solidFill>
                <a:latin typeface="Comfortaa"/>
                <a:ea typeface="Comfortaa"/>
                <a:cs typeface="Comfortaa"/>
                <a:sym typeface="Comfortaa"/>
              </a:rPr>
              <a:t>And the check boxes.</a:t>
            </a:r>
            <a:endParaRPr b="1" sz="1600">
              <a:solidFill>
                <a:srgbClr val="000000"/>
              </a:solidFill>
              <a:latin typeface="Comfortaa"/>
              <a:ea typeface="Comfortaa"/>
              <a:cs typeface="Comfortaa"/>
              <a:sym typeface="Comfortaa"/>
            </a:endParaRPr>
          </a:p>
        </p:txBody>
      </p:sp>
      <p:sp>
        <p:nvSpPr>
          <p:cNvPr id="1726" name="Google Shape;1726;p43"/>
          <p:cNvSpPr/>
          <p:nvPr/>
        </p:nvSpPr>
        <p:spPr>
          <a:xfrm>
            <a:off x="8402122" y="2623993"/>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727" name="Google Shape;1727;p43"/>
          <p:cNvSpPr/>
          <p:nvPr/>
        </p:nvSpPr>
        <p:spPr>
          <a:xfrm>
            <a:off x="8402122" y="3317814"/>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1728" name="Google Shape;1728;p43"/>
          <p:cNvSpPr/>
          <p:nvPr/>
        </p:nvSpPr>
        <p:spPr>
          <a:xfrm>
            <a:off x="8402122" y="3935435"/>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729" name="Google Shape;1729;p43"/>
          <p:cNvSpPr/>
          <p:nvPr/>
        </p:nvSpPr>
        <p:spPr>
          <a:xfrm>
            <a:off x="8402122" y="4553056"/>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730" name="Google Shape;1730;p43"/>
          <p:cNvSpPr/>
          <p:nvPr/>
        </p:nvSpPr>
        <p:spPr>
          <a:xfrm>
            <a:off x="8402122" y="5178698"/>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731" name="Google Shape;1731;p43"/>
          <p:cNvSpPr/>
          <p:nvPr/>
        </p:nvSpPr>
        <p:spPr>
          <a:xfrm>
            <a:off x="8414716" y="254029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2" name="Google Shape;1732;p43"/>
          <p:cNvSpPr/>
          <p:nvPr/>
        </p:nvSpPr>
        <p:spPr>
          <a:xfrm>
            <a:off x="8410616" y="32352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accent1"/>
              </a:solidFill>
              <a:latin typeface="Calibri"/>
              <a:ea typeface="Calibri"/>
              <a:cs typeface="Calibri"/>
              <a:sym typeface="Calibri"/>
            </a:endParaRPr>
          </a:p>
        </p:txBody>
      </p:sp>
      <p:sp>
        <p:nvSpPr>
          <p:cNvPr id="1733" name="Google Shape;1733;p43"/>
          <p:cNvSpPr txBox="1"/>
          <p:nvPr/>
        </p:nvSpPr>
        <p:spPr>
          <a:xfrm>
            <a:off x="8334775" y="1839000"/>
            <a:ext cx="2293500" cy="4899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2400">
                <a:solidFill>
                  <a:schemeClr val="accent2"/>
                </a:solidFill>
                <a:latin typeface="Comfortaa"/>
                <a:ea typeface="Comfortaa"/>
                <a:cs typeface="Comfortaa"/>
                <a:sym typeface="Comfortaa"/>
              </a:rPr>
              <a:t>Check List</a:t>
            </a:r>
            <a:endParaRPr b="1" sz="2400">
              <a:solidFill>
                <a:schemeClr val="accent2"/>
              </a:solidFill>
              <a:latin typeface="Comfortaa"/>
              <a:ea typeface="Comfortaa"/>
              <a:cs typeface="Comfortaa"/>
              <a:sym typeface="Comfortaa"/>
            </a:endParaRPr>
          </a:p>
        </p:txBody>
      </p:sp>
      <p:sp>
        <p:nvSpPr>
          <p:cNvPr id="1734" name="Google Shape;1734;p43"/>
          <p:cNvSpPr txBox="1"/>
          <p:nvPr/>
        </p:nvSpPr>
        <p:spPr>
          <a:xfrm>
            <a:off x="841134" y="2020000"/>
            <a:ext cx="31752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2400">
                <a:solidFill>
                  <a:schemeClr val="accent2"/>
                </a:solidFill>
                <a:latin typeface="Comfortaa"/>
                <a:ea typeface="Comfortaa"/>
                <a:cs typeface="Comfortaa"/>
                <a:sym typeface="Comfortaa"/>
              </a:rPr>
              <a:t>Add a title here</a:t>
            </a:r>
            <a:endParaRPr b="1" sz="2400">
              <a:solidFill>
                <a:schemeClr val="accent2"/>
              </a:solidFill>
              <a:latin typeface="Comfortaa"/>
              <a:ea typeface="Comfortaa"/>
              <a:cs typeface="Comfortaa"/>
              <a:sym typeface="Comfortaa"/>
            </a:endParaRPr>
          </a:p>
        </p:txBody>
      </p:sp>
      <p:sp>
        <p:nvSpPr>
          <p:cNvPr id="1735" name="Google Shape;1735;p43"/>
          <p:cNvSpPr txBox="1"/>
          <p:nvPr/>
        </p:nvSpPr>
        <p:spPr>
          <a:xfrm>
            <a:off x="4822475" y="1742700"/>
            <a:ext cx="27738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2400">
                <a:solidFill>
                  <a:schemeClr val="accent2"/>
                </a:solidFill>
                <a:latin typeface="Comfortaa"/>
                <a:ea typeface="Comfortaa"/>
                <a:cs typeface="Comfortaa"/>
                <a:sym typeface="Comfortaa"/>
              </a:rPr>
              <a:t>Add a title here</a:t>
            </a:r>
            <a:endParaRPr b="1" sz="2400">
              <a:solidFill>
                <a:schemeClr val="accent2"/>
              </a:solidFill>
              <a:latin typeface="Comfortaa"/>
              <a:ea typeface="Comfortaa"/>
              <a:cs typeface="Comfortaa"/>
              <a:sym typeface="Comfortaa"/>
            </a:endParaRPr>
          </a:p>
        </p:txBody>
      </p:sp>
      <p:sp>
        <p:nvSpPr>
          <p:cNvPr id="1736" name="Google Shape;1736;p43"/>
          <p:cNvSpPr txBox="1"/>
          <p:nvPr/>
        </p:nvSpPr>
        <p:spPr>
          <a:xfrm>
            <a:off x="4825175" y="4369850"/>
            <a:ext cx="27738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2400">
                <a:solidFill>
                  <a:schemeClr val="accent2"/>
                </a:solidFill>
                <a:latin typeface="Comfortaa"/>
                <a:ea typeface="Comfortaa"/>
                <a:cs typeface="Comfortaa"/>
                <a:sym typeface="Comfortaa"/>
              </a:rPr>
              <a:t>Say Hi!</a:t>
            </a:r>
            <a:endParaRPr b="1" sz="2400">
              <a:solidFill>
                <a:schemeClr val="accent2"/>
              </a:solidFill>
              <a:latin typeface="Comfortaa"/>
              <a:ea typeface="Comfortaa"/>
              <a:cs typeface="Comfortaa"/>
              <a:sym typeface="Comfortaa"/>
            </a:endParaRPr>
          </a:p>
        </p:txBody>
      </p:sp>
      <p:grpSp>
        <p:nvGrpSpPr>
          <p:cNvPr descr="Wave Gesture" id="1737" name="Google Shape;1737;p43"/>
          <p:cNvGrpSpPr/>
          <p:nvPr/>
        </p:nvGrpSpPr>
        <p:grpSpPr>
          <a:xfrm>
            <a:off x="5264971" y="4873751"/>
            <a:ext cx="489664" cy="595691"/>
            <a:chOff x="588117" y="3661327"/>
            <a:chExt cx="644379" cy="783907"/>
          </a:xfrm>
        </p:grpSpPr>
        <p:sp>
          <p:nvSpPr>
            <p:cNvPr id="1738" name="Google Shape;1738;p43"/>
            <p:cNvSpPr/>
            <p:nvPr/>
          </p:nvSpPr>
          <p:spPr>
            <a:xfrm>
              <a:off x="588117" y="3696935"/>
              <a:ext cx="644379" cy="748299"/>
            </a:xfrm>
            <a:custGeom>
              <a:rect b="b" l="l" r="r" t="t"/>
              <a:pathLst>
                <a:path extrusionOk="0" h="748299" w="644379">
                  <a:moveTo>
                    <a:pt x="574847" y="513985"/>
                  </a:moveTo>
                  <a:cubicBezTo>
                    <a:pt x="606280" y="451120"/>
                    <a:pt x="609137" y="380635"/>
                    <a:pt x="609137" y="318722"/>
                  </a:cubicBezTo>
                  <a:lnTo>
                    <a:pt x="609137" y="313960"/>
                  </a:lnTo>
                  <a:cubicBezTo>
                    <a:pt x="609137" y="271097"/>
                    <a:pt x="610090" y="226330"/>
                    <a:pt x="626282" y="210137"/>
                  </a:cubicBezTo>
                  <a:cubicBezTo>
                    <a:pt x="644380" y="190135"/>
                    <a:pt x="642475" y="160607"/>
                    <a:pt x="622472" y="142510"/>
                  </a:cubicBezTo>
                  <a:cubicBezTo>
                    <a:pt x="622472" y="142510"/>
                    <a:pt x="622472" y="142510"/>
                    <a:pt x="622472" y="142510"/>
                  </a:cubicBezTo>
                  <a:cubicBezTo>
                    <a:pt x="612947" y="133937"/>
                    <a:pt x="599612" y="129175"/>
                    <a:pt x="586277" y="130127"/>
                  </a:cubicBezTo>
                  <a:cubicBezTo>
                    <a:pt x="573895" y="131080"/>
                    <a:pt x="562465" y="136795"/>
                    <a:pt x="554845" y="145367"/>
                  </a:cubicBezTo>
                  <a:cubicBezTo>
                    <a:pt x="521507" y="180610"/>
                    <a:pt x="498647" y="242522"/>
                    <a:pt x="492932" y="306340"/>
                  </a:cubicBezTo>
                  <a:cubicBezTo>
                    <a:pt x="492932" y="306340"/>
                    <a:pt x="492932" y="306340"/>
                    <a:pt x="492932" y="306340"/>
                  </a:cubicBezTo>
                  <a:cubicBezTo>
                    <a:pt x="492932" y="306340"/>
                    <a:pt x="492932" y="306340"/>
                    <a:pt x="492932" y="306340"/>
                  </a:cubicBezTo>
                  <a:cubicBezTo>
                    <a:pt x="478645" y="292052"/>
                    <a:pt x="465310" y="276812"/>
                    <a:pt x="452927" y="259667"/>
                  </a:cubicBezTo>
                  <a:lnTo>
                    <a:pt x="445307" y="250142"/>
                  </a:lnTo>
                  <a:lnTo>
                    <a:pt x="372917" y="33925"/>
                  </a:lnTo>
                  <a:cubicBezTo>
                    <a:pt x="364345" y="8207"/>
                    <a:pt x="335770" y="-6080"/>
                    <a:pt x="310052" y="2492"/>
                  </a:cubicBezTo>
                  <a:cubicBezTo>
                    <a:pt x="295765" y="7255"/>
                    <a:pt x="284335" y="17732"/>
                    <a:pt x="279572" y="32020"/>
                  </a:cubicBezTo>
                  <a:cubicBezTo>
                    <a:pt x="275762" y="43450"/>
                    <a:pt x="274810" y="55832"/>
                    <a:pt x="279572" y="68215"/>
                  </a:cubicBezTo>
                  <a:lnTo>
                    <a:pt x="330055" y="219662"/>
                  </a:lnTo>
                  <a:cubicBezTo>
                    <a:pt x="330055" y="219662"/>
                    <a:pt x="330055" y="219662"/>
                    <a:pt x="330055" y="219662"/>
                  </a:cubicBezTo>
                  <a:cubicBezTo>
                    <a:pt x="330055" y="219662"/>
                    <a:pt x="330055" y="219662"/>
                    <a:pt x="330055" y="219662"/>
                  </a:cubicBezTo>
                  <a:lnTo>
                    <a:pt x="227185" y="59642"/>
                  </a:lnTo>
                  <a:cubicBezTo>
                    <a:pt x="221470" y="50117"/>
                    <a:pt x="211945" y="42497"/>
                    <a:pt x="201467" y="37735"/>
                  </a:cubicBezTo>
                  <a:cubicBezTo>
                    <a:pt x="175750" y="28210"/>
                    <a:pt x="147175" y="41545"/>
                    <a:pt x="137650" y="68215"/>
                  </a:cubicBezTo>
                  <a:cubicBezTo>
                    <a:pt x="136697" y="72025"/>
                    <a:pt x="135745" y="75835"/>
                    <a:pt x="134792" y="78692"/>
                  </a:cubicBezTo>
                  <a:cubicBezTo>
                    <a:pt x="133840" y="91075"/>
                    <a:pt x="136697" y="103457"/>
                    <a:pt x="143365" y="112982"/>
                  </a:cubicBezTo>
                  <a:lnTo>
                    <a:pt x="238615" y="261572"/>
                  </a:lnTo>
                  <a:cubicBezTo>
                    <a:pt x="238615" y="261572"/>
                    <a:pt x="238615" y="261572"/>
                    <a:pt x="238615" y="261572"/>
                  </a:cubicBezTo>
                  <a:cubicBezTo>
                    <a:pt x="238615" y="261572"/>
                    <a:pt x="238615" y="261572"/>
                    <a:pt x="238615" y="261572"/>
                  </a:cubicBezTo>
                  <a:lnTo>
                    <a:pt x="119552" y="153940"/>
                  </a:lnTo>
                  <a:cubicBezTo>
                    <a:pt x="99550" y="134890"/>
                    <a:pt x="68117" y="135842"/>
                    <a:pt x="49067" y="156797"/>
                  </a:cubicBezTo>
                  <a:cubicBezTo>
                    <a:pt x="30017" y="177752"/>
                    <a:pt x="30970" y="208232"/>
                    <a:pt x="51925" y="227282"/>
                  </a:cubicBezTo>
                  <a:cubicBezTo>
                    <a:pt x="51925" y="227282"/>
                    <a:pt x="52877" y="227282"/>
                    <a:pt x="52877" y="228235"/>
                  </a:cubicBezTo>
                  <a:lnTo>
                    <a:pt x="188132" y="353012"/>
                  </a:lnTo>
                  <a:cubicBezTo>
                    <a:pt x="188132" y="353012"/>
                    <a:pt x="188132" y="353012"/>
                    <a:pt x="188132" y="353012"/>
                  </a:cubicBezTo>
                  <a:lnTo>
                    <a:pt x="73832" y="295862"/>
                  </a:lnTo>
                  <a:cubicBezTo>
                    <a:pt x="63355" y="290147"/>
                    <a:pt x="50020" y="288242"/>
                    <a:pt x="38590" y="291100"/>
                  </a:cubicBezTo>
                  <a:cubicBezTo>
                    <a:pt x="11920" y="297767"/>
                    <a:pt x="-5225" y="324437"/>
                    <a:pt x="1442" y="351107"/>
                  </a:cubicBezTo>
                  <a:cubicBezTo>
                    <a:pt x="2395" y="354917"/>
                    <a:pt x="3347" y="357775"/>
                    <a:pt x="5252" y="361585"/>
                  </a:cubicBezTo>
                  <a:cubicBezTo>
                    <a:pt x="10967" y="372062"/>
                    <a:pt x="19540" y="380635"/>
                    <a:pt x="30017" y="385397"/>
                  </a:cubicBezTo>
                  <a:lnTo>
                    <a:pt x="169082" y="454930"/>
                  </a:lnTo>
                  <a:lnTo>
                    <a:pt x="174797" y="464455"/>
                  </a:lnTo>
                  <a:cubicBezTo>
                    <a:pt x="249092" y="573992"/>
                    <a:pt x="314815" y="628285"/>
                    <a:pt x="370060" y="628285"/>
                  </a:cubicBezTo>
                  <a:lnTo>
                    <a:pt x="446260" y="748300"/>
                  </a:lnTo>
                  <a:lnTo>
                    <a:pt x="462452" y="737822"/>
                  </a:lnTo>
                  <a:lnTo>
                    <a:pt x="383395" y="613045"/>
                  </a:lnTo>
                  <a:cubicBezTo>
                    <a:pt x="381490" y="610187"/>
                    <a:pt x="377680" y="608282"/>
                    <a:pt x="374822" y="608282"/>
                  </a:cubicBezTo>
                  <a:cubicBezTo>
                    <a:pt x="341485" y="611140"/>
                    <a:pt x="282430" y="586375"/>
                    <a:pt x="190990" y="453025"/>
                  </a:cubicBezTo>
                  <a:lnTo>
                    <a:pt x="183370" y="441595"/>
                  </a:lnTo>
                  <a:cubicBezTo>
                    <a:pt x="182417" y="439690"/>
                    <a:pt x="181465" y="438737"/>
                    <a:pt x="179560" y="437785"/>
                  </a:cubicBezTo>
                  <a:lnTo>
                    <a:pt x="37637" y="366347"/>
                  </a:lnTo>
                  <a:cubicBezTo>
                    <a:pt x="31922" y="363490"/>
                    <a:pt x="27160" y="358727"/>
                    <a:pt x="23350" y="353012"/>
                  </a:cubicBezTo>
                  <a:cubicBezTo>
                    <a:pt x="14777" y="337772"/>
                    <a:pt x="20492" y="318722"/>
                    <a:pt x="35732" y="311102"/>
                  </a:cubicBezTo>
                  <a:cubicBezTo>
                    <a:pt x="39542" y="309197"/>
                    <a:pt x="42400" y="308245"/>
                    <a:pt x="46210" y="307292"/>
                  </a:cubicBezTo>
                  <a:cubicBezTo>
                    <a:pt x="52877" y="306340"/>
                    <a:pt x="59545" y="307292"/>
                    <a:pt x="65260" y="311102"/>
                  </a:cubicBezTo>
                  <a:lnTo>
                    <a:pt x="240520" y="400637"/>
                  </a:lnTo>
                  <a:cubicBezTo>
                    <a:pt x="245282" y="402542"/>
                    <a:pt x="250997" y="400637"/>
                    <a:pt x="252902" y="396827"/>
                  </a:cubicBezTo>
                  <a:cubicBezTo>
                    <a:pt x="254807" y="393017"/>
                    <a:pt x="253855" y="388255"/>
                    <a:pt x="250997" y="385397"/>
                  </a:cubicBezTo>
                  <a:lnTo>
                    <a:pt x="64307" y="213947"/>
                  </a:lnTo>
                  <a:cubicBezTo>
                    <a:pt x="51925" y="202517"/>
                    <a:pt x="50972" y="182515"/>
                    <a:pt x="62402" y="170132"/>
                  </a:cubicBezTo>
                  <a:cubicBezTo>
                    <a:pt x="69070" y="162512"/>
                    <a:pt x="79547" y="158702"/>
                    <a:pt x="90025" y="160607"/>
                  </a:cubicBezTo>
                  <a:cubicBezTo>
                    <a:pt x="96692" y="161560"/>
                    <a:pt x="102407" y="164417"/>
                    <a:pt x="107170" y="169180"/>
                  </a:cubicBezTo>
                  <a:lnTo>
                    <a:pt x="279572" y="327295"/>
                  </a:lnTo>
                  <a:cubicBezTo>
                    <a:pt x="283382" y="331105"/>
                    <a:pt x="289097" y="330152"/>
                    <a:pt x="292907" y="326342"/>
                  </a:cubicBezTo>
                  <a:cubicBezTo>
                    <a:pt x="295765" y="323485"/>
                    <a:pt x="296717" y="318722"/>
                    <a:pt x="293860" y="314912"/>
                  </a:cubicBezTo>
                  <a:lnTo>
                    <a:pt x="157652" y="101552"/>
                  </a:lnTo>
                  <a:cubicBezTo>
                    <a:pt x="148127" y="87265"/>
                    <a:pt x="152890" y="68215"/>
                    <a:pt x="167177" y="58690"/>
                  </a:cubicBezTo>
                  <a:cubicBezTo>
                    <a:pt x="181465" y="49165"/>
                    <a:pt x="200515" y="53927"/>
                    <a:pt x="210040" y="68215"/>
                  </a:cubicBezTo>
                  <a:lnTo>
                    <a:pt x="355772" y="294910"/>
                  </a:lnTo>
                  <a:cubicBezTo>
                    <a:pt x="358630" y="299672"/>
                    <a:pt x="364345" y="300625"/>
                    <a:pt x="369107" y="297767"/>
                  </a:cubicBezTo>
                  <a:cubicBezTo>
                    <a:pt x="372917" y="295862"/>
                    <a:pt x="374822" y="291100"/>
                    <a:pt x="372917" y="286337"/>
                  </a:cubicBezTo>
                  <a:lnTo>
                    <a:pt x="297670" y="60595"/>
                  </a:lnTo>
                  <a:cubicBezTo>
                    <a:pt x="295765" y="54880"/>
                    <a:pt x="294812" y="47260"/>
                    <a:pt x="296717" y="41545"/>
                  </a:cubicBezTo>
                  <a:cubicBezTo>
                    <a:pt x="301480" y="25352"/>
                    <a:pt x="318625" y="15827"/>
                    <a:pt x="334817" y="20590"/>
                  </a:cubicBezTo>
                  <a:cubicBezTo>
                    <a:pt x="338627" y="21542"/>
                    <a:pt x="342437" y="23447"/>
                    <a:pt x="345295" y="25352"/>
                  </a:cubicBezTo>
                  <a:cubicBezTo>
                    <a:pt x="350057" y="29162"/>
                    <a:pt x="353867" y="34877"/>
                    <a:pt x="356725" y="41545"/>
                  </a:cubicBezTo>
                  <a:lnTo>
                    <a:pt x="428162" y="257762"/>
                  </a:lnTo>
                  <a:lnTo>
                    <a:pt x="430067" y="260620"/>
                  </a:lnTo>
                  <a:lnTo>
                    <a:pt x="438640" y="271097"/>
                  </a:lnTo>
                  <a:cubicBezTo>
                    <a:pt x="455785" y="293957"/>
                    <a:pt x="474835" y="314912"/>
                    <a:pt x="495790" y="334915"/>
                  </a:cubicBezTo>
                  <a:cubicBezTo>
                    <a:pt x="499600" y="338725"/>
                    <a:pt x="505315" y="338725"/>
                    <a:pt x="509125" y="334915"/>
                  </a:cubicBezTo>
                  <a:cubicBezTo>
                    <a:pt x="511030" y="333010"/>
                    <a:pt x="511982" y="331105"/>
                    <a:pt x="511982" y="328247"/>
                  </a:cubicBezTo>
                  <a:cubicBezTo>
                    <a:pt x="512935" y="262525"/>
                    <a:pt x="535795" y="193945"/>
                    <a:pt x="569132" y="157750"/>
                  </a:cubicBezTo>
                  <a:cubicBezTo>
                    <a:pt x="573895" y="152035"/>
                    <a:pt x="580562" y="149177"/>
                    <a:pt x="587230" y="148225"/>
                  </a:cubicBezTo>
                  <a:cubicBezTo>
                    <a:pt x="595802" y="148225"/>
                    <a:pt x="603422" y="150130"/>
                    <a:pt x="609137" y="155845"/>
                  </a:cubicBezTo>
                  <a:cubicBezTo>
                    <a:pt x="620567" y="166322"/>
                    <a:pt x="622472" y="184420"/>
                    <a:pt x="611995" y="196802"/>
                  </a:cubicBezTo>
                  <a:cubicBezTo>
                    <a:pt x="591040" y="218710"/>
                    <a:pt x="590087" y="262525"/>
                    <a:pt x="590087" y="313960"/>
                  </a:cubicBezTo>
                  <a:lnTo>
                    <a:pt x="590087" y="318722"/>
                  </a:lnTo>
                  <a:cubicBezTo>
                    <a:pt x="590087" y="379682"/>
                    <a:pt x="587230" y="450167"/>
                    <a:pt x="555797" y="510175"/>
                  </a:cubicBezTo>
                  <a:cubicBezTo>
                    <a:pt x="553892" y="513032"/>
                    <a:pt x="553892" y="516842"/>
                    <a:pt x="555797" y="519700"/>
                  </a:cubicBezTo>
                  <a:lnTo>
                    <a:pt x="628187" y="634000"/>
                  </a:lnTo>
                  <a:lnTo>
                    <a:pt x="644380" y="623522"/>
                  </a:lnTo>
                  <a:lnTo>
                    <a:pt x="574847" y="513985"/>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9" name="Google Shape;1739;p43"/>
            <p:cNvSpPr/>
            <p:nvPr/>
          </p:nvSpPr>
          <p:spPr>
            <a:xfrm>
              <a:off x="1028662" y="3661327"/>
              <a:ext cx="119062" cy="146685"/>
            </a:xfrm>
            <a:custGeom>
              <a:rect b="b" l="l" r="r" t="t"/>
              <a:pathLst>
                <a:path extrusionOk="0" h="146685" w="119062">
                  <a:moveTo>
                    <a:pt x="55245" y="57150"/>
                  </a:moveTo>
                  <a:cubicBezTo>
                    <a:pt x="71438" y="73343"/>
                    <a:pt x="82867" y="93345"/>
                    <a:pt x="91440" y="114300"/>
                  </a:cubicBezTo>
                  <a:cubicBezTo>
                    <a:pt x="95250" y="124777"/>
                    <a:pt x="98108" y="136208"/>
                    <a:pt x="100013" y="146685"/>
                  </a:cubicBezTo>
                  <a:lnTo>
                    <a:pt x="119063" y="143828"/>
                  </a:lnTo>
                  <a:cubicBezTo>
                    <a:pt x="108585" y="80010"/>
                    <a:pt x="66675" y="26670"/>
                    <a:pt x="7620" y="0"/>
                  </a:cubicBezTo>
                  <a:lnTo>
                    <a:pt x="0" y="17145"/>
                  </a:lnTo>
                  <a:cubicBezTo>
                    <a:pt x="20955" y="27623"/>
                    <a:pt x="39052" y="40958"/>
                    <a:pt x="55245" y="57150"/>
                  </a:cubicBezTo>
                  <a:lnTo>
                    <a:pt x="55245" y="57150"/>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0" name="Google Shape;1740;p43"/>
            <p:cNvSpPr/>
            <p:nvPr/>
          </p:nvSpPr>
          <p:spPr>
            <a:xfrm>
              <a:off x="1006755" y="3711810"/>
              <a:ext cx="88582" cy="106680"/>
            </a:xfrm>
            <a:custGeom>
              <a:rect b="b" l="l" r="r" t="t"/>
              <a:pathLst>
                <a:path extrusionOk="0" h="106680" w="88582">
                  <a:moveTo>
                    <a:pt x="38100" y="43815"/>
                  </a:moveTo>
                  <a:cubicBezTo>
                    <a:pt x="48577" y="55245"/>
                    <a:pt x="57150" y="68580"/>
                    <a:pt x="62865" y="83820"/>
                  </a:cubicBezTo>
                  <a:cubicBezTo>
                    <a:pt x="65722" y="91440"/>
                    <a:pt x="67628" y="99060"/>
                    <a:pt x="69532" y="106680"/>
                  </a:cubicBezTo>
                  <a:lnTo>
                    <a:pt x="88582" y="103823"/>
                  </a:lnTo>
                  <a:cubicBezTo>
                    <a:pt x="86678" y="95250"/>
                    <a:pt x="84772" y="85725"/>
                    <a:pt x="80962" y="78105"/>
                  </a:cubicBezTo>
                  <a:cubicBezTo>
                    <a:pt x="74295" y="60960"/>
                    <a:pt x="64770" y="44768"/>
                    <a:pt x="51435" y="31433"/>
                  </a:cubicBezTo>
                  <a:cubicBezTo>
                    <a:pt x="39052" y="18097"/>
                    <a:pt x="23813" y="7620"/>
                    <a:pt x="7620" y="0"/>
                  </a:cubicBezTo>
                  <a:lnTo>
                    <a:pt x="0" y="17145"/>
                  </a:lnTo>
                  <a:cubicBezTo>
                    <a:pt x="14288" y="23813"/>
                    <a:pt x="26670" y="32385"/>
                    <a:pt x="38100" y="43815"/>
                  </a:cubicBezTo>
                  <a:lnTo>
                    <a:pt x="38100" y="43815"/>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1" name="Google Shape;1741;p43"/>
            <p:cNvSpPr/>
            <p:nvPr/>
          </p:nvSpPr>
          <p:spPr>
            <a:xfrm>
              <a:off x="634327" y="4196633"/>
              <a:ext cx="120015" cy="145732"/>
            </a:xfrm>
            <a:custGeom>
              <a:rect b="b" l="l" r="r" t="t"/>
              <a:pathLst>
                <a:path extrusionOk="0" h="145732" w="120015">
                  <a:moveTo>
                    <a:pt x="63817" y="89535"/>
                  </a:moveTo>
                  <a:cubicBezTo>
                    <a:pt x="48578" y="73342"/>
                    <a:pt x="35242" y="53340"/>
                    <a:pt x="27622" y="32385"/>
                  </a:cubicBezTo>
                  <a:cubicBezTo>
                    <a:pt x="23813" y="21907"/>
                    <a:pt x="20955" y="10477"/>
                    <a:pt x="19050" y="0"/>
                  </a:cubicBezTo>
                  <a:lnTo>
                    <a:pt x="0" y="2857"/>
                  </a:lnTo>
                  <a:cubicBezTo>
                    <a:pt x="1905" y="15240"/>
                    <a:pt x="5715" y="27623"/>
                    <a:pt x="10478" y="39052"/>
                  </a:cubicBezTo>
                  <a:cubicBezTo>
                    <a:pt x="28575" y="86677"/>
                    <a:pt x="65723" y="125730"/>
                    <a:pt x="112395" y="145732"/>
                  </a:cubicBezTo>
                  <a:lnTo>
                    <a:pt x="120015" y="128588"/>
                  </a:lnTo>
                  <a:cubicBezTo>
                    <a:pt x="98107" y="119063"/>
                    <a:pt x="79057" y="106680"/>
                    <a:pt x="63817" y="89535"/>
                  </a:cubicBezTo>
                  <a:lnTo>
                    <a:pt x="63817" y="89535"/>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2" name="Google Shape;1742;p43"/>
            <p:cNvSpPr/>
            <p:nvPr/>
          </p:nvSpPr>
          <p:spPr>
            <a:xfrm>
              <a:off x="686715" y="4187108"/>
              <a:ext cx="88582" cy="106679"/>
            </a:xfrm>
            <a:custGeom>
              <a:rect b="b" l="l" r="r" t="t"/>
              <a:pathLst>
                <a:path extrusionOk="0" h="106679" w="88582">
                  <a:moveTo>
                    <a:pt x="50482" y="62865"/>
                  </a:moveTo>
                  <a:cubicBezTo>
                    <a:pt x="40005" y="51435"/>
                    <a:pt x="31432" y="38100"/>
                    <a:pt x="25717" y="22860"/>
                  </a:cubicBezTo>
                  <a:cubicBezTo>
                    <a:pt x="22860" y="15240"/>
                    <a:pt x="20955" y="7620"/>
                    <a:pt x="19050" y="0"/>
                  </a:cubicBezTo>
                  <a:lnTo>
                    <a:pt x="0" y="2857"/>
                  </a:lnTo>
                  <a:cubicBezTo>
                    <a:pt x="1905" y="11430"/>
                    <a:pt x="3810" y="20955"/>
                    <a:pt x="7620" y="28575"/>
                  </a:cubicBezTo>
                  <a:cubicBezTo>
                    <a:pt x="14288" y="45720"/>
                    <a:pt x="23813" y="61913"/>
                    <a:pt x="37147" y="75248"/>
                  </a:cubicBezTo>
                  <a:cubicBezTo>
                    <a:pt x="49530" y="88582"/>
                    <a:pt x="64770" y="99060"/>
                    <a:pt x="80962" y="106680"/>
                  </a:cubicBezTo>
                  <a:lnTo>
                    <a:pt x="88583" y="89535"/>
                  </a:lnTo>
                  <a:cubicBezTo>
                    <a:pt x="73342" y="82867"/>
                    <a:pt x="60960" y="73342"/>
                    <a:pt x="50482" y="62865"/>
                  </a:cubicBezTo>
                  <a:lnTo>
                    <a:pt x="50482" y="62865"/>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descr="Thumbs up sign" id="1743" name="Google Shape;1743;p43"/>
          <p:cNvSpPr/>
          <p:nvPr/>
        </p:nvSpPr>
        <p:spPr>
          <a:xfrm>
            <a:off x="6041749" y="4927093"/>
            <a:ext cx="560072" cy="490061"/>
          </a:xfrm>
          <a:custGeom>
            <a:rect b="b" l="l" r="r" t="t"/>
            <a:pathLst>
              <a:path extrusionOk="0" h="666750" w="762003">
                <a:moveTo>
                  <a:pt x="200025" y="600075"/>
                </a:moveTo>
                <a:lnTo>
                  <a:pt x="200025" y="590550"/>
                </a:lnTo>
                <a:lnTo>
                  <a:pt x="238125" y="590550"/>
                </a:lnTo>
                <a:cubicBezTo>
                  <a:pt x="305753" y="590550"/>
                  <a:pt x="310515" y="666750"/>
                  <a:pt x="438150" y="666750"/>
                </a:cubicBezTo>
                <a:lnTo>
                  <a:pt x="609600" y="666750"/>
                </a:lnTo>
                <a:cubicBezTo>
                  <a:pt x="641124" y="666656"/>
                  <a:pt x="666656" y="641124"/>
                  <a:pt x="666750" y="609600"/>
                </a:cubicBezTo>
                <a:cubicBezTo>
                  <a:pt x="666970" y="595450"/>
                  <a:pt x="661540" y="581797"/>
                  <a:pt x="651662" y="571662"/>
                </a:cubicBezTo>
                <a:cubicBezTo>
                  <a:pt x="651625" y="571625"/>
                  <a:pt x="651626" y="571564"/>
                  <a:pt x="651663" y="571528"/>
                </a:cubicBezTo>
                <a:cubicBezTo>
                  <a:pt x="651681" y="571510"/>
                  <a:pt x="651704" y="571500"/>
                  <a:pt x="651729" y="571500"/>
                </a:cubicBezTo>
                <a:lnTo>
                  <a:pt x="657225" y="571500"/>
                </a:lnTo>
                <a:cubicBezTo>
                  <a:pt x="688749" y="571406"/>
                  <a:pt x="714281" y="545874"/>
                  <a:pt x="714375" y="514350"/>
                </a:cubicBezTo>
                <a:cubicBezTo>
                  <a:pt x="714515" y="499446"/>
                  <a:pt x="708728" y="485097"/>
                  <a:pt x="698287" y="474459"/>
                </a:cubicBezTo>
                <a:cubicBezTo>
                  <a:pt x="698245" y="474428"/>
                  <a:pt x="698237" y="474368"/>
                  <a:pt x="698268" y="474326"/>
                </a:cubicBezTo>
                <a:cubicBezTo>
                  <a:pt x="698274" y="474318"/>
                  <a:pt x="698280" y="474313"/>
                  <a:pt x="698287" y="474307"/>
                </a:cubicBezTo>
                <a:cubicBezTo>
                  <a:pt x="728956" y="467569"/>
                  <a:pt x="748355" y="437244"/>
                  <a:pt x="741617" y="406577"/>
                </a:cubicBezTo>
                <a:cubicBezTo>
                  <a:pt x="739151" y="395353"/>
                  <a:pt x="733343" y="385141"/>
                  <a:pt x="724957" y="377285"/>
                </a:cubicBezTo>
                <a:cubicBezTo>
                  <a:pt x="724917" y="377260"/>
                  <a:pt x="724907" y="377206"/>
                  <a:pt x="724933" y="377166"/>
                </a:cubicBezTo>
                <a:cubicBezTo>
                  <a:pt x="724939" y="377157"/>
                  <a:pt x="724948" y="377149"/>
                  <a:pt x="724957" y="377142"/>
                </a:cubicBezTo>
                <a:cubicBezTo>
                  <a:pt x="747407" y="369096"/>
                  <a:pt x="762281" y="347696"/>
                  <a:pt x="762000" y="323850"/>
                </a:cubicBezTo>
                <a:cubicBezTo>
                  <a:pt x="761906" y="292326"/>
                  <a:pt x="736374" y="266794"/>
                  <a:pt x="704850" y="266700"/>
                </a:cubicBezTo>
                <a:lnTo>
                  <a:pt x="523875" y="266700"/>
                </a:lnTo>
                <a:cubicBezTo>
                  <a:pt x="508570" y="266434"/>
                  <a:pt x="496084" y="254364"/>
                  <a:pt x="495300" y="239077"/>
                </a:cubicBezTo>
                <a:cubicBezTo>
                  <a:pt x="496253" y="221933"/>
                  <a:pt x="523780" y="187757"/>
                  <a:pt x="523875" y="57798"/>
                </a:cubicBezTo>
                <a:cubicBezTo>
                  <a:pt x="524030" y="28109"/>
                  <a:pt x="501573" y="3177"/>
                  <a:pt x="472030" y="238"/>
                </a:cubicBezTo>
                <a:cubicBezTo>
                  <a:pt x="470249" y="76"/>
                  <a:pt x="468478" y="0"/>
                  <a:pt x="466725" y="0"/>
                </a:cubicBezTo>
                <a:cubicBezTo>
                  <a:pt x="435162" y="0"/>
                  <a:pt x="409575" y="25587"/>
                  <a:pt x="409575" y="57150"/>
                </a:cubicBezTo>
                <a:cubicBezTo>
                  <a:pt x="409575" y="174879"/>
                  <a:pt x="298133" y="251041"/>
                  <a:pt x="254899" y="276416"/>
                </a:cubicBezTo>
                <a:cubicBezTo>
                  <a:pt x="244458" y="282540"/>
                  <a:pt x="232570" y="285762"/>
                  <a:pt x="220466" y="285750"/>
                </a:cubicBezTo>
                <a:lnTo>
                  <a:pt x="200025" y="285750"/>
                </a:lnTo>
                <a:lnTo>
                  <a:pt x="200025" y="276225"/>
                </a:lnTo>
                <a:cubicBezTo>
                  <a:pt x="199957" y="255211"/>
                  <a:pt x="182939" y="238193"/>
                  <a:pt x="161925" y="238125"/>
                </a:cubicBezTo>
                <a:lnTo>
                  <a:pt x="0" y="238125"/>
                </a:lnTo>
                <a:lnTo>
                  <a:pt x="0" y="638175"/>
                </a:lnTo>
                <a:lnTo>
                  <a:pt x="161925" y="638175"/>
                </a:lnTo>
                <a:cubicBezTo>
                  <a:pt x="182939" y="638107"/>
                  <a:pt x="199957" y="621089"/>
                  <a:pt x="200025" y="600075"/>
                </a:cubicBezTo>
                <a:close/>
                <a:moveTo>
                  <a:pt x="220466" y="304800"/>
                </a:moveTo>
                <a:cubicBezTo>
                  <a:pt x="235987" y="304804"/>
                  <a:pt x="251228" y="300663"/>
                  <a:pt x="264614" y="292808"/>
                </a:cubicBezTo>
                <a:cubicBezTo>
                  <a:pt x="313925" y="263843"/>
                  <a:pt x="428625" y="182880"/>
                  <a:pt x="428625" y="57150"/>
                </a:cubicBezTo>
                <a:cubicBezTo>
                  <a:pt x="428625" y="36108"/>
                  <a:pt x="445683" y="19050"/>
                  <a:pt x="466725" y="19050"/>
                </a:cubicBezTo>
                <a:cubicBezTo>
                  <a:pt x="487767" y="19012"/>
                  <a:pt x="504856" y="36038"/>
                  <a:pt x="504895" y="57080"/>
                </a:cubicBezTo>
                <a:cubicBezTo>
                  <a:pt x="504896" y="57872"/>
                  <a:pt x="504873" y="58664"/>
                  <a:pt x="504825" y="59455"/>
                </a:cubicBezTo>
                <a:cubicBezTo>
                  <a:pt x="504587" y="152400"/>
                  <a:pt x="490033" y="193405"/>
                  <a:pt x="482213" y="215408"/>
                </a:cubicBezTo>
                <a:cubicBezTo>
                  <a:pt x="479153" y="222621"/>
                  <a:pt x="477144" y="230236"/>
                  <a:pt x="476250" y="238020"/>
                </a:cubicBezTo>
                <a:cubicBezTo>
                  <a:pt x="476212" y="238699"/>
                  <a:pt x="476212" y="239379"/>
                  <a:pt x="476250" y="240059"/>
                </a:cubicBezTo>
                <a:cubicBezTo>
                  <a:pt x="477667" y="265430"/>
                  <a:pt x="498466" y="285384"/>
                  <a:pt x="523875" y="285750"/>
                </a:cubicBezTo>
                <a:lnTo>
                  <a:pt x="704793" y="285750"/>
                </a:lnTo>
                <a:cubicBezTo>
                  <a:pt x="725876" y="285886"/>
                  <a:pt x="742909" y="302994"/>
                  <a:pt x="742950" y="324079"/>
                </a:cubicBezTo>
                <a:cubicBezTo>
                  <a:pt x="743142" y="339830"/>
                  <a:pt x="733301" y="353961"/>
                  <a:pt x="718461" y="359245"/>
                </a:cubicBezTo>
                <a:cubicBezTo>
                  <a:pt x="708551" y="362778"/>
                  <a:pt x="703381" y="373675"/>
                  <a:pt x="706914" y="383585"/>
                </a:cubicBezTo>
                <a:cubicBezTo>
                  <a:pt x="707938" y="386460"/>
                  <a:pt x="709638" y="389045"/>
                  <a:pt x="711870" y="391125"/>
                </a:cubicBezTo>
                <a:cubicBezTo>
                  <a:pt x="720324" y="398998"/>
                  <a:pt x="724749" y="410284"/>
                  <a:pt x="723900" y="421805"/>
                </a:cubicBezTo>
                <a:cubicBezTo>
                  <a:pt x="722063" y="438580"/>
                  <a:pt x="709736" y="452316"/>
                  <a:pt x="693258" y="455952"/>
                </a:cubicBezTo>
                <a:cubicBezTo>
                  <a:pt x="683103" y="458702"/>
                  <a:pt x="677100" y="469164"/>
                  <a:pt x="679851" y="479320"/>
                </a:cubicBezTo>
                <a:cubicBezTo>
                  <a:pt x="680710" y="482493"/>
                  <a:pt x="682376" y="485389"/>
                  <a:pt x="684686" y="487728"/>
                </a:cubicBezTo>
                <a:cubicBezTo>
                  <a:pt x="691609" y="494825"/>
                  <a:pt x="695435" y="504378"/>
                  <a:pt x="695325" y="514293"/>
                </a:cubicBezTo>
                <a:cubicBezTo>
                  <a:pt x="695216" y="535299"/>
                  <a:pt x="678231" y="552309"/>
                  <a:pt x="657225" y="552450"/>
                </a:cubicBezTo>
                <a:lnTo>
                  <a:pt x="651510" y="552450"/>
                </a:lnTo>
                <a:cubicBezTo>
                  <a:pt x="640989" y="552457"/>
                  <a:pt x="632466" y="560991"/>
                  <a:pt x="632472" y="571512"/>
                </a:cubicBezTo>
                <a:cubicBezTo>
                  <a:pt x="632475" y="576494"/>
                  <a:pt x="634431" y="581277"/>
                  <a:pt x="637918" y="584835"/>
                </a:cubicBezTo>
                <a:cubicBezTo>
                  <a:pt x="644350" y="591433"/>
                  <a:pt x="647872" y="600330"/>
                  <a:pt x="647700" y="609543"/>
                </a:cubicBezTo>
                <a:cubicBezTo>
                  <a:pt x="647591" y="630548"/>
                  <a:pt x="630606" y="647559"/>
                  <a:pt x="609600" y="647700"/>
                </a:cubicBezTo>
                <a:lnTo>
                  <a:pt x="438150" y="647700"/>
                </a:lnTo>
                <a:cubicBezTo>
                  <a:pt x="370837" y="647700"/>
                  <a:pt x="342824" y="625793"/>
                  <a:pt x="315725" y="604704"/>
                </a:cubicBezTo>
                <a:cubicBezTo>
                  <a:pt x="294799" y="588378"/>
                  <a:pt x="273167" y="571500"/>
                  <a:pt x="238125" y="571500"/>
                </a:cubicBezTo>
                <a:lnTo>
                  <a:pt x="200025" y="571500"/>
                </a:lnTo>
                <a:lnTo>
                  <a:pt x="200025" y="304800"/>
                </a:lnTo>
                <a:close/>
                <a:moveTo>
                  <a:pt x="19050" y="257175"/>
                </a:moveTo>
                <a:lnTo>
                  <a:pt x="161925" y="257175"/>
                </a:lnTo>
                <a:cubicBezTo>
                  <a:pt x="172411" y="257258"/>
                  <a:pt x="180892" y="265739"/>
                  <a:pt x="180975" y="276225"/>
                </a:cubicBezTo>
                <a:lnTo>
                  <a:pt x="180975" y="600018"/>
                </a:lnTo>
                <a:cubicBezTo>
                  <a:pt x="180928" y="610529"/>
                  <a:pt x="172436" y="619047"/>
                  <a:pt x="161925" y="619125"/>
                </a:cubicBezTo>
                <a:lnTo>
                  <a:pt x="19050" y="619125"/>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eace Gesture" id="1744" name="Google Shape;1744;p43"/>
          <p:cNvSpPr/>
          <p:nvPr/>
        </p:nvSpPr>
        <p:spPr>
          <a:xfrm>
            <a:off x="6888039" y="4882027"/>
            <a:ext cx="336805" cy="579116"/>
          </a:xfrm>
          <a:custGeom>
            <a:rect b="b" l="l" r="r" t="t"/>
            <a:pathLst>
              <a:path extrusionOk="0" h="782589" w="455142">
                <a:moveTo>
                  <a:pt x="418376" y="382311"/>
                </a:moveTo>
                <a:lnTo>
                  <a:pt x="418376" y="322304"/>
                </a:lnTo>
                <a:cubicBezTo>
                  <a:pt x="418373" y="302768"/>
                  <a:pt x="419998" y="283266"/>
                  <a:pt x="423234" y="264001"/>
                </a:cubicBezTo>
                <a:lnTo>
                  <a:pt x="451656" y="94675"/>
                </a:lnTo>
                <a:cubicBezTo>
                  <a:pt x="454281" y="80703"/>
                  <a:pt x="451920" y="66254"/>
                  <a:pt x="444989" y="53841"/>
                </a:cubicBezTo>
                <a:cubicBezTo>
                  <a:pt x="436343" y="38953"/>
                  <a:pt x="421489" y="28715"/>
                  <a:pt x="404498" y="25933"/>
                </a:cubicBezTo>
                <a:lnTo>
                  <a:pt x="402593" y="25628"/>
                </a:lnTo>
                <a:cubicBezTo>
                  <a:pt x="371171" y="20523"/>
                  <a:pt x="341508" y="41705"/>
                  <a:pt x="336137" y="73082"/>
                </a:cubicBezTo>
                <a:lnTo>
                  <a:pt x="305181" y="257762"/>
                </a:lnTo>
                <a:cubicBezTo>
                  <a:pt x="304349" y="262797"/>
                  <a:pt x="299988" y="266485"/>
                  <a:pt x="294884" y="266468"/>
                </a:cubicBezTo>
                <a:lnTo>
                  <a:pt x="293313" y="266468"/>
                </a:lnTo>
                <a:cubicBezTo>
                  <a:pt x="288203" y="266480"/>
                  <a:pt x="283838" y="262785"/>
                  <a:pt x="283007" y="257743"/>
                </a:cubicBezTo>
                <a:lnTo>
                  <a:pt x="248107" y="48288"/>
                </a:lnTo>
                <a:cubicBezTo>
                  <a:pt x="242816" y="16842"/>
                  <a:pt x="213088" y="-4403"/>
                  <a:pt x="181623" y="778"/>
                </a:cubicBezTo>
                <a:lnTo>
                  <a:pt x="180842" y="911"/>
                </a:lnTo>
                <a:cubicBezTo>
                  <a:pt x="169219" y="2670"/>
                  <a:pt x="158389" y="7865"/>
                  <a:pt x="149743" y="15827"/>
                </a:cubicBezTo>
                <a:cubicBezTo>
                  <a:pt x="135582" y="29061"/>
                  <a:pt x="128994" y="48509"/>
                  <a:pt x="132197" y="67624"/>
                </a:cubicBezTo>
                <a:lnTo>
                  <a:pt x="157715" y="220681"/>
                </a:lnTo>
                <a:cubicBezTo>
                  <a:pt x="127727" y="221356"/>
                  <a:pt x="103091" y="244565"/>
                  <a:pt x="100632" y="274460"/>
                </a:cubicBezTo>
                <a:cubicBezTo>
                  <a:pt x="89835" y="264349"/>
                  <a:pt x="75599" y="258720"/>
                  <a:pt x="60808" y="258715"/>
                </a:cubicBezTo>
                <a:lnTo>
                  <a:pt x="58903" y="258715"/>
                </a:lnTo>
                <a:cubicBezTo>
                  <a:pt x="26549" y="258715"/>
                  <a:pt x="320" y="284940"/>
                  <a:pt x="314" y="317293"/>
                </a:cubicBezTo>
                <a:lnTo>
                  <a:pt x="314" y="347707"/>
                </a:lnTo>
                <a:lnTo>
                  <a:pt x="0" y="347707"/>
                </a:lnTo>
                <a:cubicBezTo>
                  <a:pt x="0" y="351193"/>
                  <a:pt x="171" y="354889"/>
                  <a:pt x="314" y="358584"/>
                </a:cubicBezTo>
                <a:lnTo>
                  <a:pt x="314" y="364442"/>
                </a:lnTo>
                <a:cubicBezTo>
                  <a:pt x="323" y="368147"/>
                  <a:pt x="683" y="371844"/>
                  <a:pt x="1391" y="375482"/>
                </a:cubicBezTo>
                <a:cubicBezTo>
                  <a:pt x="8058" y="451272"/>
                  <a:pt x="39576" y="555561"/>
                  <a:pt x="100384" y="599957"/>
                </a:cubicBezTo>
                <a:lnTo>
                  <a:pt x="100384" y="781018"/>
                </a:lnTo>
                <a:lnTo>
                  <a:pt x="119434" y="781018"/>
                </a:lnTo>
                <a:lnTo>
                  <a:pt x="119434" y="589918"/>
                </a:lnTo>
                <a:lnTo>
                  <a:pt x="115214" y="587061"/>
                </a:lnTo>
                <a:cubicBezTo>
                  <a:pt x="67361" y="555028"/>
                  <a:pt x="38119" y="478933"/>
                  <a:pt x="25832" y="412753"/>
                </a:cubicBezTo>
                <a:cubicBezTo>
                  <a:pt x="35559" y="419450"/>
                  <a:pt x="47093" y="423031"/>
                  <a:pt x="58903" y="423021"/>
                </a:cubicBezTo>
                <a:lnTo>
                  <a:pt x="60808" y="423021"/>
                </a:lnTo>
                <a:cubicBezTo>
                  <a:pt x="77322" y="423014"/>
                  <a:pt x="93060" y="416009"/>
                  <a:pt x="104118" y="403742"/>
                </a:cubicBezTo>
                <a:cubicBezTo>
                  <a:pt x="108956" y="416920"/>
                  <a:pt x="118385" y="427912"/>
                  <a:pt x="130673" y="434699"/>
                </a:cubicBezTo>
                <a:cubicBezTo>
                  <a:pt x="139462" y="457800"/>
                  <a:pt x="161593" y="473083"/>
                  <a:pt x="186309" y="473122"/>
                </a:cubicBezTo>
                <a:lnTo>
                  <a:pt x="243459" y="473122"/>
                </a:lnTo>
                <a:cubicBezTo>
                  <a:pt x="243504" y="473106"/>
                  <a:pt x="243552" y="473130"/>
                  <a:pt x="243569" y="473175"/>
                </a:cubicBezTo>
                <a:cubicBezTo>
                  <a:pt x="243585" y="473220"/>
                  <a:pt x="243561" y="473268"/>
                  <a:pt x="243516" y="473284"/>
                </a:cubicBezTo>
                <a:cubicBezTo>
                  <a:pt x="219316" y="491238"/>
                  <a:pt x="205057" y="519600"/>
                  <a:pt x="205083" y="549732"/>
                </a:cubicBezTo>
                <a:lnTo>
                  <a:pt x="224133" y="549732"/>
                </a:lnTo>
                <a:cubicBezTo>
                  <a:pt x="224043" y="507648"/>
                  <a:pt x="258087" y="473460"/>
                  <a:pt x="300171" y="473370"/>
                </a:cubicBezTo>
                <a:cubicBezTo>
                  <a:pt x="300180" y="473370"/>
                  <a:pt x="300190" y="473370"/>
                  <a:pt x="300199" y="473370"/>
                </a:cubicBezTo>
                <a:lnTo>
                  <a:pt x="300199" y="454320"/>
                </a:lnTo>
                <a:lnTo>
                  <a:pt x="300142" y="454320"/>
                </a:lnTo>
                <a:lnTo>
                  <a:pt x="300142" y="454082"/>
                </a:lnTo>
                <a:lnTo>
                  <a:pt x="188119" y="454082"/>
                </a:lnTo>
                <a:cubicBezTo>
                  <a:pt x="166823" y="454447"/>
                  <a:pt x="148663" y="438730"/>
                  <a:pt x="145971" y="417601"/>
                </a:cubicBezTo>
                <a:cubicBezTo>
                  <a:pt x="143756" y="395301"/>
                  <a:pt x="160038" y="375428"/>
                  <a:pt x="182338" y="373214"/>
                </a:cubicBezTo>
                <a:cubicBezTo>
                  <a:pt x="183658" y="373082"/>
                  <a:pt x="184983" y="373016"/>
                  <a:pt x="186309" y="373015"/>
                </a:cubicBezTo>
                <a:lnTo>
                  <a:pt x="349949" y="373015"/>
                </a:lnTo>
                <a:cubicBezTo>
                  <a:pt x="395849" y="373015"/>
                  <a:pt x="436102" y="416011"/>
                  <a:pt x="436102" y="465026"/>
                </a:cubicBezTo>
                <a:cubicBezTo>
                  <a:pt x="436102" y="512794"/>
                  <a:pt x="407803" y="563134"/>
                  <a:pt x="362283" y="596347"/>
                </a:cubicBezTo>
                <a:cubicBezTo>
                  <a:pt x="359521" y="598348"/>
                  <a:pt x="351606" y="602462"/>
                  <a:pt x="345824" y="605463"/>
                </a:cubicBezTo>
                <a:cubicBezTo>
                  <a:pt x="342062" y="607368"/>
                  <a:pt x="338652" y="609197"/>
                  <a:pt x="336499" y="610425"/>
                </a:cubicBezTo>
                <a:lnTo>
                  <a:pt x="331737" y="613169"/>
                </a:lnTo>
                <a:lnTo>
                  <a:pt x="331737" y="782590"/>
                </a:lnTo>
                <a:lnTo>
                  <a:pt x="350787" y="782590"/>
                </a:lnTo>
                <a:lnTo>
                  <a:pt x="350787" y="624370"/>
                </a:lnTo>
                <a:lnTo>
                  <a:pt x="354597" y="622370"/>
                </a:lnTo>
                <a:cubicBezTo>
                  <a:pt x="361095" y="619211"/>
                  <a:pt x="367399" y="615668"/>
                  <a:pt x="373475" y="611759"/>
                </a:cubicBezTo>
                <a:cubicBezTo>
                  <a:pt x="423853" y="574992"/>
                  <a:pt x="455143" y="518766"/>
                  <a:pt x="455143" y="465074"/>
                </a:cubicBezTo>
                <a:cubicBezTo>
                  <a:pt x="454819" y="433598"/>
                  <a:pt x="441515" y="403652"/>
                  <a:pt x="418376" y="382311"/>
                </a:cubicBezTo>
                <a:close/>
                <a:moveTo>
                  <a:pt x="100336" y="364442"/>
                </a:moveTo>
                <a:cubicBezTo>
                  <a:pt x="100310" y="386262"/>
                  <a:pt x="82627" y="403944"/>
                  <a:pt x="60808" y="403971"/>
                </a:cubicBezTo>
                <a:lnTo>
                  <a:pt x="58903" y="403971"/>
                </a:lnTo>
                <a:cubicBezTo>
                  <a:pt x="40384" y="403913"/>
                  <a:pt x="24381" y="391021"/>
                  <a:pt x="20384" y="372939"/>
                </a:cubicBezTo>
                <a:cubicBezTo>
                  <a:pt x="19939" y="367859"/>
                  <a:pt x="19622" y="362928"/>
                  <a:pt x="19431" y="358146"/>
                </a:cubicBezTo>
                <a:lnTo>
                  <a:pt x="19431" y="317303"/>
                </a:lnTo>
                <a:cubicBezTo>
                  <a:pt x="19452" y="295497"/>
                  <a:pt x="37107" y="277817"/>
                  <a:pt x="58912" y="277765"/>
                </a:cubicBezTo>
                <a:lnTo>
                  <a:pt x="60817" y="277765"/>
                </a:lnTo>
                <a:cubicBezTo>
                  <a:pt x="82637" y="277791"/>
                  <a:pt x="100319" y="295474"/>
                  <a:pt x="100346" y="317293"/>
                </a:cubicBezTo>
                <a:close/>
                <a:moveTo>
                  <a:pt x="186309" y="353965"/>
                </a:moveTo>
                <a:cubicBezTo>
                  <a:pt x="156029" y="354004"/>
                  <a:pt x="130583" y="376727"/>
                  <a:pt x="127130" y="406809"/>
                </a:cubicBezTo>
                <a:cubicBezTo>
                  <a:pt x="122146" y="400056"/>
                  <a:pt x="119453" y="391886"/>
                  <a:pt x="119444" y="383492"/>
                </a:cubicBezTo>
                <a:lnTo>
                  <a:pt x="119444" y="279203"/>
                </a:lnTo>
                <a:cubicBezTo>
                  <a:pt x="119464" y="257379"/>
                  <a:pt x="137149" y="239691"/>
                  <a:pt x="158972" y="239665"/>
                </a:cubicBezTo>
                <a:lnTo>
                  <a:pt x="160877" y="239665"/>
                </a:lnTo>
                <a:cubicBezTo>
                  <a:pt x="182697" y="239691"/>
                  <a:pt x="200379" y="257374"/>
                  <a:pt x="200406" y="279193"/>
                </a:cubicBezTo>
                <a:lnTo>
                  <a:pt x="200406" y="353965"/>
                </a:lnTo>
                <a:close/>
                <a:moveTo>
                  <a:pt x="219456" y="353965"/>
                </a:moveTo>
                <a:lnTo>
                  <a:pt x="219456" y="279203"/>
                </a:lnTo>
                <a:cubicBezTo>
                  <a:pt x="219434" y="253226"/>
                  <a:pt x="202326" y="230359"/>
                  <a:pt x="177413" y="223005"/>
                </a:cubicBezTo>
                <a:lnTo>
                  <a:pt x="150990" y="64500"/>
                </a:lnTo>
                <a:cubicBezTo>
                  <a:pt x="147477" y="43385"/>
                  <a:pt x="161746" y="23420"/>
                  <a:pt x="182861" y="19907"/>
                </a:cubicBezTo>
                <a:cubicBezTo>
                  <a:pt x="182867" y="19906"/>
                  <a:pt x="182873" y="19905"/>
                  <a:pt x="182880" y="19904"/>
                </a:cubicBezTo>
                <a:lnTo>
                  <a:pt x="184718" y="19599"/>
                </a:lnTo>
                <a:cubicBezTo>
                  <a:pt x="205809" y="16139"/>
                  <a:pt x="225729" y="30376"/>
                  <a:pt x="229286" y="51451"/>
                </a:cubicBezTo>
                <a:lnTo>
                  <a:pt x="264224" y="260915"/>
                </a:lnTo>
                <a:cubicBezTo>
                  <a:pt x="266566" y="275153"/>
                  <a:pt x="278893" y="285589"/>
                  <a:pt x="293322" y="285547"/>
                </a:cubicBezTo>
                <a:lnTo>
                  <a:pt x="294894" y="285547"/>
                </a:lnTo>
                <a:cubicBezTo>
                  <a:pt x="309312" y="285590"/>
                  <a:pt x="321634" y="275169"/>
                  <a:pt x="323983" y="260944"/>
                </a:cubicBezTo>
                <a:lnTo>
                  <a:pt x="354987" y="76225"/>
                </a:lnTo>
                <a:cubicBezTo>
                  <a:pt x="358549" y="55191"/>
                  <a:pt x="378422" y="40977"/>
                  <a:pt x="399479" y="44402"/>
                </a:cubicBezTo>
                <a:lnTo>
                  <a:pt x="401336" y="44707"/>
                </a:lnTo>
                <a:cubicBezTo>
                  <a:pt x="422452" y="48215"/>
                  <a:pt x="436725" y="68178"/>
                  <a:pt x="433216" y="89293"/>
                </a:cubicBezTo>
                <a:cubicBezTo>
                  <a:pt x="433213" y="89312"/>
                  <a:pt x="433209" y="89332"/>
                  <a:pt x="433207" y="89351"/>
                </a:cubicBezTo>
                <a:lnTo>
                  <a:pt x="404432" y="260801"/>
                </a:lnTo>
                <a:cubicBezTo>
                  <a:pt x="401024" y="281121"/>
                  <a:pt x="399310" y="301690"/>
                  <a:pt x="399307" y="322294"/>
                </a:cubicBezTo>
                <a:lnTo>
                  <a:pt x="399307" y="367909"/>
                </a:lnTo>
                <a:cubicBezTo>
                  <a:pt x="384404" y="358914"/>
                  <a:pt x="367355" y="354097"/>
                  <a:pt x="349949" y="353965"/>
                </a:cubicBez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45" name="Google Shape;1745;p43"/>
          <p:cNvGrpSpPr/>
          <p:nvPr/>
        </p:nvGrpSpPr>
        <p:grpSpPr>
          <a:xfrm>
            <a:off x="5264812" y="5678445"/>
            <a:ext cx="989249" cy="470367"/>
            <a:chOff x="6029041" y="1395138"/>
            <a:chExt cx="1655646" cy="787225"/>
          </a:xfrm>
        </p:grpSpPr>
        <p:sp>
          <p:nvSpPr>
            <p:cNvPr descr="Raised hand" id="1746" name="Google Shape;1746;p43"/>
            <p:cNvSpPr/>
            <p:nvPr/>
          </p:nvSpPr>
          <p:spPr>
            <a:xfrm flipH="1" rot="5899954">
              <a:off x="6186260" y="1426886"/>
              <a:ext cx="536561" cy="781490"/>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1747" name="Google Shape;1747;p43"/>
            <p:cNvSpPr/>
            <p:nvPr/>
          </p:nvSpPr>
          <p:spPr>
            <a:xfrm rot="-6215090">
              <a:off x="6973629" y="1439117"/>
              <a:ext cx="536522" cy="781434"/>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Heart" id="1748" name="Google Shape;1748;p43"/>
            <p:cNvSpPr/>
            <p:nvPr/>
          </p:nvSpPr>
          <p:spPr>
            <a:xfrm>
              <a:off x="6445917" y="1395138"/>
              <a:ext cx="768130" cy="734150"/>
            </a:xfrm>
            <a:custGeom>
              <a:rect b="b" l="l" r="r" t="t"/>
              <a:pathLst>
                <a:path extrusionOk="0" h="734150" w="768130">
                  <a:moveTo>
                    <a:pt x="258441" y="624898"/>
                  </a:moveTo>
                  <a:lnTo>
                    <a:pt x="291962" y="624898"/>
                  </a:lnTo>
                  <a:lnTo>
                    <a:pt x="298152" y="630863"/>
                  </a:lnTo>
                  <a:cubicBezTo>
                    <a:pt x="335532" y="665273"/>
                    <a:pt x="366846" y="691289"/>
                    <a:pt x="383895" y="705059"/>
                  </a:cubicBezTo>
                  <a:cubicBezTo>
                    <a:pt x="400944" y="691289"/>
                    <a:pt x="432258" y="665273"/>
                    <a:pt x="469638" y="630863"/>
                  </a:cubicBezTo>
                  <a:lnTo>
                    <a:pt x="475828" y="624898"/>
                  </a:lnTo>
                  <a:lnTo>
                    <a:pt x="509348" y="624898"/>
                  </a:lnTo>
                  <a:lnTo>
                    <a:pt x="506475" y="627794"/>
                  </a:lnTo>
                  <a:cubicBezTo>
                    <a:pt x="438375" y="692489"/>
                    <a:pt x="383895" y="734150"/>
                    <a:pt x="383895" y="734150"/>
                  </a:cubicBezTo>
                  <a:cubicBezTo>
                    <a:pt x="383895" y="734150"/>
                    <a:pt x="329414" y="692489"/>
                    <a:pt x="261315" y="627794"/>
                  </a:cubicBezTo>
                  <a:close/>
                  <a:moveTo>
                    <a:pt x="190188" y="0"/>
                  </a:moveTo>
                  <a:cubicBezTo>
                    <a:pt x="256379" y="0"/>
                    <a:pt x="327799" y="41728"/>
                    <a:pt x="383895" y="153029"/>
                  </a:cubicBezTo>
                  <a:cubicBezTo>
                    <a:pt x="440002" y="41704"/>
                    <a:pt x="511400" y="0"/>
                    <a:pt x="577602" y="0"/>
                  </a:cubicBezTo>
                  <a:cubicBezTo>
                    <a:pt x="654994" y="0"/>
                    <a:pt x="725258" y="57050"/>
                    <a:pt x="755553" y="126575"/>
                  </a:cubicBezTo>
                  <a:lnTo>
                    <a:pt x="768130" y="184070"/>
                  </a:lnTo>
                  <a:lnTo>
                    <a:pt x="745256" y="184070"/>
                  </a:lnTo>
                  <a:lnTo>
                    <a:pt x="733945" y="133703"/>
                  </a:lnTo>
                  <a:cubicBezTo>
                    <a:pt x="706090" y="71777"/>
                    <a:pt x="642294" y="22790"/>
                    <a:pt x="577602" y="22790"/>
                  </a:cubicBezTo>
                  <a:cubicBezTo>
                    <a:pt x="510511" y="22790"/>
                    <a:pt x="450565" y="71376"/>
                    <a:pt x="404246" y="163283"/>
                  </a:cubicBezTo>
                  <a:lnTo>
                    <a:pt x="383895" y="203666"/>
                  </a:lnTo>
                  <a:lnTo>
                    <a:pt x="363544" y="163283"/>
                  </a:lnTo>
                  <a:cubicBezTo>
                    <a:pt x="317225" y="71376"/>
                    <a:pt x="257278" y="22790"/>
                    <a:pt x="190188" y="22790"/>
                  </a:cubicBezTo>
                  <a:cubicBezTo>
                    <a:pt x="144590" y="24408"/>
                    <a:pt x="101618" y="44537"/>
                    <a:pt x="71183" y="78531"/>
                  </a:cubicBezTo>
                  <a:cubicBezTo>
                    <a:pt x="55375" y="94626"/>
                    <a:pt x="42845" y="113374"/>
                    <a:pt x="34042" y="133733"/>
                  </a:cubicBezTo>
                  <a:lnTo>
                    <a:pt x="22934" y="182515"/>
                  </a:lnTo>
                  <a:lnTo>
                    <a:pt x="0" y="182515"/>
                  </a:lnTo>
                  <a:lnTo>
                    <a:pt x="12235" y="126571"/>
                  </a:lnTo>
                  <a:cubicBezTo>
                    <a:pt x="42527" y="57044"/>
                    <a:pt x="112788" y="0"/>
                    <a:pt x="190188" y="0"/>
                  </a:cubicBez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49" name="Google Shape;1749;p43"/>
          <p:cNvGrpSpPr/>
          <p:nvPr/>
        </p:nvGrpSpPr>
        <p:grpSpPr>
          <a:xfrm>
            <a:off x="6323064" y="5455016"/>
            <a:ext cx="852092" cy="771417"/>
            <a:chOff x="5704318" y="2849345"/>
            <a:chExt cx="1192238" cy="1079357"/>
          </a:xfrm>
        </p:grpSpPr>
        <p:grpSp>
          <p:nvGrpSpPr>
            <p:cNvPr id="1750" name="Google Shape;1750;p43"/>
            <p:cNvGrpSpPr/>
            <p:nvPr/>
          </p:nvGrpSpPr>
          <p:grpSpPr>
            <a:xfrm>
              <a:off x="5704318" y="2946364"/>
              <a:ext cx="1192238" cy="982339"/>
              <a:chOff x="5704318" y="2946364"/>
              <a:chExt cx="1192238" cy="982339"/>
            </a:xfrm>
          </p:grpSpPr>
          <p:sp>
            <p:nvSpPr>
              <p:cNvPr descr="Raised hand" id="1751" name="Google Shape;1751;p43"/>
              <p:cNvSpPr/>
              <p:nvPr/>
            </p:nvSpPr>
            <p:spPr>
              <a:xfrm flipH="1" rot="-1174028">
                <a:off x="5819656" y="3080180"/>
                <a:ext cx="536401" cy="781258"/>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1752" name="Google Shape;1752;p43"/>
              <p:cNvSpPr/>
              <p:nvPr/>
            </p:nvSpPr>
            <p:spPr>
              <a:xfrm rot="904748">
                <a:off x="6268303" y="3002639"/>
                <a:ext cx="535944" cy="780593"/>
              </a:xfrm>
              <a:custGeom>
                <a:rect b="b" l="l" r="r" t="t"/>
                <a:pathLst>
                  <a:path extrusionOk="0" h="781052" w="536259">
                    <a:moveTo>
                      <a:pt x="19054" y="211381"/>
                    </a:move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cubicBezTo>
                      <a:pt x="6354" y="320845"/>
                      <a:pt x="40821" y="379895"/>
                      <a:pt x="40821" y="379895"/>
                    </a:cubicBezTo>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3" name="Google Shape;1753;p43"/>
            <p:cNvGrpSpPr/>
            <p:nvPr/>
          </p:nvGrpSpPr>
          <p:grpSpPr>
            <a:xfrm>
              <a:off x="6635730" y="3669673"/>
              <a:ext cx="169915" cy="206772"/>
              <a:chOff x="6729036" y="3720991"/>
              <a:chExt cx="169915" cy="206772"/>
            </a:xfrm>
          </p:grpSpPr>
          <p:sp>
            <p:nvSpPr>
              <p:cNvPr id="1754" name="Google Shape;1754;p43"/>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5" name="Google Shape;1755;p43"/>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6" name="Google Shape;1756;p43"/>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7" name="Google Shape;1757;p43"/>
            <p:cNvGrpSpPr/>
            <p:nvPr/>
          </p:nvGrpSpPr>
          <p:grpSpPr>
            <a:xfrm rot="-8970533">
              <a:off x="6155323" y="2878155"/>
              <a:ext cx="169914" cy="206770"/>
              <a:chOff x="6729036" y="3720991"/>
              <a:chExt cx="169915" cy="206772"/>
            </a:xfrm>
          </p:grpSpPr>
          <p:sp>
            <p:nvSpPr>
              <p:cNvPr id="1758" name="Google Shape;1758;p43"/>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9" name="Google Shape;1759;p43"/>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0" name="Google Shape;1760;p43"/>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chemeClr val="dk2"/>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761" name="Google Shape;1761;p43"/>
          <p:cNvSpPr txBox="1"/>
          <p:nvPr/>
        </p:nvSpPr>
        <p:spPr>
          <a:xfrm>
            <a:off x="689975" y="2534100"/>
            <a:ext cx="3438300" cy="30000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n" sz="1800">
                <a:latin typeface="Comfortaa"/>
                <a:ea typeface="Comfortaa"/>
                <a:cs typeface="Comfortaa"/>
                <a:sym typeface="Comfortaa"/>
              </a:rPr>
              <a:t>Lorem ipsum dolor sit amet, consectetuer adipiscing elit. Aenean commodo ligula eget dolor. Aenean massa.</a:t>
            </a:r>
            <a:endParaRPr b="1" sz="1800">
              <a:latin typeface="Comfortaa"/>
              <a:ea typeface="Comfortaa"/>
              <a:cs typeface="Comfortaa"/>
              <a:sym typeface="Comfortaa"/>
            </a:endParaRPr>
          </a:p>
          <a:p>
            <a:pPr indent="0" lvl="0" marL="0" rtl="0" algn="l">
              <a:lnSpc>
                <a:spcPct val="115000"/>
              </a:lnSpc>
              <a:spcBef>
                <a:spcPts val="2100"/>
              </a:spcBef>
              <a:spcAft>
                <a:spcPts val="2100"/>
              </a:spcAft>
              <a:buNone/>
            </a:pPr>
            <a:r>
              <a:rPr b="1" lang="en" sz="1800">
                <a:latin typeface="Comfortaa"/>
                <a:ea typeface="Comfortaa"/>
                <a:cs typeface="Comfortaa"/>
                <a:sym typeface="Comfortaa"/>
              </a:rPr>
              <a:t>Lorem ipsum dolor sit amet, consectetuer adipiscing elit. Aenean commodo ligula eget dolor.</a:t>
            </a:r>
            <a:endParaRPr b="1" sz="1800">
              <a:latin typeface="Comfortaa"/>
              <a:ea typeface="Comfortaa"/>
              <a:cs typeface="Comfortaa"/>
              <a:sym typeface="Comfortaa"/>
            </a:endParaRPr>
          </a:p>
        </p:txBody>
      </p:sp>
      <p:grpSp>
        <p:nvGrpSpPr>
          <p:cNvPr id="1762" name="Google Shape;1762;p43"/>
          <p:cNvGrpSpPr/>
          <p:nvPr/>
        </p:nvGrpSpPr>
        <p:grpSpPr>
          <a:xfrm>
            <a:off x="5664249" y="2336379"/>
            <a:ext cx="1078868" cy="1084113"/>
            <a:chOff x="9597113" y="1447499"/>
            <a:chExt cx="909900" cy="914400"/>
          </a:xfrm>
        </p:grpSpPr>
        <p:sp>
          <p:nvSpPr>
            <p:cNvPr id="1763" name="Google Shape;1763;p43"/>
            <p:cNvSpPr/>
            <p:nvPr/>
          </p:nvSpPr>
          <p:spPr>
            <a:xfrm>
              <a:off x="9597113" y="1447499"/>
              <a:ext cx="909900" cy="914400"/>
            </a:xfrm>
            <a:prstGeom prst="ellipse">
              <a:avLst/>
            </a:prstGeom>
            <a:solidFill>
              <a:srgbClr val="EFEFE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764" name="Google Shape;1764;p43"/>
            <p:cNvGrpSpPr/>
            <p:nvPr/>
          </p:nvGrpSpPr>
          <p:grpSpPr>
            <a:xfrm>
              <a:off x="9767129" y="1652132"/>
              <a:ext cx="569882" cy="505141"/>
              <a:chOff x="1145332" y="3294620"/>
              <a:chExt cx="771048" cy="647700"/>
            </a:xfrm>
          </p:grpSpPr>
          <p:sp>
            <p:nvSpPr>
              <p:cNvPr id="1765" name="Google Shape;1765;p43"/>
              <p:cNvSpPr/>
              <p:nvPr/>
            </p:nvSpPr>
            <p:spPr>
              <a:xfrm>
                <a:off x="1774934" y="3370820"/>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66" name="Google Shape;1766;p43"/>
              <p:cNvSpPr/>
              <p:nvPr/>
            </p:nvSpPr>
            <p:spPr>
              <a:xfrm>
                <a:off x="1699687" y="3445114"/>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67" name="Google Shape;1767;p43"/>
              <p:cNvSpPr/>
              <p:nvPr/>
            </p:nvSpPr>
            <p:spPr>
              <a:xfrm>
                <a:off x="1626345" y="3521314"/>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68" name="Google Shape;1768;p43"/>
              <p:cNvSpPr/>
              <p:nvPr/>
            </p:nvSpPr>
            <p:spPr>
              <a:xfrm>
                <a:off x="1145332" y="3294620"/>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72" name="Shape 1772"/>
        <p:cNvGrpSpPr/>
        <p:nvPr/>
      </p:nvGrpSpPr>
      <p:grpSpPr>
        <a:xfrm>
          <a:off x="0" y="0"/>
          <a:ext cx="0" cy="0"/>
          <a:chOff x="0" y="0"/>
          <a:chExt cx="0" cy="0"/>
        </a:xfrm>
      </p:grpSpPr>
      <p:sp>
        <p:nvSpPr>
          <p:cNvPr id="1773" name="Google Shape;1773;p44"/>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1774" name="Google Shape;1774;p44"/>
          <p:cNvGrpSpPr/>
          <p:nvPr/>
        </p:nvGrpSpPr>
        <p:grpSpPr>
          <a:xfrm>
            <a:off x="3570764" y="1773752"/>
            <a:ext cx="405160" cy="253589"/>
            <a:chOff x="4797800" y="1994125"/>
            <a:chExt cx="306475" cy="186025"/>
          </a:xfrm>
        </p:grpSpPr>
        <p:sp>
          <p:nvSpPr>
            <p:cNvPr id="1775" name="Google Shape;1775;p44"/>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76" name="Google Shape;1776;p44"/>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777" name="Google Shape;1777;p44"/>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78" name="Google Shape;1778;p44"/>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79" name="Google Shape;1779;p44"/>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80" name="Google Shape;1780;p44"/>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81" name="Google Shape;1781;p44"/>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782" name="Google Shape;1782;p44"/>
          <p:cNvGrpSpPr/>
          <p:nvPr/>
        </p:nvGrpSpPr>
        <p:grpSpPr>
          <a:xfrm>
            <a:off x="6164058" y="1777777"/>
            <a:ext cx="352082" cy="254203"/>
            <a:chOff x="4250025" y="2848800"/>
            <a:chExt cx="266325" cy="186475"/>
          </a:xfrm>
        </p:grpSpPr>
        <p:sp>
          <p:nvSpPr>
            <p:cNvPr id="1783" name="Google Shape;1783;p44"/>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84" name="Google Shape;1784;p44"/>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785" name="Google Shape;1785;p44"/>
          <p:cNvGrpSpPr/>
          <p:nvPr/>
        </p:nvGrpSpPr>
        <p:grpSpPr>
          <a:xfrm>
            <a:off x="6761406" y="1741891"/>
            <a:ext cx="343224" cy="326555"/>
            <a:chOff x="4707700" y="2822475"/>
            <a:chExt cx="259625" cy="239550"/>
          </a:xfrm>
        </p:grpSpPr>
        <p:sp>
          <p:nvSpPr>
            <p:cNvPr id="1786" name="Google Shape;1786;p44"/>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87" name="Google Shape;1787;p44"/>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88" name="Google Shape;1788;p44"/>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789" name="Google Shape;1789;p44"/>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90" name="Google Shape;1790;p44"/>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791" name="Google Shape;1791;p44"/>
          <p:cNvGrpSpPr/>
          <p:nvPr/>
        </p:nvGrpSpPr>
        <p:grpSpPr>
          <a:xfrm>
            <a:off x="8396572" y="1705391"/>
            <a:ext cx="351487" cy="398940"/>
            <a:chOff x="6425500" y="2795700"/>
            <a:chExt cx="265875" cy="292650"/>
          </a:xfrm>
        </p:grpSpPr>
        <p:sp>
          <p:nvSpPr>
            <p:cNvPr id="1792" name="Google Shape;1792;p44"/>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93" name="Google Shape;1793;p44"/>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794" name="Google Shape;1794;p44"/>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795" name="Google Shape;1795;p44"/>
          <p:cNvGrpSpPr/>
          <p:nvPr/>
        </p:nvGrpSpPr>
        <p:grpSpPr>
          <a:xfrm>
            <a:off x="9474618" y="1760035"/>
            <a:ext cx="350297" cy="290464"/>
            <a:chOff x="5549875" y="2418425"/>
            <a:chExt cx="264975" cy="213075"/>
          </a:xfrm>
        </p:grpSpPr>
        <p:sp>
          <p:nvSpPr>
            <p:cNvPr id="1796" name="Google Shape;1796;p44"/>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797" name="Google Shape;1797;p44"/>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798" name="Google Shape;1798;p44"/>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799" name="Google Shape;1799;p44"/>
          <p:cNvGrpSpPr/>
          <p:nvPr/>
        </p:nvGrpSpPr>
        <p:grpSpPr>
          <a:xfrm>
            <a:off x="3570694" y="2404542"/>
            <a:ext cx="299598" cy="308322"/>
            <a:chOff x="3739275" y="2525850"/>
            <a:chExt cx="226625" cy="226175"/>
          </a:xfrm>
        </p:grpSpPr>
        <p:sp>
          <p:nvSpPr>
            <p:cNvPr id="1800" name="Google Shape;1800;p44"/>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01" name="Google Shape;1801;p44"/>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02" name="Google Shape;1802;p44"/>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03" name="Google Shape;1803;p44"/>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04" name="Google Shape;1804;p44"/>
          <p:cNvGrpSpPr/>
          <p:nvPr/>
        </p:nvGrpSpPr>
        <p:grpSpPr>
          <a:xfrm>
            <a:off x="3043876" y="2377772"/>
            <a:ext cx="272464" cy="361861"/>
            <a:chOff x="4518575" y="2506200"/>
            <a:chExt cx="206100" cy="265450"/>
          </a:xfrm>
        </p:grpSpPr>
        <p:sp>
          <p:nvSpPr>
            <p:cNvPr id="1805" name="Google Shape;1805;p44"/>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06" name="Google Shape;1806;p44"/>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07" name="Google Shape;1807;p44"/>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08" name="Google Shape;1808;p44"/>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09" name="Google Shape;1809;p44"/>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10" name="Google Shape;1810;p44"/>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11" name="Google Shape;1811;p44"/>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12" name="Google Shape;1812;p44"/>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13" name="Google Shape;1813;p44"/>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14" name="Google Shape;1814;p44"/>
          <p:cNvGrpSpPr/>
          <p:nvPr/>
        </p:nvGrpSpPr>
        <p:grpSpPr>
          <a:xfrm>
            <a:off x="4125077" y="2404742"/>
            <a:ext cx="299631" cy="308322"/>
            <a:chOff x="4164375" y="1677425"/>
            <a:chExt cx="226650" cy="226175"/>
          </a:xfrm>
        </p:grpSpPr>
        <p:sp>
          <p:nvSpPr>
            <p:cNvPr id="1815" name="Google Shape;1815;p44"/>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16" name="Google Shape;1816;p44"/>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17" name="Google Shape;1817;p44"/>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18" name="Google Shape;1818;p44"/>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19" name="Google Shape;1819;p44"/>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20" name="Google Shape;1820;p44"/>
          <p:cNvGrpSpPr/>
          <p:nvPr/>
        </p:nvGrpSpPr>
        <p:grpSpPr>
          <a:xfrm>
            <a:off x="5179042" y="2395931"/>
            <a:ext cx="299003" cy="308322"/>
            <a:chOff x="5226025" y="1677425"/>
            <a:chExt cx="226175" cy="226175"/>
          </a:xfrm>
        </p:grpSpPr>
        <p:sp>
          <p:nvSpPr>
            <p:cNvPr id="1821" name="Google Shape;1821;p44"/>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22" name="Google Shape;1822;p44"/>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23" name="Google Shape;1823;p44"/>
          <p:cNvGrpSpPr/>
          <p:nvPr/>
        </p:nvGrpSpPr>
        <p:grpSpPr>
          <a:xfrm>
            <a:off x="4652426" y="2396024"/>
            <a:ext cx="299003" cy="308322"/>
            <a:chOff x="4835275" y="1198350"/>
            <a:chExt cx="226175" cy="226175"/>
          </a:xfrm>
        </p:grpSpPr>
        <p:sp>
          <p:nvSpPr>
            <p:cNvPr id="1824" name="Google Shape;1824;p44"/>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25" name="Google Shape;1825;p44"/>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26" name="Google Shape;1826;p44"/>
          <p:cNvGrpSpPr/>
          <p:nvPr/>
        </p:nvGrpSpPr>
        <p:grpSpPr>
          <a:xfrm>
            <a:off x="6339271" y="2379923"/>
            <a:ext cx="347356" cy="358215"/>
            <a:chOff x="968775" y="1180050"/>
            <a:chExt cx="262750" cy="262775"/>
          </a:xfrm>
        </p:grpSpPr>
        <p:sp>
          <p:nvSpPr>
            <p:cNvPr id="1827" name="Google Shape;1827;p44"/>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28" name="Google Shape;1828;p44"/>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29" name="Google Shape;1829;p44"/>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30" name="Google Shape;1830;p44"/>
          <p:cNvGrpSpPr/>
          <p:nvPr/>
        </p:nvGrpSpPr>
        <p:grpSpPr>
          <a:xfrm>
            <a:off x="5704170" y="2446992"/>
            <a:ext cx="386288" cy="224042"/>
            <a:chOff x="1678900" y="1231350"/>
            <a:chExt cx="292200" cy="164350"/>
          </a:xfrm>
        </p:grpSpPr>
        <p:sp>
          <p:nvSpPr>
            <p:cNvPr id="1831" name="Google Shape;1831;p44"/>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32" name="Google Shape;1832;p44"/>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33" name="Google Shape;1833;p44"/>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834" name="Google Shape;1834;p44"/>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835" name="Google Shape;1835;p44"/>
          <p:cNvGrpSpPr/>
          <p:nvPr/>
        </p:nvGrpSpPr>
        <p:grpSpPr>
          <a:xfrm>
            <a:off x="7467406" y="2373531"/>
            <a:ext cx="322006" cy="353205"/>
            <a:chOff x="2405550" y="1181850"/>
            <a:chExt cx="243575" cy="259100"/>
          </a:xfrm>
        </p:grpSpPr>
        <p:sp>
          <p:nvSpPr>
            <p:cNvPr id="1836" name="Google Shape;1836;p44"/>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37" name="Google Shape;1837;p44"/>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38" name="Google Shape;1838;p44"/>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39" name="Google Shape;1839;p44"/>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40" name="Google Shape;1840;p44"/>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41" name="Google Shape;1841;p44"/>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842" name="Google Shape;1842;p44"/>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843" name="Google Shape;1843;p44"/>
          <p:cNvGrpSpPr/>
          <p:nvPr/>
        </p:nvGrpSpPr>
        <p:grpSpPr>
          <a:xfrm>
            <a:off x="8500593" y="2371333"/>
            <a:ext cx="286610" cy="357601"/>
            <a:chOff x="3086700" y="1180050"/>
            <a:chExt cx="216800" cy="262325"/>
          </a:xfrm>
        </p:grpSpPr>
        <p:sp>
          <p:nvSpPr>
            <p:cNvPr id="1844" name="Google Shape;1844;p44"/>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45" name="Google Shape;1845;p44"/>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46" name="Google Shape;1846;p44"/>
          <p:cNvGrpSpPr/>
          <p:nvPr/>
        </p:nvGrpSpPr>
        <p:grpSpPr>
          <a:xfrm>
            <a:off x="9007187" y="2359473"/>
            <a:ext cx="228243" cy="381321"/>
            <a:chOff x="3741075" y="1171575"/>
            <a:chExt cx="172650" cy="279725"/>
          </a:xfrm>
        </p:grpSpPr>
        <p:sp>
          <p:nvSpPr>
            <p:cNvPr id="1847" name="Google Shape;1847;p44"/>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48" name="Google Shape;1848;p44"/>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49" name="Google Shape;1849;p44"/>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50" name="Google Shape;1850;p44"/>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851" name="Google Shape;1851;p44"/>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852" name="Google Shape;1852;p44"/>
          <p:cNvGrpSpPr/>
          <p:nvPr/>
        </p:nvGrpSpPr>
        <p:grpSpPr>
          <a:xfrm>
            <a:off x="2528682" y="3103577"/>
            <a:ext cx="351520" cy="253623"/>
            <a:chOff x="952700" y="1101100"/>
            <a:chExt cx="265900" cy="186050"/>
          </a:xfrm>
        </p:grpSpPr>
        <p:sp>
          <p:nvSpPr>
            <p:cNvPr id="1853" name="Google Shape;1853;p44"/>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54" name="Google Shape;1854;p44"/>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55" name="Google Shape;1855;p44"/>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856" name="Google Shape;1856;p44"/>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57" name="Google Shape;1857;p44"/>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58" name="Google Shape;1858;p44"/>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59" name="Google Shape;1859;p44"/>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860" name="Google Shape;1860;p44"/>
          <p:cNvGrpSpPr/>
          <p:nvPr/>
        </p:nvGrpSpPr>
        <p:grpSpPr>
          <a:xfrm>
            <a:off x="5219949" y="3082177"/>
            <a:ext cx="317875" cy="344208"/>
            <a:chOff x="5583325" y="1073450"/>
            <a:chExt cx="240450" cy="252500"/>
          </a:xfrm>
        </p:grpSpPr>
        <p:sp>
          <p:nvSpPr>
            <p:cNvPr id="1861" name="Google Shape;1861;p44"/>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62" name="Google Shape;1862;p44"/>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63" name="Google Shape;1863;p44"/>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64" name="Google Shape;1864;p44"/>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65" name="Google Shape;1865;p44"/>
          <p:cNvGrpSpPr/>
          <p:nvPr/>
        </p:nvGrpSpPr>
        <p:grpSpPr>
          <a:xfrm>
            <a:off x="5703822" y="3071928"/>
            <a:ext cx="386850" cy="294962"/>
            <a:chOff x="1502275" y="3638775"/>
            <a:chExt cx="292625" cy="216375"/>
          </a:xfrm>
        </p:grpSpPr>
        <p:sp>
          <p:nvSpPr>
            <p:cNvPr id="1866" name="Google Shape;1866;p44"/>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67" name="Google Shape;1867;p44"/>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68" name="Google Shape;1868;p44"/>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69" name="Google Shape;1869;p44"/>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70" name="Google Shape;1870;p44"/>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71" name="Google Shape;1871;p44"/>
          <p:cNvGrpSpPr/>
          <p:nvPr/>
        </p:nvGrpSpPr>
        <p:grpSpPr>
          <a:xfrm>
            <a:off x="6258857" y="3016414"/>
            <a:ext cx="354428" cy="362441"/>
            <a:chOff x="3171000" y="4021950"/>
            <a:chExt cx="268100" cy="265875"/>
          </a:xfrm>
        </p:grpSpPr>
        <p:sp>
          <p:nvSpPr>
            <p:cNvPr id="1872" name="Google Shape;1872;p44"/>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73" name="Google Shape;1873;p44"/>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874" name="Google Shape;1874;p44"/>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75" name="Google Shape;1875;p44"/>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876" name="Google Shape;1876;p44"/>
          <p:cNvGrpSpPr/>
          <p:nvPr/>
        </p:nvGrpSpPr>
        <p:grpSpPr>
          <a:xfrm>
            <a:off x="7848132" y="3068067"/>
            <a:ext cx="334400" cy="344821"/>
            <a:chOff x="5684575" y="4038000"/>
            <a:chExt cx="252950" cy="252950"/>
          </a:xfrm>
        </p:grpSpPr>
        <p:sp>
          <p:nvSpPr>
            <p:cNvPr id="1877" name="Google Shape;1877;p44"/>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78" name="Google Shape;1878;p44"/>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79" name="Google Shape;1879;p44"/>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80" name="Google Shape;1880;p44"/>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81" name="Google Shape;1881;p44"/>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82" name="Google Shape;1882;p44"/>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83" name="Google Shape;1883;p44"/>
          <p:cNvGrpSpPr/>
          <p:nvPr/>
        </p:nvGrpSpPr>
        <p:grpSpPr>
          <a:xfrm>
            <a:off x="8441727" y="3026501"/>
            <a:ext cx="247115" cy="399520"/>
            <a:chOff x="1982675" y="3599525"/>
            <a:chExt cx="186925" cy="293075"/>
          </a:xfrm>
        </p:grpSpPr>
        <p:sp>
          <p:nvSpPr>
            <p:cNvPr id="1884" name="Google Shape;1884;p44"/>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85" name="Google Shape;1885;p44"/>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86" name="Google Shape;1886;p44"/>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87" name="Google Shape;1887;p44"/>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88" name="Google Shape;1888;p44"/>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89" name="Google Shape;1889;p44"/>
          <p:cNvGrpSpPr/>
          <p:nvPr/>
        </p:nvGrpSpPr>
        <p:grpSpPr>
          <a:xfrm>
            <a:off x="8947735" y="3026500"/>
            <a:ext cx="178106" cy="398940"/>
            <a:chOff x="2397075" y="3602200"/>
            <a:chExt cx="134725" cy="292650"/>
          </a:xfrm>
        </p:grpSpPr>
        <p:sp>
          <p:nvSpPr>
            <p:cNvPr id="1890" name="Google Shape;1890;p44"/>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91" name="Google Shape;1891;p44"/>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92" name="Google Shape;1892;p44"/>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93" name="Google Shape;1893;p44"/>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94" name="Google Shape;1894;p44"/>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895" name="Google Shape;1895;p44"/>
          <p:cNvGrpSpPr/>
          <p:nvPr/>
        </p:nvGrpSpPr>
        <p:grpSpPr>
          <a:xfrm>
            <a:off x="2581850" y="3710924"/>
            <a:ext cx="246520" cy="383741"/>
            <a:chOff x="2717350" y="3603525"/>
            <a:chExt cx="186475" cy="281500"/>
          </a:xfrm>
        </p:grpSpPr>
        <p:sp>
          <p:nvSpPr>
            <p:cNvPr id="1896" name="Google Shape;1896;p44"/>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97" name="Google Shape;1897;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98" name="Google Shape;1898;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899" name="Google Shape;1899;p44"/>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900" name="Google Shape;1900;p44"/>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901" name="Google Shape;1901;p44"/>
          <p:cNvGrpSpPr/>
          <p:nvPr/>
        </p:nvGrpSpPr>
        <p:grpSpPr>
          <a:xfrm>
            <a:off x="3024770" y="3721267"/>
            <a:ext cx="332053" cy="363054"/>
            <a:chOff x="3927075" y="3612900"/>
            <a:chExt cx="251175" cy="266325"/>
          </a:xfrm>
        </p:grpSpPr>
        <p:sp>
          <p:nvSpPr>
            <p:cNvPr id="1902" name="Google Shape;1902;p44"/>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03" name="Google Shape;1903;p44"/>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04" name="Google Shape;1904;p44"/>
          <p:cNvGrpSpPr/>
          <p:nvPr/>
        </p:nvGrpSpPr>
        <p:grpSpPr>
          <a:xfrm>
            <a:off x="3552875" y="3780864"/>
            <a:ext cx="336152" cy="347241"/>
            <a:chOff x="4324975" y="3617800"/>
            <a:chExt cx="254275" cy="254725"/>
          </a:xfrm>
        </p:grpSpPr>
        <p:sp>
          <p:nvSpPr>
            <p:cNvPr id="1905" name="Google Shape;1905;p44"/>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06" name="Google Shape;1906;p44"/>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07" name="Google Shape;1907;p44"/>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08" name="Google Shape;1908;p44"/>
          <p:cNvGrpSpPr/>
          <p:nvPr/>
        </p:nvGrpSpPr>
        <p:grpSpPr>
          <a:xfrm>
            <a:off x="4086534" y="3846536"/>
            <a:ext cx="399872" cy="217737"/>
            <a:chOff x="4728650" y="3665975"/>
            <a:chExt cx="302475" cy="159725"/>
          </a:xfrm>
        </p:grpSpPr>
        <p:sp>
          <p:nvSpPr>
            <p:cNvPr id="1909" name="Google Shape;1909;p44"/>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10" name="Google Shape;1910;p44"/>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11" name="Google Shape;1911;p44"/>
          <p:cNvGrpSpPr/>
          <p:nvPr/>
        </p:nvGrpSpPr>
        <p:grpSpPr>
          <a:xfrm>
            <a:off x="4613200" y="3803696"/>
            <a:ext cx="382719" cy="282796"/>
            <a:chOff x="5164925" y="3642775"/>
            <a:chExt cx="289500" cy="207450"/>
          </a:xfrm>
        </p:grpSpPr>
        <p:sp>
          <p:nvSpPr>
            <p:cNvPr id="1912" name="Google Shape;1912;p44"/>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13" name="Google Shape;1913;p44"/>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14" name="Google Shape;1914;p44"/>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15" name="Google Shape;1915;p44"/>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16" name="Google Shape;1916;p44"/>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917" name="Google Shape;1917;p44"/>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18" name="Google Shape;1918;p44"/>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19" name="Google Shape;1919;p44"/>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20" name="Google Shape;1920;p44"/>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21" name="Google Shape;1921;p44"/>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22" name="Google Shape;1922;p44"/>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23" name="Google Shape;1923;p44"/>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924" name="Google Shape;1924;p44"/>
          <p:cNvGrpSpPr/>
          <p:nvPr/>
        </p:nvGrpSpPr>
        <p:grpSpPr>
          <a:xfrm>
            <a:off x="8933824" y="3717916"/>
            <a:ext cx="327294" cy="334632"/>
            <a:chOff x="5717150" y="2098500"/>
            <a:chExt cx="247575" cy="245475"/>
          </a:xfrm>
        </p:grpSpPr>
        <p:sp>
          <p:nvSpPr>
            <p:cNvPr id="1925" name="Google Shape;1925;p44"/>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26" name="Google Shape;1926;p44"/>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27" name="Google Shape;1927;p44"/>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928" name="Google Shape;1928;p44"/>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29" name="Google Shape;1929;p44"/>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30" name="Google Shape;1930;p44"/>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931" name="Google Shape;1931;p44"/>
          <p:cNvGrpSpPr/>
          <p:nvPr/>
        </p:nvGrpSpPr>
        <p:grpSpPr>
          <a:xfrm>
            <a:off x="3511298" y="4358842"/>
            <a:ext cx="352082" cy="317455"/>
            <a:chOff x="6435300" y="2742175"/>
            <a:chExt cx="266325" cy="232875"/>
          </a:xfrm>
        </p:grpSpPr>
        <p:sp>
          <p:nvSpPr>
            <p:cNvPr id="1932" name="Google Shape;1932;p44"/>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33" name="Google Shape;1933;p44"/>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34" name="Google Shape;1934;p44"/>
          <p:cNvGrpSpPr/>
          <p:nvPr/>
        </p:nvGrpSpPr>
        <p:grpSpPr>
          <a:xfrm>
            <a:off x="4558258" y="4437967"/>
            <a:ext cx="333805" cy="344208"/>
            <a:chOff x="674800" y="2146225"/>
            <a:chExt cx="252500" cy="252500"/>
          </a:xfrm>
        </p:grpSpPr>
        <p:sp>
          <p:nvSpPr>
            <p:cNvPr id="1935" name="Google Shape;1935;p44"/>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36" name="Google Shape;1936;p44"/>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37" name="Google Shape;1937;p44"/>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38" name="Google Shape;1938;p44"/>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39" name="Google Shape;1939;p44"/>
          <p:cNvGrpSpPr/>
          <p:nvPr/>
        </p:nvGrpSpPr>
        <p:grpSpPr>
          <a:xfrm>
            <a:off x="5085306" y="4449453"/>
            <a:ext cx="333805" cy="344208"/>
            <a:chOff x="2164225" y="2146225"/>
            <a:chExt cx="252500" cy="252500"/>
          </a:xfrm>
        </p:grpSpPr>
        <p:sp>
          <p:nvSpPr>
            <p:cNvPr id="1940" name="Google Shape;1940;p44"/>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41" name="Google Shape;1941;p44"/>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42" name="Google Shape;1942;p44"/>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43" name="Google Shape;1943;p44"/>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44" name="Google Shape;1944;p44"/>
          <p:cNvGrpSpPr/>
          <p:nvPr/>
        </p:nvGrpSpPr>
        <p:grpSpPr>
          <a:xfrm>
            <a:off x="4031217" y="4449226"/>
            <a:ext cx="334400" cy="344821"/>
            <a:chOff x="689975" y="1737200"/>
            <a:chExt cx="252950" cy="252950"/>
          </a:xfrm>
        </p:grpSpPr>
        <p:sp>
          <p:nvSpPr>
            <p:cNvPr id="1945" name="Google Shape;1945;p44"/>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46" name="Google Shape;1946;p44"/>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47" name="Google Shape;1947;p44"/>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48" name="Google Shape;1948;p44"/>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49" name="Google Shape;1949;p44"/>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50" name="Google Shape;1950;p44"/>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51" name="Google Shape;1951;p44"/>
          <p:cNvGrpSpPr/>
          <p:nvPr/>
        </p:nvGrpSpPr>
        <p:grpSpPr>
          <a:xfrm>
            <a:off x="5612075" y="4439102"/>
            <a:ext cx="334400" cy="344208"/>
            <a:chOff x="2961350" y="1740750"/>
            <a:chExt cx="252950" cy="252500"/>
          </a:xfrm>
        </p:grpSpPr>
        <p:sp>
          <p:nvSpPr>
            <p:cNvPr id="1952" name="Google Shape;1952;p44"/>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53" name="Google Shape;1953;p44"/>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54" name="Google Shape;1954;p44"/>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55" name="Google Shape;1955;p44"/>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56" name="Google Shape;1956;p44"/>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57" name="Google Shape;1957;p44"/>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958" name="Google Shape;1958;p44"/>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solidFill>
                <a:schemeClr val="dk1"/>
              </a:solidFill>
            </a:endParaRPr>
          </a:p>
        </p:txBody>
      </p:sp>
      <p:grpSp>
        <p:nvGrpSpPr>
          <p:cNvPr id="1959" name="Google Shape;1959;p44"/>
          <p:cNvGrpSpPr/>
          <p:nvPr/>
        </p:nvGrpSpPr>
        <p:grpSpPr>
          <a:xfrm>
            <a:off x="6696108" y="4387468"/>
            <a:ext cx="271902" cy="376448"/>
            <a:chOff x="4026550" y="3640100"/>
            <a:chExt cx="205675" cy="276150"/>
          </a:xfrm>
        </p:grpSpPr>
        <p:sp>
          <p:nvSpPr>
            <p:cNvPr id="1960" name="Google Shape;1960;p44"/>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61" name="Google Shape;1961;p44"/>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62" name="Google Shape;1962;p44"/>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63" name="Google Shape;1963;p44"/>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64" name="Google Shape;1964;p44"/>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65" name="Google Shape;1965;p44"/>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966" name="Google Shape;1966;p44"/>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967" name="Google Shape;1967;p44"/>
          <p:cNvGrpSpPr/>
          <p:nvPr/>
        </p:nvGrpSpPr>
        <p:grpSpPr>
          <a:xfrm>
            <a:off x="7732713" y="4486703"/>
            <a:ext cx="351487" cy="294826"/>
            <a:chOff x="853250" y="4006875"/>
            <a:chExt cx="265875" cy="216275"/>
          </a:xfrm>
        </p:grpSpPr>
        <p:sp>
          <p:nvSpPr>
            <p:cNvPr id="1968" name="Google Shape;1968;p44"/>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69" name="Google Shape;1969;p44"/>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70" name="Google Shape;1970;p44"/>
          <p:cNvGrpSpPr/>
          <p:nvPr/>
        </p:nvGrpSpPr>
        <p:grpSpPr>
          <a:xfrm>
            <a:off x="8910280" y="4452282"/>
            <a:ext cx="245925" cy="363668"/>
            <a:chOff x="1978675" y="3981800"/>
            <a:chExt cx="186025" cy="266775"/>
          </a:xfrm>
        </p:grpSpPr>
        <p:sp>
          <p:nvSpPr>
            <p:cNvPr id="1971" name="Google Shape;1971;p44"/>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72" name="Google Shape;1972;p44"/>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973" name="Google Shape;1973;p44"/>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974" name="Google Shape;1974;p44"/>
          <p:cNvGrpSpPr/>
          <p:nvPr/>
        </p:nvGrpSpPr>
        <p:grpSpPr>
          <a:xfrm>
            <a:off x="9440020" y="4461726"/>
            <a:ext cx="333805" cy="344821"/>
            <a:chOff x="480325" y="3970200"/>
            <a:chExt cx="252500" cy="252950"/>
          </a:xfrm>
        </p:grpSpPr>
        <p:sp>
          <p:nvSpPr>
            <p:cNvPr id="1975" name="Google Shape;1975;p44"/>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76" name="Google Shape;1976;p44"/>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77" name="Google Shape;1977;p44"/>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78" name="Google Shape;1978;p44"/>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79" name="Google Shape;1979;p44"/>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980" name="Google Shape;1980;p44"/>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981" name="Google Shape;1981;p44"/>
          <p:cNvGrpSpPr/>
          <p:nvPr/>
        </p:nvGrpSpPr>
        <p:grpSpPr>
          <a:xfrm>
            <a:off x="3015743" y="5051331"/>
            <a:ext cx="334400" cy="344208"/>
            <a:chOff x="5745250" y="4378350"/>
            <a:chExt cx="252950" cy="252500"/>
          </a:xfrm>
        </p:grpSpPr>
        <p:sp>
          <p:nvSpPr>
            <p:cNvPr id="1982" name="Google Shape;1982;p44"/>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83" name="Google Shape;1983;p44"/>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84" name="Google Shape;1984;p44"/>
          <p:cNvGrpSpPr/>
          <p:nvPr/>
        </p:nvGrpSpPr>
        <p:grpSpPr>
          <a:xfrm>
            <a:off x="3525242" y="5055591"/>
            <a:ext cx="334400" cy="344821"/>
            <a:chOff x="6130650" y="4381475"/>
            <a:chExt cx="252950" cy="252950"/>
          </a:xfrm>
        </p:grpSpPr>
        <p:sp>
          <p:nvSpPr>
            <p:cNvPr id="1985" name="Google Shape;1985;p44"/>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86" name="Google Shape;1986;p44"/>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1987" name="Google Shape;1987;p44"/>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1988" name="Google Shape;1988;p44"/>
          <p:cNvGrpSpPr/>
          <p:nvPr/>
        </p:nvGrpSpPr>
        <p:grpSpPr>
          <a:xfrm>
            <a:off x="4533046" y="5078674"/>
            <a:ext cx="352082" cy="299802"/>
            <a:chOff x="6919750" y="1464650"/>
            <a:chExt cx="266325" cy="219925"/>
          </a:xfrm>
        </p:grpSpPr>
        <p:sp>
          <p:nvSpPr>
            <p:cNvPr id="1989" name="Google Shape;1989;p44"/>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90" name="Google Shape;1990;p44"/>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91" name="Google Shape;1991;p44"/>
          <p:cNvGrpSpPr/>
          <p:nvPr/>
        </p:nvGrpSpPr>
        <p:grpSpPr>
          <a:xfrm>
            <a:off x="5059243" y="5054116"/>
            <a:ext cx="366855" cy="339948"/>
            <a:chOff x="4759875" y="1027050"/>
            <a:chExt cx="277500" cy="249375"/>
          </a:xfrm>
        </p:grpSpPr>
        <p:sp>
          <p:nvSpPr>
            <p:cNvPr id="1992" name="Google Shape;1992;p44"/>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93" name="Google Shape;1993;p44"/>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94" name="Google Shape;1994;p44"/>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95" name="Google Shape;1995;p44"/>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96" name="Google Shape;1996;p44"/>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1997" name="Google Shape;1997;p44"/>
          <p:cNvGrpSpPr/>
          <p:nvPr/>
        </p:nvGrpSpPr>
        <p:grpSpPr>
          <a:xfrm>
            <a:off x="5600528" y="5038090"/>
            <a:ext cx="372738" cy="343186"/>
            <a:chOff x="3357900" y="1057675"/>
            <a:chExt cx="281950" cy="251750"/>
          </a:xfrm>
        </p:grpSpPr>
        <p:sp>
          <p:nvSpPr>
            <p:cNvPr id="1998" name="Google Shape;1998;p44"/>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1999" name="Google Shape;1999;p44"/>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00" name="Google Shape;2000;p44"/>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2001" name="Google Shape;2001;p44"/>
          <p:cNvGrpSpPr/>
          <p:nvPr/>
        </p:nvGrpSpPr>
        <p:grpSpPr>
          <a:xfrm>
            <a:off x="6163700" y="5023095"/>
            <a:ext cx="191095" cy="401974"/>
            <a:chOff x="3783900" y="1046675"/>
            <a:chExt cx="144550" cy="294875"/>
          </a:xfrm>
        </p:grpSpPr>
        <p:sp>
          <p:nvSpPr>
            <p:cNvPr id="2002" name="Google Shape;2002;p44"/>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03" name="Google Shape;2003;p44"/>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2004" name="Google Shape;2004;p44"/>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2005" name="Google Shape;2005;p44"/>
          <p:cNvGrpSpPr/>
          <p:nvPr/>
        </p:nvGrpSpPr>
        <p:grpSpPr>
          <a:xfrm>
            <a:off x="7062980" y="4780478"/>
            <a:ext cx="552596" cy="674409"/>
            <a:chOff x="238550" y="1487175"/>
            <a:chExt cx="418000" cy="494725"/>
          </a:xfrm>
        </p:grpSpPr>
        <p:sp>
          <p:nvSpPr>
            <p:cNvPr id="2006" name="Google Shape;2006;p44"/>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07" name="Google Shape;2007;p44"/>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08" name="Google Shape;2008;p44"/>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09" name="Google Shape;2009;p44"/>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10" name="Google Shape;2010;p44"/>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11" name="Google Shape;2011;p44"/>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12" name="Google Shape;2012;p44"/>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13" name="Google Shape;2013;p44"/>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14" name="Google Shape;2014;p44"/>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2015" name="Google Shape;2015;p44"/>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16" name="Google Shape;2016;p44"/>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2017" name="Google Shape;2017;p44"/>
          <p:cNvGrpSpPr/>
          <p:nvPr/>
        </p:nvGrpSpPr>
        <p:grpSpPr>
          <a:xfrm>
            <a:off x="8815358" y="5107237"/>
            <a:ext cx="364707" cy="363804"/>
            <a:chOff x="6010925" y="3998175"/>
            <a:chExt cx="275875" cy="266875"/>
          </a:xfrm>
        </p:grpSpPr>
        <p:sp>
          <p:nvSpPr>
            <p:cNvPr id="2018" name="Google Shape;2018;p44"/>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19" name="Google Shape;2019;p44"/>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20" name="Google Shape;2020;p44"/>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21" name="Google Shape;2021;p44"/>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22" name="Google Shape;2022;p44"/>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2023" name="Google Shape;2023;p44"/>
          <p:cNvGrpSpPr/>
          <p:nvPr/>
        </p:nvGrpSpPr>
        <p:grpSpPr>
          <a:xfrm>
            <a:off x="9417554" y="5125862"/>
            <a:ext cx="352082" cy="308322"/>
            <a:chOff x="6866650" y="1038650"/>
            <a:chExt cx="266325" cy="226175"/>
          </a:xfrm>
        </p:grpSpPr>
        <p:sp>
          <p:nvSpPr>
            <p:cNvPr id="2024" name="Google Shape;2024;p44"/>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25" name="Google Shape;2025;p44"/>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26" name="Google Shape;2026;p44"/>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2027" name="Google Shape;2027;p44"/>
          <p:cNvGrpSpPr/>
          <p:nvPr/>
        </p:nvGrpSpPr>
        <p:grpSpPr>
          <a:xfrm>
            <a:off x="5155087" y="1762012"/>
            <a:ext cx="272497" cy="362441"/>
            <a:chOff x="2033075" y="2942475"/>
            <a:chExt cx="206125" cy="265875"/>
          </a:xfrm>
        </p:grpSpPr>
        <p:sp>
          <p:nvSpPr>
            <p:cNvPr id="2028" name="Google Shape;2028;p44"/>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29" name="Google Shape;2029;p44"/>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30" name="Google Shape;2030;p44"/>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31" name="Google Shape;2031;p44"/>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32" name="Google Shape;2032;p44"/>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33" name="Google Shape;2033;p44"/>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2034" name="Google Shape;2034;p44"/>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2035" name="Google Shape;2035;p44"/>
          <p:cNvGrpSpPr/>
          <p:nvPr/>
        </p:nvGrpSpPr>
        <p:grpSpPr>
          <a:xfrm>
            <a:off x="3016802" y="5738414"/>
            <a:ext cx="325576" cy="362441"/>
            <a:chOff x="3081775" y="1061400"/>
            <a:chExt cx="246275" cy="265875"/>
          </a:xfrm>
        </p:grpSpPr>
        <p:sp>
          <p:nvSpPr>
            <p:cNvPr id="2036" name="Google Shape;2036;p44"/>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37" name="Google Shape;2037;p44"/>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38" name="Google Shape;2038;p44"/>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grpSp>
        <p:nvGrpSpPr>
          <p:cNvPr id="2039" name="Google Shape;2039;p44"/>
          <p:cNvGrpSpPr/>
          <p:nvPr/>
        </p:nvGrpSpPr>
        <p:grpSpPr>
          <a:xfrm>
            <a:off x="3556513" y="5780534"/>
            <a:ext cx="369202" cy="325941"/>
            <a:chOff x="2847150" y="1805000"/>
            <a:chExt cx="279275" cy="239100"/>
          </a:xfrm>
        </p:grpSpPr>
        <p:sp>
          <p:nvSpPr>
            <p:cNvPr id="2040" name="Google Shape;2040;p44"/>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41" name="Google Shape;2041;p44"/>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2042" name="Google Shape;2042;p44"/>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2043" name="Google Shape;2043;p44"/>
          <p:cNvGrpSpPr/>
          <p:nvPr/>
        </p:nvGrpSpPr>
        <p:grpSpPr>
          <a:xfrm>
            <a:off x="4742307" y="5724791"/>
            <a:ext cx="352082" cy="363054"/>
            <a:chOff x="6435300" y="1095300"/>
            <a:chExt cx="266325" cy="266325"/>
          </a:xfrm>
        </p:grpSpPr>
        <p:sp>
          <p:nvSpPr>
            <p:cNvPr id="2044" name="Google Shape;2044;p44"/>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45" name="Google Shape;2045;p44"/>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46" name="Google Shape;2046;p44"/>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2047" name="Google Shape;2047;p44"/>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48" name="Google Shape;2048;p44"/>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2049" name="Google Shape;2049;p44"/>
          <p:cNvGrpSpPr/>
          <p:nvPr/>
        </p:nvGrpSpPr>
        <p:grpSpPr>
          <a:xfrm>
            <a:off x="6295376" y="5719855"/>
            <a:ext cx="301350" cy="363054"/>
            <a:chOff x="4506525" y="1060950"/>
            <a:chExt cx="227950" cy="266325"/>
          </a:xfrm>
        </p:grpSpPr>
        <p:sp>
          <p:nvSpPr>
            <p:cNvPr id="2050" name="Google Shape;2050;p44"/>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51" name="Google Shape;2051;p44"/>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52" name="Google Shape;2052;p44"/>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53" name="Google Shape;2053;p44"/>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54" name="Google Shape;2054;p44"/>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55" name="Google Shape;2055;p44"/>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56" name="Google Shape;2056;p44"/>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2057" name="Google Shape;2057;p44"/>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58" name="Google Shape;2058;p44"/>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2059" name="Google Shape;2059;p44"/>
          <p:cNvGrpSpPr/>
          <p:nvPr/>
        </p:nvGrpSpPr>
        <p:grpSpPr>
          <a:xfrm>
            <a:off x="7301010" y="5797711"/>
            <a:ext cx="251246" cy="356340"/>
            <a:chOff x="867500" y="3647700"/>
            <a:chExt cx="190050" cy="261400"/>
          </a:xfrm>
        </p:grpSpPr>
        <p:sp>
          <p:nvSpPr>
            <p:cNvPr id="2060" name="Google Shape;2060;p44"/>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61" name="Google Shape;2061;p44"/>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62" name="Google Shape;2062;p44"/>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63" name="Google Shape;2063;p44"/>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64" name="Google Shape;2064;p44"/>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
        <p:nvSpPr>
          <p:cNvPr id="2065" name="Google Shape;2065;p44"/>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66" name="Google Shape;2066;p44"/>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nvGrpSpPr>
          <p:cNvPr id="2067" name="Google Shape;2067;p44"/>
          <p:cNvGrpSpPr/>
          <p:nvPr/>
        </p:nvGrpSpPr>
        <p:grpSpPr>
          <a:xfrm>
            <a:off x="9443288" y="5752884"/>
            <a:ext cx="299598" cy="398327"/>
            <a:chOff x="3707175" y="1322350"/>
            <a:chExt cx="226625" cy="292200"/>
          </a:xfrm>
        </p:grpSpPr>
        <p:sp>
          <p:nvSpPr>
            <p:cNvPr id="2068" name="Google Shape;2068;p44"/>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sp>
          <p:nvSpPr>
            <p:cNvPr id="2069" name="Google Shape;2069;p44"/>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1"/>
            </a:solidFill>
            <a:ln>
              <a:noFill/>
            </a:ln>
            <a:effectLst>
              <a:outerShdw blurRad="57150" rotWithShape="0" algn="bl" dir="5400000" dist="19050">
                <a:srgbClr val="000000"/>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dk1"/>
                </a:solidFill>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73" name="Shape 207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FFFFFF"/>
      </a:dk1>
      <a:lt1>
        <a:srgbClr val="070707"/>
      </a:lt1>
      <a:dk2>
        <a:srgbClr val="6C6E7A"/>
      </a:dk2>
      <a:lt2>
        <a:srgbClr val="EEEEEE"/>
      </a:lt2>
      <a:accent1>
        <a:srgbClr val="E8C5C1"/>
      </a:accent1>
      <a:accent2>
        <a:srgbClr val="D89E98"/>
      </a:accent2>
      <a:accent3>
        <a:srgbClr val="FFFFFF"/>
      </a:accent3>
      <a:accent4>
        <a:srgbClr val="000000"/>
      </a:accent4>
      <a:accent5>
        <a:srgbClr val="000000"/>
      </a:accent5>
      <a:accent6>
        <a:srgbClr val="000000"/>
      </a:accent6>
      <a:hlink>
        <a:srgbClr val="E8C5C1"/>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