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Abril Fatface"/>
      <p:regular r:id="rId26"/>
    </p:embeddedFont>
    <p:embeddedFont>
      <p:font typeface="Poppins"/>
      <p:regular r:id="rId27"/>
      <p:bold r:id="rId28"/>
      <p:italic r:id="rId29"/>
      <p:boldItalic r:id="rId30"/>
    </p:embeddedFont>
    <p:embeddedFont>
      <p:font typeface="Gochi Hand"/>
      <p:regular r:id="rId31"/>
    </p:embeddedFont>
    <p:embeddedFont>
      <p:font typeface="Archivo Black"/>
      <p:regular r:id="rId32"/>
    </p:embeddedFont>
    <p:embeddedFont>
      <p:font typeface="Homemade Apple"/>
      <p:regular r:id="rId3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AbrilFatface-regular.fntdata"/><Relationship Id="rId25" Type="http://schemas.openxmlformats.org/officeDocument/2006/relationships/slide" Target="slides/slide20.xml"/><Relationship Id="rId28" Type="http://schemas.openxmlformats.org/officeDocument/2006/relationships/font" Target="fonts/Poppins-bold.fntdata"/><Relationship Id="rId27" Type="http://schemas.openxmlformats.org/officeDocument/2006/relationships/font" Target="fonts/Poppins-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GochiHand-regular.fntdata"/><Relationship Id="rId30" Type="http://schemas.openxmlformats.org/officeDocument/2006/relationships/font" Target="fonts/Poppins-boldItalic.fntdata"/><Relationship Id="rId11" Type="http://schemas.openxmlformats.org/officeDocument/2006/relationships/slide" Target="slides/slide6.xml"/><Relationship Id="rId33" Type="http://schemas.openxmlformats.org/officeDocument/2006/relationships/font" Target="fonts/HomemadeApple-regular.fntdata"/><Relationship Id="rId10" Type="http://schemas.openxmlformats.org/officeDocument/2006/relationships/slide" Target="slides/slide5.xml"/><Relationship Id="rId32" Type="http://schemas.openxmlformats.org/officeDocument/2006/relationships/font" Target="fonts/ArchivoBlack-regular.fntdata"/><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95" name="Shape 1395"/>
        <p:cNvGrpSpPr/>
        <p:nvPr/>
      </p:nvGrpSpPr>
      <p:grpSpPr>
        <a:xfrm>
          <a:off x="0" y="0"/>
          <a:ext cx="0" cy="0"/>
          <a:chOff x="0" y="0"/>
          <a:chExt cx="0" cy="0"/>
        </a:xfrm>
      </p:grpSpPr>
      <p:sp>
        <p:nvSpPr>
          <p:cNvPr id="1396" name="Google Shape;1396;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97" name="Google Shape;1397;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6" name="Shape 1406"/>
        <p:cNvGrpSpPr/>
        <p:nvPr/>
      </p:nvGrpSpPr>
      <p:grpSpPr>
        <a:xfrm>
          <a:off x="0" y="0"/>
          <a:ext cx="0" cy="0"/>
          <a:chOff x="0" y="0"/>
          <a:chExt cx="0" cy="0"/>
        </a:xfrm>
      </p:grpSpPr>
      <p:sp>
        <p:nvSpPr>
          <p:cNvPr id="1407" name="Google Shape;1407;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08" name="Google Shape;1408;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3" name="Shape 1413"/>
        <p:cNvGrpSpPr/>
        <p:nvPr/>
      </p:nvGrpSpPr>
      <p:grpSpPr>
        <a:xfrm>
          <a:off x="0" y="0"/>
          <a:ext cx="0" cy="0"/>
          <a:chOff x="0" y="0"/>
          <a:chExt cx="0" cy="0"/>
        </a:xfrm>
      </p:grpSpPr>
      <p:sp>
        <p:nvSpPr>
          <p:cNvPr id="1414" name="Google Shape;1414;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15" name="Google Shape;1415;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6" name="Shape 1436"/>
        <p:cNvGrpSpPr/>
        <p:nvPr/>
      </p:nvGrpSpPr>
      <p:grpSpPr>
        <a:xfrm>
          <a:off x="0" y="0"/>
          <a:ext cx="0" cy="0"/>
          <a:chOff x="0" y="0"/>
          <a:chExt cx="0" cy="0"/>
        </a:xfrm>
      </p:grpSpPr>
      <p:sp>
        <p:nvSpPr>
          <p:cNvPr id="1437" name="Google Shape;1437;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8" name="Google Shape;1438;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4" name="Shape 1444"/>
        <p:cNvGrpSpPr/>
        <p:nvPr/>
      </p:nvGrpSpPr>
      <p:grpSpPr>
        <a:xfrm>
          <a:off x="0" y="0"/>
          <a:ext cx="0" cy="0"/>
          <a:chOff x="0" y="0"/>
          <a:chExt cx="0" cy="0"/>
        </a:xfrm>
      </p:grpSpPr>
      <p:sp>
        <p:nvSpPr>
          <p:cNvPr id="1445" name="Google Shape;1445;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6" name="Google Shape;1446;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0" name="Shape 1450"/>
        <p:cNvGrpSpPr/>
        <p:nvPr/>
      </p:nvGrpSpPr>
      <p:grpSpPr>
        <a:xfrm>
          <a:off x="0" y="0"/>
          <a:ext cx="0" cy="0"/>
          <a:chOff x="0" y="0"/>
          <a:chExt cx="0" cy="0"/>
        </a:xfrm>
      </p:grpSpPr>
      <p:sp>
        <p:nvSpPr>
          <p:cNvPr id="1451" name="Google Shape;1451;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52" name="Google Shape;1452;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9" name="Shape 1489"/>
        <p:cNvGrpSpPr/>
        <p:nvPr/>
      </p:nvGrpSpPr>
      <p:grpSpPr>
        <a:xfrm>
          <a:off x="0" y="0"/>
          <a:ext cx="0" cy="0"/>
          <a:chOff x="0" y="0"/>
          <a:chExt cx="0" cy="0"/>
        </a:xfrm>
      </p:grpSpPr>
      <p:sp>
        <p:nvSpPr>
          <p:cNvPr id="1490" name="Google Shape;1490;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91" name="Google Shape;1491;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9" name="Shape 1499"/>
        <p:cNvGrpSpPr/>
        <p:nvPr/>
      </p:nvGrpSpPr>
      <p:grpSpPr>
        <a:xfrm>
          <a:off x="0" y="0"/>
          <a:ext cx="0" cy="0"/>
          <a:chOff x="0" y="0"/>
          <a:chExt cx="0" cy="0"/>
        </a:xfrm>
      </p:grpSpPr>
      <p:sp>
        <p:nvSpPr>
          <p:cNvPr id="1500" name="Google Shape;1500;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1" name="Google Shape;1501;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6" name="Shape 1506"/>
        <p:cNvGrpSpPr/>
        <p:nvPr/>
      </p:nvGrpSpPr>
      <p:grpSpPr>
        <a:xfrm>
          <a:off x="0" y="0"/>
          <a:ext cx="0" cy="0"/>
          <a:chOff x="0" y="0"/>
          <a:chExt cx="0" cy="0"/>
        </a:xfrm>
      </p:grpSpPr>
      <p:sp>
        <p:nvSpPr>
          <p:cNvPr id="1507" name="Google Shape;1507;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8" name="Google Shape;1508;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33" name="Shape 1533"/>
        <p:cNvGrpSpPr/>
        <p:nvPr/>
      </p:nvGrpSpPr>
      <p:grpSpPr>
        <a:xfrm>
          <a:off x="0" y="0"/>
          <a:ext cx="0" cy="0"/>
          <a:chOff x="0" y="0"/>
          <a:chExt cx="0" cy="0"/>
        </a:xfrm>
      </p:grpSpPr>
      <p:sp>
        <p:nvSpPr>
          <p:cNvPr id="1534" name="Google Shape;1534;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35" name="Google Shape;1535;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41" name="Shape 1541"/>
        <p:cNvGrpSpPr/>
        <p:nvPr/>
      </p:nvGrpSpPr>
      <p:grpSpPr>
        <a:xfrm>
          <a:off x="0" y="0"/>
          <a:ext cx="0" cy="0"/>
          <a:chOff x="0" y="0"/>
          <a:chExt cx="0" cy="0"/>
        </a:xfrm>
      </p:grpSpPr>
      <p:sp>
        <p:nvSpPr>
          <p:cNvPr id="1542" name="Google Shape;1542;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43" name="Google Shape;1543;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74" name="Shape 1574"/>
        <p:cNvGrpSpPr/>
        <p:nvPr/>
      </p:nvGrpSpPr>
      <p:grpSpPr>
        <a:xfrm>
          <a:off x="0" y="0"/>
          <a:ext cx="0" cy="0"/>
          <a:chOff x="0" y="0"/>
          <a:chExt cx="0" cy="0"/>
        </a:xfrm>
      </p:grpSpPr>
      <p:sp>
        <p:nvSpPr>
          <p:cNvPr id="1575" name="Google Shape;1575;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76" name="Google Shape;1576;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2" name="Shape 1612"/>
        <p:cNvGrpSpPr/>
        <p:nvPr/>
      </p:nvGrpSpPr>
      <p:grpSpPr>
        <a:xfrm>
          <a:off x="0" y="0"/>
          <a:ext cx="0" cy="0"/>
          <a:chOff x="0" y="0"/>
          <a:chExt cx="0" cy="0"/>
        </a:xfrm>
      </p:grpSpPr>
      <p:sp>
        <p:nvSpPr>
          <p:cNvPr id="1613" name="Google Shape;1613;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4" name="Google Shape;1614;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43" name="Shape 1643"/>
        <p:cNvGrpSpPr/>
        <p:nvPr/>
      </p:nvGrpSpPr>
      <p:grpSpPr>
        <a:xfrm>
          <a:off x="0" y="0"/>
          <a:ext cx="0" cy="0"/>
          <a:chOff x="0" y="0"/>
          <a:chExt cx="0" cy="0"/>
        </a:xfrm>
      </p:grpSpPr>
      <p:sp>
        <p:nvSpPr>
          <p:cNvPr id="1644" name="Google Shape;1644;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45" name="Google Shape;1645;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91" name="Shape 1691"/>
        <p:cNvGrpSpPr/>
        <p:nvPr/>
      </p:nvGrpSpPr>
      <p:grpSpPr>
        <a:xfrm>
          <a:off x="0" y="0"/>
          <a:ext cx="0" cy="0"/>
          <a:chOff x="0" y="0"/>
          <a:chExt cx="0" cy="0"/>
        </a:xfrm>
      </p:grpSpPr>
      <p:sp>
        <p:nvSpPr>
          <p:cNvPr id="1692" name="Google Shape;1692;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93" name="Google Shape;1693;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1" name="Shape 1711"/>
        <p:cNvGrpSpPr/>
        <p:nvPr/>
      </p:nvGrpSpPr>
      <p:grpSpPr>
        <a:xfrm>
          <a:off x="0" y="0"/>
          <a:ext cx="0" cy="0"/>
          <a:chOff x="0" y="0"/>
          <a:chExt cx="0" cy="0"/>
        </a:xfrm>
      </p:grpSpPr>
      <p:sp>
        <p:nvSpPr>
          <p:cNvPr id="1712" name="Google Shape;1712;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3" name="Google Shape;1713;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5" name="Shape 1725"/>
        <p:cNvGrpSpPr/>
        <p:nvPr/>
      </p:nvGrpSpPr>
      <p:grpSpPr>
        <a:xfrm>
          <a:off x="0" y="0"/>
          <a:ext cx="0" cy="0"/>
          <a:chOff x="0" y="0"/>
          <a:chExt cx="0" cy="0"/>
        </a:xfrm>
      </p:grpSpPr>
      <p:sp>
        <p:nvSpPr>
          <p:cNvPr id="1726" name="Google Shape;1726;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7" name="Google Shape;1727;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58" name="Shape 1758"/>
        <p:cNvGrpSpPr/>
        <p:nvPr/>
      </p:nvGrpSpPr>
      <p:grpSpPr>
        <a:xfrm>
          <a:off x="0" y="0"/>
          <a:ext cx="0" cy="0"/>
          <a:chOff x="0" y="0"/>
          <a:chExt cx="0" cy="0"/>
        </a:xfrm>
      </p:grpSpPr>
      <p:sp>
        <p:nvSpPr>
          <p:cNvPr id="1759" name="Google Shape;1759;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60" name="Google Shape;1760;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71" name="Shape 1771"/>
        <p:cNvGrpSpPr/>
        <p:nvPr/>
      </p:nvGrpSpPr>
      <p:grpSpPr>
        <a:xfrm>
          <a:off x="0" y="0"/>
          <a:ext cx="0" cy="0"/>
          <a:chOff x="0" y="0"/>
          <a:chExt cx="0" cy="0"/>
        </a:xfrm>
      </p:grpSpPr>
      <p:sp>
        <p:nvSpPr>
          <p:cNvPr id="1772" name="Google Shape;1772;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73" name="Google Shape;1773;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72" name="Shape 2072"/>
        <p:cNvGrpSpPr/>
        <p:nvPr/>
      </p:nvGrpSpPr>
      <p:grpSpPr>
        <a:xfrm>
          <a:off x="0" y="0"/>
          <a:ext cx="0" cy="0"/>
          <a:chOff x="0" y="0"/>
          <a:chExt cx="0" cy="0"/>
        </a:xfrm>
      </p:grpSpPr>
      <p:sp>
        <p:nvSpPr>
          <p:cNvPr id="2073" name="Google Shape;2073;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74" name="Google Shape;2074;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4.png"/><Relationship Id="rId10" Type="http://schemas.openxmlformats.org/officeDocument/2006/relationships/image" Target="../media/image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bg>
      <p:bgPr>
        <a:solidFill>
          <a:schemeClr val="accent2"/>
        </a:solidFill>
      </p:bgPr>
    </p:bg>
    <p:spTree>
      <p:nvGrpSpPr>
        <p:cNvPr id="10" name="Shape 10"/>
        <p:cNvGrpSpPr/>
        <p:nvPr/>
      </p:nvGrpSpPr>
      <p:grpSpPr>
        <a:xfrm>
          <a:off x="0" y="0"/>
          <a:ext cx="0" cy="0"/>
          <a:chOff x="0" y="0"/>
          <a:chExt cx="0" cy="0"/>
        </a:xfrm>
      </p:grpSpPr>
      <p:grpSp>
        <p:nvGrpSpPr>
          <p:cNvPr id="11" name="Google Shape;11;p2"/>
          <p:cNvGrpSpPr/>
          <p:nvPr/>
        </p:nvGrpSpPr>
        <p:grpSpPr>
          <a:xfrm>
            <a:off x="0" y="-2400"/>
            <a:ext cx="12191929" cy="6861926"/>
            <a:chOff x="0" y="-2400"/>
            <a:chExt cx="12191929" cy="6861926"/>
          </a:xfrm>
        </p:grpSpPr>
        <p:sp>
          <p:nvSpPr>
            <p:cNvPr id="12" name="Google Shape;12;p2"/>
            <p:cNvSpPr/>
            <p:nvPr/>
          </p:nvSpPr>
          <p:spPr>
            <a:xfrm>
              <a:off x="0"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1625593"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3251186"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a:off x="4876779"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p:nvPr/>
          </p:nvSpPr>
          <p:spPr>
            <a:xfrm>
              <a:off x="6502372"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a:off x="8127964"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a:off x="9753557"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11379150"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a:off x="81279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p:nvPr/>
          </p:nvSpPr>
          <p:spPr>
            <a:xfrm>
              <a:off x="2438390"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a:off x="4063983"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2"/>
            <p:cNvSpPr/>
            <p:nvPr/>
          </p:nvSpPr>
          <p:spPr>
            <a:xfrm>
              <a:off x="568957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2"/>
            <p:cNvSpPr/>
            <p:nvPr/>
          </p:nvSpPr>
          <p:spPr>
            <a:xfrm>
              <a:off x="7315170"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2"/>
            <p:cNvSpPr/>
            <p:nvPr/>
          </p:nvSpPr>
          <p:spPr>
            <a:xfrm>
              <a:off x="8940764"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a:off x="1056635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7" name="Google Shape;27;p2"/>
            <p:cNvGrpSpPr/>
            <p:nvPr/>
          </p:nvGrpSpPr>
          <p:grpSpPr>
            <a:xfrm>
              <a:off x="0" y="1396800"/>
              <a:ext cx="12191854" cy="1625400"/>
              <a:chOff x="0" y="0"/>
              <a:chExt cx="12191854" cy="1625400"/>
            </a:xfrm>
          </p:grpSpPr>
          <p:sp>
            <p:nvSpPr>
              <p:cNvPr id="28" name="Google Shape;28;p2"/>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2"/>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2"/>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2"/>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2"/>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2"/>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2"/>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2"/>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2"/>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2"/>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2"/>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 name="Google Shape;43;p2"/>
            <p:cNvGrpSpPr/>
            <p:nvPr/>
          </p:nvGrpSpPr>
          <p:grpSpPr>
            <a:xfrm>
              <a:off x="0" y="3022200"/>
              <a:ext cx="12191854" cy="1625400"/>
              <a:chOff x="0" y="0"/>
              <a:chExt cx="12191854" cy="1625400"/>
            </a:xfrm>
          </p:grpSpPr>
          <p:sp>
            <p:nvSpPr>
              <p:cNvPr id="44" name="Google Shape;44;p2"/>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2"/>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2"/>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2"/>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2"/>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2"/>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2"/>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2"/>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2"/>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2"/>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2"/>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2"/>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2"/>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2"/>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2"/>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 name="Google Shape;59;p2"/>
            <p:cNvGrpSpPr/>
            <p:nvPr/>
          </p:nvGrpSpPr>
          <p:grpSpPr>
            <a:xfrm>
              <a:off x="0" y="4647600"/>
              <a:ext cx="12191854" cy="1625400"/>
              <a:chOff x="0" y="0"/>
              <a:chExt cx="12191854" cy="1625400"/>
            </a:xfrm>
          </p:grpSpPr>
          <p:sp>
            <p:nvSpPr>
              <p:cNvPr id="60" name="Google Shape;60;p2"/>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2"/>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2"/>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2"/>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2"/>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2"/>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2"/>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2"/>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2"/>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2"/>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2"/>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2"/>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2"/>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2"/>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2"/>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 name="Google Shape;75;p2"/>
            <p:cNvGrpSpPr/>
            <p:nvPr/>
          </p:nvGrpSpPr>
          <p:grpSpPr>
            <a:xfrm>
              <a:off x="75" y="6273000"/>
              <a:ext cx="12191854" cy="586526"/>
              <a:chOff x="0" y="0"/>
              <a:chExt cx="12191854" cy="812700"/>
            </a:xfrm>
          </p:grpSpPr>
          <p:sp>
            <p:nvSpPr>
              <p:cNvPr id="76" name="Google Shape;76;p2"/>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2"/>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2"/>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2"/>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2"/>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2"/>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2"/>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2"/>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84" name="Google Shape;84;p2"/>
          <p:cNvSpPr/>
          <p:nvPr/>
        </p:nvSpPr>
        <p:spPr>
          <a:xfrm>
            <a:off x="1975350" y="427200"/>
            <a:ext cx="8241300" cy="60744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2"/>
          <p:cNvSpPr txBox="1"/>
          <p:nvPr>
            <p:ph idx="1" type="subTitle"/>
          </p:nvPr>
        </p:nvSpPr>
        <p:spPr>
          <a:xfrm>
            <a:off x="2286000" y="5365300"/>
            <a:ext cx="7523400" cy="586500"/>
          </a:xfrm>
          <a:prstGeom prst="rect">
            <a:avLst/>
          </a:prstGeom>
          <a:solidFill>
            <a:schemeClr val="accent3"/>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lvl="0" algn="ctr">
              <a:lnSpc>
                <a:spcPct val="100000"/>
              </a:lnSpc>
              <a:spcBef>
                <a:spcPts val="0"/>
              </a:spcBef>
              <a:spcAft>
                <a:spcPts val="0"/>
              </a:spcAft>
              <a:buSzPts val="2000"/>
              <a:buNone/>
              <a:defRPr b="1"/>
            </a:lvl1pPr>
            <a:lvl2pPr lvl="1">
              <a:spcBef>
                <a:spcPts val="0"/>
              </a:spcBef>
              <a:spcAft>
                <a:spcPts val="0"/>
              </a:spcAft>
              <a:buSzPts val="2000"/>
              <a:buNone/>
              <a:defRPr/>
            </a:lvl2pPr>
            <a:lvl3pPr lvl="2">
              <a:spcBef>
                <a:spcPts val="2100"/>
              </a:spcBef>
              <a:spcAft>
                <a:spcPts val="0"/>
              </a:spcAft>
              <a:buSzPts val="2000"/>
              <a:buNone/>
              <a:defRPr/>
            </a:lvl3pPr>
            <a:lvl4pPr lvl="3">
              <a:spcBef>
                <a:spcPts val="2100"/>
              </a:spcBef>
              <a:spcAft>
                <a:spcPts val="0"/>
              </a:spcAft>
              <a:buSzPts val="2000"/>
              <a:buNone/>
              <a:defRPr/>
            </a:lvl4pPr>
            <a:lvl5pPr lvl="4">
              <a:spcBef>
                <a:spcPts val="2100"/>
              </a:spcBef>
              <a:spcAft>
                <a:spcPts val="0"/>
              </a:spcAft>
              <a:buSzPts val="2000"/>
              <a:buNone/>
              <a:defRPr/>
            </a:lvl5pPr>
            <a:lvl6pPr lvl="5">
              <a:spcBef>
                <a:spcPts val="2100"/>
              </a:spcBef>
              <a:spcAft>
                <a:spcPts val="0"/>
              </a:spcAft>
              <a:buSzPts val="2000"/>
              <a:buNone/>
              <a:defRPr/>
            </a:lvl6pPr>
            <a:lvl7pPr lvl="6">
              <a:spcBef>
                <a:spcPts val="2100"/>
              </a:spcBef>
              <a:spcAft>
                <a:spcPts val="0"/>
              </a:spcAft>
              <a:buSzPts val="2000"/>
              <a:buNone/>
              <a:defRPr/>
            </a:lvl7pPr>
            <a:lvl8pPr lvl="7">
              <a:spcBef>
                <a:spcPts val="2100"/>
              </a:spcBef>
              <a:spcAft>
                <a:spcPts val="0"/>
              </a:spcAft>
              <a:buSzPts val="2000"/>
              <a:buNone/>
              <a:defRPr/>
            </a:lvl8pPr>
            <a:lvl9pPr lvl="8">
              <a:spcBef>
                <a:spcPts val="2100"/>
              </a:spcBef>
              <a:spcAft>
                <a:spcPts val="2100"/>
              </a:spcAft>
              <a:buSzPts val="2000"/>
              <a:buNone/>
              <a:defRPr/>
            </a:lvl9pPr>
          </a:lstStyle>
          <a:p/>
        </p:txBody>
      </p:sp>
      <p:sp>
        <p:nvSpPr>
          <p:cNvPr id="86" name="Google Shape;86;p2"/>
          <p:cNvSpPr txBox="1"/>
          <p:nvPr>
            <p:ph type="title"/>
          </p:nvPr>
        </p:nvSpPr>
        <p:spPr>
          <a:xfrm>
            <a:off x="2286000" y="2165550"/>
            <a:ext cx="75819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87" name="Google Shape;87;p2"/>
          <p:cNvSpPr/>
          <p:nvPr/>
        </p:nvSpPr>
        <p:spPr>
          <a:xfrm>
            <a:off x="9522894" y="267773"/>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2"/>
          <p:cNvSpPr/>
          <p:nvPr/>
        </p:nvSpPr>
        <p:spPr>
          <a:xfrm>
            <a:off x="135267" y="5025191"/>
            <a:ext cx="1605968" cy="1605972"/>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bg>
      <p:bgPr>
        <a:solidFill>
          <a:schemeClr val="accent1"/>
        </a:solidFill>
      </p:bgPr>
    </p:bg>
    <p:spTree>
      <p:nvGrpSpPr>
        <p:cNvPr id="90" name="Shape 90"/>
        <p:cNvGrpSpPr/>
        <p:nvPr/>
      </p:nvGrpSpPr>
      <p:grpSpPr>
        <a:xfrm>
          <a:off x="0" y="0"/>
          <a:ext cx="0" cy="0"/>
          <a:chOff x="0" y="0"/>
          <a:chExt cx="0" cy="0"/>
        </a:xfrm>
      </p:grpSpPr>
      <p:grpSp>
        <p:nvGrpSpPr>
          <p:cNvPr id="91" name="Google Shape;91;p3"/>
          <p:cNvGrpSpPr/>
          <p:nvPr/>
        </p:nvGrpSpPr>
        <p:grpSpPr>
          <a:xfrm>
            <a:off x="0" y="-2400"/>
            <a:ext cx="12191929" cy="6861926"/>
            <a:chOff x="0" y="-2400"/>
            <a:chExt cx="12191929" cy="6861926"/>
          </a:xfrm>
        </p:grpSpPr>
        <p:sp>
          <p:nvSpPr>
            <p:cNvPr id="92" name="Google Shape;92;p3"/>
            <p:cNvSpPr/>
            <p:nvPr/>
          </p:nvSpPr>
          <p:spPr>
            <a:xfrm>
              <a:off x="0"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3"/>
            <p:cNvSpPr/>
            <p:nvPr/>
          </p:nvSpPr>
          <p:spPr>
            <a:xfrm>
              <a:off x="1625593"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3"/>
            <p:cNvSpPr/>
            <p:nvPr/>
          </p:nvSpPr>
          <p:spPr>
            <a:xfrm>
              <a:off x="3251186"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 name="Google Shape;95;p3"/>
            <p:cNvSpPr/>
            <p:nvPr/>
          </p:nvSpPr>
          <p:spPr>
            <a:xfrm>
              <a:off x="4876779"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3"/>
            <p:cNvSpPr/>
            <p:nvPr/>
          </p:nvSpPr>
          <p:spPr>
            <a:xfrm>
              <a:off x="6502372"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3"/>
            <p:cNvSpPr/>
            <p:nvPr/>
          </p:nvSpPr>
          <p:spPr>
            <a:xfrm>
              <a:off x="8127964"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3"/>
            <p:cNvSpPr/>
            <p:nvPr/>
          </p:nvSpPr>
          <p:spPr>
            <a:xfrm>
              <a:off x="9753557"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3"/>
            <p:cNvSpPr/>
            <p:nvPr/>
          </p:nvSpPr>
          <p:spPr>
            <a:xfrm>
              <a:off x="11379150"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3"/>
            <p:cNvSpPr/>
            <p:nvPr/>
          </p:nvSpPr>
          <p:spPr>
            <a:xfrm>
              <a:off x="812797"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3"/>
            <p:cNvSpPr/>
            <p:nvPr/>
          </p:nvSpPr>
          <p:spPr>
            <a:xfrm>
              <a:off x="2438390"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3"/>
            <p:cNvSpPr/>
            <p:nvPr/>
          </p:nvSpPr>
          <p:spPr>
            <a:xfrm>
              <a:off x="4063983"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3"/>
            <p:cNvSpPr/>
            <p:nvPr/>
          </p:nvSpPr>
          <p:spPr>
            <a:xfrm>
              <a:off x="5689577"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3"/>
            <p:cNvSpPr/>
            <p:nvPr/>
          </p:nvSpPr>
          <p:spPr>
            <a:xfrm>
              <a:off x="7315170"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3"/>
            <p:cNvSpPr/>
            <p:nvPr/>
          </p:nvSpPr>
          <p:spPr>
            <a:xfrm>
              <a:off x="8940764"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3"/>
            <p:cNvSpPr/>
            <p:nvPr/>
          </p:nvSpPr>
          <p:spPr>
            <a:xfrm>
              <a:off x="10566357"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7" name="Google Shape;107;p3"/>
            <p:cNvGrpSpPr/>
            <p:nvPr/>
          </p:nvGrpSpPr>
          <p:grpSpPr>
            <a:xfrm>
              <a:off x="0" y="1396800"/>
              <a:ext cx="12191854" cy="1625400"/>
              <a:chOff x="0" y="0"/>
              <a:chExt cx="12191854" cy="1625400"/>
            </a:xfrm>
          </p:grpSpPr>
          <p:sp>
            <p:nvSpPr>
              <p:cNvPr id="108" name="Google Shape;108;p3"/>
              <p:cNvSpPr/>
              <p:nvPr/>
            </p:nvSpPr>
            <p:spPr>
              <a:xfrm>
                <a:off x="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3"/>
              <p:cNvSpPr/>
              <p:nvPr/>
            </p:nvSpPr>
            <p:spPr>
              <a:xfrm>
                <a:off x="1625593"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3"/>
              <p:cNvSpPr/>
              <p:nvPr/>
            </p:nvSpPr>
            <p:spPr>
              <a:xfrm>
                <a:off x="325118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3"/>
              <p:cNvSpPr/>
              <p:nvPr/>
            </p:nvSpPr>
            <p:spPr>
              <a:xfrm>
                <a:off x="487678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3"/>
              <p:cNvSpPr/>
              <p:nvPr/>
            </p:nvSpPr>
            <p:spPr>
              <a:xfrm>
                <a:off x="650237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3"/>
              <p:cNvSpPr/>
              <p:nvPr/>
            </p:nvSpPr>
            <p:spPr>
              <a:xfrm>
                <a:off x="812796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3"/>
              <p:cNvSpPr/>
              <p:nvPr/>
            </p:nvSpPr>
            <p:spPr>
              <a:xfrm>
                <a:off x="975356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3"/>
              <p:cNvSpPr/>
              <p:nvPr/>
            </p:nvSpPr>
            <p:spPr>
              <a:xfrm>
                <a:off x="1137915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3"/>
              <p:cNvSpPr/>
              <p:nvPr/>
            </p:nvSpPr>
            <p:spPr>
              <a:xfrm>
                <a:off x="81279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3"/>
              <p:cNvSpPr/>
              <p:nvPr/>
            </p:nvSpPr>
            <p:spPr>
              <a:xfrm>
                <a:off x="243839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3"/>
              <p:cNvSpPr/>
              <p:nvPr/>
            </p:nvSpPr>
            <p:spPr>
              <a:xfrm>
                <a:off x="4063983"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3"/>
              <p:cNvSpPr/>
              <p:nvPr/>
            </p:nvSpPr>
            <p:spPr>
              <a:xfrm>
                <a:off x="568957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3"/>
              <p:cNvSpPr/>
              <p:nvPr/>
            </p:nvSpPr>
            <p:spPr>
              <a:xfrm>
                <a:off x="731517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3"/>
              <p:cNvSpPr/>
              <p:nvPr/>
            </p:nvSpPr>
            <p:spPr>
              <a:xfrm>
                <a:off x="8940764"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3"/>
              <p:cNvSpPr/>
              <p:nvPr/>
            </p:nvSpPr>
            <p:spPr>
              <a:xfrm>
                <a:off x="1056635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3" name="Google Shape;123;p3"/>
            <p:cNvGrpSpPr/>
            <p:nvPr/>
          </p:nvGrpSpPr>
          <p:grpSpPr>
            <a:xfrm>
              <a:off x="0" y="3022200"/>
              <a:ext cx="12191854" cy="1625400"/>
              <a:chOff x="0" y="0"/>
              <a:chExt cx="12191854" cy="1625400"/>
            </a:xfrm>
          </p:grpSpPr>
          <p:sp>
            <p:nvSpPr>
              <p:cNvPr id="124" name="Google Shape;124;p3"/>
              <p:cNvSpPr/>
              <p:nvPr/>
            </p:nvSpPr>
            <p:spPr>
              <a:xfrm>
                <a:off x="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3"/>
              <p:cNvSpPr/>
              <p:nvPr/>
            </p:nvSpPr>
            <p:spPr>
              <a:xfrm>
                <a:off x="1625593"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3"/>
              <p:cNvSpPr/>
              <p:nvPr/>
            </p:nvSpPr>
            <p:spPr>
              <a:xfrm>
                <a:off x="325118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3"/>
              <p:cNvSpPr/>
              <p:nvPr/>
            </p:nvSpPr>
            <p:spPr>
              <a:xfrm>
                <a:off x="487678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3"/>
              <p:cNvSpPr/>
              <p:nvPr/>
            </p:nvSpPr>
            <p:spPr>
              <a:xfrm>
                <a:off x="650237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3"/>
              <p:cNvSpPr/>
              <p:nvPr/>
            </p:nvSpPr>
            <p:spPr>
              <a:xfrm>
                <a:off x="812796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3"/>
              <p:cNvSpPr/>
              <p:nvPr/>
            </p:nvSpPr>
            <p:spPr>
              <a:xfrm>
                <a:off x="975356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3"/>
              <p:cNvSpPr/>
              <p:nvPr/>
            </p:nvSpPr>
            <p:spPr>
              <a:xfrm>
                <a:off x="1137915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3"/>
              <p:cNvSpPr/>
              <p:nvPr/>
            </p:nvSpPr>
            <p:spPr>
              <a:xfrm>
                <a:off x="81279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3"/>
              <p:cNvSpPr/>
              <p:nvPr/>
            </p:nvSpPr>
            <p:spPr>
              <a:xfrm>
                <a:off x="243839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3"/>
              <p:cNvSpPr/>
              <p:nvPr/>
            </p:nvSpPr>
            <p:spPr>
              <a:xfrm>
                <a:off x="4063983"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3"/>
              <p:cNvSpPr/>
              <p:nvPr/>
            </p:nvSpPr>
            <p:spPr>
              <a:xfrm>
                <a:off x="568957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3"/>
              <p:cNvSpPr/>
              <p:nvPr/>
            </p:nvSpPr>
            <p:spPr>
              <a:xfrm>
                <a:off x="731517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3"/>
              <p:cNvSpPr/>
              <p:nvPr/>
            </p:nvSpPr>
            <p:spPr>
              <a:xfrm>
                <a:off x="8940764"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3"/>
              <p:cNvSpPr/>
              <p:nvPr/>
            </p:nvSpPr>
            <p:spPr>
              <a:xfrm>
                <a:off x="1056635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9" name="Google Shape;139;p3"/>
            <p:cNvGrpSpPr/>
            <p:nvPr/>
          </p:nvGrpSpPr>
          <p:grpSpPr>
            <a:xfrm>
              <a:off x="0" y="4647600"/>
              <a:ext cx="12191854" cy="1625400"/>
              <a:chOff x="0" y="0"/>
              <a:chExt cx="12191854" cy="1625400"/>
            </a:xfrm>
          </p:grpSpPr>
          <p:sp>
            <p:nvSpPr>
              <p:cNvPr id="140" name="Google Shape;140;p3"/>
              <p:cNvSpPr/>
              <p:nvPr/>
            </p:nvSpPr>
            <p:spPr>
              <a:xfrm>
                <a:off x="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3"/>
              <p:cNvSpPr/>
              <p:nvPr/>
            </p:nvSpPr>
            <p:spPr>
              <a:xfrm>
                <a:off x="1625593"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3"/>
              <p:cNvSpPr/>
              <p:nvPr/>
            </p:nvSpPr>
            <p:spPr>
              <a:xfrm>
                <a:off x="325118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3"/>
              <p:cNvSpPr/>
              <p:nvPr/>
            </p:nvSpPr>
            <p:spPr>
              <a:xfrm>
                <a:off x="487678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3"/>
              <p:cNvSpPr/>
              <p:nvPr/>
            </p:nvSpPr>
            <p:spPr>
              <a:xfrm>
                <a:off x="650237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3"/>
              <p:cNvSpPr/>
              <p:nvPr/>
            </p:nvSpPr>
            <p:spPr>
              <a:xfrm>
                <a:off x="812796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3"/>
              <p:cNvSpPr/>
              <p:nvPr/>
            </p:nvSpPr>
            <p:spPr>
              <a:xfrm>
                <a:off x="975356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3"/>
              <p:cNvSpPr/>
              <p:nvPr/>
            </p:nvSpPr>
            <p:spPr>
              <a:xfrm>
                <a:off x="1137915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3"/>
              <p:cNvSpPr/>
              <p:nvPr/>
            </p:nvSpPr>
            <p:spPr>
              <a:xfrm>
                <a:off x="81279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3"/>
              <p:cNvSpPr/>
              <p:nvPr/>
            </p:nvSpPr>
            <p:spPr>
              <a:xfrm>
                <a:off x="243839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3"/>
              <p:cNvSpPr/>
              <p:nvPr/>
            </p:nvSpPr>
            <p:spPr>
              <a:xfrm>
                <a:off x="4063983"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3"/>
              <p:cNvSpPr/>
              <p:nvPr/>
            </p:nvSpPr>
            <p:spPr>
              <a:xfrm>
                <a:off x="568957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3"/>
              <p:cNvSpPr/>
              <p:nvPr/>
            </p:nvSpPr>
            <p:spPr>
              <a:xfrm>
                <a:off x="731517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3"/>
              <p:cNvSpPr/>
              <p:nvPr/>
            </p:nvSpPr>
            <p:spPr>
              <a:xfrm>
                <a:off x="8940764"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3"/>
              <p:cNvSpPr/>
              <p:nvPr/>
            </p:nvSpPr>
            <p:spPr>
              <a:xfrm>
                <a:off x="1056635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5" name="Google Shape;155;p3"/>
            <p:cNvGrpSpPr/>
            <p:nvPr/>
          </p:nvGrpSpPr>
          <p:grpSpPr>
            <a:xfrm>
              <a:off x="75" y="6273000"/>
              <a:ext cx="12191854" cy="586526"/>
              <a:chOff x="0" y="0"/>
              <a:chExt cx="12191854" cy="812700"/>
            </a:xfrm>
          </p:grpSpPr>
          <p:sp>
            <p:nvSpPr>
              <p:cNvPr id="156" name="Google Shape;156;p3"/>
              <p:cNvSpPr/>
              <p:nvPr/>
            </p:nvSpPr>
            <p:spPr>
              <a:xfrm>
                <a:off x="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3"/>
              <p:cNvSpPr/>
              <p:nvPr/>
            </p:nvSpPr>
            <p:spPr>
              <a:xfrm>
                <a:off x="1625593"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3"/>
              <p:cNvSpPr/>
              <p:nvPr/>
            </p:nvSpPr>
            <p:spPr>
              <a:xfrm>
                <a:off x="325118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3"/>
              <p:cNvSpPr/>
              <p:nvPr/>
            </p:nvSpPr>
            <p:spPr>
              <a:xfrm>
                <a:off x="487678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3"/>
              <p:cNvSpPr/>
              <p:nvPr/>
            </p:nvSpPr>
            <p:spPr>
              <a:xfrm>
                <a:off x="650237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3"/>
              <p:cNvSpPr/>
              <p:nvPr/>
            </p:nvSpPr>
            <p:spPr>
              <a:xfrm>
                <a:off x="812796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3"/>
              <p:cNvSpPr/>
              <p:nvPr/>
            </p:nvSpPr>
            <p:spPr>
              <a:xfrm>
                <a:off x="975356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3"/>
              <p:cNvSpPr/>
              <p:nvPr/>
            </p:nvSpPr>
            <p:spPr>
              <a:xfrm>
                <a:off x="1137915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64" name="Google Shape;164;p3"/>
          <p:cNvSpPr/>
          <p:nvPr/>
        </p:nvSpPr>
        <p:spPr>
          <a:xfrm>
            <a:off x="1219163" y="911863"/>
            <a:ext cx="9753600" cy="50334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65" name="Google Shape;165;p3"/>
          <p:cNvSpPr txBox="1"/>
          <p:nvPr>
            <p:ph type="title"/>
          </p:nvPr>
        </p:nvSpPr>
        <p:spPr>
          <a:xfrm>
            <a:off x="3938350" y="1414750"/>
            <a:ext cx="6607500" cy="1324800"/>
          </a:xfrm>
          <a:prstGeom prst="rect">
            <a:avLst/>
          </a:prstGeom>
          <a:solidFill>
            <a:schemeClr val="accent3"/>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66" name="Google Shape;166;p3"/>
          <p:cNvSpPr txBox="1"/>
          <p:nvPr>
            <p:ph idx="1" type="body"/>
          </p:nvPr>
        </p:nvSpPr>
        <p:spPr>
          <a:xfrm>
            <a:off x="1792402" y="3288275"/>
            <a:ext cx="8753400" cy="2235900"/>
          </a:xfrm>
          <a:prstGeom prst="rect">
            <a:avLst/>
          </a:prstGeom>
        </p:spPr>
        <p:txBody>
          <a:bodyPr anchorCtr="0" anchor="t" bIns="121900" lIns="121900" spcFirstLastPara="1" rIns="121900" wrap="square" tIns="121900">
            <a:noAutofit/>
          </a:bodyPr>
          <a:lstStyle>
            <a:lvl1pPr indent="-355600" lvl="0" marL="457200" algn="r">
              <a:spcBef>
                <a:spcPts val="0"/>
              </a:spcBef>
              <a:spcAft>
                <a:spcPts val="0"/>
              </a:spcAft>
              <a:buSzPts val="2000"/>
              <a:buChar char="●"/>
              <a:defRPr/>
            </a:lvl1pPr>
            <a:lvl2pPr indent="-355600" lvl="1" marL="914400" algn="r">
              <a:spcBef>
                <a:spcPts val="0"/>
              </a:spcBef>
              <a:spcAft>
                <a:spcPts val="0"/>
              </a:spcAft>
              <a:buSzPts val="2000"/>
              <a:buChar char="○"/>
              <a:defRPr/>
            </a:lvl2pPr>
            <a:lvl3pPr indent="-355600" lvl="2" marL="1371600" algn="r">
              <a:spcBef>
                <a:spcPts val="2100"/>
              </a:spcBef>
              <a:spcAft>
                <a:spcPts val="0"/>
              </a:spcAft>
              <a:buSzPts val="2000"/>
              <a:buChar char="■"/>
              <a:defRPr/>
            </a:lvl3pPr>
            <a:lvl4pPr indent="-355600" lvl="3" marL="1828800" algn="r">
              <a:spcBef>
                <a:spcPts val="2100"/>
              </a:spcBef>
              <a:spcAft>
                <a:spcPts val="0"/>
              </a:spcAft>
              <a:buSzPts val="2000"/>
              <a:buChar char="●"/>
              <a:defRPr/>
            </a:lvl4pPr>
            <a:lvl5pPr indent="-355600" lvl="4" marL="2286000" algn="r">
              <a:spcBef>
                <a:spcPts val="2100"/>
              </a:spcBef>
              <a:spcAft>
                <a:spcPts val="0"/>
              </a:spcAft>
              <a:buSzPts val="2000"/>
              <a:buChar char="○"/>
              <a:defRPr/>
            </a:lvl5pPr>
            <a:lvl6pPr indent="-355600" lvl="5" marL="2743200" algn="r">
              <a:spcBef>
                <a:spcPts val="2100"/>
              </a:spcBef>
              <a:spcAft>
                <a:spcPts val="0"/>
              </a:spcAft>
              <a:buSzPts val="2000"/>
              <a:buChar char="■"/>
              <a:defRPr/>
            </a:lvl6pPr>
            <a:lvl7pPr indent="-355600" lvl="6" marL="3200400" algn="r">
              <a:spcBef>
                <a:spcPts val="2100"/>
              </a:spcBef>
              <a:spcAft>
                <a:spcPts val="0"/>
              </a:spcAft>
              <a:buSzPts val="2000"/>
              <a:buChar char="●"/>
              <a:defRPr/>
            </a:lvl7pPr>
            <a:lvl8pPr indent="-355600" lvl="7" marL="3657600" algn="r">
              <a:spcBef>
                <a:spcPts val="2100"/>
              </a:spcBef>
              <a:spcAft>
                <a:spcPts val="0"/>
              </a:spcAft>
              <a:buSzPts val="2000"/>
              <a:buChar char="○"/>
              <a:defRPr/>
            </a:lvl8pPr>
            <a:lvl9pPr indent="-355600" lvl="8" marL="4114800" algn="r">
              <a:spcBef>
                <a:spcPts val="2100"/>
              </a:spcBef>
              <a:spcAft>
                <a:spcPts val="2100"/>
              </a:spcAft>
              <a:buSzPts val="2000"/>
              <a:buChar char="■"/>
              <a:defRPr/>
            </a:lvl9pPr>
          </a:lstStyle>
          <a:p/>
        </p:txBody>
      </p:sp>
      <p:sp>
        <p:nvSpPr>
          <p:cNvPr id="167" name="Google Shape;167;p3"/>
          <p:cNvSpPr/>
          <p:nvPr/>
        </p:nvSpPr>
        <p:spPr>
          <a:xfrm>
            <a:off x="2180744" y="3975648"/>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8" name="Google Shape;168;p3"/>
          <p:cNvGrpSpPr/>
          <p:nvPr/>
        </p:nvGrpSpPr>
        <p:grpSpPr>
          <a:xfrm>
            <a:off x="10156438" y="157504"/>
            <a:ext cx="1593103" cy="1566927"/>
            <a:chOff x="10354423" y="92326"/>
            <a:chExt cx="1601914" cy="1575434"/>
          </a:xfrm>
        </p:grpSpPr>
        <p:sp>
          <p:nvSpPr>
            <p:cNvPr id="169" name="Google Shape;169;p3"/>
            <p:cNvSpPr/>
            <p:nvPr/>
          </p:nvSpPr>
          <p:spPr>
            <a:xfrm>
              <a:off x="10354423" y="92326"/>
              <a:ext cx="1601914" cy="1575434"/>
            </a:xfrm>
            <a:custGeom>
              <a:rect b="b" l="l" r="r" t="t"/>
              <a:pathLst>
                <a:path extrusionOk="0" h="1575434" w="1601914">
                  <a:moveTo>
                    <a:pt x="436531" y="26289"/>
                  </a:moveTo>
                  <a:lnTo>
                    <a:pt x="1343692" y="915638"/>
                  </a:lnTo>
                  <a:lnTo>
                    <a:pt x="1570768" y="1138333"/>
                  </a:lnTo>
                  <a:lnTo>
                    <a:pt x="1601914" y="1300067"/>
                  </a:lnTo>
                  <a:lnTo>
                    <a:pt x="1434751" y="1276922"/>
                  </a:lnTo>
                  <a:lnTo>
                    <a:pt x="1465802" y="1438751"/>
                  </a:lnTo>
                  <a:lnTo>
                    <a:pt x="1299972" y="1414272"/>
                  </a:lnTo>
                  <a:lnTo>
                    <a:pt x="1331690" y="1575435"/>
                  </a:lnTo>
                  <a:lnTo>
                    <a:pt x="1163479" y="1553432"/>
                  </a:lnTo>
                  <a:lnTo>
                    <a:pt x="33719" y="445865"/>
                  </a:lnTo>
                  <a:lnTo>
                    <a:pt x="0" y="277749"/>
                  </a:lnTo>
                  <a:lnTo>
                    <a:pt x="165449" y="302609"/>
                  </a:lnTo>
                  <a:lnTo>
                    <a:pt x="131826" y="143351"/>
                  </a:lnTo>
                  <a:lnTo>
                    <a:pt x="298228" y="167259"/>
                  </a:lnTo>
                  <a:lnTo>
                    <a:pt x="272510" y="0"/>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0" name="Google Shape;170;p3"/>
            <p:cNvGrpSpPr/>
            <p:nvPr/>
          </p:nvGrpSpPr>
          <p:grpSpPr>
            <a:xfrm>
              <a:off x="10369092" y="110424"/>
              <a:ext cx="1412367" cy="1542002"/>
              <a:chOff x="10369092" y="110424"/>
              <a:chExt cx="1412367" cy="1542002"/>
            </a:xfrm>
          </p:grpSpPr>
          <p:sp>
            <p:nvSpPr>
              <p:cNvPr id="171" name="Google Shape;171;p3"/>
              <p:cNvSpPr/>
              <p:nvPr/>
            </p:nvSpPr>
            <p:spPr>
              <a:xfrm>
                <a:off x="10369092" y="373600"/>
                <a:ext cx="67151" cy="199834"/>
              </a:xfrm>
              <a:custGeom>
                <a:rect b="b" l="l" r="r" t="t"/>
                <a:pathLst>
                  <a:path extrusionOk="0" h="199834" w="67151">
                    <a:moveTo>
                      <a:pt x="67151" y="7906"/>
                    </a:moveTo>
                    <a:lnTo>
                      <a:pt x="4476" y="0"/>
                    </a:lnTo>
                    <a:lnTo>
                      <a:pt x="0" y="69628"/>
                    </a:lnTo>
                    <a:lnTo>
                      <a:pt x="18859" y="164687"/>
                    </a:lnTo>
                    <a:lnTo>
                      <a:pt x="54769" y="199835"/>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3"/>
              <p:cNvSpPr/>
              <p:nvPr/>
            </p:nvSpPr>
            <p:spPr>
              <a:xfrm>
                <a:off x="10854296" y="230058"/>
                <a:ext cx="109918" cy="824769"/>
              </a:xfrm>
              <a:custGeom>
                <a:rect b="b" l="l" r="r" t="t"/>
                <a:pathLst>
                  <a:path extrusionOk="0" h="824769" w="109918">
                    <a:moveTo>
                      <a:pt x="49339" y="0"/>
                    </a:moveTo>
                    <a:lnTo>
                      <a:pt x="0" y="765429"/>
                    </a:lnTo>
                    <a:lnTo>
                      <a:pt x="60579" y="824770"/>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3"/>
              <p:cNvSpPr/>
              <p:nvPr/>
            </p:nvSpPr>
            <p:spPr>
              <a:xfrm>
                <a:off x="11507901" y="870900"/>
                <a:ext cx="109918" cy="781526"/>
              </a:xfrm>
              <a:custGeom>
                <a:rect b="b" l="l" r="r" t="t"/>
                <a:pathLst>
                  <a:path extrusionOk="0" h="781526" w="109918">
                    <a:moveTo>
                      <a:pt x="49339" y="0"/>
                    </a:moveTo>
                    <a:lnTo>
                      <a:pt x="0" y="765334"/>
                    </a:lnTo>
                    <a:lnTo>
                      <a:pt x="10096" y="775240"/>
                    </a:lnTo>
                    <a:lnTo>
                      <a:pt x="63341" y="781526"/>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3"/>
              <p:cNvSpPr/>
              <p:nvPr/>
            </p:nvSpPr>
            <p:spPr>
              <a:xfrm>
                <a:off x="10526921" y="246155"/>
                <a:ext cx="91535" cy="487679"/>
              </a:xfrm>
              <a:custGeom>
                <a:rect b="b" l="l" r="r" t="t"/>
                <a:pathLst>
                  <a:path extrusionOk="0" h="487679" w="91535">
                    <a:moveTo>
                      <a:pt x="91536" y="7906"/>
                    </a:moveTo>
                    <a:lnTo>
                      <a:pt x="28861" y="0"/>
                    </a:lnTo>
                    <a:lnTo>
                      <a:pt x="0" y="428339"/>
                    </a:lnTo>
                    <a:lnTo>
                      <a:pt x="60579" y="48768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3"/>
              <p:cNvSpPr/>
              <p:nvPr/>
            </p:nvSpPr>
            <p:spPr>
              <a:xfrm>
                <a:off x="11017935" y="390554"/>
                <a:ext cx="108870" cy="823626"/>
              </a:xfrm>
              <a:custGeom>
                <a:rect b="b" l="l" r="r" t="t"/>
                <a:pathLst>
                  <a:path extrusionOk="0" h="823626" w="108870">
                    <a:moveTo>
                      <a:pt x="49435" y="0"/>
                    </a:moveTo>
                    <a:lnTo>
                      <a:pt x="0" y="765334"/>
                    </a:lnTo>
                    <a:lnTo>
                      <a:pt x="59436" y="823627"/>
                    </a:lnTo>
                    <a:lnTo>
                      <a:pt x="108871"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3"/>
              <p:cNvSpPr/>
              <p:nvPr/>
            </p:nvSpPr>
            <p:spPr>
              <a:xfrm>
                <a:off x="11691067" y="1031301"/>
                <a:ext cx="90392" cy="491204"/>
              </a:xfrm>
              <a:custGeom>
                <a:rect b="b" l="l" r="r" t="t"/>
                <a:pathLst>
                  <a:path extrusionOk="0" h="491204" w="90392">
                    <a:moveTo>
                      <a:pt x="29813" y="0"/>
                    </a:moveTo>
                    <a:lnTo>
                      <a:pt x="0" y="481013"/>
                    </a:lnTo>
                    <a:lnTo>
                      <a:pt x="5905" y="481679"/>
                    </a:lnTo>
                    <a:lnTo>
                      <a:pt x="62579" y="491204"/>
                    </a:lnTo>
                    <a:lnTo>
                      <a:pt x="90392"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3"/>
              <p:cNvSpPr/>
              <p:nvPr/>
            </p:nvSpPr>
            <p:spPr>
              <a:xfrm>
                <a:off x="10690656" y="110424"/>
                <a:ext cx="109918" cy="783907"/>
              </a:xfrm>
              <a:custGeom>
                <a:rect b="b" l="l" r="r" t="t"/>
                <a:pathLst>
                  <a:path extrusionOk="0" h="783907" w="109918">
                    <a:moveTo>
                      <a:pt x="99822" y="8668"/>
                    </a:moveTo>
                    <a:lnTo>
                      <a:pt x="46673" y="0"/>
                    </a:lnTo>
                    <a:lnTo>
                      <a:pt x="0" y="724567"/>
                    </a:lnTo>
                    <a:lnTo>
                      <a:pt x="60484" y="783907"/>
                    </a:lnTo>
                    <a:lnTo>
                      <a:pt x="109919" y="1857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3"/>
              <p:cNvSpPr/>
              <p:nvPr/>
            </p:nvSpPr>
            <p:spPr>
              <a:xfrm>
                <a:off x="11345309" y="711451"/>
                <a:ext cx="108775" cy="823626"/>
              </a:xfrm>
              <a:custGeom>
                <a:rect b="b" l="l" r="r" t="t"/>
                <a:pathLst>
                  <a:path extrusionOk="0" h="823626" w="108775">
                    <a:moveTo>
                      <a:pt x="49435" y="0"/>
                    </a:moveTo>
                    <a:lnTo>
                      <a:pt x="0" y="765429"/>
                    </a:lnTo>
                    <a:lnTo>
                      <a:pt x="59436" y="823627"/>
                    </a:lnTo>
                    <a:lnTo>
                      <a:pt x="108775"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3"/>
              <p:cNvSpPr/>
              <p:nvPr/>
            </p:nvSpPr>
            <p:spPr>
              <a:xfrm>
                <a:off x="11181670" y="551051"/>
                <a:ext cx="108775" cy="823626"/>
              </a:xfrm>
              <a:custGeom>
                <a:rect b="b" l="l" r="r" t="t"/>
                <a:pathLst>
                  <a:path extrusionOk="0" h="823626" w="108775">
                    <a:moveTo>
                      <a:pt x="49339" y="0"/>
                    </a:moveTo>
                    <a:lnTo>
                      <a:pt x="0" y="765334"/>
                    </a:lnTo>
                    <a:lnTo>
                      <a:pt x="59436" y="823627"/>
                    </a:lnTo>
                    <a:lnTo>
                      <a:pt x="108775" y="58198"/>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0" name="Google Shape;180;p3"/>
          <p:cNvSpPr/>
          <p:nvPr/>
        </p:nvSpPr>
        <p:spPr>
          <a:xfrm>
            <a:off x="852467" y="2625566"/>
            <a:ext cx="1605968" cy="1605972"/>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 name="Google Shape;181;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182" name="Shape 182"/>
        <p:cNvGrpSpPr/>
        <p:nvPr/>
      </p:nvGrpSpPr>
      <p:grpSpPr>
        <a:xfrm>
          <a:off x="0" y="0"/>
          <a:ext cx="0" cy="0"/>
          <a:chOff x="0" y="0"/>
          <a:chExt cx="0" cy="0"/>
        </a:xfrm>
      </p:grpSpPr>
      <p:grpSp>
        <p:nvGrpSpPr>
          <p:cNvPr id="183" name="Google Shape;183;p4"/>
          <p:cNvGrpSpPr/>
          <p:nvPr/>
        </p:nvGrpSpPr>
        <p:grpSpPr>
          <a:xfrm>
            <a:off x="0" y="-2400"/>
            <a:ext cx="12191929" cy="6861926"/>
            <a:chOff x="0" y="-2400"/>
            <a:chExt cx="12191929" cy="6861926"/>
          </a:xfrm>
        </p:grpSpPr>
        <p:sp>
          <p:nvSpPr>
            <p:cNvPr id="184" name="Google Shape;184;p4"/>
            <p:cNvSpPr/>
            <p:nvPr/>
          </p:nvSpPr>
          <p:spPr>
            <a:xfrm>
              <a:off x="0"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4"/>
            <p:cNvSpPr/>
            <p:nvPr/>
          </p:nvSpPr>
          <p:spPr>
            <a:xfrm>
              <a:off x="1625593"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4"/>
            <p:cNvSpPr/>
            <p:nvPr/>
          </p:nvSpPr>
          <p:spPr>
            <a:xfrm>
              <a:off x="3251186"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4"/>
            <p:cNvSpPr/>
            <p:nvPr/>
          </p:nvSpPr>
          <p:spPr>
            <a:xfrm>
              <a:off x="4876779"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4"/>
            <p:cNvSpPr/>
            <p:nvPr/>
          </p:nvSpPr>
          <p:spPr>
            <a:xfrm>
              <a:off x="6502372"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4"/>
            <p:cNvSpPr/>
            <p:nvPr/>
          </p:nvSpPr>
          <p:spPr>
            <a:xfrm>
              <a:off x="8127964"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4"/>
            <p:cNvSpPr/>
            <p:nvPr/>
          </p:nvSpPr>
          <p:spPr>
            <a:xfrm>
              <a:off x="9753557"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4"/>
            <p:cNvSpPr/>
            <p:nvPr/>
          </p:nvSpPr>
          <p:spPr>
            <a:xfrm>
              <a:off x="11379150"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4"/>
            <p:cNvSpPr/>
            <p:nvPr/>
          </p:nvSpPr>
          <p:spPr>
            <a:xfrm>
              <a:off x="81279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4"/>
            <p:cNvSpPr/>
            <p:nvPr/>
          </p:nvSpPr>
          <p:spPr>
            <a:xfrm>
              <a:off x="2438390"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4"/>
            <p:cNvSpPr/>
            <p:nvPr/>
          </p:nvSpPr>
          <p:spPr>
            <a:xfrm>
              <a:off x="4063983"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4"/>
            <p:cNvSpPr/>
            <p:nvPr/>
          </p:nvSpPr>
          <p:spPr>
            <a:xfrm>
              <a:off x="568957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4"/>
            <p:cNvSpPr/>
            <p:nvPr/>
          </p:nvSpPr>
          <p:spPr>
            <a:xfrm>
              <a:off x="7315170"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4"/>
            <p:cNvSpPr/>
            <p:nvPr/>
          </p:nvSpPr>
          <p:spPr>
            <a:xfrm>
              <a:off x="8940764"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4"/>
            <p:cNvSpPr/>
            <p:nvPr/>
          </p:nvSpPr>
          <p:spPr>
            <a:xfrm>
              <a:off x="1056635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9" name="Google Shape;199;p4"/>
            <p:cNvGrpSpPr/>
            <p:nvPr/>
          </p:nvGrpSpPr>
          <p:grpSpPr>
            <a:xfrm>
              <a:off x="0" y="1396800"/>
              <a:ext cx="12191854" cy="1625400"/>
              <a:chOff x="0" y="0"/>
              <a:chExt cx="12191854" cy="1625400"/>
            </a:xfrm>
          </p:grpSpPr>
          <p:sp>
            <p:nvSpPr>
              <p:cNvPr id="200" name="Google Shape;200;p4"/>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4"/>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4"/>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4"/>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4"/>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4"/>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4"/>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4"/>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4"/>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4"/>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4"/>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4"/>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4"/>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4"/>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4"/>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5" name="Google Shape;215;p4"/>
            <p:cNvGrpSpPr/>
            <p:nvPr/>
          </p:nvGrpSpPr>
          <p:grpSpPr>
            <a:xfrm>
              <a:off x="0" y="3022200"/>
              <a:ext cx="12191854" cy="1625400"/>
              <a:chOff x="0" y="0"/>
              <a:chExt cx="12191854" cy="1625400"/>
            </a:xfrm>
          </p:grpSpPr>
          <p:sp>
            <p:nvSpPr>
              <p:cNvPr id="216" name="Google Shape;216;p4"/>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4"/>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4"/>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4"/>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4"/>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4"/>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4"/>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4"/>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4"/>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4"/>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4"/>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4"/>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4"/>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4"/>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4"/>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1" name="Google Shape;231;p4"/>
            <p:cNvGrpSpPr/>
            <p:nvPr/>
          </p:nvGrpSpPr>
          <p:grpSpPr>
            <a:xfrm>
              <a:off x="0" y="4647600"/>
              <a:ext cx="12191854" cy="1625400"/>
              <a:chOff x="0" y="0"/>
              <a:chExt cx="12191854" cy="1625400"/>
            </a:xfrm>
          </p:grpSpPr>
          <p:sp>
            <p:nvSpPr>
              <p:cNvPr id="232" name="Google Shape;232;p4"/>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4"/>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4"/>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4"/>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4"/>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4"/>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4"/>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4"/>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4"/>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4"/>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4"/>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4"/>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4"/>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4"/>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4"/>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47" name="Google Shape;247;p4"/>
            <p:cNvGrpSpPr/>
            <p:nvPr/>
          </p:nvGrpSpPr>
          <p:grpSpPr>
            <a:xfrm>
              <a:off x="75" y="6273000"/>
              <a:ext cx="12191854" cy="586526"/>
              <a:chOff x="0" y="0"/>
              <a:chExt cx="12191854" cy="812700"/>
            </a:xfrm>
          </p:grpSpPr>
          <p:sp>
            <p:nvSpPr>
              <p:cNvPr id="248" name="Google Shape;248;p4"/>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4"/>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4"/>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4"/>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4"/>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4"/>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4"/>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4"/>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256" name="Google Shape;256;p4"/>
          <p:cNvSpPr/>
          <p:nvPr/>
        </p:nvSpPr>
        <p:spPr>
          <a:xfrm>
            <a:off x="451352" y="490727"/>
            <a:ext cx="11289300" cy="58260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57" name="Google Shape;257;p4"/>
          <p:cNvSpPr txBox="1"/>
          <p:nvPr>
            <p:ph type="title"/>
          </p:nvPr>
        </p:nvSpPr>
        <p:spPr>
          <a:xfrm>
            <a:off x="773150" y="921800"/>
            <a:ext cx="2397600" cy="24366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58" name="Google Shape;258;p4"/>
          <p:cNvSpPr txBox="1"/>
          <p:nvPr>
            <p:ph idx="1" type="body"/>
          </p:nvPr>
        </p:nvSpPr>
        <p:spPr>
          <a:xfrm>
            <a:off x="6201869" y="1919319"/>
            <a:ext cx="2397600" cy="1322700"/>
          </a:xfrm>
          <a:prstGeom prst="rect">
            <a:avLst/>
          </a:prstGeom>
        </p:spPr>
        <p:txBody>
          <a:bodyPr anchorCtr="0" anchor="t" bIns="121900" lIns="121900" spcFirstLastPara="1" rIns="121900" wrap="square" tIns="121900">
            <a:noAutofit/>
          </a:bodyPr>
          <a:lstStyle>
            <a:lvl1pPr indent="-355600" lvl="0" marL="457200" rtl="0" algn="ctr">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259" name="Google Shape;259;p4"/>
          <p:cNvSpPr txBox="1"/>
          <p:nvPr>
            <p:ph idx="2" type="body"/>
          </p:nvPr>
        </p:nvSpPr>
        <p:spPr>
          <a:xfrm>
            <a:off x="8897052" y="1919319"/>
            <a:ext cx="2397600" cy="1322700"/>
          </a:xfrm>
          <a:prstGeom prst="rect">
            <a:avLst/>
          </a:prstGeom>
        </p:spPr>
        <p:txBody>
          <a:bodyPr anchorCtr="0" anchor="t" bIns="121900" lIns="121900" spcFirstLastPara="1" rIns="121900" wrap="square" tIns="121900">
            <a:noAutofit/>
          </a:bodyPr>
          <a:lstStyle>
            <a:lvl1pPr indent="-355600" lvl="0" marL="457200" rtl="0" algn="ctr">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260" name="Google Shape;260;p4"/>
          <p:cNvSpPr txBox="1"/>
          <p:nvPr>
            <p:ph idx="3" type="body"/>
          </p:nvPr>
        </p:nvSpPr>
        <p:spPr>
          <a:xfrm>
            <a:off x="3506686" y="4783426"/>
            <a:ext cx="2397600" cy="1322700"/>
          </a:xfrm>
          <a:prstGeom prst="rect">
            <a:avLst/>
          </a:prstGeom>
        </p:spPr>
        <p:txBody>
          <a:bodyPr anchorCtr="0" anchor="t" bIns="121900" lIns="121900" spcFirstLastPara="1" rIns="121900" wrap="square" tIns="121900">
            <a:noAutofit/>
          </a:bodyPr>
          <a:lstStyle>
            <a:lvl1pPr indent="-355600" lvl="0" marL="457200" rtl="0" algn="ctr">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261" name="Google Shape;261;p4"/>
          <p:cNvSpPr txBox="1"/>
          <p:nvPr>
            <p:ph idx="4" type="body"/>
          </p:nvPr>
        </p:nvSpPr>
        <p:spPr>
          <a:xfrm>
            <a:off x="6201869" y="4783426"/>
            <a:ext cx="2397600" cy="1322700"/>
          </a:xfrm>
          <a:prstGeom prst="rect">
            <a:avLst/>
          </a:prstGeom>
        </p:spPr>
        <p:txBody>
          <a:bodyPr anchorCtr="0" anchor="t" bIns="121900" lIns="121900" spcFirstLastPara="1" rIns="121900" wrap="square" tIns="121900">
            <a:noAutofit/>
          </a:bodyPr>
          <a:lstStyle>
            <a:lvl1pPr indent="-355600" lvl="0" marL="457200" rtl="0" algn="ctr">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262" name="Google Shape;262;p4"/>
          <p:cNvSpPr txBox="1"/>
          <p:nvPr>
            <p:ph idx="5" type="body"/>
          </p:nvPr>
        </p:nvSpPr>
        <p:spPr>
          <a:xfrm>
            <a:off x="811503" y="4783426"/>
            <a:ext cx="2397600" cy="1322700"/>
          </a:xfrm>
          <a:prstGeom prst="rect">
            <a:avLst/>
          </a:prstGeom>
        </p:spPr>
        <p:txBody>
          <a:bodyPr anchorCtr="0" anchor="t" bIns="121900" lIns="121900" spcFirstLastPara="1" rIns="121900" wrap="square" tIns="121900">
            <a:noAutofit/>
          </a:bodyPr>
          <a:lstStyle>
            <a:lvl1pPr indent="-355600" lvl="0" marL="457200" rtl="0" algn="ctr">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263" name="Google Shape;263;p4"/>
          <p:cNvSpPr txBox="1"/>
          <p:nvPr>
            <p:ph idx="6" type="body"/>
          </p:nvPr>
        </p:nvSpPr>
        <p:spPr>
          <a:xfrm>
            <a:off x="8897052" y="4783426"/>
            <a:ext cx="2397600" cy="1322700"/>
          </a:xfrm>
          <a:prstGeom prst="rect">
            <a:avLst/>
          </a:prstGeom>
        </p:spPr>
        <p:txBody>
          <a:bodyPr anchorCtr="0" anchor="t" bIns="121900" lIns="121900" spcFirstLastPara="1" rIns="121900" wrap="square" tIns="121900">
            <a:noAutofit/>
          </a:bodyPr>
          <a:lstStyle>
            <a:lvl1pPr indent="-355600" lvl="0" marL="457200" rtl="0" algn="ctr">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grpSp>
        <p:nvGrpSpPr>
          <p:cNvPr id="264" name="Google Shape;264;p4"/>
          <p:cNvGrpSpPr/>
          <p:nvPr/>
        </p:nvGrpSpPr>
        <p:grpSpPr>
          <a:xfrm rot="2700000">
            <a:off x="10254537" y="732912"/>
            <a:ext cx="2088717" cy="437384"/>
            <a:chOff x="3387375" y="865247"/>
            <a:chExt cx="2088737" cy="437388"/>
          </a:xfrm>
        </p:grpSpPr>
        <p:sp>
          <p:nvSpPr>
            <p:cNvPr id="265" name="Google Shape;265;p4"/>
            <p:cNvSpPr/>
            <p:nvPr/>
          </p:nvSpPr>
          <p:spPr>
            <a:xfrm>
              <a:off x="3387375" y="865247"/>
              <a:ext cx="2088737" cy="437388"/>
            </a:xfrm>
            <a:custGeom>
              <a:rect b="b" l="l" r="r" t="t"/>
              <a:pathLst>
                <a:path extrusionOk="0" h="437388" w="2088737">
                  <a:moveTo>
                    <a:pt x="104966" y="8382"/>
                  </a:moveTo>
                  <a:lnTo>
                    <a:pt x="1992630" y="0"/>
                  </a:lnTo>
                  <a:lnTo>
                    <a:pt x="2087118" y="82010"/>
                  </a:lnTo>
                  <a:lnTo>
                    <a:pt x="1995964" y="156496"/>
                  </a:lnTo>
                  <a:lnTo>
                    <a:pt x="2088737" y="224980"/>
                  </a:lnTo>
                  <a:lnTo>
                    <a:pt x="1994249" y="291084"/>
                  </a:lnTo>
                  <a:lnTo>
                    <a:pt x="2085404" y="374713"/>
                  </a:lnTo>
                  <a:lnTo>
                    <a:pt x="1990916" y="435769"/>
                  </a:lnTo>
                  <a:lnTo>
                    <a:pt x="104966" y="437388"/>
                  </a:lnTo>
                  <a:lnTo>
                    <a:pt x="0" y="358902"/>
                  </a:lnTo>
                  <a:lnTo>
                    <a:pt x="106490" y="288703"/>
                  </a:lnTo>
                  <a:lnTo>
                    <a:pt x="6382" y="219456"/>
                  </a:lnTo>
                  <a:lnTo>
                    <a:pt x="106490" y="141732"/>
                  </a:lnTo>
                  <a:lnTo>
                    <a:pt x="3429" y="70580"/>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4"/>
            <p:cNvSpPr/>
            <p:nvPr/>
          </p:nvSpPr>
          <p:spPr>
            <a:xfrm>
              <a:off x="3499579"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4"/>
            <p:cNvSpPr/>
            <p:nvPr/>
          </p:nvSpPr>
          <p:spPr>
            <a:xfrm>
              <a:off x="3499579" y="1151950"/>
              <a:ext cx="95821" cy="95821"/>
            </a:xfrm>
            <a:custGeom>
              <a:rect b="b" l="l" r="r" t="t"/>
              <a:pathLst>
                <a:path extrusionOk="0" h="95821" w="95821">
                  <a:moveTo>
                    <a:pt x="0" y="47911"/>
                  </a:moveTo>
                  <a:cubicBezTo>
                    <a:pt x="0" y="21431"/>
                    <a:pt x="21431" y="0"/>
                    <a:pt x="47911" y="0"/>
                  </a:cubicBezTo>
                  <a:cubicBezTo>
                    <a:pt x="74390" y="0"/>
                    <a:pt x="95822" y="21431"/>
                    <a:pt x="95822" y="47911"/>
                  </a:cubicBezTo>
                  <a:cubicBezTo>
                    <a:pt x="95822"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4"/>
            <p:cNvSpPr/>
            <p:nvPr/>
          </p:nvSpPr>
          <p:spPr>
            <a:xfrm>
              <a:off x="3728941" y="1035935"/>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4"/>
            <p:cNvSpPr/>
            <p:nvPr/>
          </p:nvSpPr>
          <p:spPr>
            <a:xfrm>
              <a:off x="3955446"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4"/>
            <p:cNvSpPr/>
            <p:nvPr/>
          </p:nvSpPr>
          <p:spPr>
            <a:xfrm>
              <a:off x="3955446"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4"/>
            <p:cNvSpPr/>
            <p:nvPr/>
          </p:nvSpPr>
          <p:spPr>
            <a:xfrm>
              <a:off x="4184808"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4"/>
            <p:cNvSpPr/>
            <p:nvPr/>
          </p:nvSpPr>
          <p:spPr>
            <a:xfrm>
              <a:off x="4411312"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4"/>
            <p:cNvSpPr/>
            <p:nvPr/>
          </p:nvSpPr>
          <p:spPr>
            <a:xfrm>
              <a:off x="4411312"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4"/>
            <p:cNvSpPr/>
            <p:nvPr/>
          </p:nvSpPr>
          <p:spPr>
            <a:xfrm>
              <a:off x="4640579" y="1035935"/>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526"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4"/>
            <p:cNvSpPr/>
            <p:nvPr/>
          </p:nvSpPr>
          <p:spPr>
            <a:xfrm>
              <a:off x="4867179"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4"/>
            <p:cNvSpPr/>
            <p:nvPr/>
          </p:nvSpPr>
          <p:spPr>
            <a:xfrm>
              <a:off x="4867179"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4"/>
            <p:cNvSpPr/>
            <p:nvPr/>
          </p:nvSpPr>
          <p:spPr>
            <a:xfrm>
              <a:off x="5297328" y="91982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4"/>
            <p:cNvSpPr/>
            <p:nvPr/>
          </p:nvSpPr>
          <p:spPr>
            <a:xfrm>
              <a:off x="5297328"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4"/>
            <p:cNvSpPr/>
            <p:nvPr/>
          </p:nvSpPr>
          <p:spPr>
            <a:xfrm>
              <a:off x="5096446"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0" name="Google Shape;280;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bg>
      <p:bgPr>
        <a:solidFill>
          <a:schemeClr val="accent3"/>
        </a:solidFill>
      </p:bgPr>
    </p:bg>
    <p:spTree>
      <p:nvGrpSpPr>
        <p:cNvPr id="281" name="Shape 281"/>
        <p:cNvGrpSpPr/>
        <p:nvPr/>
      </p:nvGrpSpPr>
      <p:grpSpPr>
        <a:xfrm>
          <a:off x="0" y="0"/>
          <a:ext cx="0" cy="0"/>
          <a:chOff x="0" y="0"/>
          <a:chExt cx="0" cy="0"/>
        </a:xfrm>
      </p:grpSpPr>
      <p:grpSp>
        <p:nvGrpSpPr>
          <p:cNvPr id="282" name="Google Shape;282;p5"/>
          <p:cNvGrpSpPr/>
          <p:nvPr/>
        </p:nvGrpSpPr>
        <p:grpSpPr>
          <a:xfrm>
            <a:off x="0" y="-2400"/>
            <a:ext cx="12191929" cy="6861926"/>
            <a:chOff x="0" y="-2400"/>
            <a:chExt cx="12191929" cy="6861926"/>
          </a:xfrm>
        </p:grpSpPr>
        <p:sp>
          <p:nvSpPr>
            <p:cNvPr id="283" name="Google Shape;283;p5"/>
            <p:cNvSpPr/>
            <p:nvPr/>
          </p:nvSpPr>
          <p:spPr>
            <a:xfrm>
              <a:off x="0"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5"/>
            <p:cNvSpPr/>
            <p:nvPr/>
          </p:nvSpPr>
          <p:spPr>
            <a:xfrm>
              <a:off x="1625593"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5"/>
            <p:cNvSpPr/>
            <p:nvPr/>
          </p:nvSpPr>
          <p:spPr>
            <a:xfrm>
              <a:off x="3251186"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5"/>
            <p:cNvSpPr/>
            <p:nvPr/>
          </p:nvSpPr>
          <p:spPr>
            <a:xfrm>
              <a:off x="4876779"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5"/>
            <p:cNvSpPr/>
            <p:nvPr/>
          </p:nvSpPr>
          <p:spPr>
            <a:xfrm>
              <a:off x="6502372"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5"/>
            <p:cNvSpPr/>
            <p:nvPr/>
          </p:nvSpPr>
          <p:spPr>
            <a:xfrm>
              <a:off x="8127964"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5"/>
            <p:cNvSpPr/>
            <p:nvPr/>
          </p:nvSpPr>
          <p:spPr>
            <a:xfrm>
              <a:off x="9753557"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5"/>
            <p:cNvSpPr/>
            <p:nvPr/>
          </p:nvSpPr>
          <p:spPr>
            <a:xfrm>
              <a:off x="11379150"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5"/>
            <p:cNvSpPr/>
            <p:nvPr/>
          </p:nvSpPr>
          <p:spPr>
            <a:xfrm>
              <a:off x="812797"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5"/>
            <p:cNvSpPr/>
            <p:nvPr/>
          </p:nvSpPr>
          <p:spPr>
            <a:xfrm>
              <a:off x="2438390"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5"/>
            <p:cNvSpPr/>
            <p:nvPr/>
          </p:nvSpPr>
          <p:spPr>
            <a:xfrm>
              <a:off x="4063983"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5"/>
            <p:cNvSpPr/>
            <p:nvPr/>
          </p:nvSpPr>
          <p:spPr>
            <a:xfrm>
              <a:off x="5689577"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5"/>
            <p:cNvSpPr/>
            <p:nvPr/>
          </p:nvSpPr>
          <p:spPr>
            <a:xfrm>
              <a:off x="7315170"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5"/>
            <p:cNvSpPr/>
            <p:nvPr/>
          </p:nvSpPr>
          <p:spPr>
            <a:xfrm>
              <a:off x="8940764"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5"/>
            <p:cNvSpPr/>
            <p:nvPr/>
          </p:nvSpPr>
          <p:spPr>
            <a:xfrm>
              <a:off x="10566357"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8" name="Google Shape;298;p5"/>
            <p:cNvGrpSpPr/>
            <p:nvPr/>
          </p:nvGrpSpPr>
          <p:grpSpPr>
            <a:xfrm>
              <a:off x="0" y="1396800"/>
              <a:ext cx="12191854" cy="1625400"/>
              <a:chOff x="0" y="0"/>
              <a:chExt cx="12191854" cy="1625400"/>
            </a:xfrm>
          </p:grpSpPr>
          <p:sp>
            <p:nvSpPr>
              <p:cNvPr id="299" name="Google Shape;299;p5"/>
              <p:cNvSpPr/>
              <p:nvPr/>
            </p:nvSpPr>
            <p:spPr>
              <a:xfrm>
                <a:off x="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5"/>
              <p:cNvSpPr/>
              <p:nvPr/>
            </p:nvSpPr>
            <p:spPr>
              <a:xfrm>
                <a:off x="1625593"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5"/>
              <p:cNvSpPr/>
              <p:nvPr/>
            </p:nvSpPr>
            <p:spPr>
              <a:xfrm>
                <a:off x="325118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5"/>
              <p:cNvSpPr/>
              <p:nvPr/>
            </p:nvSpPr>
            <p:spPr>
              <a:xfrm>
                <a:off x="487678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5"/>
              <p:cNvSpPr/>
              <p:nvPr/>
            </p:nvSpPr>
            <p:spPr>
              <a:xfrm>
                <a:off x="650237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5"/>
              <p:cNvSpPr/>
              <p:nvPr/>
            </p:nvSpPr>
            <p:spPr>
              <a:xfrm>
                <a:off x="812796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5"/>
              <p:cNvSpPr/>
              <p:nvPr/>
            </p:nvSpPr>
            <p:spPr>
              <a:xfrm>
                <a:off x="975356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5"/>
              <p:cNvSpPr/>
              <p:nvPr/>
            </p:nvSpPr>
            <p:spPr>
              <a:xfrm>
                <a:off x="1137915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5"/>
              <p:cNvSpPr/>
              <p:nvPr/>
            </p:nvSpPr>
            <p:spPr>
              <a:xfrm>
                <a:off x="81279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5"/>
              <p:cNvSpPr/>
              <p:nvPr/>
            </p:nvSpPr>
            <p:spPr>
              <a:xfrm>
                <a:off x="243839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5"/>
              <p:cNvSpPr/>
              <p:nvPr/>
            </p:nvSpPr>
            <p:spPr>
              <a:xfrm>
                <a:off x="4063983"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5"/>
              <p:cNvSpPr/>
              <p:nvPr/>
            </p:nvSpPr>
            <p:spPr>
              <a:xfrm>
                <a:off x="568957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5"/>
              <p:cNvSpPr/>
              <p:nvPr/>
            </p:nvSpPr>
            <p:spPr>
              <a:xfrm>
                <a:off x="731517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5"/>
              <p:cNvSpPr/>
              <p:nvPr/>
            </p:nvSpPr>
            <p:spPr>
              <a:xfrm>
                <a:off x="8940764"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5"/>
              <p:cNvSpPr/>
              <p:nvPr/>
            </p:nvSpPr>
            <p:spPr>
              <a:xfrm>
                <a:off x="1056635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4" name="Google Shape;314;p5"/>
            <p:cNvGrpSpPr/>
            <p:nvPr/>
          </p:nvGrpSpPr>
          <p:grpSpPr>
            <a:xfrm>
              <a:off x="0" y="3022200"/>
              <a:ext cx="12191854" cy="1625400"/>
              <a:chOff x="0" y="0"/>
              <a:chExt cx="12191854" cy="1625400"/>
            </a:xfrm>
          </p:grpSpPr>
          <p:sp>
            <p:nvSpPr>
              <p:cNvPr id="315" name="Google Shape;315;p5"/>
              <p:cNvSpPr/>
              <p:nvPr/>
            </p:nvSpPr>
            <p:spPr>
              <a:xfrm>
                <a:off x="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5"/>
              <p:cNvSpPr/>
              <p:nvPr/>
            </p:nvSpPr>
            <p:spPr>
              <a:xfrm>
                <a:off x="1625593"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5"/>
              <p:cNvSpPr/>
              <p:nvPr/>
            </p:nvSpPr>
            <p:spPr>
              <a:xfrm>
                <a:off x="325118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5"/>
              <p:cNvSpPr/>
              <p:nvPr/>
            </p:nvSpPr>
            <p:spPr>
              <a:xfrm>
                <a:off x="487678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5"/>
              <p:cNvSpPr/>
              <p:nvPr/>
            </p:nvSpPr>
            <p:spPr>
              <a:xfrm>
                <a:off x="650237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5"/>
              <p:cNvSpPr/>
              <p:nvPr/>
            </p:nvSpPr>
            <p:spPr>
              <a:xfrm>
                <a:off x="812796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5"/>
              <p:cNvSpPr/>
              <p:nvPr/>
            </p:nvSpPr>
            <p:spPr>
              <a:xfrm>
                <a:off x="975356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5"/>
              <p:cNvSpPr/>
              <p:nvPr/>
            </p:nvSpPr>
            <p:spPr>
              <a:xfrm>
                <a:off x="1137915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5"/>
              <p:cNvSpPr/>
              <p:nvPr/>
            </p:nvSpPr>
            <p:spPr>
              <a:xfrm>
                <a:off x="81279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5"/>
              <p:cNvSpPr/>
              <p:nvPr/>
            </p:nvSpPr>
            <p:spPr>
              <a:xfrm>
                <a:off x="243839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5"/>
              <p:cNvSpPr/>
              <p:nvPr/>
            </p:nvSpPr>
            <p:spPr>
              <a:xfrm>
                <a:off x="4063983"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5"/>
              <p:cNvSpPr/>
              <p:nvPr/>
            </p:nvSpPr>
            <p:spPr>
              <a:xfrm>
                <a:off x="568957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5"/>
              <p:cNvSpPr/>
              <p:nvPr/>
            </p:nvSpPr>
            <p:spPr>
              <a:xfrm>
                <a:off x="731517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5"/>
              <p:cNvSpPr/>
              <p:nvPr/>
            </p:nvSpPr>
            <p:spPr>
              <a:xfrm>
                <a:off x="8940764"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5"/>
              <p:cNvSpPr/>
              <p:nvPr/>
            </p:nvSpPr>
            <p:spPr>
              <a:xfrm>
                <a:off x="1056635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0" name="Google Shape;330;p5"/>
            <p:cNvGrpSpPr/>
            <p:nvPr/>
          </p:nvGrpSpPr>
          <p:grpSpPr>
            <a:xfrm>
              <a:off x="0" y="4647600"/>
              <a:ext cx="12191854" cy="1625400"/>
              <a:chOff x="0" y="0"/>
              <a:chExt cx="12191854" cy="1625400"/>
            </a:xfrm>
          </p:grpSpPr>
          <p:sp>
            <p:nvSpPr>
              <p:cNvPr id="331" name="Google Shape;331;p5"/>
              <p:cNvSpPr/>
              <p:nvPr/>
            </p:nvSpPr>
            <p:spPr>
              <a:xfrm>
                <a:off x="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5"/>
              <p:cNvSpPr/>
              <p:nvPr/>
            </p:nvSpPr>
            <p:spPr>
              <a:xfrm>
                <a:off x="1625593"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5"/>
              <p:cNvSpPr/>
              <p:nvPr/>
            </p:nvSpPr>
            <p:spPr>
              <a:xfrm>
                <a:off x="325118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5"/>
              <p:cNvSpPr/>
              <p:nvPr/>
            </p:nvSpPr>
            <p:spPr>
              <a:xfrm>
                <a:off x="487678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5"/>
              <p:cNvSpPr/>
              <p:nvPr/>
            </p:nvSpPr>
            <p:spPr>
              <a:xfrm>
                <a:off x="650237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5"/>
              <p:cNvSpPr/>
              <p:nvPr/>
            </p:nvSpPr>
            <p:spPr>
              <a:xfrm>
                <a:off x="812796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5"/>
              <p:cNvSpPr/>
              <p:nvPr/>
            </p:nvSpPr>
            <p:spPr>
              <a:xfrm>
                <a:off x="975356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5"/>
              <p:cNvSpPr/>
              <p:nvPr/>
            </p:nvSpPr>
            <p:spPr>
              <a:xfrm>
                <a:off x="1137915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5"/>
              <p:cNvSpPr/>
              <p:nvPr/>
            </p:nvSpPr>
            <p:spPr>
              <a:xfrm>
                <a:off x="81279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5"/>
              <p:cNvSpPr/>
              <p:nvPr/>
            </p:nvSpPr>
            <p:spPr>
              <a:xfrm>
                <a:off x="243839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5"/>
              <p:cNvSpPr/>
              <p:nvPr/>
            </p:nvSpPr>
            <p:spPr>
              <a:xfrm>
                <a:off x="4063983"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5"/>
              <p:cNvSpPr/>
              <p:nvPr/>
            </p:nvSpPr>
            <p:spPr>
              <a:xfrm>
                <a:off x="568957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5"/>
              <p:cNvSpPr/>
              <p:nvPr/>
            </p:nvSpPr>
            <p:spPr>
              <a:xfrm>
                <a:off x="731517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5"/>
              <p:cNvSpPr/>
              <p:nvPr/>
            </p:nvSpPr>
            <p:spPr>
              <a:xfrm>
                <a:off x="8940764"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5"/>
              <p:cNvSpPr/>
              <p:nvPr/>
            </p:nvSpPr>
            <p:spPr>
              <a:xfrm>
                <a:off x="1056635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6" name="Google Shape;346;p5"/>
            <p:cNvGrpSpPr/>
            <p:nvPr/>
          </p:nvGrpSpPr>
          <p:grpSpPr>
            <a:xfrm>
              <a:off x="75" y="6273000"/>
              <a:ext cx="12191854" cy="586526"/>
              <a:chOff x="0" y="0"/>
              <a:chExt cx="12191854" cy="812700"/>
            </a:xfrm>
          </p:grpSpPr>
          <p:sp>
            <p:nvSpPr>
              <p:cNvPr id="347" name="Google Shape;347;p5"/>
              <p:cNvSpPr/>
              <p:nvPr/>
            </p:nvSpPr>
            <p:spPr>
              <a:xfrm>
                <a:off x="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5"/>
              <p:cNvSpPr/>
              <p:nvPr/>
            </p:nvSpPr>
            <p:spPr>
              <a:xfrm>
                <a:off x="1625593"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5"/>
              <p:cNvSpPr/>
              <p:nvPr/>
            </p:nvSpPr>
            <p:spPr>
              <a:xfrm>
                <a:off x="325118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5"/>
              <p:cNvSpPr/>
              <p:nvPr/>
            </p:nvSpPr>
            <p:spPr>
              <a:xfrm>
                <a:off x="487678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5"/>
              <p:cNvSpPr/>
              <p:nvPr/>
            </p:nvSpPr>
            <p:spPr>
              <a:xfrm>
                <a:off x="650237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5"/>
              <p:cNvSpPr/>
              <p:nvPr/>
            </p:nvSpPr>
            <p:spPr>
              <a:xfrm>
                <a:off x="812796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5"/>
              <p:cNvSpPr/>
              <p:nvPr/>
            </p:nvSpPr>
            <p:spPr>
              <a:xfrm>
                <a:off x="975356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5"/>
              <p:cNvSpPr/>
              <p:nvPr/>
            </p:nvSpPr>
            <p:spPr>
              <a:xfrm>
                <a:off x="1137915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55" name="Google Shape;355;p5"/>
          <p:cNvSpPr/>
          <p:nvPr/>
        </p:nvSpPr>
        <p:spPr>
          <a:xfrm>
            <a:off x="1975313" y="973800"/>
            <a:ext cx="8241300" cy="49104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356" name="Google Shape;356;p5"/>
          <p:cNvSpPr txBox="1"/>
          <p:nvPr>
            <p:ph type="title"/>
          </p:nvPr>
        </p:nvSpPr>
        <p:spPr>
          <a:xfrm>
            <a:off x="2726550" y="1814925"/>
            <a:ext cx="67389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57" name="Google Shape;357;p5"/>
          <p:cNvSpPr txBox="1"/>
          <p:nvPr>
            <p:ph idx="1" type="body"/>
          </p:nvPr>
        </p:nvSpPr>
        <p:spPr>
          <a:xfrm>
            <a:off x="2726550" y="4279575"/>
            <a:ext cx="6738900" cy="763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grpSp>
        <p:nvGrpSpPr>
          <p:cNvPr id="358" name="Google Shape;358;p5"/>
          <p:cNvGrpSpPr/>
          <p:nvPr/>
        </p:nvGrpSpPr>
        <p:grpSpPr>
          <a:xfrm rot="2700000">
            <a:off x="8817987" y="1002137"/>
            <a:ext cx="2088717" cy="437384"/>
            <a:chOff x="3387375" y="865247"/>
            <a:chExt cx="2088737" cy="437388"/>
          </a:xfrm>
        </p:grpSpPr>
        <p:sp>
          <p:nvSpPr>
            <p:cNvPr id="359" name="Google Shape;359;p5"/>
            <p:cNvSpPr/>
            <p:nvPr/>
          </p:nvSpPr>
          <p:spPr>
            <a:xfrm>
              <a:off x="3387375" y="865247"/>
              <a:ext cx="2088737" cy="437388"/>
            </a:xfrm>
            <a:custGeom>
              <a:rect b="b" l="l" r="r" t="t"/>
              <a:pathLst>
                <a:path extrusionOk="0" h="437388" w="2088737">
                  <a:moveTo>
                    <a:pt x="104966" y="8382"/>
                  </a:moveTo>
                  <a:lnTo>
                    <a:pt x="1992630" y="0"/>
                  </a:lnTo>
                  <a:lnTo>
                    <a:pt x="2087118" y="82010"/>
                  </a:lnTo>
                  <a:lnTo>
                    <a:pt x="1995964" y="156496"/>
                  </a:lnTo>
                  <a:lnTo>
                    <a:pt x="2088737" y="224980"/>
                  </a:lnTo>
                  <a:lnTo>
                    <a:pt x="1994249" y="291084"/>
                  </a:lnTo>
                  <a:lnTo>
                    <a:pt x="2085404" y="374713"/>
                  </a:lnTo>
                  <a:lnTo>
                    <a:pt x="1990916" y="435769"/>
                  </a:lnTo>
                  <a:lnTo>
                    <a:pt x="104966" y="437388"/>
                  </a:lnTo>
                  <a:lnTo>
                    <a:pt x="0" y="358902"/>
                  </a:lnTo>
                  <a:lnTo>
                    <a:pt x="106490" y="288703"/>
                  </a:lnTo>
                  <a:lnTo>
                    <a:pt x="6382" y="219456"/>
                  </a:lnTo>
                  <a:lnTo>
                    <a:pt x="106490" y="141732"/>
                  </a:lnTo>
                  <a:lnTo>
                    <a:pt x="3429" y="70580"/>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5"/>
            <p:cNvSpPr/>
            <p:nvPr/>
          </p:nvSpPr>
          <p:spPr>
            <a:xfrm>
              <a:off x="3499579"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5"/>
            <p:cNvSpPr/>
            <p:nvPr/>
          </p:nvSpPr>
          <p:spPr>
            <a:xfrm>
              <a:off x="3499579" y="1151950"/>
              <a:ext cx="95821" cy="95821"/>
            </a:xfrm>
            <a:custGeom>
              <a:rect b="b" l="l" r="r" t="t"/>
              <a:pathLst>
                <a:path extrusionOk="0" h="95821" w="95821">
                  <a:moveTo>
                    <a:pt x="0" y="47911"/>
                  </a:moveTo>
                  <a:cubicBezTo>
                    <a:pt x="0" y="21431"/>
                    <a:pt x="21431" y="0"/>
                    <a:pt x="47911" y="0"/>
                  </a:cubicBezTo>
                  <a:cubicBezTo>
                    <a:pt x="74390" y="0"/>
                    <a:pt x="95822" y="21431"/>
                    <a:pt x="95822" y="47911"/>
                  </a:cubicBezTo>
                  <a:cubicBezTo>
                    <a:pt x="95822"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5"/>
            <p:cNvSpPr/>
            <p:nvPr/>
          </p:nvSpPr>
          <p:spPr>
            <a:xfrm>
              <a:off x="3728941" y="1035935"/>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5"/>
            <p:cNvSpPr/>
            <p:nvPr/>
          </p:nvSpPr>
          <p:spPr>
            <a:xfrm>
              <a:off x="3955446"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 name="Google Shape;364;p5"/>
            <p:cNvSpPr/>
            <p:nvPr/>
          </p:nvSpPr>
          <p:spPr>
            <a:xfrm>
              <a:off x="3955446"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5"/>
            <p:cNvSpPr/>
            <p:nvPr/>
          </p:nvSpPr>
          <p:spPr>
            <a:xfrm>
              <a:off x="4184808"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5"/>
            <p:cNvSpPr/>
            <p:nvPr/>
          </p:nvSpPr>
          <p:spPr>
            <a:xfrm>
              <a:off x="4411312"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5"/>
            <p:cNvSpPr/>
            <p:nvPr/>
          </p:nvSpPr>
          <p:spPr>
            <a:xfrm>
              <a:off x="4411312"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 name="Google Shape;368;p5"/>
            <p:cNvSpPr/>
            <p:nvPr/>
          </p:nvSpPr>
          <p:spPr>
            <a:xfrm>
              <a:off x="4640579" y="1035935"/>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526"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5"/>
            <p:cNvSpPr/>
            <p:nvPr/>
          </p:nvSpPr>
          <p:spPr>
            <a:xfrm>
              <a:off x="4867179"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5"/>
            <p:cNvSpPr/>
            <p:nvPr/>
          </p:nvSpPr>
          <p:spPr>
            <a:xfrm>
              <a:off x="4867179"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5"/>
            <p:cNvSpPr/>
            <p:nvPr/>
          </p:nvSpPr>
          <p:spPr>
            <a:xfrm>
              <a:off x="5297328" y="91982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 name="Google Shape;372;p5"/>
            <p:cNvSpPr/>
            <p:nvPr/>
          </p:nvSpPr>
          <p:spPr>
            <a:xfrm>
              <a:off x="5297328"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 name="Google Shape;373;p5"/>
            <p:cNvSpPr/>
            <p:nvPr/>
          </p:nvSpPr>
          <p:spPr>
            <a:xfrm>
              <a:off x="5096446"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4" name="Google Shape;374;p5"/>
          <p:cNvSpPr/>
          <p:nvPr/>
        </p:nvSpPr>
        <p:spPr>
          <a:xfrm>
            <a:off x="9479321" y="501832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bg>
      <p:bgPr>
        <a:solidFill>
          <a:schemeClr val="accent3"/>
        </a:solidFill>
      </p:bgPr>
    </p:bg>
    <p:spTree>
      <p:nvGrpSpPr>
        <p:cNvPr id="376" name="Shape 376"/>
        <p:cNvGrpSpPr/>
        <p:nvPr/>
      </p:nvGrpSpPr>
      <p:grpSpPr>
        <a:xfrm>
          <a:off x="0" y="0"/>
          <a:ext cx="0" cy="0"/>
          <a:chOff x="0" y="0"/>
          <a:chExt cx="0" cy="0"/>
        </a:xfrm>
      </p:grpSpPr>
      <p:grpSp>
        <p:nvGrpSpPr>
          <p:cNvPr id="377" name="Google Shape;377;p6"/>
          <p:cNvGrpSpPr/>
          <p:nvPr/>
        </p:nvGrpSpPr>
        <p:grpSpPr>
          <a:xfrm>
            <a:off x="14262" y="21569"/>
            <a:ext cx="12190197" cy="6762525"/>
            <a:chOff x="-61938" y="-54631"/>
            <a:chExt cx="12190197" cy="6762525"/>
          </a:xfrm>
        </p:grpSpPr>
        <p:sp>
          <p:nvSpPr>
            <p:cNvPr id="378" name="Google Shape;378;p6"/>
            <p:cNvSpPr/>
            <p:nvPr/>
          </p:nvSpPr>
          <p:spPr>
            <a:xfrm>
              <a:off x="7454713" y="3360655"/>
              <a:ext cx="104180" cy="112133"/>
            </a:xfrm>
            <a:custGeom>
              <a:rect b="b" l="l" r="r" t="t"/>
              <a:pathLst>
                <a:path extrusionOk="0" h="115900" w="107680">
                  <a:moveTo>
                    <a:pt x="43462" y="1041"/>
                  </a:moveTo>
                  <a:cubicBezTo>
                    <a:pt x="-23022" y="11138"/>
                    <a:pt x="-7846" y="108483"/>
                    <a:pt x="52606" y="115341"/>
                  </a:cubicBezTo>
                  <a:cubicBezTo>
                    <a:pt x="60162" y="116491"/>
                    <a:pt x="67910" y="115862"/>
                    <a:pt x="75212" y="113500"/>
                  </a:cubicBezTo>
                  <a:cubicBezTo>
                    <a:pt x="133569" y="95656"/>
                    <a:pt x="107343" y="-11659"/>
                    <a:pt x="43462" y="104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79" name="Google Shape;379;p6"/>
            <p:cNvSpPr/>
            <p:nvPr/>
          </p:nvSpPr>
          <p:spPr>
            <a:xfrm>
              <a:off x="1893342" y="1365537"/>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0" name="Google Shape;380;p6"/>
            <p:cNvSpPr/>
            <p:nvPr/>
          </p:nvSpPr>
          <p:spPr>
            <a:xfrm>
              <a:off x="1960217" y="4213916"/>
              <a:ext cx="104156" cy="103402"/>
            </a:xfrm>
            <a:custGeom>
              <a:rect b="b" l="l" r="r" t="t"/>
              <a:pathLst>
                <a:path extrusionOk="0" h="106875" w="107655">
                  <a:moveTo>
                    <a:pt x="9677" y="89227"/>
                  </a:moveTo>
                  <a:cubicBezTo>
                    <a:pt x="43331" y="136281"/>
                    <a:pt x="132105" y="80210"/>
                    <a:pt x="101243" y="26680"/>
                  </a:cubicBezTo>
                  <a:cubicBezTo>
                    <a:pt x="72097" y="-30089"/>
                    <a:pt x="-10770" y="13027"/>
                    <a:pt x="1168" y="69479"/>
                  </a:cubicBezTo>
                  <a:cubicBezTo>
                    <a:pt x="2431" y="76635"/>
                    <a:pt x="5346" y="83398"/>
                    <a:pt x="9677" y="892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1" name="Google Shape;381;p6"/>
            <p:cNvSpPr/>
            <p:nvPr/>
          </p:nvSpPr>
          <p:spPr>
            <a:xfrm>
              <a:off x="3055341" y="419220"/>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2" name="Google Shape;382;p6"/>
            <p:cNvSpPr/>
            <p:nvPr/>
          </p:nvSpPr>
          <p:spPr>
            <a:xfrm>
              <a:off x="343516" y="3815082"/>
              <a:ext cx="114569" cy="110318"/>
            </a:xfrm>
            <a:custGeom>
              <a:rect b="b" l="l" r="r" t="t"/>
              <a:pathLst>
                <a:path extrusionOk="0" h="114024" w="118418">
                  <a:moveTo>
                    <a:pt x="6508" y="89389"/>
                  </a:moveTo>
                  <a:cubicBezTo>
                    <a:pt x="35909" y="145015"/>
                    <a:pt x="139858" y="97517"/>
                    <a:pt x="114458" y="35287"/>
                  </a:cubicBezTo>
                  <a:cubicBezTo>
                    <a:pt x="91281" y="-30181"/>
                    <a:pt x="-4414" y="4236"/>
                    <a:pt x="158" y="67037"/>
                  </a:cubicBezTo>
                  <a:cubicBezTo>
                    <a:pt x="520" y="74879"/>
                    <a:pt x="2693" y="82531"/>
                    <a:pt x="6508" y="893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3" name="Google Shape;383;p6"/>
            <p:cNvSpPr/>
            <p:nvPr/>
          </p:nvSpPr>
          <p:spPr>
            <a:xfrm>
              <a:off x="443858" y="5722809"/>
              <a:ext cx="106114" cy="101405"/>
            </a:xfrm>
            <a:custGeom>
              <a:rect b="b" l="l" r="r" t="t"/>
              <a:pathLst>
                <a:path extrusionOk="0" h="104811" w="109679">
                  <a:moveTo>
                    <a:pt x="92189" y="92030"/>
                  </a:moveTo>
                  <a:cubicBezTo>
                    <a:pt x="140259" y="50565"/>
                    <a:pt x="79489" y="-19603"/>
                    <a:pt x="27356" y="5162"/>
                  </a:cubicBezTo>
                  <a:cubicBezTo>
                    <a:pt x="20766" y="8032"/>
                    <a:pt x="14923" y="12382"/>
                    <a:pt x="10274" y="17862"/>
                  </a:cubicBezTo>
                  <a:cubicBezTo>
                    <a:pt x="-27445" y="61550"/>
                    <a:pt x="47549" y="134385"/>
                    <a:pt x="92189" y="920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4" name="Google Shape;384;p6"/>
            <p:cNvSpPr/>
            <p:nvPr/>
          </p:nvSpPr>
          <p:spPr>
            <a:xfrm>
              <a:off x="5222815" y="5832046"/>
              <a:ext cx="117962" cy="108221"/>
            </a:xfrm>
            <a:custGeom>
              <a:rect b="b" l="l" r="r" t="t"/>
              <a:pathLst>
                <a:path extrusionOk="0" h="111856" w="121925">
                  <a:moveTo>
                    <a:pt x="101081" y="99553"/>
                  </a:moveTo>
                  <a:cubicBezTo>
                    <a:pt x="107481" y="94924"/>
                    <a:pt x="112701" y="88859"/>
                    <a:pt x="116321" y="81836"/>
                  </a:cubicBezTo>
                  <a:cubicBezTo>
                    <a:pt x="146165" y="26401"/>
                    <a:pt x="48883" y="-33480"/>
                    <a:pt x="11355" y="22273"/>
                  </a:cubicBezTo>
                  <a:cubicBezTo>
                    <a:pt x="-30111" y="77899"/>
                    <a:pt x="51677" y="138351"/>
                    <a:pt x="101081" y="9955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5" name="Google Shape;385;p6"/>
            <p:cNvSpPr/>
            <p:nvPr/>
          </p:nvSpPr>
          <p:spPr>
            <a:xfrm>
              <a:off x="5723462" y="17826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6" name="Google Shape;386;p6"/>
            <p:cNvSpPr/>
            <p:nvPr/>
          </p:nvSpPr>
          <p:spPr>
            <a:xfrm>
              <a:off x="5570648" y="3994950"/>
              <a:ext cx="98468" cy="109149"/>
            </a:xfrm>
            <a:custGeom>
              <a:rect b="b" l="l" r="r" t="t"/>
              <a:pathLst>
                <a:path extrusionOk="0" h="112815" w="101776">
                  <a:moveTo>
                    <a:pt x="86208" y="14999"/>
                  </a:moveTo>
                  <a:cubicBezTo>
                    <a:pt x="81249" y="9678"/>
                    <a:pt x="75115" y="5595"/>
                    <a:pt x="68301" y="3061"/>
                  </a:cubicBezTo>
                  <a:cubicBezTo>
                    <a:pt x="14326" y="-18211"/>
                    <a:pt x="-29743" y="77356"/>
                    <a:pt x="25375" y="105614"/>
                  </a:cubicBezTo>
                  <a:cubicBezTo>
                    <a:pt x="80811" y="137427"/>
                    <a:pt x="127038" y="55956"/>
                    <a:pt x="86208" y="14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7" name="Google Shape;387;p6"/>
            <p:cNvSpPr/>
            <p:nvPr/>
          </p:nvSpPr>
          <p:spPr>
            <a:xfrm>
              <a:off x="3175898" y="2474827"/>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8" name="Google Shape;388;p6"/>
            <p:cNvSpPr/>
            <p:nvPr/>
          </p:nvSpPr>
          <p:spPr>
            <a:xfrm>
              <a:off x="3456703" y="4297470"/>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89" name="Google Shape;389;p6"/>
            <p:cNvSpPr/>
            <p:nvPr/>
          </p:nvSpPr>
          <p:spPr>
            <a:xfrm>
              <a:off x="4618702" y="3351153"/>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0" name="Google Shape;390;p6"/>
            <p:cNvSpPr/>
            <p:nvPr/>
          </p:nvSpPr>
          <p:spPr>
            <a:xfrm>
              <a:off x="4739259" y="5406760"/>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1" name="Google Shape;391;p6"/>
            <p:cNvSpPr/>
            <p:nvPr/>
          </p:nvSpPr>
          <p:spPr>
            <a:xfrm>
              <a:off x="937562" y="954764"/>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2" name="Google Shape;392;p6"/>
            <p:cNvSpPr/>
            <p:nvPr/>
          </p:nvSpPr>
          <p:spPr>
            <a:xfrm>
              <a:off x="551011" y="2421236"/>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nvGrpSpPr>
            <p:cNvPr id="393" name="Google Shape;393;p6"/>
            <p:cNvGrpSpPr/>
            <p:nvPr/>
          </p:nvGrpSpPr>
          <p:grpSpPr>
            <a:xfrm>
              <a:off x="184324" y="-54631"/>
              <a:ext cx="10683355" cy="2497344"/>
              <a:chOff x="135815" y="2828480"/>
              <a:chExt cx="8869535" cy="2073345"/>
            </a:xfrm>
          </p:grpSpPr>
          <p:sp>
            <p:nvSpPr>
              <p:cNvPr id="394" name="Google Shape;394;p6"/>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5" name="Google Shape;395;p6"/>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6" name="Google Shape;396;p6"/>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7" name="Google Shape;397;p6"/>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8" name="Google Shape;398;p6"/>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399" name="Google Shape;399;p6"/>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0" name="Google Shape;400;p6"/>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1" name="Google Shape;401;p6"/>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2" name="Google Shape;402;p6"/>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3" name="Google Shape;403;p6"/>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4" name="Google Shape;404;p6"/>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5" name="Google Shape;405;p6"/>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6" name="Google Shape;406;p6"/>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7" name="Google Shape;407;p6"/>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8" name="Google Shape;408;p6"/>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09" name="Google Shape;409;p6"/>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0" name="Google Shape;410;p6"/>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1" name="Google Shape;411;p6"/>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2" name="Google Shape;412;p6"/>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3" name="Google Shape;413;p6"/>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4" name="Google Shape;414;p6"/>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5" name="Google Shape;415;p6"/>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6" name="Google Shape;416;p6"/>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7" name="Google Shape;417;p6"/>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8" name="Google Shape;418;p6"/>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19" name="Google Shape;419;p6"/>
              <p:cNvSpPr/>
              <p:nvPr/>
            </p:nvSpPr>
            <p:spPr>
              <a:xfrm>
                <a:off x="135815" y="39755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0" name="Google Shape;420;p6"/>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421" name="Google Shape;421;p6"/>
            <p:cNvGrpSpPr/>
            <p:nvPr/>
          </p:nvGrpSpPr>
          <p:grpSpPr>
            <a:xfrm>
              <a:off x="1444904" y="2368630"/>
              <a:ext cx="10683355" cy="2497344"/>
              <a:chOff x="135815" y="2828480"/>
              <a:chExt cx="8869535" cy="2073345"/>
            </a:xfrm>
          </p:grpSpPr>
          <p:sp>
            <p:nvSpPr>
              <p:cNvPr id="422" name="Google Shape;422;p6"/>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3" name="Google Shape;423;p6"/>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4" name="Google Shape;424;p6"/>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5" name="Google Shape;425;p6"/>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6" name="Google Shape;426;p6"/>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7" name="Google Shape;427;p6"/>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8" name="Google Shape;428;p6"/>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29" name="Google Shape;429;p6"/>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0" name="Google Shape;430;p6"/>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1" name="Google Shape;431;p6"/>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2" name="Google Shape;432;p6"/>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3" name="Google Shape;433;p6"/>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4" name="Google Shape;434;p6"/>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5" name="Google Shape;435;p6"/>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6" name="Google Shape;436;p6"/>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7" name="Google Shape;437;p6"/>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8" name="Google Shape;438;p6"/>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9" name="Google Shape;439;p6"/>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0" name="Google Shape;440;p6"/>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1" name="Google Shape;441;p6"/>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2" name="Google Shape;442;p6"/>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3" name="Google Shape;443;p6"/>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4" name="Google Shape;444;p6"/>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5" name="Google Shape;445;p6"/>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6" name="Google Shape;446;p6"/>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7" name="Google Shape;447;p6"/>
              <p:cNvSpPr/>
              <p:nvPr/>
            </p:nvSpPr>
            <p:spPr>
              <a:xfrm>
                <a:off x="135815" y="39755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8" name="Google Shape;448;p6"/>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449" name="Google Shape;449;p6"/>
            <p:cNvGrpSpPr/>
            <p:nvPr/>
          </p:nvGrpSpPr>
          <p:grpSpPr>
            <a:xfrm>
              <a:off x="-61938" y="4210550"/>
              <a:ext cx="10683355" cy="2497344"/>
              <a:chOff x="135815" y="2828480"/>
              <a:chExt cx="8869535" cy="2073345"/>
            </a:xfrm>
          </p:grpSpPr>
          <p:sp>
            <p:nvSpPr>
              <p:cNvPr id="450" name="Google Shape;450;p6"/>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1" name="Google Shape;451;p6"/>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2" name="Google Shape;452;p6"/>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3" name="Google Shape;453;p6"/>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4" name="Google Shape;454;p6"/>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5" name="Google Shape;455;p6"/>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6" name="Google Shape;456;p6"/>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7" name="Google Shape;457;p6"/>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8" name="Google Shape;458;p6"/>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59" name="Google Shape;459;p6"/>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0" name="Google Shape;460;p6"/>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1" name="Google Shape;461;p6"/>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2" name="Google Shape;462;p6"/>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3" name="Google Shape;463;p6"/>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4" name="Google Shape;464;p6"/>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5" name="Google Shape;465;p6"/>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6" name="Google Shape;466;p6"/>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7" name="Google Shape;467;p6"/>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8" name="Google Shape;468;p6"/>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69" name="Google Shape;469;p6"/>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0" name="Google Shape;470;p6"/>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1" name="Google Shape;471;p6"/>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2" name="Google Shape;472;p6"/>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3" name="Google Shape;473;p6"/>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4" name="Google Shape;474;p6"/>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5" name="Google Shape;475;p6"/>
              <p:cNvSpPr/>
              <p:nvPr/>
            </p:nvSpPr>
            <p:spPr>
              <a:xfrm>
                <a:off x="135815" y="3532738"/>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6" name="Google Shape;476;p6"/>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477" name="Google Shape;477;p6"/>
            <p:cNvSpPr/>
            <p:nvPr/>
          </p:nvSpPr>
          <p:spPr>
            <a:xfrm>
              <a:off x="8818898" y="1123567"/>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8" name="Google Shape;478;p6"/>
            <p:cNvSpPr/>
            <p:nvPr/>
          </p:nvSpPr>
          <p:spPr>
            <a:xfrm>
              <a:off x="10800098" y="3207713"/>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79" name="Google Shape;479;p6"/>
            <p:cNvSpPr/>
            <p:nvPr/>
          </p:nvSpPr>
          <p:spPr>
            <a:xfrm>
              <a:off x="10716329" y="49285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0" name="Google Shape;480;p6"/>
            <p:cNvSpPr/>
            <p:nvPr/>
          </p:nvSpPr>
          <p:spPr>
            <a:xfrm>
              <a:off x="11177566" y="6376826"/>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1" name="Google Shape;481;p6"/>
            <p:cNvSpPr/>
            <p:nvPr/>
          </p:nvSpPr>
          <p:spPr>
            <a:xfrm>
              <a:off x="835561" y="6377835"/>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2" name="Google Shape;482;p6"/>
            <p:cNvSpPr/>
            <p:nvPr/>
          </p:nvSpPr>
          <p:spPr>
            <a:xfrm>
              <a:off x="2603729" y="4941959"/>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3" name="Google Shape;483;p6"/>
            <p:cNvSpPr/>
            <p:nvPr/>
          </p:nvSpPr>
          <p:spPr>
            <a:xfrm>
              <a:off x="1393613" y="5730200"/>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4" name="Google Shape;484;p6"/>
            <p:cNvSpPr/>
            <p:nvPr/>
          </p:nvSpPr>
          <p:spPr>
            <a:xfrm>
              <a:off x="8213261" y="5325482"/>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5" name="Google Shape;485;p6"/>
            <p:cNvSpPr/>
            <p:nvPr/>
          </p:nvSpPr>
          <p:spPr>
            <a:xfrm>
              <a:off x="11635701" y="2044340"/>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6" name="Google Shape;486;p6"/>
            <p:cNvSpPr/>
            <p:nvPr/>
          </p:nvSpPr>
          <p:spPr>
            <a:xfrm>
              <a:off x="11903158" y="85844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7" name="Google Shape;487;p6"/>
            <p:cNvSpPr/>
            <p:nvPr/>
          </p:nvSpPr>
          <p:spPr>
            <a:xfrm>
              <a:off x="11244104" y="574841"/>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8" name="Google Shape;488;p6"/>
            <p:cNvSpPr/>
            <p:nvPr/>
          </p:nvSpPr>
          <p:spPr>
            <a:xfrm>
              <a:off x="9918931" y="126013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89" name="Google Shape;489;p6"/>
            <p:cNvSpPr/>
            <p:nvPr/>
          </p:nvSpPr>
          <p:spPr>
            <a:xfrm>
              <a:off x="4221593" y="164870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90" name="Google Shape;490;p6"/>
            <p:cNvSpPr/>
            <p:nvPr/>
          </p:nvSpPr>
          <p:spPr>
            <a:xfrm>
              <a:off x="5373172" y="468867"/>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91" name="Google Shape;491;p6"/>
            <p:cNvSpPr/>
            <p:nvPr/>
          </p:nvSpPr>
          <p:spPr>
            <a:xfrm>
              <a:off x="6343082" y="173151"/>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92" name="Google Shape;492;p6"/>
            <p:cNvSpPr/>
            <p:nvPr/>
          </p:nvSpPr>
          <p:spPr>
            <a:xfrm>
              <a:off x="258184" y="204438"/>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493" name="Google Shape;493;p6"/>
          <p:cNvSpPr/>
          <p:nvPr/>
        </p:nvSpPr>
        <p:spPr>
          <a:xfrm>
            <a:off x="514010" y="380625"/>
            <a:ext cx="11163966" cy="6096761"/>
          </a:xfrm>
          <a:custGeom>
            <a:rect b="b" l="l" r="r" t="t"/>
            <a:pathLst>
              <a:path extrusionOk="0" h="4064507" w="7442644">
                <a:moveTo>
                  <a:pt x="159449" y="0"/>
                </a:moveTo>
                <a:cubicBezTo>
                  <a:pt x="71056" y="0"/>
                  <a:pt x="0" y="71056"/>
                  <a:pt x="0" y="159448"/>
                </a:cubicBezTo>
                <a:lnTo>
                  <a:pt x="0" y="3903345"/>
                </a:lnTo>
                <a:cubicBezTo>
                  <a:pt x="0" y="3991737"/>
                  <a:pt x="70961" y="4064508"/>
                  <a:pt x="159449" y="4064508"/>
                </a:cubicBezTo>
                <a:lnTo>
                  <a:pt x="7283196" y="4064508"/>
                </a:lnTo>
                <a:cubicBezTo>
                  <a:pt x="7371588" y="4064508"/>
                  <a:pt x="7442645" y="3991642"/>
                  <a:pt x="7442645" y="3903345"/>
                </a:cubicBezTo>
                <a:lnTo>
                  <a:pt x="7442645" y="159448"/>
                </a:lnTo>
                <a:cubicBezTo>
                  <a:pt x="7442645" y="71056"/>
                  <a:pt x="7371588" y="0"/>
                  <a:pt x="7283196" y="0"/>
                </a:cubicBezTo>
                <a:lnTo>
                  <a:pt x="7028403" y="0"/>
                </a:lnTo>
                <a:lnTo>
                  <a:pt x="7028403" y="173355"/>
                </a:lnTo>
                <a:cubicBezTo>
                  <a:pt x="7059168" y="196882"/>
                  <a:pt x="7082124" y="228695"/>
                  <a:pt x="7082124" y="270415"/>
                </a:cubicBezTo>
                <a:cubicBezTo>
                  <a:pt x="7082124" y="341567"/>
                  <a:pt x="7024974" y="398717"/>
                  <a:pt x="6953822" y="398717"/>
                </a:cubicBezTo>
                <a:cubicBezTo>
                  <a:pt x="6882670" y="398717"/>
                  <a:pt x="6823805" y="341567"/>
                  <a:pt x="6823805" y="270415"/>
                </a:cubicBezTo>
                <a:cubicBezTo>
                  <a:pt x="6823805" y="228791"/>
                  <a:pt x="6846856" y="196882"/>
                  <a:pt x="6877526" y="173355"/>
                </a:cubicBezTo>
                <a:lnTo>
                  <a:pt x="6877526" y="0"/>
                </a:lnTo>
                <a:lnTo>
                  <a:pt x="6596730" y="0"/>
                </a:lnTo>
                <a:lnTo>
                  <a:pt x="6596730" y="173355"/>
                </a:lnTo>
                <a:cubicBezTo>
                  <a:pt x="6628162" y="196882"/>
                  <a:pt x="6650451" y="228219"/>
                  <a:pt x="6650451" y="270415"/>
                </a:cubicBezTo>
                <a:cubicBezTo>
                  <a:pt x="6650451" y="341567"/>
                  <a:pt x="6593301" y="398717"/>
                  <a:pt x="6522149" y="398717"/>
                </a:cubicBezTo>
                <a:cubicBezTo>
                  <a:pt x="6450997" y="398717"/>
                  <a:pt x="6393847" y="341567"/>
                  <a:pt x="6393847" y="270415"/>
                </a:cubicBezTo>
                <a:cubicBezTo>
                  <a:pt x="6393847" y="228695"/>
                  <a:pt x="6416802" y="196882"/>
                  <a:pt x="6447568" y="173355"/>
                </a:cubicBezTo>
                <a:lnTo>
                  <a:pt x="6447568" y="0"/>
                </a:lnTo>
                <a:lnTo>
                  <a:pt x="6166771" y="0"/>
                </a:lnTo>
                <a:lnTo>
                  <a:pt x="6166771" y="173355"/>
                </a:lnTo>
                <a:cubicBezTo>
                  <a:pt x="6197442" y="196882"/>
                  <a:pt x="6220492" y="228791"/>
                  <a:pt x="6220492" y="270415"/>
                </a:cubicBezTo>
                <a:cubicBezTo>
                  <a:pt x="6220492" y="341567"/>
                  <a:pt x="6161628" y="398717"/>
                  <a:pt x="6090476" y="398717"/>
                </a:cubicBezTo>
                <a:cubicBezTo>
                  <a:pt x="6019324" y="398717"/>
                  <a:pt x="5962174" y="341567"/>
                  <a:pt x="5962174" y="270415"/>
                </a:cubicBezTo>
                <a:cubicBezTo>
                  <a:pt x="5962174" y="228695"/>
                  <a:pt x="5985129" y="196882"/>
                  <a:pt x="6015895" y="173355"/>
                </a:cubicBezTo>
                <a:lnTo>
                  <a:pt x="6015895" y="0"/>
                </a:lnTo>
                <a:lnTo>
                  <a:pt x="5735098" y="0"/>
                </a:lnTo>
                <a:lnTo>
                  <a:pt x="5735098" y="173355"/>
                </a:lnTo>
                <a:cubicBezTo>
                  <a:pt x="5765864" y="196882"/>
                  <a:pt x="5788819" y="228695"/>
                  <a:pt x="5788819" y="270415"/>
                </a:cubicBezTo>
                <a:cubicBezTo>
                  <a:pt x="5788819" y="341567"/>
                  <a:pt x="5731669" y="398717"/>
                  <a:pt x="5660518" y="398717"/>
                </a:cubicBezTo>
                <a:cubicBezTo>
                  <a:pt x="5589365" y="398717"/>
                  <a:pt x="5532215" y="341567"/>
                  <a:pt x="5532215" y="270415"/>
                </a:cubicBezTo>
                <a:cubicBezTo>
                  <a:pt x="5532215" y="228219"/>
                  <a:pt x="5554504" y="196787"/>
                  <a:pt x="5585937" y="173355"/>
                </a:cubicBezTo>
                <a:lnTo>
                  <a:pt x="5585937" y="0"/>
                </a:lnTo>
                <a:lnTo>
                  <a:pt x="5305140" y="0"/>
                </a:lnTo>
                <a:lnTo>
                  <a:pt x="5305140" y="173355"/>
                </a:lnTo>
                <a:cubicBezTo>
                  <a:pt x="5335810" y="196882"/>
                  <a:pt x="5358860" y="228791"/>
                  <a:pt x="5358860" y="270415"/>
                </a:cubicBezTo>
                <a:cubicBezTo>
                  <a:pt x="5358860" y="341567"/>
                  <a:pt x="5299996" y="398717"/>
                  <a:pt x="5228844" y="398717"/>
                </a:cubicBezTo>
                <a:cubicBezTo>
                  <a:pt x="5157692" y="398717"/>
                  <a:pt x="5100542" y="341567"/>
                  <a:pt x="5100542" y="270415"/>
                </a:cubicBezTo>
                <a:cubicBezTo>
                  <a:pt x="5100542" y="228695"/>
                  <a:pt x="5123498" y="196882"/>
                  <a:pt x="5154264" y="173355"/>
                </a:cubicBezTo>
                <a:lnTo>
                  <a:pt x="5154264" y="0"/>
                </a:lnTo>
                <a:lnTo>
                  <a:pt x="4873467" y="0"/>
                </a:lnTo>
                <a:lnTo>
                  <a:pt x="4873467" y="173355"/>
                </a:lnTo>
                <a:cubicBezTo>
                  <a:pt x="4904232" y="196882"/>
                  <a:pt x="4927187" y="228695"/>
                  <a:pt x="4927187" y="270415"/>
                </a:cubicBezTo>
                <a:cubicBezTo>
                  <a:pt x="4927187" y="341567"/>
                  <a:pt x="4870037" y="398717"/>
                  <a:pt x="4798886" y="398717"/>
                </a:cubicBezTo>
                <a:cubicBezTo>
                  <a:pt x="4727734" y="398717"/>
                  <a:pt x="4668869" y="341567"/>
                  <a:pt x="4668869" y="270415"/>
                </a:cubicBezTo>
                <a:cubicBezTo>
                  <a:pt x="4668869" y="228219"/>
                  <a:pt x="4692968" y="196787"/>
                  <a:pt x="4724305" y="173355"/>
                </a:cubicBezTo>
                <a:lnTo>
                  <a:pt x="4724305" y="0"/>
                </a:lnTo>
                <a:lnTo>
                  <a:pt x="4442365" y="0"/>
                </a:lnTo>
                <a:lnTo>
                  <a:pt x="4442365" y="173355"/>
                </a:lnTo>
                <a:cubicBezTo>
                  <a:pt x="4473798" y="196882"/>
                  <a:pt x="4497801" y="228219"/>
                  <a:pt x="4497801" y="270415"/>
                </a:cubicBezTo>
                <a:cubicBezTo>
                  <a:pt x="4497801" y="341567"/>
                  <a:pt x="4438936" y="398717"/>
                  <a:pt x="4367784" y="398717"/>
                </a:cubicBezTo>
                <a:cubicBezTo>
                  <a:pt x="4296633" y="398717"/>
                  <a:pt x="4239483" y="341567"/>
                  <a:pt x="4239483" y="270415"/>
                </a:cubicBezTo>
                <a:cubicBezTo>
                  <a:pt x="4239483" y="228695"/>
                  <a:pt x="4262438" y="196882"/>
                  <a:pt x="4293203" y="173355"/>
                </a:cubicBezTo>
                <a:lnTo>
                  <a:pt x="4293203" y="0"/>
                </a:lnTo>
                <a:lnTo>
                  <a:pt x="4012406" y="0"/>
                </a:lnTo>
                <a:lnTo>
                  <a:pt x="4012406" y="173355"/>
                </a:lnTo>
                <a:cubicBezTo>
                  <a:pt x="4043172" y="196882"/>
                  <a:pt x="4066223" y="228695"/>
                  <a:pt x="4066128" y="270415"/>
                </a:cubicBezTo>
                <a:cubicBezTo>
                  <a:pt x="4066128" y="341567"/>
                  <a:pt x="4008978" y="398717"/>
                  <a:pt x="3937826" y="398717"/>
                </a:cubicBezTo>
                <a:cubicBezTo>
                  <a:pt x="3866674" y="398717"/>
                  <a:pt x="3807809" y="341567"/>
                  <a:pt x="3807809" y="270415"/>
                </a:cubicBezTo>
                <a:cubicBezTo>
                  <a:pt x="3807809" y="228791"/>
                  <a:pt x="3830860" y="196882"/>
                  <a:pt x="3861530" y="173355"/>
                </a:cubicBezTo>
                <a:lnTo>
                  <a:pt x="3861530" y="0"/>
                </a:lnTo>
                <a:lnTo>
                  <a:pt x="3580733" y="0"/>
                </a:lnTo>
                <a:lnTo>
                  <a:pt x="3580733" y="173355"/>
                </a:lnTo>
                <a:cubicBezTo>
                  <a:pt x="3612166" y="196882"/>
                  <a:pt x="3634550" y="228219"/>
                  <a:pt x="3634454" y="270415"/>
                </a:cubicBezTo>
                <a:cubicBezTo>
                  <a:pt x="3634454" y="341567"/>
                  <a:pt x="3577304" y="398717"/>
                  <a:pt x="3506153" y="398717"/>
                </a:cubicBezTo>
                <a:cubicBezTo>
                  <a:pt x="3435001" y="398717"/>
                  <a:pt x="3377851" y="341567"/>
                  <a:pt x="3377851" y="270415"/>
                </a:cubicBezTo>
                <a:cubicBezTo>
                  <a:pt x="3377851" y="228695"/>
                  <a:pt x="3400806" y="196882"/>
                  <a:pt x="3431572" y="173355"/>
                </a:cubicBezTo>
                <a:lnTo>
                  <a:pt x="3431572" y="0"/>
                </a:lnTo>
                <a:lnTo>
                  <a:pt x="3150775" y="0"/>
                </a:lnTo>
                <a:lnTo>
                  <a:pt x="3150775" y="173355"/>
                </a:lnTo>
                <a:cubicBezTo>
                  <a:pt x="3181636" y="196882"/>
                  <a:pt x="3204496" y="228695"/>
                  <a:pt x="3204496" y="270415"/>
                </a:cubicBezTo>
                <a:cubicBezTo>
                  <a:pt x="3204496" y="341567"/>
                  <a:pt x="3147346" y="398717"/>
                  <a:pt x="3076194" y="398717"/>
                </a:cubicBezTo>
                <a:cubicBezTo>
                  <a:pt x="3005042" y="398717"/>
                  <a:pt x="2946178" y="341567"/>
                  <a:pt x="2946178" y="270415"/>
                </a:cubicBezTo>
                <a:cubicBezTo>
                  <a:pt x="2946178" y="228791"/>
                  <a:pt x="2969324" y="196882"/>
                  <a:pt x="2999899" y="173355"/>
                </a:cubicBezTo>
                <a:lnTo>
                  <a:pt x="2999899" y="0"/>
                </a:lnTo>
                <a:lnTo>
                  <a:pt x="2719102" y="0"/>
                </a:lnTo>
                <a:lnTo>
                  <a:pt x="2719102" y="173355"/>
                </a:lnTo>
                <a:cubicBezTo>
                  <a:pt x="2749868" y="196882"/>
                  <a:pt x="2772918" y="228695"/>
                  <a:pt x="2772823" y="270415"/>
                </a:cubicBezTo>
                <a:cubicBezTo>
                  <a:pt x="2772823" y="341567"/>
                  <a:pt x="2715673" y="398717"/>
                  <a:pt x="2644521" y="398717"/>
                </a:cubicBezTo>
                <a:cubicBezTo>
                  <a:pt x="2573370" y="398717"/>
                  <a:pt x="2516220" y="341567"/>
                  <a:pt x="2516220" y="270415"/>
                </a:cubicBezTo>
                <a:cubicBezTo>
                  <a:pt x="2516220" y="228219"/>
                  <a:pt x="2538508" y="196787"/>
                  <a:pt x="2569940" y="173355"/>
                </a:cubicBezTo>
                <a:lnTo>
                  <a:pt x="2569940" y="0"/>
                </a:lnTo>
                <a:lnTo>
                  <a:pt x="2289144" y="0"/>
                </a:lnTo>
                <a:lnTo>
                  <a:pt x="2289144" y="173355"/>
                </a:lnTo>
                <a:cubicBezTo>
                  <a:pt x="2319814" y="196882"/>
                  <a:pt x="2342864" y="228791"/>
                  <a:pt x="2342864" y="270415"/>
                </a:cubicBezTo>
                <a:cubicBezTo>
                  <a:pt x="2342864" y="341567"/>
                  <a:pt x="2284000" y="398717"/>
                  <a:pt x="2212848" y="398717"/>
                </a:cubicBezTo>
                <a:cubicBezTo>
                  <a:pt x="2141696" y="398717"/>
                  <a:pt x="2084546" y="341567"/>
                  <a:pt x="2084546" y="270415"/>
                </a:cubicBezTo>
                <a:cubicBezTo>
                  <a:pt x="2084546" y="228695"/>
                  <a:pt x="2107502" y="196882"/>
                  <a:pt x="2138267" y="173355"/>
                </a:cubicBezTo>
                <a:lnTo>
                  <a:pt x="2138267" y="0"/>
                </a:lnTo>
                <a:lnTo>
                  <a:pt x="1857470" y="0"/>
                </a:lnTo>
                <a:lnTo>
                  <a:pt x="1857470" y="173355"/>
                </a:lnTo>
                <a:cubicBezTo>
                  <a:pt x="1888236" y="196882"/>
                  <a:pt x="1911287" y="228695"/>
                  <a:pt x="1911191" y="270415"/>
                </a:cubicBezTo>
                <a:cubicBezTo>
                  <a:pt x="1911191" y="341567"/>
                  <a:pt x="1854041" y="398717"/>
                  <a:pt x="1782889" y="398717"/>
                </a:cubicBezTo>
                <a:cubicBezTo>
                  <a:pt x="1711738" y="398717"/>
                  <a:pt x="1654588" y="341567"/>
                  <a:pt x="1654588" y="270415"/>
                </a:cubicBezTo>
                <a:cubicBezTo>
                  <a:pt x="1654588" y="228219"/>
                  <a:pt x="1676876" y="196787"/>
                  <a:pt x="1708309" y="173355"/>
                </a:cubicBezTo>
                <a:lnTo>
                  <a:pt x="1708309" y="0"/>
                </a:lnTo>
                <a:lnTo>
                  <a:pt x="1427512" y="0"/>
                </a:lnTo>
                <a:lnTo>
                  <a:pt x="1427512" y="173355"/>
                </a:lnTo>
                <a:cubicBezTo>
                  <a:pt x="1458182" y="196882"/>
                  <a:pt x="1481233" y="228791"/>
                  <a:pt x="1481233" y="270415"/>
                </a:cubicBezTo>
                <a:cubicBezTo>
                  <a:pt x="1481233" y="341567"/>
                  <a:pt x="1422368" y="398717"/>
                  <a:pt x="1351217" y="398717"/>
                </a:cubicBezTo>
                <a:cubicBezTo>
                  <a:pt x="1280065" y="398717"/>
                  <a:pt x="1222915" y="341567"/>
                  <a:pt x="1222915" y="270415"/>
                </a:cubicBezTo>
                <a:cubicBezTo>
                  <a:pt x="1222915" y="228695"/>
                  <a:pt x="1245870" y="196882"/>
                  <a:pt x="1276636" y="173355"/>
                </a:cubicBezTo>
                <a:lnTo>
                  <a:pt x="1276636" y="0"/>
                </a:lnTo>
                <a:lnTo>
                  <a:pt x="995839" y="0"/>
                </a:lnTo>
                <a:lnTo>
                  <a:pt x="995839" y="173355"/>
                </a:lnTo>
                <a:cubicBezTo>
                  <a:pt x="1026700" y="196882"/>
                  <a:pt x="1049655" y="228695"/>
                  <a:pt x="1049560" y="270415"/>
                </a:cubicBezTo>
                <a:cubicBezTo>
                  <a:pt x="1049560" y="341567"/>
                  <a:pt x="992410" y="398717"/>
                  <a:pt x="921258" y="398717"/>
                </a:cubicBezTo>
                <a:cubicBezTo>
                  <a:pt x="850106" y="398717"/>
                  <a:pt x="791242" y="341567"/>
                  <a:pt x="791242" y="270415"/>
                </a:cubicBezTo>
                <a:cubicBezTo>
                  <a:pt x="791242" y="228791"/>
                  <a:pt x="814388" y="196882"/>
                  <a:pt x="844963" y="173355"/>
                </a:cubicBezTo>
                <a:lnTo>
                  <a:pt x="844963" y="0"/>
                </a:lnTo>
                <a:lnTo>
                  <a:pt x="564166" y="0"/>
                </a:lnTo>
                <a:lnTo>
                  <a:pt x="564166" y="173355"/>
                </a:lnTo>
                <a:cubicBezTo>
                  <a:pt x="595598" y="196882"/>
                  <a:pt x="618077" y="228219"/>
                  <a:pt x="617887" y="270415"/>
                </a:cubicBezTo>
                <a:cubicBezTo>
                  <a:pt x="617887" y="341567"/>
                  <a:pt x="560737" y="398717"/>
                  <a:pt x="489585" y="398717"/>
                </a:cubicBezTo>
                <a:cubicBezTo>
                  <a:pt x="418433" y="398717"/>
                  <a:pt x="361283" y="341567"/>
                  <a:pt x="361283" y="270415"/>
                </a:cubicBezTo>
                <a:cubicBezTo>
                  <a:pt x="361283" y="228695"/>
                  <a:pt x="384238" y="196882"/>
                  <a:pt x="415004" y="173355"/>
                </a:cubicBezTo>
                <a:lnTo>
                  <a:pt x="415004" y="0"/>
                </a:lnTo>
                <a:lnTo>
                  <a:pt x="159449" y="0"/>
                </a:lnTo>
                <a:close/>
              </a:path>
            </a:pathLst>
          </a:cu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94" name="Google Shape;494;p6"/>
          <p:cNvSpPr txBox="1"/>
          <p:nvPr>
            <p:ph type="title"/>
          </p:nvPr>
        </p:nvSpPr>
        <p:spPr>
          <a:xfrm>
            <a:off x="873350" y="1136300"/>
            <a:ext cx="10449600" cy="763500"/>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indent="0" lvl="0" marL="0" rtl="0" algn="ctr">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95" name="Google Shape;495;p6"/>
          <p:cNvSpPr txBox="1"/>
          <p:nvPr>
            <p:ph idx="1" type="body"/>
          </p:nvPr>
        </p:nvSpPr>
        <p:spPr>
          <a:xfrm>
            <a:off x="873350" y="2505693"/>
            <a:ext cx="4912500" cy="30504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496" name="Google Shape;496;p6"/>
          <p:cNvSpPr txBox="1"/>
          <p:nvPr>
            <p:ph idx="2" type="body"/>
          </p:nvPr>
        </p:nvSpPr>
        <p:spPr>
          <a:xfrm>
            <a:off x="6409871" y="2494200"/>
            <a:ext cx="4912800" cy="30504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497" name="Google Shape;497;p6"/>
          <p:cNvSpPr/>
          <p:nvPr/>
        </p:nvSpPr>
        <p:spPr>
          <a:xfrm>
            <a:off x="186597" y="48522"/>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2"/>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6"/>
          <p:cNvSpPr/>
          <p:nvPr/>
        </p:nvSpPr>
        <p:spPr>
          <a:xfrm>
            <a:off x="10594721" y="535677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bg>
      <p:bgPr>
        <a:solidFill>
          <a:schemeClr val="accent1"/>
        </a:solidFill>
      </p:bgPr>
    </p:bg>
    <p:spTree>
      <p:nvGrpSpPr>
        <p:cNvPr id="500" name="Shape 500"/>
        <p:cNvGrpSpPr/>
        <p:nvPr/>
      </p:nvGrpSpPr>
      <p:grpSpPr>
        <a:xfrm>
          <a:off x="0" y="0"/>
          <a:ext cx="0" cy="0"/>
          <a:chOff x="0" y="0"/>
          <a:chExt cx="0" cy="0"/>
        </a:xfrm>
      </p:grpSpPr>
      <p:grpSp>
        <p:nvGrpSpPr>
          <p:cNvPr id="501" name="Google Shape;501;p7"/>
          <p:cNvGrpSpPr/>
          <p:nvPr/>
        </p:nvGrpSpPr>
        <p:grpSpPr>
          <a:xfrm>
            <a:off x="14262" y="21569"/>
            <a:ext cx="12190197" cy="6762525"/>
            <a:chOff x="-61938" y="-54631"/>
            <a:chExt cx="12190197" cy="6762525"/>
          </a:xfrm>
        </p:grpSpPr>
        <p:sp>
          <p:nvSpPr>
            <p:cNvPr id="502" name="Google Shape;502;p7"/>
            <p:cNvSpPr/>
            <p:nvPr/>
          </p:nvSpPr>
          <p:spPr>
            <a:xfrm>
              <a:off x="7454713" y="3360655"/>
              <a:ext cx="104180" cy="112133"/>
            </a:xfrm>
            <a:custGeom>
              <a:rect b="b" l="l" r="r" t="t"/>
              <a:pathLst>
                <a:path extrusionOk="0" h="115900" w="107680">
                  <a:moveTo>
                    <a:pt x="43462" y="1041"/>
                  </a:moveTo>
                  <a:cubicBezTo>
                    <a:pt x="-23022" y="11138"/>
                    <a:pt x="-7846" y="108483"/>
                    <a:pt x="52606" y="115341"/>
                  </a:cubicBezTo>
                  <a:cubicBezTo>
                    <a:pt x="60162" y="116491"/>
                    <a:pt x="67910" y="115862"/>
                    <a:pt x="75212" y="113500"/>
                  </a:cubicBezTo>
                  <a:cubicBezTo>
                    <a:pt x="133569" y="95656"/>
                    <a:pt x="107343" y="-11659"/>
                    <a:pt x="43462" y="10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03" name="Google Shape;503;p7"/>
            <p:cNvSpPr/>
            <p:nvPr/>
          </p:nvSpPr>
          <p:spPr>
            <a:xfrm>
              <a:off x="1893342" y="1365537"/>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04" name="Google Shape;504;p7"/>
            <p:cNvSpPr/>
            <p:nvPr/>
          </p:nvSpPr>
          <p:spPr>
            <a:xfrm>
              <a:off x="1960217" y="4213916"/>
              <a:ext cx="104156" cy="103402"/>
            </a:xfrm>
            <a:custGeom>
              <a:rect b="b" l="l" r="r" t="t"/>
              <a:pathLst>
                <a:path extrusionOk="0" h="106875" w="107655">
                  <a:moveTo>
                    <a:pt x="9677" y="89227"/>
                  </a:moveTo>
                  <a:cubicBezTo>
                    <a:pt x="43331" y="136281"/>
                    <a:pt x="132105" y="80210"/>
                    <a:pt x="101243" y="26680"/>
                  </a:cubicBezTo>
                  <a:cubicBezTo>
                    <a:pt x="72097" y="-30089"/>
                    <a:pt x="-10770" y="13027"/>
                    <a:pt x="1168" y="69479"/>
                  </a:cubicBezTo>
                  <a:cubicBezTo>
                    <a:pt x="2431" y="76635"/>
                    <a:pt x="5346" y="83398"/>
                    <a:pt x="9677" y="8922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05" name="Google Shape;505;p7"/>
            <p:cNvSpPr/>
            <p:nvPr/>
          </p:nvSpPr>
          <p:spPr>
            <a:xfrm>
              <a:off x="3055341" y="419220"/>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06" name="Google Shape;506;p7"/>
            <p:cNvSpPr/>
            <p:nvPr/>
          </p:nvSpPr>
          <p:spPr>
            <a:xfrm>
              <a:off x="343516" y="3815082"/>
              <a:ext cx="114569" cy="110318"/>
            </a:xfrm>
            <a:custGeom>
              <a:rect b="b" l="l" r="r" t="t"/>
              <a:pathLst>
                <a:path extrusionOk="0" h="114024" w="118418">
                  <a:moveTo>
                    <a:pt x="6508" y="89389"/>
                  </a:moveTo>
                  <a:cubicBezTo>
                    <a:pt x="35909" y="145015"/>
                    <a:pt x="139858" y="97517"/>
                    <a:pt x="114458" y="35287"/>
                  </a:cubicBezTo>
                  <a:cubicBezTo>
                    <a:pt x="91281" y="-30181"/>
                    <a:pt x="-4414" y="4236"/>
                    <a:pt x="158" y="67037"/>
                  </a:cubicBezTo>
                  <a:cubicBezTo>
                    <a:pt x="520" y="74879"/>
                    <a:pt x="2693" y="82531"/>
                    <a:pt x="6508" y="893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07" name="Google Shape;507;p7"/>
            <p:cNvSpPr/>
            <p:nvPr/>
          </p:nvSpPr>
          <p:spPr>
            <a:xfrm>
              <a:off x="443858" y="5722809"/>
              <a:ext cx="106114" cy="101405"/>
            </a:xfrm>
            <a:custGeom>
              <a:rect b="b" l="l" r="r" t="t"/>
              <a:pathLst>
                <a:path extrusionOk="0" h="104811" w="109679">
                  <a:moveTo>
                    <a:pt x="92189" y="92030"/>
                  </a:moveTo>
                  <a:cubicBezTo>
                    <a:pt x="140259" y="50565"/>
                    <a:pt x="79489" y="-19603"/>
                    <a:pt x="27356" y="5162"/>
                  </a:cubicBezTo>
                  <a:cubicBezTo>
                    <a:pt x="20766" y="8032"/>
                    <a:pt x="14923" y="12382"/>
                    <a:pt x="10274" y="17862"/>
                  </a:cubicBezTo>
                  <a:cubicBezTo>
                    <a:pt x="-27445" y="61550"/>
                    <a:pt x="47549" y="134385"/>
                    <a:pt x="92189" y="92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08" name="Google Shape;508;p7"/>
            <p:cNvSpPr/>
            <p:nvPr/>
          </p:nvSpPr>
          <p:spPr>
            <a:xfrm>
              <a:off x="5222815" y="5832046"/>
              <a:ext cx="117962" cy="108221"/>
            </a:xfrm>
            <a:custGeom>
              <a:rect b="b" l="l" r="r" t="t"/>
              <a:pathLst>
                <a:path extrusionOk="0" h="111856" w="121925">
                  <a:moveTo>
                    <a:pt x="101081" y="99553"/>
                  </a:moveTo>
                  <a:cubicBezTo>
                    <a:pt x="107481" y="94924"/>
                    <a:pt x="112701" y="88859"/>
                    <a:pt x="116321" y="81836"/>
                  </a:cubicBezTo>
                  <a:cubicBezTo>
                    <a:pt x="146165" y="26401"/>
                    <a:pt x="48883" y="-33480"/>
                    <a:pt x="11355" y="22273"/>
                  </a:cubicBezTo>
                  <a:cubicBezTo>
                    <a:pt x="-30111" y="77899"/>
                    <a:pt x="51677" y="138351"/>
                    <a:pt x="101081" y="995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09" name="Google Shape;509;p7"/>
            <p:cNvSpPr/>
            <p:nvPr/>
          </p:nvSpPr>
          <p:spPr>
            <a:xfrm>
              <a:off x="5723462" y="17826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10" name="Google Shape;510;p7"/>
            <p:cNvSpPr/>
            <p:nvPr/>
          </p:nvSpPr>
          <p:spPr>
            <a:xfrm>
              <a:off x="5570648" y="3994950"/>
              <a:ext cx="98468" cy="109149"/>
            </a:xfrm>
            <a:custGeom>
              <a:rect b="b" l="l" r="r" t="t"/>
              <a:pathLst>
                <a:path extrusionOk="0" h="112815" w="101776">
                  <a:moveTo>
                    <a:pt x="86208" y="14999"/>
                  </a:moveTo>
                  <a:cubicBezTo>
                    <a:pt x="81249" y="9678"/>
                    <a:pt x="75115" y="5595"/>
                    <a:pt x="68301" y="3061"/>
                  </a:cubicBezTo>
                  <a:cubicBezTo>
                    <a:pt x="14326" y="-18211"/>
                    <a:pt x="-29743" y="77356"/>
                    <a:pt x="25375" y="105614"/>
                  </a:cubicBezTo>
                  <a:cubicBezTo>
                    <a:pt x="80811" y="137427"/>
                    <a:pt x="127038" y="55956"/>
                    <a:pt x="86208" y="149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11" name="Google Shape;511;p7"/>
            <p:cNvSpPr/>
            <p:nvPr/>
          </p:nvSpPr>
          <p:spPr>
            <a:xfrm>
              <a:off x="3175898" y="2474827"/>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12" name="Google Shape;512;p7"/>
            <p:cNvSpPr/>
            <p:nvPr/>
          </p:nvSpPr>
          <p:spPr>
            <a:xfrm>
              <a:off x="3456703" y="4297470"/>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13" name="Google Shape;513;p7"/>
            <p:cNvSpPr/>
            <p:nvPr/>
          </p:nvSpPr>
          <p:spPr>
            <a:xfrm>
              <a:off x="4618702" y="3351153"/>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14" name="Google Shape;514;p7"/>
            <p:cNvSpPr/>
            <p:nvPr/>
          </p:nvSpPr>
          <p:spPr>
            <a:xfrm>
              <a:off x="4739259" y="5406760"/>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15" name="Google Shape;515;p7"/>
            <p:cNvSpPr/>
            <p:nvPr/>
          </p:nvSpPr>
          <p:spPr>
            <a:xfrm>
              <a:off x="937562" y="954764"/>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16" name="Google Shape;516;p7"/>
            <p:cNvSpPr/>
            <p:nvPr/>
          </p:nvSpPr>
          <p:spPr>
            <a:xfrm>
              <a:off x="551011" y="2421236"/>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nvGrpSpPr>
            <p:cNvPr id="517" name="Google Shape;517;p7"/>
            <p:cNvGrpSpPr/>
            <p:nvPr/>
          </p:nvGrpSpPr>
          <p:grpSpPr>
            <a:xfrm>
              <a:off x="184324" y="-54631"/>
              <a:ext cx="10683355" cy="2497344"/>
              <a:chOff x="135815" y="2828480"/>
              <a:chExt cx="8869535" cy="2073345"/>
            </a:xfrm>
          </p:grpSpPr>
          <p:sp>
            <p:nvSpPr>
              <p:cNvPr id="518" name="Google Shape;518;p7"/>
              <p:cNvSpPr/>
              <p:nvPr/>
            </p:nvSpPr>
            <p:spPr>
              <a:xfrm>
                <a:off x="2005925" y="39565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19" name="Google Shape;519;p7"/>
              <p:cNvSpPr/>
              <p:nvPr/>
            </p:nvSpPr>
            <p:spPr>
              <a:xfrm>
                <a:off x="2320790" y="40864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0" name="Google Shape;520;p7"/>
              <p:cNvSpPr/>
              <p:nvPr/>
            </p:nvSpPr>
            <p:spPr>
              <a:xfrm>
                <a:off x="2102225" y="43266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1" name="Google Shape;521;p7"/>
              <p:cNvSpPr/>
              <p:nvPr/>
            </p:nvSpPr>
            <p:spPr>
              <a:xfrm>
                <a:off x="268650" y="44016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2" name="Google Shape;522;p7"/>
              <p:cNvSpPr/>
              <p:nvPr/>
            </p:nvSpPr>
            <p:spPr>
              <a:xfrm>
                <a:off x="2719290" y="44206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3" name="Google Shape;523;p7"/>
              <p:cNvSpPr/>
              <p:nvPr/>
            </p:nvSpPr>
            <p:spPr>
              <a:xfrm>
                <a:off x="2777500" y="45897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4" name="Google Shape;524;p7"/>
              <p:cNvSpPr/>
              <p:nvPr/>
            </p:nvSpPr>
            <p:spPr>
              <a:xfrm>
                <a:off x="6258675" y="42303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5" name="Google Shape;525;p7"/>
              <p:cNvSpPr/>
              <p:nvPr/>
            </p:nvSpPr>
            <p:spPr>
              <a:xfrm>
                <a:off x="1669290" y="46563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6" name="Google Shape;526;p7"/>
              <p:cNvSpPr/>
              <p:nvPr/>
            </p:nvSpPr>
            <p:spPr>
              <a:xfrm>
                <a:off x="1015700" y="33500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7" name="Google Shape;527;p7"/>
              <p:cNvSpPr/>
              <p:nvPr/>
            </p:nvSpPr>
            <p:spPr>
              <a:xfrm>
                <a:off x="4283275" y="4184350"/>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8" name="Google Shape;528;p7"/>
              <p:cNvSpPr/>
              <p:nvPr/>
            </p:nvSpPr>
            <p:spPr>
              <a:xfrm>
                <a:off x="6085040" y="46563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29" name="Google Shape;529;p7"/>
              <p:cNvSpPr/>
              <p:nvPr/>
            </p:nvSpPr>
            <p:spPr>
              <a:xfrm>
                <a:off x="6570650" y="44979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0" name="Google Shape;530;p7"/>
              <p:cNvSpPr/>
              <p:nvPr/>
            </p:nvSpPr>
            <p:spPr>
              <a:xfrm>
                <a:off x="3225425" y="32537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1" name="Google Shape;531;p7"/>
              <p:cNvSpPr/>
              <p:nvPr/>
            </p:nvSpPr>
            <p:spPr>
              <a:xfrm>
                <a:off x="5755090" y="44514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2" name="Google Shape;532;p7"/>
              <p:cNvSpPr/>
              <p:nvPr/>
            </p:nvSpPr>
            <p:spPr>
              <a:xfrm>
                <a:off x="3005325" y="34748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3" name="Google Shape;533;p7"/>
              <p:cNvSpPr/>
              <p:nvPr/>
            </p:nvSpPr>
            <p:spPr>
              <a:xfrm>
                <a:off x="5505625" y="48055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4" name="Google Shape;534;p7"/>
              <p:cNvSpPr/>
              <p:nvPr/>
            </p:nvSpPr>
            <p:spPr>
              <a:xfrm>
                <a:off x="7109815" y="44206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5" name="Google Shape;535;p7"/>
              <p:cNvSpPr/>
              <p:nvPr/>
            </p:nvSpPr>
            <p:spPr>
              <a:xfrm>
                <a:off x="7682275" y="42160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6" name="Google Shape;536;p7"/>
              <p:cNvSpPr/>
              <p:nvPr/>
            </p:nvSpPr>
            <p:spPr>
              <a:xfrm>
                <a:off x="8909050" y="46373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7" name="Google Shape;537;p7"/>
              <p:cNvSpPr/>
              <p:nvPr/>
            </p:nvSpPr>
            <p:spPr>
              <a:xfrm>
                <a:off x="8733490" y="4280652"/>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8" name="Google Shape;538;p7"/>
              <p:cNvSpPr/>
              <p:nvPr/>
            </p:nvSpPr>
            <p:spPr>
              <a:xfrm>
                <a:off x="7280975" y="28284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39" name="Google Shape;539;p7"/>
              <p:cNvSpPr/>
              <p:nvPr/>
            </p:nvSpPr>
            <p:spPr>
              <a:xfrm>
                <a:off x="7446290" y="3072952"/>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0" name="Google Shape;540;p7"/>
              <p:cNvSpPr/>
              <p:nvPr/>
            </p:nvSpPr>
            <p:spPr>
              <a:xfrm>
                <a:off x="6143240" y="34166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1" name="Google Shape;541;p7"/>
              <p:cNvSpPr/>
              <p:nvPr/>
            </p:nvSpPr>
            <p:spPr>
              <a:xfrm>
                <a:off x="5363775" y="34748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2" name="Google Shape;542;p7"/>
              <p:cNvSpPr/>
              <p:nvPr/>
            </p:nvSpPr>
            <p:spPr>
              <a:xfrm>
                <a:off x="8526265" y="47336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3" name="Google Shape;543;p7"/>
              <p:cNvSpPr/>
              <p:nvPr/>
            </p:nvSpPr>
            <p:spPr>
              <a:xfrm>
                <a:off x="135815" y="39755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4" name="Google Shape;544;p7"/>
              <p:cNvSpPr/>
              <p:nvPr/>
            </p:nvSpPr>
            <p:spPr>
              <a:xfrm>
                <a:off x="509690" y="35081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545" name="Google Shape;545;p7"/>
            <p:cNvGrpSpPr/>
            <p:nvPr/>
          </p:nvGrpSpPr>
          <p:grpSpPr>
            <a:xfrm>
              <a:off x="1444904" y="2368630"/>
              <a:ext cx="10683355" cy="2497344"/>
              <a:chOff x="135815" y="2828480"/>
              <a:chExt cx="8869535" cy="2073345"/>
            </a:xfrm>
          </p:grpSpPr>
          <p:sp>
            <p:nvSpPr>
              <p:cNvPr id="546" name="Google Shape;546;p7"/>
              <p:cNvSpPr/>
              <p:nvPr/>
            </p:nvSpPr>
            <p:spPr>
              <a:xfrm>
                <a:off x="2005925" y="39565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7" name="Google Shape;547;p7"/>
              <p:cNvSpPr/>
              <p:nvPr/>
            </p:nvSpPr>
            <p:spPr>
              <a:xfrm>
                <a:off x="2320790" y="40864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8" name="Google Shape;548;p7"/>
              <p:cNvSpPr/>
              <p:nvPr/>
            </p:nvSpPr>
            <p:spPr>
              <a:xfrm>
                <a:off x="2102225" y="43266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49" name="Google Shape;549;p7"/>
              <p:cNvSpPr/>
              <p:nvPr/>
            </p:nvSpPr>
            <p:spPr>
              <a:xfrm>
                <a:off x="268650" y="44016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0" name="Google Shape;550;p7"/>
              <p:cNvSpPr/>
              <p:nvPr/>
            </p:nvSpPr>
            <p:spPr>
              <a:xfrm>
                <a:off x="2719290" y="44206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1" name="Google Shape;551;p7"/>
              <p:cNvSpPr/>
              <p:nvPr/>
            </p:nvSpPr>
            <p:spPr>
              <a:xfrm>
                <a:off x="2777500" y="45897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2" name="Google Shape;552;p7"/>
              <p:cNvSpPr/>
              <p:nvPr/>
            </p:nvSpPr>
            <p:spPr>
              <a:xfrm>
                <a:off x="6258675" y="42303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3" name="Google Shape;553;p7"/>
              <p:cNvSpPr/>
              <p:nvPr/>
            </p:nvSpPr>
            <p:spPr>
              <a:xfrm>
                <a:off x="1669290" y="46563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4" name="Google Shape;554;p7"/>
              <p:cNvSpPr/>
              <p:nvPr/>
            </p:nvSpPr>
            <p:spPr>
              <a:xfrm>
                <a:off x="1015700" y="33500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5" name="Google Shape;555;p7"/>
              <p:cNvSpPr/>
              <p:nvPr/>
            </p:nvSpPr>
            <p:spPr>
              <a:xfrm>
                <a:off x="4283275" y="4184350"/>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6" name="Google Shape;556;p7"/>
              <p:cNvSpPr/>
              <p:nvPr/>
            </p:nvSpPr>
            <p:spPr>
              <a:xfrm>
                <a:off x="6085040" y="46563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7" name="Google Shape;557;p7"/>
              <p:cNvSpPr/>
              <p:nvPr/>
            </p:nvSpPr>
            <p:spPr>
              <a:xfrm>
                <a:off x="6570650" y="44979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8" name="Google Shape;558;p7"/>
              <p:cNvSpPr/>
              <p:nvPr/>
            </p:nvSpPr>
            <p:spPr>
              <a:xfrm>
                <a:off x="3225425" y="32537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59" name="Google Shape;559;p7"/>
              <p:cNvSpPr/>
              <p:nvPr/>
            </p:nvSpPr>
            <p:spPr>
              <a:xfrm>
                <a:off x="5755090" y="44514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0" name="Google Shape;560;p7"/>
              <p:cNvSpPr/>
              <p:nvPr/>
            </p:nvSpPr>
            <p:spPr>
              <a:xfrm>
                <a:off x="3005325" y="34748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1" name="Google Shape;561;p7"/>
              <p:cNvSpPr/>
              <p:nvPr/>
            </p:nvSpPr>
            <p:spPr>
              <a:xfrm>
                <a:off x="5505625" y="48055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2" name="Google Shape;562;p7"/>
              <p:cNvSpPr/>
              <p:nvPr/>
            </p:nvSpPr>
            <p:spPr>
              <a:xfrm>
                <a:off x="7109815" y="44206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3" name="Google Shape;563;p7"/>
              <p:cNvSpPr/>
              <p:nvPr/>
            </p:nvSpPr>
            <p:spPr>
              <a:xfrm>
                <a:off x="7682275" y="42160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4" name="Google Shape;564;p7"/>
              <p:cNvSpPr/>
              <p:nvPr/>
            </p:nvSpPr>
            <p:spPr>
              <a:xfrm>
                <a:off x="8909050" y="46373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5" name="Google Shape;565;p7"/>
              <p:cNvSpPr/>
              <p:nvPr/>
            </p:nvSpPr>
            <p:spPr>
              <a:xfrm>
                <a:off x="8733490" y="4280652"/>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6" name="Google Shape;566;p7"/>
              <p:cNvSpPr/>
              <p:nvPr/>
            </p:nvSpPr>
            <p:spPr>
              <a:xfrm>
                <a:off x="7280975" y="28284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7" name="Google Shape;567;p7"/>
              <p:cNvSpPr/>
              <p:nvPr/>
            </p:nvSpPr>
            <p:spPr>
              <a:xfrm>
                <a:off x="7446290" y="3072952"/>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8" name="Google Shape;568;p7"/>
              <p:cNvSpPr/>
              <p:nvPr/>
            </p:nvSpPr>
            <p:spPr>
              <a:xfrm>
                <a:off x="6143240" y="34166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69" name="Google Shape;569;p7"/>
              <p:cNvSpPr/>
              <p:nvPr/>
            </p:nvSpPr>
            <p:spPr>
              <a:xfrm>
                <a:off x="5363775" y="34748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70" name="Google Shape;570;p7"/>
              <p:cNvSpPr/>
              <p:nvPr/>
            </p:nvSpPr>
            <p:spPr>
              <a:xfrm>
                <a:off x="8526265" y="47336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71" name="Google Shape;571;p7"/>
              <p:cNvSpPr/>
              <p:nvPr/>
            </p:nvSpPr>
            <p:spPr>
              <a:xfrm>
                <a:off x="135815" y="39755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72" name="Google Shape;572;p7"/>
              <p:cNvSpPr/>
              <p:nvPr/>
            </p:nvSpPr>
            <p:spPr>
              <a:xfrm>
                <a:off x="509690" y="35081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573" name="Google Shape;573;p7"/>
            <p:cNvGrpSpPr/>
            <p:nvPr/>
          </p:nvGrpSpPr>
          <p:grpSpPr>
            <a:xfrm>
              <a:off x="-61938" y="4210550"/>
              <a:ext cx="10683355" cy="2497344"/>
              <a:chOff x="135815" y="2828480"/>
              <a:chExt cx="8869535" cy="2073345"/>
            </a:xfrm>
          </p:grpSpPr>
          <p:sp>
            <p:nvSpPr>
              <p:cNvPr id="574" name="Google Shape;574;p7"/>
              <p:cNvSpPr/>
              <p:nvPr/>
            </p:nvSpPr>
            <p:spPr>
              <a:xfrm>
                <a:off x="2005925" y="39565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75" name="Google Shape;575;p7"/>
              <p:cNvSpPr/>
              <p:nvPr/>
            </p:nvSpPr>
            <p:spPr>
              <a:xfrm>
                <a:off x="2320790" y="40864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76" name="Google Shape;576;p7"/>
              <p:cNvSpPr/>
              <p:nvPr/>
            </p:nvSpPr>
            <p:spPr>
              <a:xfrm>
                <a:off x="2102225" y="43266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77" name="Google Shape;577;p7"/>
              <p:cNvSpPr/>
              <p:nvPr/>
            </p:nvSpPr>
            <p:spPr>
              <a:xfrm>
                <a:off x="268650" y="44016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78" name="Google Shape;578;p7"/>
              <p:cNvSpPr/>
              <p:nvPr/>
            </p:nvSpPr>
            <p:spPr>
              <a:xfrm>
                <a:off x="2719290" y="44206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79" name="Google Shape;579;p7"/>
              <p:cNvSpPr/>
              <p:nvPr/>
            </p:nvSpPr>
            <p:spPr>
              <a:xfrm>
                <a:off x="2777500" y="45897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0" name="Google Shape;580;p7"/>
              <p:cNvSpPr/>
              <p:nvPr/>
            </p:nvSpPr>
            <p:spPr>
              <a:xfrm>
                <a:off x="6258675" y="42303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1" name="Google Shape;581;p7"/>
              <p:cNvSpPr/>
              <p:nvPr/>
            </p:nvSpPr>
            <p:spPr>
              <a:xfrm>
                <a:off x="1669290" y="46563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2" name="Google Shape;582;p7"/>
              <p:cNvSpPr/>
              <p:nvPr/>
            </p:nvSpPr>
            <p:spPr>
              <a:xfrm>
                <a:off x="1015700" y="33500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3" name="Google Shape;583;p7"/>
              <p:cNvSpPr/>
              <p:nvPr/>
            </p:nvSpPr>
            <p:spPr>
              <a:xfrm>
                <a:off x="4283275" y="4184350"/>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4" name="Google Shape;584;p7"/>
              <p:cNvSpPr/>
              <p:nvPr/>
            </p:nvSpPr>
            <p:spPr>
              <a:xfrm>
                <a:off x="6085040" y="46563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5" name="Google Shape;585;p7"/>
              <p:cNvSpPr/>
              <p:nvPr/>
            </p:nvSpPr>
            <p:spPr>
              <a:xfrm>
                <a:off x="6570650" y="44979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6" name="Google Shape;586;p7"/>
              <p:cNvSpPr/>
              <p:nvPr/>
            </p:nvSpPr>
            <p:spPr>
              <a:xfrm>
                <a:off x="3225425" y="32537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7" name="Google Shape;587;p7"/>
              <p:cNvSpPr/>
              <p:nvPr/>
            </p:nvSpPr>
            <p:spPr>
              <a:xfrm>
                <a:off x="5755090" y="44514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8" name="Google Shape;588;p7"/>
              <p:cNvSpPr/>
              <p:nvPr/>
            </p:nvSpPr>
            <p:spPr>
              <a:xfrm>
                <a:off x="3005325" y="347483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89" name="Google Shape;589;p7"/>
              <p:cNvSpPr/>
              <p:nvPr/>
            </p:nvSpPr>
            <p:spPr>
              <a:xfrm>
                <a:off x="5505625" y="48055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0" name="Google Shape;590;p7"/>
              <p:cNvSpPr/>
              <p:nvPr/>
            </p:nvSpPr>
            <p:spPr>
              <a:xfrm>
                <a:off x="7109815" y="442067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1" name="Google Shape;591;p7"/>
              <p:cNvSpPr/>
              <p:nvPr/>
            </p:nvSpPr>
            <p:spPr>
              <a:xfrm>
                <a:off x="7682275" y="42160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2" name="Google Shape;592;p7"/>
              <p:cNvSpPr/>
              <p:nvPr/>
            </p:nvSpPr>
            <p:spPr>
              <a:xfrm>
                <a:off x="8909050" y="46373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3" name="Google Shape;593;p7"/>
              <p:cNvSpPr/>
              <p:nvPr/>
            </p:nvSpPr>
            <p:spPr>
              <a:xfrm>
                <a:off x="8733490" y="4280652"/>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4" name="Google Shape;594;p7"/>
              <p:cNvSpPr/>
              <p:nvPr/>
            </p:nvSpPr>
            <p:spPr>
              <a:xfrm>
                <a:off x="7280975" y="2828480"/>
                <a:ext cx="124800" cy="124800"/>
              </a:xfrm>
              <a:prstGeom prst="donut">
                <a:avLst>
                  <a:gd fmla="val 13795"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5" name="Google Shape;595;p7"/>
              <p:cNvSpPr/>
              <p:nvPr/>
            </p:nvSpPr>
            <p:spPr>
              <a:xfrm>
                <a:off x="7446290" y="3072952"/>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6" name="Google Shape;596;p7"/>
              <p:cNvSpPr/>
              <p:nvPr/>
            </p:nvSpPr>
            <p:spPr>
              <a:xfrm>
                <a:off x="6143240" y="34166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7" name="Google Shape;597;p7"/>
              <p:cNvSpPr/>
              <p:nvPr/>
            </p:nvSpPr>
            <p:spPr>
              <a:xfrm>
                <a:off x="5363775" y="3474825"/>
                <a:ext cx="96300" cy="96300"/>
              </a:xfrm>
              <a:prstGeom prst="donut">
                <a:avLst>
                  <a:gd fmla="val 22068" name="adj"/>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8" name="Google Shape;598;p7"/>
              <p:cNvSpPr/>
              <p:nvPr/>
            </p:nvSpPr>
            <p:spPr>
              <a:xfrm>
                <a:off x="8526265" y="47336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599" name="Google Shape;599;p7"/>
              <p:cNvSpPr/>
              <p:nvPr/>
            </p:nvSpPr>
            <p:spPr>
              <a:xfrm>
                <a:off x="135815" y="3532738"/>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0" name="Google Shape;600;p7"/>
              <p:cNvSpPr/>
              <p:nvPr/>
            </p:nvSpPr>
            <p:spPr>
              <a:xfrm>
                <a:off x="509690" y="3508127"/>
                <a:ext cx="58200" cy="58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601" name="Google Shape;601;p7"/>
            <p:cNvSpPr/>
            <p:nvPr/>
          </p:nvSpPr>
          <p:spPr>
            <a:xfrm>
              <a:off x="8818898" y="1123567"/>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2" name="Google Shape;602;p7"/>
            <p:cNvSpPr/>
            <p:nvPr/>
          </p:nvSpPr>
          <p:spPr>
            <a:xfrm>
              <a:off x="10800098" y="3207713"/>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3" name="Google Shape;603;p7"/>
            <p:cNvSpPr/>
            <p:nvPr/>
          </p:nvSpPr>
          <p:spPr>
            <a:xfrm>
              <a:off x="10716329" y="49285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4" name="Google Shape;604;p7"/>
            <p:cNvSpPr/>
            <p:nvPr/>
          </p:nvSpPr>
          <p:spPr>
            <a:xfrm>
              <a:off x="11177566" y="6376826"/>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5" name="Google Shape;605;p7"/>
            <p:cNvSpPr/>
            <p:nvPr/>
          </p:nvSpPr>
          <p:spPr>
            <a:xfrm>
              <a:off x="835561" y="6377835"/>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6" name="Google Shape;606;p7"/>
            <p:cNvSpPr/>
            <p:nvPr/>
          </p:nvSpPr>
          <p:spPr>
            <a:xfrm>
              <a:off x="2603729" y="4941959"/>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7" name="Google Shape;607;p7"/>
            <p:cNvSpPr/>
            <p:nvPr/>
          </p:nvSpPr>
          <p:spPr>
            <a:xfrm>
              <a:off x="1393613" y="5730200"/>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8" name="Google Shape;608;p7"/>
            <p:cNvSpPr/>
            <p:nvPr/>
          </p:nvSpPr>
          <p:spPr>
            <a:xfrm>
              <a:off x="8213261" y="5325482"/>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09" name="Google Shape;609;p7"/>
            <p:cNvSpPr/>
            <p:nvPr/>
          </p:nvSpPr>
          <p:spPr>
            <a:xfrm>
              <a:off x="11635701" y="2044340"/>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10" name="Google Shape;610;p7"/>
            <p:cNvSpPr/>
            <p:nvPr/>
          </p:nvSpPr>
          <p:spPr>
            <a:xfrm>
              <a:off x="11903158" y="858446"/>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11" name="Google Shape;611;p7"/>
            <p:cNvSpPr/>
            <p:nvPr/>
          </p:nvSpPr>
          <p:spPr>
            <a:xfrm>
              <a:off x="11244104" y="574841"/>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12" name="Google Shape;612;p7"/>
            <p:cNvSpPr/>
            <p:nvPr/>
          </p:nvSpPr>
          <p:spPr>
            <a:xfrm>
              <a:off x="9918931" y="1260136"/>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13" name="Google Shape;613;p7"/>
            <p:cNvSpPr/>
            <p:nvPr/>
          </p:nvSpPr>
          <p:spPr>
            <a:xfrm>
              <a:off x="4221593" y="1648706"/>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14" name="Google Shape;614;p7"/>
            <p:cNvSpPr/>
            <p:nvPr/>
          </p:nvSpPr>
          <p:spPr>
            <a:xfrm>
              <a:off x="5373172" y="468867"/>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15" name="Google Shape;615;p7"/>
            <p:cNvSpPr/>
            <p:nvPr/>
          </p:nvSpPr>
          <p:spPr>
            <a:xfrm>
              <a:off x="6343082" y="173151"/>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616" name="Google Shape;616;p7"/>
            <p:cNvSpPr/>
            <p:nvPr/>
          </p:nvSpPr>
          <p:spPr>
            <a:xfrm>
              <a:off x="258184" y="204438"/>
              <a:ext cx="70200" cy="70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617" name="Google Shape;617;p7"/>
          <p:cNvSpPr/>
          <p:nvPr/>
        </p:nvSpPr>
        <p:spPr>
          <a:xfrm>
            <a:off x="514010" y="380625"/>
            <a:ext cx="11163966" cy="6096761"/>
          </a:xfrm>
          <a:custGeom>
            <a:rect b="b" l="l" r="r" t="t"/>
            <a:pathLst>
              <a:path extrusionOk="0" h="4064507" w="7442644">
                <a:moveTo>
                  <a:pt x="159449" y="0"/>
                </a:moveTo>
                <a:cubicBezTo>
                  <a:pt x="71056" y="0"/>
                  <a:pt x="0" y="71056"/>
                  <a:pt x="0" y="159448"/>
                </a:cubicBezTo>
                <a:lnTo>
                  <a:pt x="0" y="3903345"/>
                </a:lnTo>
                <a:cubicBezTo>
                  <a:pt x="0" y="3991737"/>
                  <a:pt x="70961" y="4064508"/>
                  <a:pt x="159449" y="4064508"/>
                </a:cubicBezTo>
                <a:lnTo>
                  <a:pt x="7283196" y="4064508"/>
                </a:lnTo>
                <a:cubicBezTo>
                  <a:pt x="7371588" y="4064508"/>
                  <a:pt x="7442645" y="3991642"/>
                  <a:pt x="7442645" y="3903345"/>
                </a:cubicBezTo>
                <a:lnTo>
                  <a:pt x="7442645" y="159448"/>
                </a:lnTo>
                <a:cubicBezTo>
                  <a:pt x="7442645" y="71056"/>
                  <a:pt x="7371588" y="0"/>
                  <a:pt x="7283196" y="0"/>
                </a:cubicBezTo>
                <a:lnTo>
                  <a:pt x="7028403" y="0"/>
                </a:lnTo>
                <a:lnTo>
                  <a:pt x="7028403" y="173355"/>
                </a:lnTo>
                <a:cubicBezTo>
                  <a:pt x="7059168" y="196882"/>
                  <a:pt x="7082124" y="228695"/>
                  <a:pt x="7082124" y="270415"/>
                </a:cubicBezTo>
                <a:cubicBezTo>
                  <a:pt x="7082124" y="341567"/>
                  <a:pt x="7024974" y="398717"/>
                  <a:pt x="6953822" y="398717"/>
                </a:cubicBezTo>
                <a:cubicBezTo>
                  <a:pt x="6882670" y="398717"/>
                  <a:pt x="6823805" y="341567"/>
                  <a:pt x="6823805" y="270415"/>
                </a:cubicBezTo>
                <a:cubicBezTo>
                  <a:pt x="6823805" y="228791"/>
                  <a:pt x="6846856" y="196882"/>
                  <a:pt x="6877526" y="173355"/>
                </a:cubicBezTo>
                <a:lnTo>
                  <a:pt x="6877526" y="0"/>
                </a:lnTo>
                <a:lnTo>
                  <a:pt x="6596730" y="0"/>
                </a:lnTo>
                <a:lnTo>
                  <a:pt x="6596730" y="173355"/>
                </a:lnTo>
                <a:cubicBezTo>
                  <a:pt x="6628162" y="196882"/>
                  <a:pt x="6650451" y="228219"/>
                  <a:pt x="6650451" y="270415"/>
                </a:cubicBezTo>
                <a:cubicBezTo>
                  <a:pt x="6650451" y="341567"/>
                  <a:pt x="6593301" y="398717"/>
                  <a:pt x="6522149" y="398717"/>
                </a:cubicBezTo>
                <a:cubicBezTo>
                  <a:pt x="6450997" y="398717"/>
                  <a:pt x="6393847" y="341567"/>
                  <a:pt x="6393847" y="270415"/>
                </a:cubicBezTo>
                <a:cubicBezTo>
                  <a:pt x="6393847" y="228695"/>
                  <a:pt x="6416802" y="196882"/>
                  <a:pt x="6447568" y="173355"/>
                </a:cubicBezTo>
                <a:lnTo>
                  <a:pt x="6447568" y="0"/>
                </a:lnTo>
                <a:lnTo>
                  <a:pt x="6166771" y="0"/>
                </a:lnTo>
                <a:lnTo>
                  <a:pt x="6166771" y="173355"/>
                </a:lnTo>
                <a:cubicBezTo>
                  <a:pt x="6197442" y="196882"/>
                  <a:pt x="6220492" y="228791"/>
                  <a:pt x="6220492" y="270415"/>
                </a:cubicBezTo>
                <a:cubicBezTo>
                  <a:pt x="6220492" y="341567"/>
                  <a:pt x="6161628" y="398717"/>
                  <a:pt x="6090476" y="398717"/>
                </a:cubicBezTo>
                <a:cubicBezTo>
                  <a:pt x="6019324" y="398717"/>
                  <a:pt x="5962174" y="341567"/>
                  <a:pt x="5962174" y="270415"/>
                </a:cubicBezTo>
                <a:cubicBezTo>
                  <a:pt x="5962174" y="228695"/>
                  <a:pt x="5985129" y="196882"/>
                  <a:pt x="6015895" y="173355"/>
                </a:cubicBezTo>
                <a:lnTo>
                  <a:pt x="6015895" y="0"/>
                </a:lnTo>
                <a:lnTo>
                  <a:pt x="5735098" y="0"/>
                </a:lnTo>
                <a:lnTo>
                  <a:pt x="5735098" y="173355"/>
                </a:lnTo>
                <a:cubicBezTo>
                  <a:pt x="5765864" y="196882"/>
                  <a:pt x="5788819" y="228695"/>
                  <a:pt x="5788819" y="270415"/>
                </a:cubicBezTo>
                <a:cubicBezTo>
                  <a:pt x="5788819" y="341567"/>
                  <a:pt x="5731669" y="398717"/>
                  <a:pt x="5660518" y="398717"/>
                </a:cubicBezTo>
                <a:cubicBezTo>
                  <a:pt x="5589365" y="398717"/>
                  <a:pt x="5532215" y="341567"/>
                  <a:pt x="5532215" y="270415"/>
                </a:cubicBezTo>
                <a:cubicBezTo>
                  <a:pt x="5532215" y="228219"/>
                  <a:pt x="5554504" y="196787"/>
                  <a:pt x="5585937" y="173355"/>
                </a:cubicBezTo>
                <a:lnTo>
                  <a:pt x="5585937" y="0"/>
                </a:lnTo>
                <a:lnTo>
                  <a:pt x="5305140" y="0"/>
                </a:lnTo>
                <a:lnTo>
                  <a:pt x="5305140" y="173355"/>
                </a:lnTo>
                <a:cubicBezTo>
                  <a:pt x="5335810" y="196882"/>
                  <a:pt x="5358860" y="228791"/>
                  <a:pt x="5358860" y="270415"/>
                </a:cubicBezTo>
                <a:cubicBezTo>
                  <a:pt x="5358860" y="341567"/>
                  <a:pt x="5299996" y="398717"/>
                  <a:pt x="5228844" y="398717"/>
                </a:cubicBezTo>
                <a:cubicBezTo>
                  <a:pt x="5157692" y="398717"/>
                  <a:pt x="5100542" y="341567"/>
                  <a:pt x="5100542" y="270415"/>
                </a:cubicBezTo>
                <a:cubicBezTo>
                  <a:pt x="5100542" y="228695"/>
                  <a:pt x="5123498" y="196882"/>
                  <a:pt x="5154264" y="173355"/>
                </a:cubicBezTo>
                <a:lnTo>
                  <a:pt x="5154264" y="0"/>
                </a:lnTo>
                <a:lnTo>
                  <a:pt x="4873467" y="0"/>
                </a:lnTo>
                <a:lnTo>
                  <a:pt x="4873467" y="173355"/>
                </a:lnTo>
                <a:cubicBezTo>
                  <a:pt x="4904232" y="196882"/>
                  <a:pt x="4927187" y="228695"/>
                  <a:pt x="4927187" y="270415"/>
                </a:cubicBezTo>
                <a:cubicBezTo>
                  <a:pt x="4927187" y="341567"/>
                  <a:pt x="4870037" y="398717"/>
                  <a:pt x="4798886" y="398717"/>
                </a:cubicBezTo>
                <a:cubicBezTo>
                  <a:pt x="4727734" y="398717"/>
                  <a:pt x="4668869" y="341567"/>
                  <a:pt x="4668869" y="270415"/>
                </a:cubicBezTo>
                <a:cubicBezTo>
                  <a:pt x="4668869" y="228219"/>
                  <a:pt x="4692968" y="196787"/>
                  <a:pt x="4724305" y="173355"/>
                </a:cubicBezTo>
                <a:lnTo>
                  <a:pt x="4724305" y="0"/>
                </a:lnTo>
                <a:lnTo>
                  <a:pt x="4442365" y="0"/>
                </a:lnTo>
                <a:lnTo>
                  <a:pt x="4442365" y="173355"/>
                </a:lnTo>
                <a:cubicBezTo>
                  <a:pt x="4473798" y="196882"/>
                  <a:pt x="4497801" y="228219"/>
                  <a:pt x="4497801" y="270415"/>
                </a:cubicBezTo>
                <a:cubicBezTo>
                  <a:pt x="4497801" y="341567"/>
                  <a:pt x="4438936" y="398717"/>
                  <a:pt x="4367784" y="398717"/>
                </a:cubicBezTo>
                <a:cubicBezTo>
                  <a:pt x="4296633" y="398717"/>
                  <a:pt x="4239483" y="341567"/>
                  <a:pt x="4239483" y="270415"/>
                </a:cubicBezTo>
                <a:cubicBezTo>
                  <a:pt x="4239483" y="228695"/>
                  <a:pt x="4262438" y="196882"/>
                  <a:pt x="4293203" y="173355"/>
                </a:cubicBezTo>
                <a:lnTo>
                  <a:pt x="4293203" y="0"/>
                </a:lnTo>
                <a:lnTo>
                  <a:pt x="4012406" y="0"/>
                </a:lnTo>
                <a:lnTo>
                  <a:pt x="4012406" y="173355"/>
                </a:lnTo>
                <a:cubicBezTo>
                  <a:pt x="4043172" y="196882"/>
                  <a:pt x="4066223" y="228695"/>
                  <a:pt x="4066128" y="270415"/>
                </a:cubicBezTo>
                <a:cubicBezTo>
                  <a:pt x="4066128" y="341567"/>
                  <a:pt x="4008978" y="398717"/>
                  <a:pt x="3937826" y="398717"/>
                </a:cubicBezTo>
                <a:cubicBezTo>
                  <a:pt x="3866674" y="398717"/>
                  <a:pt x="3807809" y="341567"/>
                  <a:pt x="3807809" y="270415"/>
                </a:cubicBezTo>
                <a:cubicBezTo>
                  <a:pt x="3807809" y="228791"/>
                  <a:pt x="3830860" y="196882"/>
                  <a:pt x="3861530" y="173355"/>
                </a:cubicBezTo>
                <a:lnTo>
                  <a:pt x="3861530" y="0"/>
                </a:lnTo>
                <a:lnTo>
                  <a:pt x="3580733" y="0"/>
                </a:lnTo>
                <a:lnTo>
                  <a:pt x="3580733" y="173355"/>
                </a:lnTo>
                <a:cubicBezTo>
                  <a:pt x="3612166" y="196882"/>
                  <a:pt x="3634550" y="228219"/>
                  <a:pt x="3634454" y="270415"/>
                </a:cubicBezTo>
                <a:cubicBezTo>
                  <a:pt x="3634454" y="341567"/>
                  <a:pt x="3577304" y="398717"/>
                  <a:pt x="3506153" y="398717"/>
                </a:cubicBezTo>
                <a:cubicBezTo>
                  <a:pt x="3435001" y="398717"/>
                  <a:pt x="3377851" y="341567"/>
                  <a:pt x="3377851" y="270415"/>
                </a:cubicBezTo>
                <a:cubicBezTo>
                  <a:pt x="3377851" y="228695"/>
                  <a:pt x="3400806" y="196882"/>
                  <a:pt x="3431572" y="173355"/>
                </a:cubicBezTo>
                <a:lnTo>
                  <a:pt x="3431572" y="0"/>
                </a:lnTo>
                <a:lnTo>
                  <a:pt x="3150775" y="0"/>
                </a:lnTo>
                <a:lnTo>
                  <a:pt x="3150775" y="173355"/>
                </a:lnTo>
                <a:cubicBezTo>
                  <a:pt x="3181636" y="196882"/>
                  <a:pt x="3204496" y="228695"/>
                  <a:pt x="3204496" y="270415"/>
                </a:cubicBezTo>
                <a:cubicBezTo>
                  <a:pt x="3204496" y="341567"/>
                  <a:pt x="3147346" y="398717"/>
                  <a:pt x="3076194" y="398717"/>
                </a:cubicBezTo>
                <a:cubicBezTo>
                  <a:pt x="3005042" y="398717"/>
                  <a:pt x="2946178" y="341567"/>
                  <a:pt x="2946178" y="270415"/>
                </a:cubicBezTo>
                <a:cubicBezTo>
                  <a:pt x="2946178" y="228791"/>
                  <a:pt x="2969324" y="196882"/>
                  <a:pt x="2999899" y="173355"/>
                </a:cubicBezTo>
                <a:lnTo>
                  <a:pt x="2999899" y="0"/>
                </a:lnTo>
                <a:lnTo>
                  <a:pt x="2719102" y="0"/>
                </a:lnTo>
                <a:lnTo>
                  <a:pt x="2719102" y="173355"/>
                </a:lnTo>
                <a:cubicBezTo>
                  <a:pt x="2749868" y="196882"/>
                  <a:pt x="2772918" y="228695"/>
                  <a:pt x="2772823" y="270415"/>
                </a:cubicBezTo>
                <a:cubicBezTo>
                  <a:pt x="2772823" y="341567"/>
                  <a:pt x="2715673" y="398717"/>
                  <a:pt x="2644521" y="398717"/>
                </a:cubicBezTo>
                <a:cubicBezTo>
                  <a:pt x="2573370" y="398717"/>
                  <a:pt x="2516220" y="341567"/>
                  <a:pt x="2516220" y="270415"/>
                </a:cubicBezTo>
                <a:cubicBezTo>
                  <a:pt x="2516220" y="228219"/>
                  <a:pt x="2538508" y="196787"/>
                  <a:pt x="2569940" y="173355"/>
                </a:cubicBezTo>
                <a:lnTo>
                  <a:pt x="2569940" y="0"/>
                </a:lnTo>
                <a:lnTo>
                  <a:pt x="2289144" y="0"/>
                </a:lnTo>
                <a:lnTo>
                  <a:pt x="2289144" y="173355"/>
                </a:lnTo>
                <a:cubicBezTo>
                  <a:pt x="2319814" y="196882"/>
                  <a:pt x="2342864" y="228791"/>
                  <a:pt x="2342864" y="270415"/>
                </a:cubicBezTo>
                <a:cubicBezTo>
                  <a:pt x="2342864" y="341567"/>
                  <a:pt x="2284000" y="398717"/>
                  <a:pt x="2212848" y="398717"/>
                </a:cubicBezTo>
                <a:cubicBezTo>
                  <a:pt x="2141696" y="398717"/>
                  <a:pt x="2084546" y="341567"/>
                  <a:pt x="2084546" y="270415"/>
                </a:cubicBezTo>
                <a:cubicBezTo>
                  <a:pt x="2084546" y="228695"/>
                  <a:pt x="2107502" y="196882"/>
                  <a:pt x="2138267" y="173355"/>
                </a:cubicBezTo>
                <a:lnTo>
                  <a:pt x="2138267" y="0"/>
                </a:lnTo>
                <a:lnTo>
                  <a:pt x="1857470" y="0"/>
                </a:lnTo>
                <a:lnTo>
                  <a:pt x="1857470" y="173355"/>
                </a:lnTo>
                <a:cubicBezTo>
                  <a:pt x="1888236" y="196882"/>
                  <a:pt x="1911287" y="228695"/>
                  <a:pt x="1911191" y="270415"/>
                </a:cubicBezTo>
                <a:cubicBezTo>
                  <a:pt x="1911191" y="341567"/>
                  <a:pt x="1854041" y="398717"/>
                  <a:pt x="1782889" y="398717"/>
                </a:cubicBezTo>
                <a:cubicBezTo>
                  <a:pt x="1711738" y="398717"/>
                  <a:pt x="1654588" y="341567"/>
                  <a:pt x="1654588" y="270415"/>
                </a:cubicBezTo>
                <a:cubicBezTo>
                  <a:pt x="1654588" y="228219"/>
                  <a:pt x="1676876" y="196787"/>
                  <a:pt x="1708309" y="173355"/>
                </a:cubicBezTo>
                <a:lnTo>
                  <a:pt x="1708309" y="0"/>
                </a:lnTo>
                <a:lnTo>
                  <a:pt x="1427512" y="0"/>
                </a:lnTo>
                <a:lnTo>
                  <a:pt x="1427512" y="173355"/>
                </a:lnTo>
                <a:cubicBezTo>
                  <a:pt x="1458182" y="196882"/>
                  <a:pt x="1481233" y="228791"/>
                  <a:pt x="1481233" y="270415"/>
                </a:cubicBezTo>
                <a:cubicBezTo>
                  <a:pt x="1481233" y="341567"/>
                  <a:pt x="1422368" y="398717"/>
                  <a:pt x="1351217" y="398717"/>
                </a:cubicBezTo>
                <a:cubicBezTo>
                  <a:pt x="1280065" y="398717"/>
                  <a:pt x="1222915" y="341567"/>
                  <a:pt x="1222915" y="270415"/>
                </a:cubicBezTo>
                <a:cubicBezTo>
                  <a:pt x="1222915" y="228695"/>
                  <a:pt x="1245870" y="196882"/>
                  <a:pt x="1276636" y="173355"/>
                </a:cubicBezTo>
                <a:lnTo>
                  <a:pt x="1276636" y="0"/>
                </a:lnTo>
                <a:lnTo>
                  <a:pt x="995839" y="0"/>
                </a:lnTo>
                <a:lnTo>
                  <a:pt x="995839" y="173355"/>
                </a:lnTo>
                <a:cubicBezTo>
                  <a:pt x="1026700" y="196882"/>
                  <a:pt x="1049655" y="228695"/>
                  <a:pt x="1049560" y="270415"/>
                </a:cubicBezTo>
                <a:cubicBezTo>
                  <a:pt x="1049560" y="341567"/>
                  <a:pt x="992410" y="398717"/>
                  <a:pt x="921258" y="398717"/>
                </a:cubicBezTo>
                <a:cubicBezTo>
                  <a:pt x="850106" y="398717"/>
                  <a:pt x="791242" y="341567"/>
                  <a:pt x="791242" y="270415"/>
                </a:cubicBezTo>
                <a:cubicBezTo>
                  <a:pt x="791242" y="228791"/>
                  <a:pt x="814388" y="196882"/>
                  <a:pt x="844963" y="173355"/>
                </a:cubicBezTo>
                <a:lnTo>
                  <a:pt x="844963" y="0"/>
                </a:lnTo>
                <a:lnTo>
                  <a:pt x="564166" y="0"/>
                </a:lnTo>
                <a:lnTo>
                  <a:pt x="564166" y="173355"/>
                </a:lnTo>
                <a:cubicBezTo>
                  <a:pt x="595598" y="196882"/>
                  <a:pt x="618077" y="228219"/>
                  <a:pt x="617887" y="270415"/>
                </a:cubicBezTo>
                <a:cubicBezTo>
                  <a:pt x="617887" y="341567"/>
                  <a:pt x="560737" y="398717"/>
                  <a:pt x="489585" y="398717"/>
                </a:cubicBezTo>
                <a:cubicBezTo>
                  <a:pt x="418433" y="398717"/>
                  <a:pt x="361283" y="341567"/>
                  <a:pt x="361283" y="270415"/>
                </a:cubicBezTo>
                <a:cubicBezTo>
                  <a:pt x="361283" y="228695"/>
                  <a:pt x="384238" y="196882"/>
                  <a:pt x="415004" y="173355"/>
                </a:cubicBezTo>
                <a:lnTo>
                  <a:pt x="415004" y="0"/>
                </a:lnTo>
                <a:lnTo>
                  <a:pt x="159449" y="0"/>
                </a:lnTo>
                <a:close/>
              </a:path>
            </a:pathLst>
          </a:cu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18" name="Google Shape;618;p7"/>
          <p:cNvSpPr txBox="1"/>
          <p:nvPr>
            <p:ph type="title"/>
          </p:nvPr>
        </p:nvSpPr>
        <p:spPr>
          <a:xfrm>
            <a:off x="1453875" y="1474375"/>
            <a:ext cx="5210100" cy="763500"/>
          </a:xfrm>
          <a:prstGeom prst="rect">
            <a:avLst/>
          </a:prstGeom>
          <a:solidFill>
            <a:schemeClr val="accent3"/>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19" name="Google Shape;619;p7"/>
          <p:cNvSpPr txBox="1"/>
          <p:nvPr>
            <p:ph idx="1" type="body"/>
          </p:nvPr>
        </p:nvSpPr>
        <p:spPr>
          <a:xfrm>
            <a:off x="1453875" y="2294175"/>
            <a:ext cx="7794000" cy="31548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620" name="Google Shape;620;p7"/>
          <p:cNvSpPr/>
          <p:nvPr/>
        </p:nvSpPr>
        <p:spPr>
          <a:xfrm>
            <a:off x="675868" y="5294742"/>
            <a:ext cx="996293" cy="965092"/>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7"/>
          <p:cNvSpPr/>
          <p:nvPr/>
        </p:nvSpPr>
        <p:spPr>
          <a:xfrm>
            <a:off x="10671596" y="185687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22" name="Google Shape;622;p7"/>
          <p:cNvGrpSpPr/>
          <p:nvPr/>
        </p:nvGrpSpPr>
        <p:grpSpPr>
          <a:xfrm>
            <a:off x="10513263" y="21579"/>
            <a:ext cx="1593103" cy="1566927"/>
            <a:chOff x="10354423" y="92326"/>
            <a:chExt cx="1601914" cy="1575434"/>
          </a:xfrm>
        </p:grpSpPr>
        <p:sp>
          <p:nvSpPr>
            <p:cNvPr id="623" name="Google Shape;623;p7"/>
            <p:cNvSpPr/>
            <p:nvPr/>
          </p:nvSpPr>
          <p:spPr>
            <a:xfrm>
              <a:off x="10354423" y="92326"/>
              <a:ext cx="1601914" cy="1575434"/>
            </a:xfrm>
            <a:custGeom>
              <a:rect b="b" l="l" r="r" t="t"/>
              <a:pathLst>
                <a:path extrusionOk="0" h="1575434" w="1601914">
                  <a:moveTo>
                    <a:pt x="436531" y="26289"/>
                  </a:moveTo>
                  <a:lnTo>
                    <a:pt x="1343692" y="915638"/>
                  </a:lnTo>
                  <a:lnTo>
                    <a:pt x="1570768" y="1138333"/>
                  </a:lnTo>
                  <a:lnTo>
                    <a:pt x="1601914" y="1300067"/>
                  </a:lnTo>
                  <a:lnTo>
                    <a:pt x="1434751" y="1276922"/>
                  </a:lnTo>
                  <a:lnTo>
                    <a:pt x="1465802" y="1438751"/>
                  </a:lnTo>
                  <a:lnTo>
                    <a:pt x="1299972" y="1414272"/>
                  </a:lnTo>
                  <a:lnTo>
                    <a:pt x="1331690" y="1575435"/>
                  </a:lnTo>
                  <a:lnTo>
                    <a:pt x="1163479" y="1553432"/>
                  </a:lnTo>
                  <a:lnTo>
                    <a:pt x="33719" y="445865"/>
                  </a:lnTo>
                  <a:lnTo>
                    <a:pt x="0" y="277749"/>
                  </a:lnTo>
                  <a:lnTo>
                    <a:pt x="165449" y="302609"/>
                  </a:lnTo>
                  <a:lnTo>
                    <a:pt x="131826" y="143351"/>
                  </a:lnTo>
                  <a:lnTo>
                    <a:pt x="298228" y="167259"/>
                  </a:lnTo>
                  <a:lnTo>
                    <a:pt x="27251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24" name="Google Shape;624;p7"/>
            <p:cNvGrpSpPr/>
            <p:nvPr/>
          </p:nvGrpSpPr>
          <p:grpSpPr>
            <a:xfrm>
              <a:off x="10369092" y="110424"/>
              <a:ext cx="1412367" cy="1542002"/>
              <a:chOff x="10369092" y="110424"/>
              <a:chExt cx="1412367" cy="1542002"/>
            </a:xfrm>
          </p:grpSpPr>
          <p:sp>
            <p:nvSpPr>
              <p:cNvPr id="625" name="Google Shape;625;p7"/>
              <p:cNvSpPr/>
              <p:nvPr/>
            </p:nvSpPr>
            <p:spPr>
              <a:xfrm>
                <a:off x="10369092" y="373600"/>
                <a:ext cx="67151" cy="199834"/>
              </a:xfrm>
              <a:custGeom>
                <a:rect b="b" l="l" r="r" t="t"/>
                <a:pathLst>
                  <a:path extrusionOk="0" h="199834" w="67151">
                    <a:moveTo>
                      <a:pt x="67151" y="7906"/>
                    </a:moveTo>
                    <a:lnTo>
                      <a:pt x="4476" y="0"/>
                    </a:lnTo>
                    <a:lnTo>
                      <a:pt x="0" y="69628"/>
                    </a:lnTo>
                    <a:lnTo>
                      <a:pt x="18859" y="164687"/>
                    </a:lnTo>
                    <a:lnTo>
                      <a:pt x="54769" y="199835"/>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7"/>
              <p:cNvSpPr/>
              <p:nvPr/>
            </p:nvSpPr>
            <p:spPr>
              <a:xfrm>
                <a:off x="10854296" y="230058"/>
                <a:ext cx="109918" cy="824769"/>
              </a:xfrm>
              <a:custGeom>
                <a:rect b="b" l="l" r="r" t="t"/>
                <a:pathLst>
                  <a:path extrusionOk="0" h="824769" w="109918">
                    <a:moveTo>
                      <a:pt x="49339" y="0"/>
                    </a:moveTo>
                    <a:lnTo>
                      <a:pt x="0" y="765429"/>
                    </a:lnTo>
                    <a:lnTo>
                      <a:pt x="60579" y="824770"/>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7"/>
              <p:cNvSpPr/>
              <p:nvPr/>
            </p:nvSpPr>
            <p:spPr>
              <a:xfrm>
                <a:off x="11507901" y="870900"/>
                <a:ext cx="109918" cy="781526"/>
              </a:xfrm>
              <a:custGeom>
                <a:rect b="b" l="l" r="r" t="t"/>
                <a:pathLst>
                  <a:path extrusionOk="0" h="781526" w="109918">
                    <a:moveTo>
                      <a:pt x="49339" y="0"/>
                    </a:moveTo>
                    <a:lnTo>
                      <a:pt x="0" y="765334"/>
                    </a:lnTo>
                    <a:lnTo>
                      <a:pt x="10096" y="775240"/>
                    </a:lnTo>
                    <a:lnTo>
                      <a:pt x="63341" y="781526"/>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7"/>
              <p:cNvSpPr/>
              <p:nvPr/>
            </p:nvSpPr>
            <p:spPr>
              <a:xfrm>
                <a:off x="10526921" y="246155"/>
                <a:ext cx="91535" cy="487679"/>
              </a:xfrm>
              <a:custGeom>
                <a:rect b="b" l="l" r="r" t="t"/>
                <a:pathLst>
                  <a:path extrusionOk="0" h="487679" w="91535">
                    <a:moveTo>
                      <a:pt x="91536" y="7906"/>
                    </a:moveTo>
                    <a:lnTo>
                      <a:pt x="28861" y="0"/>
                    </a:lnTo>
                    <a:lnTo>
                      <a:pt x="0" y="428339"/>
                    </a:lnTo>
                    <a:lnTo>
                      <a:pt x="60579" y="48768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7"/>
              <p:cNvSpPr/>
              <p:nvPr/>
            </p:nvSpPr>
            <p:spPr>
              <a:xfrm>
                <a:off x="11017935" y="390554"/>
                <a:ext cx="108870" cy="823626"/>
              </a:xfrm>
              <a:custGeom>
                <a:rect b="b" l="l" r="r" t="t"/>
                <a:pathLst>
                  <a:path extrusionOk="0" h="823626" w="108870">
                    <a:moveTo>
                      <a:pt x="49435" y="0"/>
                    </a:moveTo>
                    <a:lnTo>
                      <a:pt x="0" y="765334"/>
                    </a:lnTo>
                    <a:lnTo>
                      <a:pt x="59436" y="823627"/>
                    </a:lnTo>
                    <a:lnTo>
                      <a:pt x="108871"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7"/>
              <p:cNvSpPr/>
              <p:nvPr/>
            </p:nvSpPr>
            <p:spPr>
              <a:xfrm>
                <a:off x="11691067" y="1031301"/>
                <a:ext cx="90392" cy="491204"/>
              </a:xfrm>
              <a:custGeom>
                <a:rect b="b" l="l" r="r" t="t"/>
                <a:pathLst>
                  <a:path extrusionOk="0" h="491204" w="90392">
                    <a:moveTo>
                      <a:pt x="29813" y="0"/>
                    </a:moveTo>
                    <a:lnTo>
                      <a:pt x="0" y="481013"/>
                    </a:lnTo>
                    <a:lnTo>
                      <a:pt x="5905" y="481679"/>
                    </a:lnTo>
                    <a:lnTo>
                      <a:pt x="62579" y="491204"/>
                    </a:lnTo>
                    <a:lnTo>
                      <a:pt x="90392"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7"/>
              <p:cNvSpPr/>
              <p:nvPr/>
            </p:nvSpPr>
            <p:spPr>
              <a:xfrm>
                <a:off x="10690656" y="110424"/>
                <a:ext cx="109918" cy="783907"/>
              </a:xfrm>
              <a:custGeom>
                <a:rect b="b" l="l" r="r" t="t"/>
                <a:pathLst>
                  <a:path extrusionOk="0" h="783907" w="109918">
                    <a:moveTo>
                      <a:pt x="99822" y="8668"/>
                    </a:moveTo>
                    <a:lnTo>
                      <a:pt x="46673" y="0"/>
                    </a:lnTo>
                    <a:lnTo>
                      <a:pt x="0" y="724567"/>
                    </a:lnTo>
                    <a:lnTo>
                      <a:pt x="60484" y="783907"/>
                    </a:lnTo>
                    <a:lnTo>
                      <a:pt x="109919" y="1857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7"/>
              <p:cNvSpPr/>
              <p:nvPr/>
            </p:nvSpPr>
            <p:spPr>
              <a:xfrm>
                <a:off x="11345309" y="711451"/>
                <a:ext cx="108775" cy="823626"/>
              </a:xfrm>
              <a:custGeom>
                <a:rect b="b" l="l" r="r" t="t"/>
                <a:pathLst>
                  <a:path extrusionOk="0" h="823626" w="108775">
                    <a:moveTo>
                      <a:pt x="49435" y="0"/>
                    </a:moveTo>
                    <a:lnTo>
                      <a:pt x="0" y="765429"/>
                    </a:lnTo>
                    <a:lnTo>
                      <a:pt x="59436" y="823627"/>
                    </a:lnTo>
                    <a:lnTo>
                      <a:pt x="108775"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7"/>
              <p:cNvSpPr/>
              <p:nvPr/>
            </p:nvSpPr>
            <p:spPr>
              <a:xfrm>
                <a:off x="11181670" y="551051"/>
                <a:ext cx="108775" cy="823626"/>
              </a:xfrm>
              <a:custGeom>
                <a:rect b="b" l="l" r="r" t="t"/>
                <a:pathLst>
                  <a:path extrusionOk="0" h="823626" w="108775">
                    <a:moveTo>
                      <a:pt x="49339" y="0"/>
                    </a:moveTo>
                    <a:lnTo>
                      <a:pt x="0" y="765334"/>
                    </a:lnTo>
                    <a:lnTo>
                      <a:pt x="59436" y="823627"/>
                    </a:lnTo>
                    <a:lnTo>
                      <a:pt x="108775" y="58198"/>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34" name="Google Shape;634;p7"/>
          <p:cNvSpPr/>
          <p:nvPr/>
        </p:nvSpPr>
        <p:spPr>
          <a:xfrm>
            <a:off x="10755496" y="5336434"/>
            <a:ext cx="881708" cy="88171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636" name="Shape 636"/>
        <p:cNvGrpSpPr/>
        <p:nvPr/>
      </p:nvGrpSpPr>
      <p:grpSpPr>
        <a:xfrm>
          <a:off x="0" y="0"/>
          <a:ext cx="0" cy="0"/>
          <a:chOff x="0" y="0"/>
          <a:chExt cx="0" cy="0"/>
        </a:xfrm>
      </p:grpSpPr>
      <p:grpSp>
        <p:nvGrpSpPr>
          <p:cNvPr id="637" name="Google Shape;637;p8"/>
          <p:cNvGrpSpPr/>
          <p:nvPr/>
        </p:nvGrpSpPr>
        <p:grpSpPr>
          <a:xfrm>
            <a:off x="0" y="-2400"/>
            <a:ext cx="12191929" cy="6861926"/>
            <a:chOff x="0" y="-2400"/>
            <a:chExt cx="12191929" cy="6861926"/>
          </a:xfrm>
        </p:grpSpPr>
        <p:sp>
          <p:nvSpPr>
            <p:cNvPr id="638" name="Google Shape;638;p8"/>
            <p:cNvSpPr/>
            <p:nvPr/>
          </p:nvSpPr>
          <p:spPr>
            <a:xfrm>
              <a:off x="0"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8"/>
            <p:cNvSpPr/>
            <p:nvPr/>
          </p:nvSpPr>
          <p:spPr>
            <a:xfrm>
              <a:off x="1625593"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8"/>
            <p:cNvSpPr/>
            <p:nvPr/>
          </p:nvSpPr>
          <p:spPr>
            <a:xfrm>
              <a:off x="3251186"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8"/>
            <p:cNvSpPr/>
            <p:nvPr/>
          </p:nvSpPr>
          <p:spPr>
            <a:xfrm>
              <a:off x="4876779"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8"/>
            <p:cNvSpPr/>
            <p:nvPr/>
          </p:nvSpPr>
          <p:spPr>
            <a:xfrm>
              <a:off x="6502372"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8"/>
            <p:cNvSpPr/>
            <p:nvPr/>
          </p:nvSpPr>
          <p:spPr>
            <a:xfrm>
              <a:off x="8127964"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8"/>
            <p:cNvSpPr/>
            <p:nvPr/>
          </p:nvSpPr>
          <p:spPr>
            <a:xfrm>
              <a:off x="9753557"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8"/>
            <p:cNvSpPr/>
            <p:nvPr/>
          </p:nvSpPr>
          <p:spPr>
            <a:xfrm>
              <a:off x="11379150" y="-2400"/>
              <a:ext cx="812700" cy="586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8"/>
            <p:cNvSpPr/>
            <p:nvPr/>
          </p:nvSpPr>
          <p:spPr>
            <a:xfrm>
              <a:off x="812797"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8"/>
            <p:cNvSpPr/>
            <p:nvPr/>
          </p:nvSpPr>
          <p:spPr>
            <a:xfrm>
              <a:off x="2438390"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8"/>
            <p:cNvSpPr/>
            <p:nvPr/>
          </p:nvSpPr>
          <p:spPr>
            <a:xfrm>
              <a:off x="4063983"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8"/>
            <p:cNvSpPr/>
            <p:nvPr/>
          </p:nvSpPr>
          <p:spPr>
            <a:xfrm>
              <a:off x="5689577"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8"/>
            <p:cNvSpPr/>
            <p:nvPr/>
          </p:nvSpPr>
          <p:spPr>
            <a:xfrm>
              <a:off x="7315170"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8"/>
            <p:cNvSpPr/>
            <p:nvPr/>
          </p:nvSpPr>
          <p:spPr>
            <a:xfrm>
              <a:off x="8940764"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8"/>
            <p:cNvSpPr/>
            <p:nvPr/>
          </p:nvSpPr>
          <p:spPr>
            <a:xfrm>
              <a:off x="10566357" y="5841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53" name="Google Shape;653;p8"/>
            <p:cNvGrpSpPr/>
            <p:nvPr/>
          </p:nvGrpSpPr>
          <p:grpSpPr>
            <a:xfrm>
              <a:off x="0" y="1396800"/>
              <a:ext cx="12191854" cy="1625400"/>
              <a:chOff x="0" y="0"/>
              <a:chExt cx="12191854" cy="1625400"/>
            </a:xfrm>
          </p:grpSpPr>
          <p:sp>
            <p:nvSpPr>
              <p:cNvPr id="654" name="Google Shape;654;p8"/>
              <p:cNvSpPr/>
              <p:nvPr/>
            </p:nvSpPr>
            <p:spPr>
              <a:xfrm>
                <a:off x="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8"/>
              <p:cNvSpPr/>
              <p:nvPr/>
            </p:nvSpPr>
            <p:spPr>
              <a:xfrm>
                <a:off x="1625593"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8"/>
              <p:cNvSpPr/>
              <p:nvPr/>
            </p:nvSpPr>
            <p:spPr>
              <a:xfrm>
                <a:off x="325118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8"/>
              <p:cNvSpPr/>
              <p:nvPr/>
            </p:nvSpPr>
            <p:spPr>
              <a:xfrm>
                <a:off x="487678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8"/>
              <p:cNvSpPr/>
              <p:nvPr/>
            </p:nvSpPr>
            <p:spPr>
              <a:xfrm>
                <a:off x="650237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8"/>
              <p:cNvSpPr/>
              <p:nvPr/>
            </p:nvSpPr>
            <p:spPr>
              <a:xfrm>
                <a:off x="812796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8"/>
              <p:cNvSpPr/>
              <p:nvPr/>
            </p:nvSpPr>
            <p:spPr>
              <a:xfrm>
                <a:off x="975356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8"/>
              <p:cNvSpPr/>
              <p:nvPr/>
            </p:nvSpPr>
            <p:spPr>
              <a:xfrm>
                <a:off x="1137915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 name="Google Shape;662;p8"/>
              <p:cNvSpPr/>
              <p:nvPr/>
            </p:nvSpPr>
            <p:spPr>
              <a:xfrm>
                <a:off x="81279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8"/>
              <p:cNvSpPr/>
              <p:nvPr/>
            </p:nvSpPr>
            <p:spPr>
              <a:xfrm>
                <a:off x="243839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8"/>
              <p:cNvSpPr/>
              <p:nvPr/>
            </p:nvSpPr>
            <p:spPr>
              <a:xfrm>
                <a:off x="4063983"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8"/>
              <p:cNvSpPr/>
              <p:nvPr/>
            </p:nvSpPr>
            <p:spPr>
              <a:xfrm>
                <a:off x="568957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 name="Google Shape;666;p8"/>
              <p:cNvSpPr/>
              <p:nvPr/>
            </p:nvSpPr>
            <p:spPr>
              <a:xfrm>
                <a:off x="731517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 name="Google Shape;667;p8"/>
              <p:cNvSpPr/>
              <p:nvPr/>
            </p:nvSpPr>
            <p:spPr>
              <a:xfrm>
                <a:off x="8940764"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8"/>
              <p:cNvSpPr/>
              <p:nvPr/>
            </p:nvSpPr>
            <p:spPr>
              <a:xfrm>
                <a:off x="1056635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9" name="Google Shape;669;p8"/>
            <p:cNvGrpSpPr/>
            <p:nvPr/>
          </p:nvGrpSpPr>
          <p:grpSpPr>
            <a:xfrm>
              <a:off x="0" y="3022200"/>
              <a:ext cx="12191854" cy="1625400"/>
              <a:chOff x="0" y="0"/>
              <a:chExt cx="12191854" cy="1625400"/>
            </a:xfrm>
          </p:grpSpPr>
          <p:sp>
            <p:nvSpPr>
              <p:cNvPr id="670" name="Google Shape;670;p8"/>
              <p:cNvSpPr/>
              <p:nvPr/>
            </p:nvSpPr>
            <p:spPr>
              <a:xfrm>
                <a:off x="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8"/>
              <p:cNvSpPr/>
              <p:nvPr/>
            </p:nvSpPr>
            <p:spPr>
              <a:xfrm>
                <a:off x="1625593"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8"/>
              <p:cNvSpPr/>
              <p:nvPr/>
            </p:nvSpPr>
            <p:spPr>
              <a:xfrm>
                <a:off x="325118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8"/>
              <p:cNvSpPr/>
              <p:nvPr/>
            </p:nvSpPr>
            <p:spPr>
              <a:xfrm>
                <a:off x="487678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8"/>
              <p:cNvSpPr/>
              <p:nvPr/>
            </p:nvSpPr>
            <p:spPr>
              <a:xfrm>
                <a:off x="650237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8"/>
              <p:cNvSpPr/>
              <p:nvPr/>
            </p:nvSpPr>
            <p:spPr>
              <a:xfrm>
                <a:off x="812796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8"/>
              <p:cNvSpPr/>
              <p:nvPr/>
            </p:nvSpPr>
            <p:spPr>
              <a:xfrm>
                <a:off x="975356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 name="Google Shape;677;p8"/>
              <p:cNvSpPr/>
              <p:nvPr/>
            </p:nvSpPr>
            <p:spPr>
              <a:xfrm>
                <a:off x="1137915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 name="Google Shape;678;p8"/>
              <p:cNvSpPr/>
              <p:nvPr/>
            </p:nvSpPr>
            <p:spPr>
              <a:xfrm>
                <a:off x="81279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 name="Google Shape;679;p8"/>
              <p:cNvSpPr/>
              <p:nvPr/>
            </p:nvSpPr>
            <p:spPr>
              <a:xfrm>
                <a:off x="243839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8"/>
              <p:cNvSpPr/>
              <p:nvPr/>
            </p:nvSpPr>
            <p:spPr>
              <a:xfrm>
                <a:off x="4063983"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8"/>
              <p:cNvSpPr/>
              <p:nvPr/>
            </p:nvSpPr>
            <p:spPr>
              <a:xfrm>
                <a:off x="568957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8"/>
              <p:cNvSpPr/>
              <p:nvPr/>
            </p:nvSpPr>
            <p:spPr>
              <a:xfrm>
                <a:off x="731517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8"/>
              <p:cNvSpPr/>
              <p:nvPr/>
            </p:nvSpPr>
            <p:spPr>
              <a:xfrm>
                <a:off x="8940764"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8"/>
              <p:cNvSpPr/>
              <p:nvPr/>
            </p:nvSpPr>
            <p:spPr>
              <a:xfrm>
                <a:off x="1056635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5" name="Google Shape;685;p8"/>
            <p:cNvGrpSpPr/>
            <p:nvPr/>
          </p:nvGrpSpPr>
          <p:grpSpPr>
            <a:xfrm>
              <a:off x="0" y="4647600"/>
              <a:ext cx="12191854" cy="1625400"/>
              <a:chOff x="0" y="0"/>
              <a:chExt cx="12191854" cy="1625400"/>
            </a:xfrm>
          </p:grpSpPr>
          <p:sp>
            <p:nvSpPr>
              <p:cNvPr id="686" name="Google Shape;686;p8"/>
              <p:cNvSpPr/>
              <p:nvPr/>
            </p:nvSpPr>
            <p:spPr>
              <a:xfrm>
                <a:off x="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 name="Google Shape;687;p8"/>
              <p:cNvSpPr/>
              <p:nvPr/>
            </p:nvSpPr>
            <p:spPr>
              <a:xfrm>
                <a:off x="1625593"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 name="Google Shape;688;p8"/>
              <p:cNvSpPr/>
              <p:nvPr/>
            </p:nvSpPr>
            <p:spPr>
              <a:xfrm>
                <a:off x="325118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8"/>
              <p:cNvSpPr/>
              <p:nvPr/>
            </p:nvSpPr>
            <p:spPr>
              <a:xfrm>
                <a:off x="487678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8"/>
              <p:cNvSpPr/>
              <p:nvPr/>
            </p:nvSpPr>
            <p:spPr>
              <a:xfrm>
                <a:off x="650237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8"/>
              <p:cNvSpPr/>
              <p:nvPr/>
            </p:nvSpPr>
            <p:spPr>
              <a:xfrm>
                <a:off x="812796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8"/>
              <p:cNvSpPr/>
              <p:nvPr/>
            </p:nvSpPr>
            <p:spPr>
              <a:xfrm>
                <a:off x="975356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8"/>
              <p:cNvSpPr/>
              <p:nvPr/>
            </p:nvSpPr>
            <p:spPr>
              <a:xfrm>
                <a:off x="1137915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8"/>
              <p:cNvSpPr/>
              <p:nvPr/>
            </p:nvSpPr>
            <p:spPr>
              <a:xfrm>
                <a:off x="81279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8"/>
              <p:cNvSpPr/>
              <p:nvPr/>
            </p:nvSpPr>
            <p:spPr>
              <a:xfrm>
                <a:off x="243839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 name="Google Shape;696;p8"/>
              <p:cNvSpPr/>
              <p:nvPr/>
            </p:nvSpPr>
            <p:spPr>
              <a:xfrm>
                <a:off x="4063983"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8"/>
              <p:cNvSpPr/>
              <p:nvPr/>
            </p:nvSpPr>
            <p:spPr>
              <a:xfrm>
                <a:off x="568957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8"/>
              <p:cNvSpPr/>
              <p:nvPr/>
            </p:nvSpPr>
            <p:spPr>
              <a:xfrm>
                <a:off x="7315170"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8"/>
              <p:cNvSpPr/>
              <p:nvPr/>
            </p:nvSpPr>
            <p:spPr>
              <a:xfrm>
                <a:off x="8940764"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8"/>
              <p:cNvSpPr/>
              <p:nvPr/>
            </p:nvSpPr>
            <p:spPr>
              <a:xfrm>
                <a:off x="10566357" y="81270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1" name="Google Shape;701;p8"/>
            <p:cNvGrpSpPr/>
            <p:nvPr/>
          </p:nvGrpSpPr>
          <p:grpSpPr>
            <a:xfrm>
              <a:off x="75" y="6273000"/>
              <a:ext cx="12191854" cy="586526"/>
              <a:chOff x="0" y="0"/>
              <a:chExt cx="12191854" cy="812700"/>
            </a:xfrm>
          </p:grpSpPr>
          <p:sp>
            <p:nvSpPr>
              <p:cNvPr id="702" name="Google Shape;702;p8"/>
              <p:cNvSpPr/>
              <p:nvPr/>
            </p:nvSpPr>
            <p:spPr>
              <a:xfrm>
                <a:off x="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8"/>
              <p:cNvSpPr/>
              <p:nvPr/>
            </p:nvSpPr>
            <p:spPr>
              <a:xfrm>
                <a:off x="1625593"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 name="Google Shape;704;p8"/>
              <p:cNvSpPr/>
              <p:nvPr/>
            </p:nvSpPr>
            <p:spPr>
              <a:xfrm>
                <a:off x="325118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 name="Google Shape;705;p8"/>
              <p:cNvSpPr/>
              <p:nvPr/>
            </p:nvSpPr>
            <p:spPr>
              <a:xfrm>
                <a:off x="487678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8"/>
              <p:cNvSpPr/>
              <p:nvPr/>
            </p:nvSpPr>
            <p:spPr>
              <a:xfrm>
                <a:off x="650237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8"/>
              <p:cNvSpPr/>
              <p:nvPr/>
            </p:nvSpPr>
            <p:spPr>
              <a:xfrm>
                <a:off x="8127967"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8"/>
              <p:cNvSpPr/>
              <p:nvPr/>
            </p:nvSpPr>
            <p:spPr>
              <a:xfrm>
                <a:off x="9753560"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8"/>
              <p:cNvSpPr/>
              <p:nvPr/>
            </p:nvSpPr>
            <p:spPr>
              <a:xfrm>
                <a:off x="11379154" y="0"/>
                <a:ext cx="812700" cy="8127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710" name="Google Shape;710;p8"/>
          <p:cNvSpPr/>
          <p:nvPr/>
        </p:nvSpPr>
        <p:spPr>
          <a:xfrm>
            <a:off x="1219163" y="911863"/>
            <a:ext cx="9753600" cy="50334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711" name="Google Shape;711;p8"/>
          <p:cNvSpPr txBox="1"/>
          <p:nvPr>
            <p:ph type="title"/>
          </p:nvPr>
        </p:nvSpPr>
        <p:spPr>
          <a:xfrm>
            <a:off x="1542300" y="1696200"/>
            <a:ext cx="9107400" cy="3160800"/>
          </a:xfrm>
          <a:prstGeom prst="rect">
            <a:avLst/>
          </a:prstGeom>
        </p:spPr>
        <p:txBody>
          <a:bodyPr anchorCtr="0" anchor="ctr" bIns="121900" lIns="121900" spcFirstLastPara="1" rIns="121900" wrap="square" tIns="121900">
            <a:noAutofit/>
          </a:bodyPr>
          <a:lstStyle>
            <a:lvl1pPr lvl="0" rtl="0" algn="ctr">
              <a:lnSpc>
                <a:spcPct val="80000"/>
              </a:lnSpc>
              <a:spcBef>
                <a:spcPts val="0"/>
              </a:spcBef>
              <a:spcAft>
                <a:spcPts val="0"/>
              </a:spcAft>
              <a:buSzPts val="5000"/>
              <a:buNone/>
              <a:defRPr sz="45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712" name="Google Shape;712;p8"/>
          <p:cNvSpPr txBox="1"/>
          <p:nvPr>
            <p:ph idx="1" type="subTitle"/>
          </p:nvPr>
        </p:nvSpPr>
        <p:spPr>
          <a:xfrm>
            <a:off x="2562600" y="5047125"/>
            <a:ext cx="7066800" cy="528600"/>
          </a:xfrm>
          <a:prstGeom prst="rect">
            <a:avLst/>
          </a:prstGeom>
          <a:solidFill>
            <a:schemeClr val="accent3"/>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lvl="0" rtl="0" algn="ctr">
              <a:lnSpc>
                <a:spcPct val="100000"/>
              </a:lnSpc>
              <a:spcBef>
                <a:spcPts val="0"/>
              </a:spcBef>
              <a:spcAft>
                <a:spcPts val="0"/>
              </a:spcAft>
              <a:buSzPts val="2000"/>
              <a:buNone/>
              <a:defRPr b="1" sz="1500">
                <a:solidFill>
                  <a:srgbClr val="000000"/>
                </a:solidFill>
              </a:defRPr>
            </a:lvl1pPr>
            <a:lvl2pPr lvl="1" rtl="0" algn="r">
              <a:lnSpc>
                <a:spcPct val="100000"/>
              </a:lnSpc>
              <a:spcBef>
                <a:spcPts val="0"/>
              </a:spcBef>
              <a:spcAft>
                <a:spcPts val="0"/>
              </a:spcAft>
              <a:buSzPts val="2000"/>
              <a:buNone/>
              <a:defRPr/>
            </a:lvl2pPr>
            <a:lvl3pPr lvl="2" rtl="0" algn="r">
              <a:lnSpc>
                <a:spcPct val="100000"/>
              </a:lnSpc>
              <a:spcBef>
                <a:spcPts val="0"/>
              </a:spcBef>
              <a:spcAft>
                <a:spcPts val="0"/>
              </a:spcAft>
              <a:buSzPts val="2000"/>
              <a:buNone/>
              <a:defRPr/>
            </a:lvl3pPr>
            <a:lvl4pPr lvl="3" rtl="0" algn="r">
              <a:lnSpc>
                <a:spcPct val="100000"/>
              </a:lnSpc>
              <a:spcBef>
                <a:spcPts val="0"/>
              </a:spcBef>
              <a:spcAft>
                <a:spcPts val="0"/>
              </a:spcAft>
              <a:buSzPts val="2000"/>
              <a:buNone/>
              <a:defRPr/>
            </a:lvl4pPr>
            <a:lvl5pPr lvl="4" rtl="0" algn="r">
              <a:lnSpc>
                <a:spcPct val="100000"/>
              </a:lnSpc>
              <a:spcBef>
                <a:spcPts val="0"/>
              </a:spcBef>
              <a:spcAft>
                <a:spcPts val="0"/>
              </a:spcAft>
              <a:buSzPts val="2000"/>
              <a:buNone/>
              <a:defRPr/>
            </a:lvl5pPr>
            <a:lvl6pPr lvl="5" rtl="0" algn="r">
              <a:lnSpc>
                <a:spcPct val="100000"/>
              </a:lnSpc>
              <a:spcBef>
                <a:spcPts val="0"/>
              </a:spcBef>
              <a:spcAft>
                <a:spcPts val="0"/>
              </a:spcAft>
              <a:buSzPts val="2000"/>
              <a:buNone/>
              <a:defRPr/>
            </a:lvl6pPr>
            <a:lvl7pPr lvl="6" rtl="0" algn="r">
              <a:lnSpc>
                <a:spcPct val="100000"/>
              </a:lnSpc>
              <a:spcBef>
                <a:spcPts val="0"/>
              </a:spcBef>
              <a:spcAft>
                <a:spcPts val="0"/>
              </a:spcAft>
              <a:buSzPts val="2000"/>
              <a:buNone/>
              <a:defRPr/>
            </a:lvl7pPr>
            <a:lvl8pPr lvl="7" rtl="0" algn="r">
              <a:lnSpc>
                <a:spcPct val="100000"/>
              </a:lnSpc>
              <a:spcBef>
                <a:spcPts val="0"/>
              </a:spcBef>
              <a:spcAft>
                <a:spcPts val="0"/>
              </a:spcAft>
              <a:buSzPts val="2000"/>
              <a:buNone/>
              <a:defRPr/>
            </a:lvl8pPr>
            <a:lvl9pPr lvl="8" rtl="0" algn="r">
              <a:lnSpc>
                <a:spcPct val="100000"/>
              </a:lnSpc>
              <a:spcBef>
                <a:spcPts val="0"/>
              </a:spcBef>
              <a:spcAft>
                <a:spcPts val="0"/>
              </a:spcAft>
              <a:buSzPts val="2000"/>
              <a:buNone/>
              <a:defRPr/>
            </a:lvl9pPr>
          </a:lstStyle>
          <a:p/>
        </p:txBody>
      </p:sp>
      <p:sp>
        <p:nvSpPr>
          <p:cNvPr id="713" name="Google Shape;713;p8"/>
          <p:cNvSpPr/>
          <p:nvPr/>
        </p:nvSpPr>
        <p:spPr>
          <a:xfrm>
            <a:off x="9522894" y="267773"/>
            <a:ext cx="1482518" cy="1436503"/>
          </a:xfrm>
          <a:custGeom>
            <a:rect b="b" l="l" r="r" t="t"/>
            <a:pathLst>
              <a:path extrusionOk="0" h="330041" w="340613">
                <a:moveTo>
                  <a:pt x="126873" y="330041"/>
                </a:moveTo>
                <a:lnTo>
                  <a:pt x="124206" y="236792"/>
                </a:lnTo>
                <a:lnTo>
                  <a:pt x="38195" y="272986"/>
                </a:lnTo>
                <a:lnTo>
                  <a:pt x="90773" y="195929"/>
                </a:lnTo>
                <a:lnTo>
                  <a:pt x="0" y="174689"/>
                </a:lnTo>
                <a:lnTo>
                  <a:pt x="87821" y="143351"/>
                </a:lnTo>
                <a:lnTo>
                  <a:pt x="26765" y="72771"/>
                </a:lnTo>
                <a:lnTo>
                  <a:pt x="116300" y="98965"/>
                </a:lnTo>
                <a:lnTo>
                  <a:pt x="108395" y="6001"/>
                </a:lnTo>
                <a:lnTo>
                  <a:pt x="165449" y="79819"/>
                </a:lnTo>
                <a:lnTo>
                  <a:pt x="213741" y="0"/>
                </a:lnTo>
                <a:lnTo>
                  <a:pt x="216408" y="93250"/>
                </a:lnTo>
                <a:lnTo>
                  <a:pt x="302419" y="57055"/>
                </a:lnTo>
                <a:lnTo>
                  <a:pt x="249841" y="134112"/>
                </a:lnTo>
                <a:lnTo>
                  <a:pt x="340614" y="155258"/>
                </a:lnTo>
                <a:lnTo>
                  <a:pt x="252793" y="186690"/>
                </a:lnTo>
                <a:lnTo>
                  <a:pt x="313849" y="257270"/>
                </a:lnTo>
                <a:lnTo>
                  <a:pt x="224314" y="231076"/>
                </a:lnTo>
                <a:lnTo>
                  <a:pt x="232220" y="324041"/>
                </a:lnTo>
                <a:lnTo>
                  <a:pt x="175165" y="250222"/>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8"/>
          <p:cNvSpPr/>
          <p:nvPr/>
        </p:nvSpPr>
        <p:spPr>
          <a:xfrm>
            <a:off x="287667" y="5025191"/>
            <a:ext cx="1605968" cy="1605972"/>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15" name="Google Shape;715;p8"/>
          <p:cNvGrpSpPr/>
          <p:nvPr/>
        </p:nvGrpSpPr>
        <p:grpSpPr>
          <a:xfrm rot="-2133460">
            <a:off x="548539" y="905359"/>
            <a:ext cx="2158760" cy="556048"/>
            <a:chOff x="2225729" y="3287904"/>
            <a:chExt cx="2158841" cy="556069"/>
          </a:xfrm>
        </p:grpSpPr>
        <p:sp>
          <p:nvSpPr>
            <p:cNvPr id="716" name="Google Shape;716;p8"/>
            <p:cNvSpPr/>
            <p:nvPr/>
          </p:nvSpPr>
          <p:spPr>
            <a:xfrm>
              <a:off x="2225729" y="3287904"/>
              <a:ext cx="2158841" cy="556069"/>
            </a:xfrm>
            <a:custGeom>
              <a:rect b="b" l="l" r="r" t="t"/>
              <a:pathLst>
                <a:path extrusionOk="0" h="556069" w="2158841">
                  <a:moveTo>
                    <a:pt x="0" y="8477"/>
                  </a:moveTo>
                  <a:lnTo>
                    <a:pt x="2096" y="556070"/>
                  </a:lnTo>
                  <a:lnTo>
                    <a:pt x="1254157" y="551212"/>
                  </a:lnTo>
                  <a:lnTo>
                    <a:pt x="1876425" y="548735"/>
                  </a:lnTo>
                  <a:cubicBezTo>
                    <a:pt x="1878711" y="520351"/>
                    <a:pt x="1881854" y="484727"/>
                    <a:pt x="1883093" y="474536"/>
                  </a:cubicBezTo>
                  <a:cubicBezTo>
                    <a:pt x="1892141" y="402241"/>
                    <a:pt x="1949768" y="395097"/>
                    <a:pt x="1974913" y="340424"/>
                  </a:cubicBezTo>
                  <a:cubicBezTo>
                    <a:pt x="1989392" y="308991"/>
                    <a:pt x="2003584" y="205454"/>
                    <a:pt x="2009108" y="168402"/>
                  </a:cubicBezTo>
                  <a:cubicBezTo>
                    <a:pt x="2020253" y="94488"/>
                    <a:pt x="2088547" y="114014"/>
                    <a:pt x="2124266" y="86106"/>
                  </a:cubicBezTo>
                  <a:cubicBezTo>
                    <a:pt x="2135886" y="77057"/>
                    <a:pt x="2148364" y="40767"/>
                    <a:pt x="2158842" y="0"/>
                  </a:cubicBezTo>
                  <a:lnTo>
                    <a:pt x="1201007" y="3715"/>
                  </a:lnTo>
                  <a:lnTo>
                    <a:pt x="0" y="847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7" name="Google Shape;717;p8"/>
            <p:cNvSpPr/>
            <p:nvPr/>
          </p:nvSpPr>
          <p:spPr>
            <a:xfrm>
              <a:off x="2485286" y="3412396"/>
              <a:ext cx="307085" cy="307085"/>
            </a:xfrm>
            <a:custGeom>
              <a:rect b="b" l="l" r="r" t="t"/>
              <a:pathLst>
                <a:path extrusionOk="0" h="307085" w="307085">
                  <a:moveTo>
                    <a:pt x="0" y="307086"/>
                  </a:moveTo>
                  <a:cubicBezTo>
                    <a:pt x="0" y="307086"/>
                    <a:pt x="76962" y="230314"/>
                    <a:pt x="76962" y="153543"/>
                  </a:cubicBezTo>
                  <a:cubicBezTo>
                    <a:pt x="76962" y="76771"/>
                    <a:pt x="0" y="0"/>
                    <a:pt x="0" y="0"/>
                  </a:cubicBezTo>
                  <a:cubicBezTo>
                    <a:pt x="0" y="0"/>
                    <a:pt x="76772"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772" y="230124"/>
                    <a:pt x="0" y="307086"/>
                    <a:pt x="0" y="307086"/>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8"/>
            <p:cNvSpPr/>
            <p:nvPr/>
          </p:nvSpPr>
          <p:spPr>
            <a:xfrm>
              <a:off x="3011828" y="3348769"/>
              <a:ext cx="434339" cy="43434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8"/>
            <p:cNvSpPr/>
            <p:nvPr/>
          </p:nvSpPr>
          <p:spPr>
            <a:xfrm>
              <a:off x="3665433" y="3412396"/>
              <a:ext cx="307086" cy="307085"/>
            </a:xfrm>
            <a:custGeom>
              <a:rect b="b" l="l" r="r" t="t"/>
              <a:pathLst>
                <a:path extrusionOk="0" h="307085" w="307086">
                  <a:moveTo>
                    <a:pt x="0" y="307086"/>
                  </a:moveTo>
                  <a:cubicBezTo>
                    <a:pt x="0" y="307086"/>
                    <a:pt x="76962" y="230314"/>
                    <a:pt x="76962" y="153543"/>
                  </a:cubicBezTo>
                  <a:cubicBezTo>
                    <a:pt x="76962" y="76771"/>
                    <a:pt x="0" y="0"/>
                    <a:pt x="0" y="0"/>
                  </a:cubicBezTo>
                  <a:cubicBezTo>
                    <a:pt x="0" y="0"/>
                    <a:pt x="76771"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867" y="230124"/>
                    <a:pt x="0" y="307086"/>
                    <a:pt x="0" y="307086"/>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20" name="Google Shape;720;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bg>
      <p:bgPr>
        <a:solidFill>
          <a:schemeClr val="accent3"/>
        </a:solidFill>
      </p:bgPr>
    </p:bg>
    <p:spTree>
      <p:nvGrpSpPr>
        <p:cNvPr id="721" name="Shape 721"/>
        <p:cNvGrpSpPr/>
        <p:nvPr/>
      </p:nvGrpSpPr>
      <p:grpSpPr>
        <a:xfrm>
          <a:off x="0" y="0"/>
          <a:ext cx="0" cy="0"/>
          <a:chOff x="0" y="0"/>
          <a:chExt cx="0" cy="0"/>
        </a:xfrm>
      </p:grpSpPr>
      <p:grpSp>
        <p:nvGrpSpPr>
          <p:cNvPr id="722" name="Google Shape;722;p9"/>
          <p:cNvGrpSpPr/>
          <p:nvPr/>
        </p:nvGrpSpPr>
        <p:grpSpPr>
          <a:xfrm>
            <a:off x="14262" y="21569"/>
            <a:ext cx="12190197" cy="6762525"/>
            <a:chOff x="-61938" y="-54631"/>
            <a:chExt cx="12190197" cy="6762525"/>
          </a:xfrm>
        </p:grpSpPr>
        <p:sp>
          <p:nvSpPr>
            <p:cNvPr id="723" name="Google Shape;723;p9"/>
            <p:cNvSpPr/>
            <p:nvPr/>
          </p:nvSpPr>
          <p:spPr>
            <a:xfrm>
              <a:off x="7454713" y="3360655"/>
              <a:ext cx="104180" cy="112133"/>
            </a:xfrm>
            <a:custGeom>
              <a:rect b="b" l="l" r="r" t="t"/>
              <a:pathLst>
                <a:path extrusionOk="0" h="115900" w="107680">
                  <a:moveTo>
                    <a:pt x="43462" y="1041"/>
                  </a:moveTo>
                  <a:cubicBezTo>
                    <a:pt x="-23022" y="11138"/>
                    <a:pt x="-7846" y="108483"/>
                    <a:pt x="52606" y="115341"/>
                  </a:cubicBezTo>
                  <a:cubicBezTo>
                    <a:pt x="60162" y="116491"/>
                    <a:pt x="67910" y="115862"/>
                    <a:pt x="75212" y="113500"/>
                  </a:cubicBezTo>
                  <a:cubicBezTo>
                    <a:pt x="133569" y="95656"/>
                    <a:pt x="107343" y="-11659"/>
                    <a:pt x="43462" y="104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24" name="Google Shape;724;p9"/>
            <p:cNvSpPr/>
            <p:nvPr/>
          </p:nvSpPr>
          <p:spPr>
            <a:xfrm>
              <a:off x="1893342" y="1365537"/>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25" name="Google Shape;725;p9"/>
            <p:cNvSpPr/>
            <p:nvPr/>
          </p:nvSpPr>
          <p:spPr>
            <a:xfrm>
              <a:off x="1960217" y="4213916"/>
              <a:ext cx="104156" cy="103402"/>
            </a:xfrm>
            <a:custGeom>
              <a:rect b="b" l="l" r="r" t="t"/>
              <a:pathLst>
                <a:path extrusionOk="0" h="106875" w="107655">
                  <a:moveTo>
                    <a:pt x="9677" y="89227"/>
                  </a:moveTo>
                  <a:cubicBezTo>
                    <a:pt x="43331" y="136281"/>
                    <a:pt x="132105" y="80210"/>
                    <a:pt x="101243" y="26680"/>
                  </a:cubicBezTo>
                  <a:cubicBezTo>
                    <a:pt x="72097" y="-30089"/>
                    <a:pt x="-10770" y="13027"/>
                    <a:pt x="1168" y="69479"/>
                  </a:cubicBezTo>
                  <a:cubicBezTo>
                    <a:pt x="2431" y="76635"/>
                    <a:pt x="5346" y="83398"/>
                    <a:pt x="9677" y="892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26" name="Google Shape;726;p9"/>
            <p:cNvSpPr/>
            <p:nvPr/>
          </p:nvSpPr>
          <p:spPr>
            <a:xfrm>
              <a:off x="3055341" y="419220"/>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27" name="Google Shape;727;p9"/>
            <p:cNvSpPr/>
            <p:nvPr/>
          </p:nvSpPr>
          <p:spPr>
            <a:xfrm>
              <a:off x="343516" y="3815082"/>
              <a:ext cx="114569" cy="110318"/>
            </a:xfrm>
            <a:custGeom>
              <a:rect b="b" l="l" r="r" t="t"/>
              <a:pathLst>
                <a:path extrusionOk="0" h="114024" w="118418">
                  <a:moveTo>
                    <a:pt x="6508" y="89389"/>
                  </a:moveTo>
                  <a:cubicBezTo>
                    <a:pt x="35909" y="145015"/>
                    <a:pt x="139858" y="97517"/>
                    <a:pt x="114458" y="35287"/>
                  </a:cubicBezTo>
                  <a:cubicBezTo>
                    <a:pt x="91281" y="-30181"/>
                    <a:pt x="-4414" y="4236"/>
                    <a:pt x="158" y="67037"/>
                  </a:cubicBezTo>
                  <a:cubicBezTo>
                    <a:pt x="520" y="74879"/>
                    <a:pt x="2693" y="82531"/>
                    <a:pt x="6508" y="893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28" name="Google Shape;728;p9"/>
            <p:cNvSpPr/>
            <p:nvPr/>
          </p:nvSpPr>
          <p:spPr>
            <a:xfrm>
              <a:off x="443858" y="5722809"/>
              <a:ext cx="106114" cy="101405"/>
            </a:xfrm>
            <a:custGeom>
              <a:rect b="b" l="l" r="r" t="t"/>
              <a:pathLst>
                <a:path extrusionOk="0" h="104811" w="109679">
                  <a:moveTo>
                    <a:pt x="92189" y="92030"/>
                  </a:moveTo>
                  <a:cubicBezTo>
                    <a:pt x="140259" y="50565"/>
                    <a:pt x="79489" y="-19603"/>
                    <a:pt x="27356" y="5162"/>
                  </a:cubicBezTo>
                  <a:cubicBezTo>
                    <a:pt x="20766" y="8032"/>
                    <a:pt x="14923" y="12382"/>
                    <a:pt x="10274" y="17862"/>
                  </a:cubicBezTo>
                  <a:cubicBezTo>
                    <a:pt x="-27445" y="61550"/>
                    <a:pt x="47549" y="134385"/>
                    <a:pt x="92189" y="920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29" name="Google Shape;729;p9"/>
            <p:cNvSpPr/>
            <p:nvPr/>
          </p:nvSpPr>
          <p:spPr>
            <a:xfrm>
              <a:off x="5222815" y="5832046"/>
              <a:ext cx="117962" cy="108221"/>
            </a:xfrm>
            <a:custGeom>
              <a:rect b="b" l="l" r="r" t="t"/>
              <a:pathLst>
                <a:path extrusionOk="0" h="111856" w="121925">
                  <a:moveTo>
                    <a:pt x="101081" y="99553"/>
                  </a:moveTo>
                  <a:cubicBezTo>
                    <a:pt x="107481" y="94924"/>
                    <a:pt x="112701" y="88859"/>
                    <a:pt x="116321" y="81836"/>
                  </a:cubicBezTo>
                  <a:cubicBezTo>
                    <a:pt x="146165" y="26401"/>
                    <a:pt x="48883" y="-33480"/>
                    <a:pt x="11355" y="22273"/>
                  </a:cubicBezTo>
                  <a:cubicBezTo>
                    <a:pt x="-30111" y="77899"/>
                    <a:pt x="51677" y="138351"/>
                    <a:pt x="101081" y="9955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30" name="Google Shape;730;p9"/>
            <p:cNvSpPr/>
            <p:nvPr/>
          </p:nvSpPr>
          <p:spPr>
            <a:xfrm>
              <a:off x="5723462" y="17826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31" name="Google Shape;731;p9"/>
            <p:cNvSpPr/>
            <p:nvPr/>
          </p:nvSpPr>
          <p:spPr>
            <a:xfrm>
              <a:off x="5570648" y="3994950"/>
              <a:ext cx="98468" cy="109149"/>
            </a:xfrm>
            <a:custGeom>
              <a:rect b="b" l="l" r="r" t="t"/>
              <a:pathLst>
                <a:path extrusionOk="0" h="112815" w="101776">
                  <a:moveTo>
                    <a:pt x="86208" y="14999"/>
                  </a:moveTo>
                  <a:cubicBezTo>
                    <a:pt x="81249" y="9678"/>
                    <a:pt x="75115" y="5595"/>
                    <a:pt x="68301" y="3061"/>
                  </a:cubicBezTo>
                  <a:cubicBezTo>
                    <a:pt x="14326" y="-18211"/>
                    <a:pt x="-29743" y="77356"/>
                    <a:pt x="25375" y="105614"/>
                  </a:cubicBezTo>
                  <a:cubicBezTo>
                    <a:pt x="80811" y="137427"/>
                    <a:pt x="127038" y="55956"/>
                    <a:pt x="86208" y="14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32" name="Google Shape;732;p9"/>
            <p:cNvSpPr/>
            <p:nvPr/>
          </p:nvSpPr>
          <p:spPr>
            <a:xfrm>
              <a:off x="3175898" y="2474827"/>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33" name="Google Shape;733;p9"/>
            <p:cNvSpPr/>
            <p:nvPr/>
          </p:nvSpPr>
          <p:spPr>
            <a:xfrm>
              <a:off x="3456703" y="4297470"/>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34" name="Google Shape;734;p9"/>
            <p:cNvSpPr/>
            <p:nvPr/>
          </p:nvSpPr>
          <p:spPr>
            <a:xfrm>
              <a:off x="4618702" y="3351153"/>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35" name="Google Shape;735;p9"/>
            <p:cNvSpPr/>
            <p:nvPr/>
          </p:nvSpPr>
          <p:spPr>
            <a:xfrm>
              <a:off x="4739259" y="5406760"/>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36" name="Google Shape;736;p9"/>
            <p:cNvSpPr/>
            <p:nvPr/>
          </p:nvSpPr>
          <p:spPr>
            <a:xfrm>
              <a:off x="937562" y="954764"/>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37" name="Google Shape;737;p9"/>
            <p:cNvSpPr/>
            <p:nvPr/>
          </p:nvSpPr>
          <p:spPr>
            <a:xfrm>
              <a:off x="551011" y="2421236"/>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nvGrpSpPr>
            <p:cNvPr id="738" name="Google Shape;738;p9"/>
            <p:cNvGrpSpPr/>
            <p:nvPr/>
          </p:nvGrpSpPr>
          <p:grpSpPr>
            <a:xfrm>
              <a:off x="184324" y="-54631"/>
              <a:ext cx="10683355" cy="2497344"/>
              <a:chOff x="135815" y="2828480"/>
              <a:chExt cx="8869535" cy="2073345"/>
            </a:xfrm>
          </p:grpSpPr>
          <p:sp>
            <p:nvSpPr>
              <p:cNvPr id="739" name="Google Shape;739;p9"/>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0" name="Google Shape;740;p9"/>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1" name="Google Shape;741;p9"/>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2" name="Google Shape;742;p9"/>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3" name="Google Shape;743;p9"/>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4" name="Google Shape;744;p9"/>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5" name="Google Shape;745;p9"/>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6" name="Google Shape;746;p9"/>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7" name="Google Shape;747;p9"/>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8" name="Google Shape;748;p9"/>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49" name="Google Shape;749;p9"/>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0" name="Google Shape;750;p9"/>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1" name="Google Shape;751;p9"/>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2" name="Google Shape;752;p9"/>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3" name="Google Shape;753;p9"/>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4" name="Google Shape;754;p9"/>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5" name="Google Shape;755;p9"/>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6" name="Google Shape;756;p9"/>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7" name="Google Shape;757;p9"/>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8" name="Google Shape;758;p9"/>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59" name="Google Shape;759;p9"/>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60" name="Google Shape;760;p9"/>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61" name="Google Shape;761;p9"/>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62" name="Google Shape;762;p9"/>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63" name="Google Shape;763;p9"/>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64" name="Google Shape;764;p9"/>
              <p:cNvSpPr/>
              <p:nvPr/>
            </p:nvSpPr>
            <p:spPr>
              <a:xfrm>
                <a:off x="135815" y="39755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65" name="Google Shape;765;p9"/>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766" name="Google Shape;766;p9"/>
            <p:cNvGrpSpPr/>
            <p:nvPr/>
          </p:nvGrpSpPr>
          <p:grpSpPr>
            <a:xfrm>
              <a:off x="1444904" y="2368630"/>
              <a:ext cx="10683355" cy="2497344"/>
              <a:chOff x="135815" y="2828480"/>
              <a:chExt cx="8869535" cy="2073345"/>
            </a:xfrm>
          </p:grpSpPr>
          <p:sp>
            <p:nvSpPr>
              <p:cNvPr id="767" name="Google Shape;767;p9"/>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68" name="Google Shape;768;p9"/>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69" name="Google Shape;769;p9"/>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0" name="Google Shape;770;p9"/>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1" name="Google Shape;771;p9"/>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2" name="Google Shape;772;p9"/>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3" name="Google Shape;773;p9"/>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4" name="Google Shape;774;p9"/>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5" name="Google Shape;775;p9"/>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6" name="Google Shape;776;p9"/>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7" name="Google Shape;777;p9"/>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8" name="Google Shape;778;p9"/>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79" name="Google Shape;779;p9"/>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0" name="Google Shape;780;p9"/>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1" name="Google Shape;781;p9"/>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2" name="Google Shape;782;p9"/>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3" name="Google Shape;783;p9"/>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4" name="Google Shape;784;p9"/>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5" name="Google Shape;785;p9"/>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6" name="Google Shape;786;p9"/>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7" name="Google Shape;787;p9"/>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8" name="Google Shape;788;p9"/>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89" name="Google Shape;789;p9"/>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0" name="Google Shape;790;p9"/>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1" name="Google Shape;791;p9"/>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2" name="Google Shape;792;p9"/>
              <p:cNvSpPr/>
              <p:nvPr/>
            </p:nvSpPr>
            <p:spPr>
              <a:xfrm>
                <a:off x="135815" y="39755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3" name="Google Shape;793;p9"/>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794" name="Google Shape;794;p9"/>
            <p:cNvGrpSpPr/>
            <p:nvPr/>
          </p:nvGrpSpPr>
          <p:grpSpPr>
            <a:xfrm>
              <a:off x="-61938" y="4210550"/>
              <a:ext cx="10683355" cy="2497344"/>
              <a:chOff x="135815" y="2828480"/>
              <a:chExt cx="8869535" cy="2073345"/>
            </a:xfrm>
          </p:grpSpPr>
          <p:sp>
            <p:nvSpPr>
              <p:cNvPr id="795" name="Google Shape;795;p9"/>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6" name="Google Shape;796;p9"/>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7" name="Google Shape;797;p9"/>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8" name="Google Shape;798;p9"/>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799" name="Google Shape;799;p9"/>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0" name="Google Shape;800;p9"/>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1" name="Google Shape;801;p9"/>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2" name="Google Shape;802;p9"/>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3" name="Google Shape;803;p9"/>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4" name="Google Shape;804;p9"/>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5" name="Google Shape;805;p9"/>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6" name="Google Shape;806;p9"/>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7" name="Google Shape;807;p9"/>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8" name="Google Shape;808;p9"/>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09" name="Google Shape;809;p9"/>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0" name="Google Shape;810;p9"/>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1" name="Google Shape;811;p9"/>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2" name="Google Shape;812;p9"/>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3" name="Google Shape;813;p9"/>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4" name="Google Shape;814;p9"/>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5" name="Google Shape;815;p9"/>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6" name="Google Shape;816;p9"/>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7" name="Google Shape;817;p9"/>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8" name="Google Shape;818;p9"/>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19" name="Google Shape;819;p9"/>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0" name="Google Shape;820;p9"/>
              <p:cNvSpPr/>
              <p:nvPr/>
            </p:nvSpPr>
            <p:spPr>
              <a:xfrm>
                <a:off x="135815" y="3532738"/>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1" name="Google Shape;821;p9"/>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822" name="Google Shape;822;p9"/>
            <p:cNvSpPr/>
            <p:nvPr/>
          </p:nvSpPr>
          <p:spPr>
            <a:xfrm>
              <a:off x="8818898" y="1123567"/>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3" name="Google Shape;823;p9"/>
            <p:cNvSpPr/>
            <p:nvPr/>
          </p:nvSpPr>
          <p:spPr>
            <a:xfrm>
              <a:off x="10800098" y="3207713"/>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4" name="Google Shape;824;p9"/>
            <p:cNvSpPr/>
            <p:nvPr/>
          </p:nvSpPr>
          <p:spPr>
            <a:xfrm>
              <a:off x="10716329" y="49285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5" name="Google Shape;825;p9"/>
            <p:cNvSpPr/>
            <p:nvPr/>
          </p:nvSpPr>
          <p:spPr>
            <a:xfrm>
              <a:off x="11177566" y="6376826"/>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6" name="Google Shape;826;p9"/>
            <p:cNvSpPr/>
            <p:nvPr/>
          </p:nvSpPr>
          <p:spPr>
            <a:xfrm>
              <a:off x="835561" y="6377835"/>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7" name="Google Shape;827;p9"/>
            <p:cNvSpPr/>
            <p:nvPr/>
          </p:nvSpPr>
          <p:spPr>
            <a:xfrm>
              <a:off x="2603729" y="4941959"/>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8" name="Google Shape;828;p9"/>
            <p:cNvSpPr/>
            <p:nvPr/>
          </p:nvSpPr>
          <p:spPr>
            <a:xfrm>
              <a:off x="1393613" y="5730200"/>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29" name="Google Shape;829;p9"/>
            <p:cNvSpPr/>
            <p:nvPr/>
          </p:nvSpPr>
          <p:spPr>
            <a:xfrm>
              <a:off x="8213261" y="5325482"/>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30" name="Google Shape;830;p9"/>
            <p:cNvSpPr/>
            <p:nvPr/>
          </p:nvSpPr>
          <p:spPr>
            <a:xfrm>
              <a:off x="11635701" y="2044340"/>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31" name="Google Shape;831;p9"/>
            <p:cNvSpPr/>
            <p:nvPr/>
          </p:nvSpPr>
          <p:spPr>
            <a:xfrm>
              <a:off x="11903158" y="85844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32" name="Google Shape;832;p9"/>
            <p:cNvSpPr/>
            <p:nvPr/>
          </p:nvSpPr>
          <p:spPr>
            <a:xfrm>
              <a:off x="11244104" y="574841"/>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33" name="Google Shape;833;p9"/>
            <p:cNvSpPr/>
            <p:nvPr/>
          </p:nvSpPr>
          <p:spPr>
            <a:xfrm>
              <a:off x="9918931" y="126013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34" name="Google Shape;834;p9"/>
            <p:cNvSpPr/>
            <p:nvPr/>
          </p:nvSpPr>
          <p:spPr>
            <a:xfrm>
              <a:off x="4221593" y="164870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35" name="Google Shape;835;p9"/>
            <p:cNvSpPr/>
            <p:nvPr/>
          </p:nvSpPr>
          <p:spPr>
            <a:xfrm>
              <a:off x="5373172" y="468867"/>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36" name="Google Shape;836;p9"/>
            <p:cNvSpPr/>
            <p:nvPr/>
          </p:nvSpPr>
          <p:spPr>
            <a:xfrm>
              <a:off x="6343082" y="173151"/>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37" name="Google Shape;837;p9"/>
            <p:cNvSpPr/>
            <p:nvPr/>
          </p:nvSpPr>
          <p:spPr>
            <a:xfrm>
              <a:off x="258184" y="204438"/>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838" name="Google Shape;838;p9"/>
          <p:cNvSpPr/>
          <p:nvPr/>
        </p:nvSpPr>
        <p:spPr>
          <a:xfrm>
            <a:off x="8054850" y="1594275"/>
            <a:ext cx="2934600" cy="45453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39" name="Google Shape;839;p9"/>
          <p:cNvSpPr/>
          <p:nvPr/>
        </p:nvSpPr>
        <p:spPr>
          <a:xfrm>
            <a:off x="4575450" y="1597675"/>
            <a:ext cx="2934600" cy="45453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40" name="Google Shape;840;p9"/>
          <p:cNvSpPr/>
          <p:nvPr/>
        </p:nvSpPr>
        <p:spPr>
          <a:xfrm>
            <a:off x="1051200" y="1597675"/>
            <a:ext cx="2934600" cy="45453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41" name="Google Shape;841;p9"/>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42" name="Google Shape;842;p9"/>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43" name="Google Shape;843;p9"/>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44" name="Google Shape;844;p9"/>
          <p:cNvSpPr txBox="1"/>
          <p:nvPr>
            <p:ph type="title"/>
          </p:nvPr>
        </p:nvSpPr>
        <p:spPr>
          <a:xfrm>
            <a:off x="1051200" y="517175"/>
            <a:ext cx="9938400" cy="7635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45" name="Google Shape;845;p9"/>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846" name="Google Shape;846;p9"/>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847" name="Google Shape;847;p9"/>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848" name="Google Shape;848;p9"/>
          <p:cNvSpPr/>
          <p:nvPr/>
        </p:nvSpPr>
        <p:spPr>
          <a:xfrm>
            <a:off x="175046" y="137227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9"/>
          <p:cNvSpPr/>
          <p:nvPr/>
        </p:nvSpPr>
        <p:spPr>
          <a:xfrm>
            <a:off x="10711147" y="533299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851" name="Shape 851"/>
        <p:cNvGrpSpPr/>
        <p:nvPr/>
      </p:nvGrpSpPr>
      <p:grpSpPr>
        <a:xfrm>
          <a:off x="0" y="0"/>
          <a:ext cx="0" cy="0"/>
          <a:chOff x="0" y="0"/>
          <a:chExt cx="0" cy="0"/>
        </a:xfrm>
      </p:grpSpPr>
      <p:sp>
        <p:nvSpPr>
          <p:cNvPr id="852" name="Google Shape;852;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853" name="Google Shape;853;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854" name="Google Shape;854;p10"/>
          <p:cNvSpPr/>
          <p:nvPr>
            <p:ph idx="2" type="pic"/>
          </p:nvPr>
        </p:nvSpPr>
        <p:spPr>
          <a:xfrm>
            <a:off x="4572000" y="1040950"/>
            <a:ext cx="6981900" cy="4476900"/>
          </a:xfrm>
          <a:prstGeom prst="rect">
            <a:avLst/>
          </a:prstGeom>
          <a:noFill/>
          <a:ln>
            <a:noFill/>
          </a:ln>
        </p:spPr>
      </p:sp>
      <p:sp>
        <p:nvSpPr>
          <p:cNvPr id="855" name="Google Shape;855;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bg>
      <p:bgPr>
        <a:solidFill>
          <a:schemeClr val="accent3"/>
        </a:solidFill>
      </p:bgPr>
    </p:bg>
    <p:spTree>
      <p:nvGrpSpPr>
        <p:cNvPr id="856" name="Shape 856"/>
        <p:cNvGrpSpPr/>
        <p:nvPr/>
      </p:nvGrpSpPr>
      <p:grpSpPr>
        <a:xfrm>
          <a:off x="0" y="0"/>
          <a:ext cx="0" cy="0"/>
          <a:chOff x="0" y="0"/>
          <a:chExt cx="0" cy="0"/>
        </a:xfrm>
      </p:grpSpPr>
      <p:grpSp>
        <p:nvGrpSpPr>
          <p:cNvPr id="857" name="Google Shape;857;p11"/>
          <p:cNvGrpSpPr/>
          <p:nvPr/>
        </p:nvGrpSpPr>
        <p:grpSpPr>
          <a:xfrm>
            <a:off x="14262" y="21569"/>
            <a:ext cx="12190197" cy="6762525"/>
            <a:chOff x="-61938" y="-54631"/>
            <a:chExt cx="12190197" cy="6762525"/>
          </a:xfrm>
        </p:grpSpPr>
        <p:sp>
          <p:nvSpPr>
            <p:cNvPr id="858" name="Google Shape;858;p11"/>
            <p:cNvSpPr/>
            <p:nvPr/>
          </p:nvSpPr>
          <p:spPr>
            <a:xfrm>
              <a:off x="7454713" y="3360655"/>
              <a:ext cx="104180" cy="112133"/>
            </a:xfrm>
            <a:custGeom>
              <a:rect b="b" l="l" r="r" t="t"/>
              <a:pathLst>
                <a:path extrusionOk="0" h="115900" w="107680">
                  <a:moveTo>
                    <a:pt x="43462" y="1041"/>
                  </a:moveTo>
                  <a:cubicBezTo>
                    <a:pt x="-23022" y="11138"/>
                    <a:pt x="-7846" y="108483"/>
                    <a:pt x="52606" y="115341"/>
                  </a:cubicBezTo>
                  <a:cubicBezTo>
                    <a:pt x="60162" y="116491"/>
                    <a:pt x="67910" y="115862"/>
                    <a:pt x="75212" y="113500"/>
                  </a:cubicBezTo>
                  <a:cubicBezTo>
                    <a:pt x="133569" y="95656"/>
                    <a:pt x="107343" y="-11659"/>
                    <a:pt x="43462" y="104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59" name="Google Shape;859;p11"/>
            <p:cNvSpPr/>
            <p:nvPr/>
          </p:nvSpPr>
          <p:spPr>
            <a:xfrm>
              <a:off x="1893342" y="1365537"/>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0" name="Google Shape;860;p11"/>
            <p:cNvSpPr/>
            <p:nvPr/>
          </p:nvSpPr>
          <p:spPr>
            <a:xfrm>
              <a:off x="1960217" y="4213916"/>
              <a:ext cx="104156" cy="103402"/>
            </a:xfrm>
            <a:custGeom>
              <a:rect b="b" l="l" r="r" t="t"/>
              <a:pathLst>
                <a:path extrusionOk="0" h="106875" w="107655">
                  <a:moveTo>
                    <a:pt x="9677" y="89227"/>
                  </a:moveTo>
                  <a:cubicBezTo>
                    <a:pt x="43331" y="136281"/>
                    <a:pt x="132105" y="80210"/>
                    <a:pt x="101243" y="26680"/>
                  </a:cubicBezTo>
                  <a:cubicBezTo>
                    <a:pt x="72097" y="-30089"/>
                    <a:pt x="-10770" y="13027"/>
                    <a:pt x="1168" y="69479"/>
                  </a:cubicBezTo>
                  <a:cubicBezTo>
                    <a:pt x="2431" y="76635"/>
                    <a:pt x="5346" y="83398"/>
                    <a:pt x="9677" y="892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1" name="Google Shape;861;p11"/>
            <p:cNvSpPr/>
            <p:nvPr/>
          </p:nvSpPr>
          <p:spPr>
            <a:xfrm>
              <a:off x="3055341" y="419220"/>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2" name="Google Shape;862;p11"/>
            <p:cNvSpPr/>
            <p:nvPr/>
          </p:nvSpPr>
          <p:spPr>
            <a:xfrm>
              <a:off x="343516" y="3815082"/>
              <a:ext cx="114569" cy="110318"/>
            </a:xfrm>
            <a:custGeom>
              <a:rect b="b" l="l" r="r" t="t"/>
              <a:pathLst>
                <a:path extrusionOk="0" h="114024" w="118418">
                  <a:moveTo>
                    <a:pt x="6508" y="89389"/>
                  </a:moveTo>
                  <a:cubicBezTo>
                    <a:pt x="35909" y="145015"/>
                    <a:pt x="139858" y="97517"/>
                    <a:pt x="114458" y="35287"/>
                  </a:cubicBezTo>
                  <a:cubicBezTo>
                    <a:pt x="91281" y="-30181"/>
                    <a:pt x="-4414" y="4236"/>
                    <a:pt x="158" y="67037"/>
                  </a:cubicBezTo>
                  <a:cubicBezTo>
                    <a:pt x="520" y="74879"/>
                    <a:pt x="2693" y="82531"/>
                    <a:pt x="6508" y="893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3" name="Google Shape;863;p11"/>
            <p:cNvSpPr/>
            <p:nvPr/>
          </p:nvSpPr>
          <p:spPr>
            <a:xfrm>
              <a:off x="443858" y="5722809"/>
              <a:ext cx="106114" cy="101405"/>
            </a:xfrm>
            <a:custGeom>
              <a:rect b="b" l="l" r="r" t="t"/>
              <a:pathLst>
                <a:path extrusionOk="0" h="104811" w="109679">
                  <a:moveTo>
                    <a:pt x="92189" y="92030"/>
                  </a:moveTo>
                  <a:cubicBezTo>
                    <a:pt x="140259" y="50565"/>
                    <a:pt x="79489" y="-19603"/>
                    <a:pt x="27356" y="5162"/>
                  </a:cubicBezTo>
                  <a:cubicBezTo>
                    <a:pt x="20766" y="8032"/>
                    <a:pt x="14923" y="12382"/>
                    <a:pt x="10274" y="17862"/>
                  </a:cubicBezTo>
                  <a:cubicBezTo>
                    <a:pt x="-27445" y="61550"/>
                    <a:pt x="47549" y="134385"/>
                    <a:pt x="92189" y="920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4" name="Google Shape;864;p11"/>
            <p:cNvSpPr/>
            <p:nvPr/>
          </p:nvSpPr>
          <p:spPr>
            <a:xfrm>
              <a:off x="5222815" y="5832046"/>
              <a:ext cx="117962" cy="108221"/>
            </a:xfrm>
            <a:custGeom>
              <a:rect b="b" l="l" r="r" t="t"/>
              <a:pathLst>
                <a:path extrusionOk="0" h="111856" w="121925">
                  <a:moveTo>
                    <a:pt x="101081" y="99553"/>
                  </a:moveTo>
                  <a:cubicBezTo>
                    <a:pt x="107481" y="94924"/>
                    <a:pt x="112701" y="88859"/>
                    <a:pt x="116321" y="81836"/>
                  </a:cubicBezTo>
                  <a:cubicBezTo>
                    <a:pt x="146165" y="26401"/>
                    <a:pt x="48883" y="-33480"/>
                    <a:pt x="11355" y="22273"/>
                  </a:cubicBezTo>
                  <a:cubicBezTo>
                    <a:pt x="-30111" y="77899"/>
                    <a:pt x="51677" y="138351"/>
                    <a:pt x="101081" y="9955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5" name="Google Shape;865;p11"/>
            <p:cNvSpPr/>
            <p:nvPr/>
          </p:nvSpPr>
          <p:spPr>
            <a:xfrm>
              <a:off x="5723462" y="17826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6" name="Google Shape;866;p11"/>
            <p:cNvSpPr/>
            <p:nvPr/>
          </p:nvSpPr>
          <p:spPr>
            <a:xfrm>
              <a:off x="5570648" y="3994950"/>
              <a:ext cx="98468" cy="109149"/>
            </a:xfrm>
            <a:custGeom>
              <a:rect b="b" l="l" r="r" t="t"/>
              <a:pathLst>
                <a:path extrusionOk="0" h="112815" w="101776">
                  <a:moveTo>
                    <a:pt x="86208" y="14999"/>
                  </a:moveTo>
                  <a:cubicBezTo>
                    <a:pt x="81249" y="9678"/>
                    <a:pt x="75115" y="5595"/>
                    <a:pt x="68301" y="3061"/>
                  </a:cubicBezTo>
                  <a:cubicBezTo>
                    <a:pt x="14326" y="-18211"/>
                    <a:pt x="-29743" y="77356"/>
                    <a:pt x="25375" y="105614"/>
                  </a:cubicBezTo>
                  <a:cubicBezTo>
                    <a:pt x="80811" y="137427"/>
                    <a:pt x="127038" y="55956"/>
                    <a:pt x="86208" y="14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7" name="Google Shape;867;p11"/>
            <p:cNvSpPr/>
            <p:nvPr/>
          </p:nvSpPr>
          <p:spPr>
            <a:xfrm>
              <a:off x="3175898" y="2474827"/>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8" name="Google Shape;868;p11"/>
            <p:cNvSpPr/>
            <p:nvPr/>
          </p:nvSpPr>
          <p:spPr>
            <a:xfrm>
              <a:off x="3456703" y="4297470"/>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69" name="Google Shape;869;p11"/>
            <p:cNvSpPr/>
            <p:nvPr/>
          </p:nvSpPr>
          <p:spPr>
            <a:xfrm>
              <a:off x="4618702" y="3351153"/>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70" name="Google Shape;870;p11"/>
            <p:cNvSpPr/>
            <p:nvPr/>
          </p:nvSpPr>
          <p:spPr>
            <a:xfrm>
              <a:off x="4739259" y="5406760"/>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71" name="Google Shape;871;p11"/>
            <p:cNvSpPr/>
            <p:nvPr/>
          </p:nvSpPr>
          <p:spPr>
            <a:xfrm>
              <a:off x="937562" y="954764"/>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72" name="Google Shape;872;p11"/>
            <p:cNvSpPr/>
            <p:nvPr/>
          </p:nvSpPr>
          <p:spPr>
            <a:xfrm>
              <a:off x="551011" y="2421236"/>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nvGrpSpPr>
            <p:cNvPr id="873" name="Google Shape;873;p11"/>
            <p:cNvGrpSpPr/>
            <p:nvPr/>
          </p:nvGrpSpPr>
          <p:grpSpPr>
            <a:xfrm>
              <a:off x="184324" y="-54631"/>
              <a:ext cx="10683355" cy="2497344"/>
              <a:chOff x="135815" y="2828480"/>
              <a:chExt cx="8869535" cy="2073345"/>
            </a:xfrm>
          </p:grpSpPr>
          <p:sp>
            <p:nvSpPr>
              <p:cNvPr id="874" name="Google Shape;874;p11"/>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75" name="Google Shape;875;p11"/>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76" name="Google Shape;876;p11"/>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77" name="Google Shape;877;p11"/>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78" name="Google Shape;878;p11"/>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79" name="Google Shape;879;p11"/>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0" name="Google Shape;880;p11"/>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1" name="Google Shape;881;p11"/>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2" name="Google Shape;882;p11"/>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3" name="Google Shape;883;p11"/>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4" name="Google Shape;884;p11"/>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5" name="Google Shape;885;p11"/>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6" name="Google Shape;886;p11"/>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7" name="Google Shape;887;p11"/>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8" name="Google Shape;888;p11"/>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89" name="Google Shape;889;p11"/>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0" name="Google Shape;890;p11"/>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1" name="Google Shape;891;p11"/>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2" name="Google Shape;892;p11"/>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3" name="Google Shape;893;p11"/>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4" name="Google Shape;894;p11"/>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5" name="Google Shape;895;p11"/>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6" name="Google Shape;896;p11"/>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7" name="Google Shape;897;p11"/>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8" name="Google Shape;898;p11"/>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899" name="Google Shape;899;p11"/>
              <p:cNvSpPr/>
              <p:nvPr/>
            </p:nvSpPr>
            <p:spPr>
              <a:xfrm>
                <a:off x="135815" y="39755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0" name="Google Shape;900;p11"/>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901" name="Google Shape;901;p11"/>
            <p:cNvGrpSpPr/>
            <p:nvPr/>
          </p:nvGrpSpPr>
          <p:grpSpPr>
            <a:xfrm>
              <a:off x="1444904" y="2368630"/>
              <a:ext cx="10683355" cy="2497344"/>
              <a:chOff x="135815" y="2828480"/>
              <a:chExt cx="8869535" cy="2073345"/>
            </a:xfrm>
          </p:grpSpPr>
          <p:sp>
            <p:nvSpPr>
              <p:cNvPr id="902" name="Google Shape;902;p11"/>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3" name="Google Shape;903;p11"/>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4" name="Google Shape;904;p11"/>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5" name="Google Shape;905;p11"/>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6" name="Google Shape;906;p11"/>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7" name="Google Shape;907;p11"/>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8" name="Google Shape;908;p11"/>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09" name="Google Shape;909;p11"/>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0" name="Google Shape;910;p11"/>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1" name="Google Shape;911;p11"/>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2" name="Google Shape;912;p11"/>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3" name="Google Shape;913;p11"/>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4" name="Google Shape;914;p11"/>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5" name="Google Shape;915;p11"/>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6" name="Google Shape;916;p11"/>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7" name="Google Shape;917;p11"/>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8" name="Google Shape;918;p11"/>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19" name="Google Shape;919;p11"/>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0" name="Google Shape;920;p11"/>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1" name="Google Shape;921;p11"/>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2" name="Google Shape;922;p11"/>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3" name="Google Shape;923;p11"/>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4" name="Google Shape;924;p11"/>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5" name="Google Shape;925;p11"/>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6" name="Google Shape;926;p11"/>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7" name="Google Shape;927;p11"/>
              <p:cNvSpPr/>
              <p:nvPr/>
            </p:nvSpPr>
            <p:spPr>
              <a:xfrm>
                <a:off x="135815" y="39755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28" name="Google Shape;928;p11"/>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929" name="Google Shape;929;p11"/>
            <p:cNvGrpSpPr/>
            <p:nvPr/>
          </p:nvGrpSpPr>
          <p:grpSpPr>
            <a:xfrm>
              <a:off x="-61938" y="4210550"/>
              <a:ext cx="10683355" cy="2497344"/>
              <a:chOff x="135815" y="2828480"/>
              <a:chExt cx="8869535" cy="2073345"/>
            </a:xfrm>
          </p:grpSpPr>
          <p:sp>
            <p:nvSpPr>
              <p:cNvPr id="930" name="Google Shape;930;p11"/>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1" name="Google Shape;931;p11"/>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2" name="Google Shape;932;p11"/>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3" name="Google Shape;933;p11"/>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4" name="Google Shape;934;p11"/>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5" name="Google Shape;935;p11"/>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6" name="Google Shape;936;p11"/>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7" name="Google Shape;937;p11"/>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8" name="Google Shape;938;p11"/>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39" name="Google Shape;939;p11"/>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0" name="Google Shape;940;p11"/>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1" name="Google Shape;941;p11"/>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2" name="Google Shape;942;p11"/>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3" name="Google Shape;943;p11"/>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4" name="Google Shape;944;p11"/>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5" name="Google Shape;945;p11"/>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6" name="Google Shape;946;p11"/>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7" name="Google Shape;947;p11"/>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8" name="Google Shape;948;p11"/>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49" name="Google Shape;949;p11"/>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0" name="Google Shape;950;p11"/>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1" name="Google Shape;951;p11"/>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2" name="Google Shape;952;p11"/>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3" name="Google Shape;953;p11"/>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4" name="Google Shape;954;p11"/>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5" name="Google Shape;955;p11"/>
              <p:cNvSpPr/>
              <p:nvPr/>
            </p:nvSpPr>
            <p:spPr>
              <a:xfrm>
                <a:off x="135815" y="3532738"/>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6" name="Google Shape;956;p11"/>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957" name="Google Shape;957;p11"/>
            <p:cNvSpPr/>
            <p:nvPr/>
          </p:nvSpPr>
          <p:spPr>
            <a:xfrm>
              <a:off x="8818898" y="1123567"/>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8" name="Google Shape;958;p11"/>
            <p:cNvSpPr/>
            <p:nvPr/>
          </p:nvSpPr>
          <p:spPr>
            <a:xfrm>
              <a:off x="10800098" y="3207713"/>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59" name="Google Shape;959;p11"/>
            <p:cNvSpPr/>
            <p:nvPr/>
          </p:nvSpPr>
          <p:spPr>
            <a:xfrm>
              <a:off x="10716329" y="49285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0" name="Google Shape;960;p11"/>
            <p:cNvSpPr/>
            <p:nvPr/>
          </p:nvSpPr>
          <p:spPr>
            <a:xfrm>
              <a:off x="11177566" y="6376826"/>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1" name="Google Shape;961;p11"/>
            <p:cNvSpPr/>
            <p:nvPr/>
          </p:nvSpPr>
          <p:spPr>
            <a:xfrm>
              <a:off x="835561" y="6377835"/>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2" name="Google Shape;962;p11"/>
            <p:cNvSpPr/>
            <p:nvPr/>
          </p:nvSpPr>
          <p:spPr>
            <a:xfrm>
              <a:off x="2603729" y="4941959"/>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3" name="Google Shape;963;p11"/>
            <p:cNvSpPr/>
            <p:nvPr/>
          </p:nvSpPr>
          <p:spPr>
            <a:xfrm>
              <a:off x="1393613" y="5730200"/>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4" name="Google Shape;964;p11"/>
            <p:cNvSpPr/>
            <p:nvPr/>
          </p:nvSpPr>
          <p:spPr>
            <a:xfrm>
              <a:off x="8213261" y="5325482"/>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5" name="Google Shape;965;p11"/>
            <p:cNvSpPr/>
            <p:nvPr/>
          </p:nvSpPr>
          <p:spPr>
            <a:xfrm>
              <a:off x="11635701" y="2044340"/>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6" name="Google Shape;966;p11"/>
            <p:cNvSpPr/>
            <p:nvPr/>
          </p:nvSpPr>
          <p:spPr>
            <a:xfrm>
              <a:off x="11903158" y="85844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7" name="Google Shape;967;p11"/>
            <p:cNvSpPr/>
            <p:nvPr/>
          </p:nvSpPr>
          <p:spPr>
            <a:xfrm>
              <a:off x="11244104" y="574841"/>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8" name="Google Shape;968;p11"/>
            <p:cNvSpPr/>
            <p:nvPr/>
          </p:nvSpPr>
          <p:spPr>
            <a:xfrm>
              <a:off x="9918931" y="126013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69" name="Google Shape;969;p11"/>
            <p:cNvSpPr/>
            <p:nvPr/>
          </p:nvSpPr>
          <p:spPr>
            <a:xfrm>
              <a:off x="4221593" y="164870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70" name="Google Shape;970;p11"/>
            <p:cNvSpPr/>
            <p:nvPr/>
          </p:nvSpPr>
          <p:spPr>
            <a:xfrm>
              <a:off x="5373172" y="468867"/>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71" name="Google Shape;971;p11"/>
            <p:cNvSpPr/>
            <p:nvPr/>
          </p:nvSpPr>
          <p:spPr>
            <a:xfrm>
              <a:off x="6343082" y="173151"/>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972" name="Google Shape;972;p11"/>
            <p:cNvSpPr/>
            <p:nvPr/>
          </p:nvSpPr>
          <p:spPr>
            <a:xfrm>
              <a:off x="258184" y="204438"/>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973" name="Google Shape;973;p11"/>
          <p:cNvSpPr/>
          <p:nvPr/>
        </p:nvSpPr>
        <p:spPr>
          <a:xfrm>
            <a:off x="368325" y="2309529"/>
            <a:ext cx="1997700" cy="34266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74" name="Google Shape;974;p11"/>
          <p:cNvSpPr/>
          <p:nvPr/>
        </p:nvSpPr>
        <p:spPr>
          <a:xfrm>
            <a:off x="2723250" y="2309529"/>
            <a:ext cx="1997700" cy="34266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75" name="Google Shape;975;p11"/>
          <p:cNvSpPr/>
          <p:nvPr/>
        </p:nvSpPr>
        <p:spPr>
          <a:xfrm>
            <a:off x="5078175" y="2309529"/>
            <a:ext cx="1997700" cy="34266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76" name="Google Shape;976;p11"/>
          <p:cNvSpPr/>
          <p:nvPr/>
        </p:nvSpPr>
        <p:spPr>
          <a:xfrm>
            <a:off x="7433100" y="2309529"/>
            <a:ext cx="1997700" cy="34266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77" name="Google Shape;977;p11"/>
          <p:cNvSpPr/>
          <p:nvPr/>
        </p:nvSpPr>
        <p:spPr>
          <a:xfrm>
            <a:off x="9788025" y="2309529"/>
            <a:ext cx="1997700" cy="34266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78" name="Google Shape;978;p11"/>
          <p:cNvSpPr txBox="1"/>
          <p:nvPr>
            <p:ph idx="1" type="subTitle"/>
          </p:nvPr>
        </p:nvSpPr>
        <p:spPr>
          <a:xfrm>
            <a:off x="358575" y="2584029"/>
            <a:ext cx="1997700" cy="421200"/>
          </a:xfrm>
          <a:prstGeom prst="rect">
            <a:avLst/>
          </a:prstGeom>
          <a:solidFill>
            <a:schemeClr val="accent3"/>
          </a:solidFill>
          <a:ln cap="flat" cmpd="sng" w="19050">
            <a:solidFill>
              <a:srgbClr val="000000"/>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lvl="0" rtl="0" algn="ctr">
              <a:lnSpc>
                <a:spcPct val="100000"/>
              </a:lnSpc>
              <a:spcBef>
                <a:spcPts val="0"/>
              </a:spcBef>
              <a:spcAft>
                <a:spcPts val="0"/>
              </a:spcAft>
              <a:buSzPts val="2200"/>
              <a:buNone/>
              <a:defRPr b="1" sz="29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79" name="Google Shape;979;p11"/>
          <p:cNvSpPr txBox="1"/>
          <p:nvPr>
            <p:ph idx="2" type="subTitle"/>
          </p:nvPr>
        </p:nvSpPr>
        <p:spPr>
          <a:xfrm>
            <a:off x="2718350" y="2584029"/>
            <a:ext cx="1997700" cy="421200"/>
          </a:xfrm>
          <a:prstGeom prst="rect">
            <a:avLst/>
          </a:prstGeom>
          <a:solidFill>
            <a:schemeClr val="accent2"/>
          </a:solidFill>
          <a:ln cap="flat" cmpd="sng" w="19050">
            <a:solidFill>
              <a:srgbClr val="000000"/>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lvl="0" rtl="0" algn="ctr">
              <a:lnSpc>
                <a:spcPct val="100000"/>
              </a:lnSpc>
              <a:spcBef>
                <a:spcPts val="0"/>
              </a:spcBef>
              <a:spcAft>
                <a:spcPts val="0"/>
              </a:spcAft>
              <a:buSzPts val="2200"/>
              <a:buNone/>
              <a:defRPr b="1" sz="29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80" name="Google Shape;980;p11"/>
          <p:cNvSpPr txBox="1"/>
          <p:nvPr>
            <p:ph idx="3" type="subTitle"/>
          </p:nvPr>
        </p:nvSpPr>
        <p:spPr>
          <a:xfrm>
            <a:off x="5078126" y="2584029"/>
            <a:ext cx="1997700" cy="421200"/>
          </a:xfrm>
          <a:prstGeom prst="rect">
            <a:avLst/>
          </a:prstGeom>
          <a:solidFill>
            <a:schemeClr val="accent1"/>
          </a:solidFill>
          <a:ln cap="flat" cmpd="sng" w="19050">
            <a:solidFill>
              <a:srgbClr val="000000"/>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lvl="0" rtl="0" algn="ctr">
              <a:lnSpc>
                <a:spcPct val="100000"/>
              </a:lnSpc>
              <a:spcBef>
                <a:spcPts val="0"/>
              </a:spcBef>
              <a:spcAft>
                <a:spcPts val="0"/>
              </a:spcAft>
              <a:buSzPts val="2200"/>
              <a:buNone/>
              <a:defRPr b="1" sz="29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81" name="Google Shape;981;p11"/>
          <p:cNvSpPr txBox="1"/>
          <p:nvPr>
            <p:ph idx="4" type="subTitle"/>
          </p:nvPr>
        </p:nvSpPr>
        <p:spPr>
          <a:xfrm>
            <a:off x="7437901" y="2584029"/>
            <a:ext cx="1997700" cy="421200"/>
          </a:xfrm>
          <a:prstGeom prst="rect">
            <a:avLst/>
          </a:prstGeom>
          <a:solidFill>
            <a:schemeClr val="accent3"/>
          </a:solidFill>
          <a:ln cap="flat" cmpd="sng" w="19050">
            <a:solidFill>
              <a:srgbClr val="000000"/>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lvl="0" rtl="0" algn="ctr">
              <a:lnSpc>
                <a:spcPct val="100000"/>
              </a:lnSpc>
              <a:spcBef>
                <a:spcPts val="0"/>
              </a:spcBef>
              <a:spcAft>
                <a:spcPts val="0"/>
              </a:spcAft>
              <a:buSzPts val="2200"/>
              <a:buNone/>
              <a:defRPr b="1" sz="29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82" name="Google Shape;982;p11"/>
          <p:cNvSpPr txBox="1"/>
          <p:nvPr>
            <p:ph idx="5" type="subTitle"/>
          </p:nvPr>
        </p:nvSpPr>
        <p:spPr>
          <a:xfrm>
            <a:off x="9797676" y="2584029"/>
            <a:ext cx="1997700" cy="421200"/>
          </a:xfrm>
          <a:prstGeom prst="rect">
            <a:avLst/>
          </a:prstGeom>
          <a:solidFill>
            <a:schemeClr val="accent2"/>
          </a:solidFill>
          <a:ln cap="flat" cmpd="sng" w="19050">
            <a:solidFill>
              <a:srgbClr val="000000"/>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lvl="0" rtl="0" algn="ctr">
              <a:lnSpc>
                <a:spcPct val="100000"/>
              </a:lnSpc>
              <a:spcBef>
                <a:spcPts val="0"/>
              </a:spcBef>
              <a:spcAft>
                <a:spcPts val="0"/>
              </a:spcAft>
              <a:buSzPts val="2200"/>
              <a:buNone/>
              <a:defRPr b="1" sz="29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983" name="Google Shape;983;p11"/>
          <p:cNvSpPr txBox="1"/>
          <p:nvPr>
            <p:ph type="title"/>
          </p:nvPr>
        </p:nvSpPr>
        <p:spPr>
          <a:xfrm>
            <a:off x="358575" y="1021250"/>
            <a:ext cx="11427300" cy="7635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indent="0" lvl="0" marL="0" rtl="0" algn="ctr">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84" name="Google Shape;984;p11"/>
          <p:cNvSpPr txBox="1"/>
          <p:nvPr>
            <p:ph idx="6" type="body"/>
          </p:nvPr>
        </p:nvSpPr>
        <p:spPr>
          <a:xfrm>
            <a:off x="396625" y="3506654"/>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985" name="Google Shape;985;p11"/>
          <p:cNvSpPr txBox="1"/>
          <p:nvPr>
            <p:ph idx="7" type="body"/>
          </p:nvPr>
        </p:nvSpPr>
        <p:spPr>
          <a:xfrm>
            <a:off x="2756400" y="3506654"/>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86" name="Google Shape;986;p11"/>
          <p:cNvSpPr txBox="1"/>
          <p:nvPr>
            <p:ph idx="8" type="body"/>
          </p:nvPr>
        </p:nvSpPr>
        <p:spPr>
          <a:xfrm>
            <a:off x="5116175" y="3506654"/>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87" name="Google Shape;987;p11"/>
          <p:cNvSpPr txBox="1"/>
          <p:nvPr>
            <p:ph idx="9" type="body"/>
          </p:nvPr>
        </p:nvSpPr>
        <p:spPr>
          <a:xfrm>
            <a:off x="7475950" y="3506654"/>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88" name="Google Shape;988;p11"/>
          <p:cNvSpPr txBox="1"/>
          <p:nvPr>
            <p:ph idx="13" type="body"/>
          </p:nvPr>
        </p:nvSpPr>
        <p:spPr>
          <a:xfrm>
            <a:off x="9835725" y="3506654"/>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989" name="Google Shape;989;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bg>
      <p:bgPr>
        <a:solidFill>
          <a:schemeClr val="accent3"/>
        </a:solidFill>
      </p:bgPr>
    </p:bg>
    <p:spTree>
      <p:nvGrpSpPr>
        <p:cNvPr id="990" name="Shape 990"/>
        <p:cNvGrpSpPr/>
        <p:nvPr/>
      </p:nvGrpSpPr>
      <p:grpSpPr>
        <a:xfrm>
          <a:off x="0" y="0"/>
          <a:ext cx="0" cy="0"/>
          <a:chOff x="0" y="0"/>
          <a:chExt cx="0" cy="0"/>
        </a:xfrm>
      </p:grpSpPr>
      <p:grpSp>
        <p:nvGrpSpPr>
          <p:cNvPr id="991" name="Google Shape;991;p12"/>
          <p:cNvGrpSpPr/>
          <p:nvPr/>
        </p:nvGrpSpPr>
        <p:grpSpPr>
          <a:xfrm>
            <a:off x="0" y="-2400"/>
            <a:ext cx="12191929" cy="6861926"/>
            <a:chOff x="0" y="-2400"/>
            <a:chExt cx="12191929" cy="6861926"/>
          </a:xfrm>
        </p:grpSpPr>
        <p:sp>
          <p:nvSpPr>
            <p:cNvPr id="992" name="Google Shape;992;p12"/>
            <p:cNvSpPr/>
            <p:nvPr/>
          </p:nvSpPr>
          <p:spPr>
            <a:xfrm>
              <a:off x="0"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3" name="Google Shape;993;p12"/>
            <p:cNvSpPr/>
            <p:nvPr/>
          </p:nvSpPr>
          <p:spPr>
            <a:xfrm>
              <a:off x="1625593"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4" name="Google Shape;994;p12"/>
            <p:cNvSpPr/>
            <p:nvPr/>
          </p:nvSpPr>
          <p:spPr>
            <a:xfrm>
              <a:off x="3251186"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5" name="Google Shape;995;p12"/>
            <p:cNvSpPr/>
            <p:nvPr/>
          </p:nvSpPr>
          <p:spPr>
            <a:xfrm>
              <a:off x="4876779"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12"/>
            <p:cNvSpPr/>
            <p:nvPr/>
          </p:nvSpPr>
          <p:spPr>
            <a:xfrm>
              <a:off x="6502372"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7" name="Google Shape;997;p12"/>
            <p:cNvSpPr/>
            <p:nvPr/>
          </p:nvSpPr>
          <p:spPr>
            <a:xfrm>
              <a:off x="8127964"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8" name="Google Shape;998;p12"/>
            <p:cNvSpPr/>
            <p:nvPr/>
          </p:nvSpPr>
          <p:spPr>
            <a:xfrm>
              <a:off x="9753557"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12"/>
            <p:cNvSpPr/>
            <p:nvPr/>
          </p:nvSpPr>
          <p:spPr>
            <a:xfrm>
              <a:off x="11379150"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0" name="Google Shape;1000;p12"/>
            <p:cNvSpPr/>
            <p:nvPr/>
          </p:nvSpPr>
          <p:spPr>
            <a:xfrm>
              <a:off x="81279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1" name="Google Shape;1001;p12"/>
            <p:cNvSpPr/>
            <p:nvPr/>
          </p:nvSpPr>
          <p:spPr>
            <a:xfrm>
              <a:off x="2438390"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12"/>
            <p:cNvSpPr/>
            <p:nvPr/>
          </p:nvSpPr>
          <p:spPr>
            <a:xfrm>
              <a:off x="4063983"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3" name="Google Shape;1003;p12"/>
            <p:cNvSpPr/>
            <p:nvPr/>
          </p:nvSpPr>
          <p:spPr>
            <a:xfrm>
              <a:off x="568957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4" name="Google Shape;1004;p12"/>
            <p:cNvSpPr/>
            <p:nvPr/>
          </p:nvSpPr>
          <p:spPr>
            <a:xfrm>
              <a:off x="7315170"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5" name="Google Shape;1005;p12"/>
            <p:cNvSpPr/>
            <p:nvPr/>
          </p:nvSpPr>
          <p:spPr>
            <a:xfrm>
              <a:off x="8940764"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6" name="Google Shape;1006;p12"/>
            <p:cNvSpPr/>
            <p:nvPr/>
          </p:nvSpPr>
          <p:spPr>
            <a:xfrm>
              <a:off x="1056635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07" name="Google Shape;1007;p12"/>
            <p:cNvGrpSpPr/>
            <p:nvPr/>
          </p:nvGrpSpPr>
          <p:grpSpPr>
            <a:xfrm>
              <a:off x="0" y="1396800"/>
              <a:ext cx="12191854" cy="1625400"/>
              <a:chOff x="0" y="0"/>
              <a:chExt cx="12191854" cy="1625400"/>
            </a:xfrm>
          </p:grpSpPr>
          <p:sp>
            <p:nvSpPr>
              <p:cNvPr id="1008" name="Google Shape;1008;p12"/>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9" name="Google Shape;1009;p12"/>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0" name="Google Shape;1010;p12"/>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1" name="Google Shape;1011;p12"/>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2" name="Google Shape;1012;p12"/>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3" name="Google Shape;1013;p12"/>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4" name="Google Shape;1014;p12"/>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5" name="Google Shape;1015;p12"/>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6" name="Google Shape;1016;p12"/>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7" name="Google Shape;1017;p12"/>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8" name="Google Shape;1018;p12"/>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9" name="Google Shape;1019;p12"/>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0" name="Google Shape;1020;p12"/>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1" name="Google Shape;1021;p12"/>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2" name="Google Shape;1022;p12"/>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23" name="Google Shape;1023;p12"/>
            <p:cNvGrpSpPr/>
            <p:nvPr/>
          </p:nvGrpSpPr>
          <p:grpSpPr>
            <a:xfrm>
              <a:off x="0" y="3022200"/>
              <a:ext cx="12191854" cy="1625400"/>
              <a:chOff x="0" y="0"/>
              <a:chExt cx="12191854" cy="1625400"/>
            </a:xfrm>
          </p:grpSpPr>
          <p:sp>
            <p:nvSpPr>
              <p:cNvPr id="1024" name="Google Shape;1024;p12"/>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5" name="Google Shape;1025;p12"/>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6" name="Google Shape;1026;p12"/>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7" name="Google Shape;1027;p12"/>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8" name="Google Shape;1028;p12"/>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9" name="Google Shape;1029;p12"/>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0" name="Google Shape;1030;p12"/>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1" name="Google Shape;1031;p12"/>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2" name="Google Shape;1032;p12"/>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3" name="Google Shape;1033;p12"/>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4" name="Google Shape;1034;p12"/>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5" name="Google Shape;1035;p12"/>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6" name="Google Shape;1036;p12"/>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7" name="Google Shape;1037;p12"/>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12"/>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39" name="Google Shape;1039;p12"/>
            <p:cNvGrpSpPr/>
            <p:nvPr/>
          </p:nvGrpSpPr>
          <p:grpSpPr>
            <a:xfrm>
              <a:off x="0" y="4647600"/>
              <a:ext cx="12191854" cy="1625400"/>
              <a:chOff x="0" y="0"/>
              <a:chExt cx="12191854" cy="1625400"/>
            </a:xfrm>
          </p:grpSpPr>
          <p:sp>
            <p:nvSpPr>
              <p:cNvPr id="1040" name="Google Shape;1040;p12"/>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1" name="Google Shape;1041;p12"/>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2" name="Google Shape;1042;p12"/>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3" name="Google Shape;1043;p12"/>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4" name="Google Shape;1044;p12"/>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5" name="Google Shape;1045;p12"/>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6" name="Google Shape;1046;p12"/>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7" name="Google Shape;1047;p12"/>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12"/>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12"/>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0" name="Google Shape;1050;p12"/>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1" name="Google Shape;1051;p12"/>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2" name="Google Shape;1052;p12"/>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3" name="Google Shape;1053;p12"/>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4" name="Google Shape;1054;p12"/>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5" name="Google Shape;1055;p12"/>
            <p:cNvGrpSpPr/>
            <p:nvPr/>
          </p:nvGrpSpPr>
          <p:grpSpPr>
            <a:xfrm>
              <a:off x="75" y="6273000"/>
              <a:ext cx="12191854" cy="586526"/>
              <a:chOff x="0" y="0"/>
              <a:chExt cx="12191854" cy="812700"/>
            </a:xfrm>
          </p:grpSpPr>
          <p:sp>
            <p:nvSpPr>
              <p:cNvPr id="1056" name="Google Shape;1056;p12"/>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7" name="Google Shape;1057;p12"/>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8" name="Google Shape;1058;p12"/>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9" name="Google Shape;1059;p12"/>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0" name="Google Shape;1060;p12"/>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1" name="Google Shape;1061;p12"/>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2" name="Google Shape;1062;p12"/>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12"/>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064" name="Google Shape;1064;p12"/>
          <p:cNvSpPr/>
          <p:nvPr/>
        </p:nvSpPr>
        <p:spPr>
          <a:xfrm>
            <a:off x="609563" y="911863"/>
            <a:ext cx="9753600" cy="50334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065" name="Google Shape;1065;p12"/>
          <p:cNvSpPr txBox="1"/>
          <p:nvPr>
            <p:ph type="title"/>
          </p:nvPr>
        </p:nvSpPr>
        <p:spPr>
          <a:xfrm>
            <a:off x="876425" y="1981100"/>
            <a:ext cx="5700300" cy="1264200"/>
          </a:xfrm>
          <a:prstGeom prst="rect">
            <a:avLst/>
          </a:prstGeom>
          <a:solidFill>
            <a:schemeClr val="accent2"/>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sz="3500"/>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66" name="Google Shape;1066;p1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55600" lvl="0" marL="457200" rtl="0" algn="r">
              <a:spcBef>
                <a:spcPts val="0"/>
              </a:spcBef>
              <a:spcAft>
                <a:spcPts val="0"/>
              </a:spcAft>
              <a:buSzPts val="2000"/>
              <a:buChar char="●"/>
              <a:defRPr/>
            </a:lvl1pPr>
            <a:lvl2pPr indent="-355600" lvl="1" marL="914400" rtl="0" algn="r">
              <a:spcBef>
                <a:spcPts val="0"/>
              </a:spcBef>
              <a:spcAft>
                <a:spcPts val="0"/>
              </a:spcAft>
              <a:buSzPts val="2000"/>
              <a:buChar char="○"/>
              <a:defRPr/>
            </a:lvl2pPr>
            <a:lvl3pPr indent="-355600" lvl="2" marL="1371600" rtl="0" algn="r">
              <a:spcBef>
                <a:spcPts val="2100"/>
              </a:spcBef>
              <a:spcAft>
                <a:spcPts val="0"/>
              </a:spcAft>
              <a:buSzPts val="2000"/>
              <a:buChar char="■"/>
              <a:defRPr/>
            </a:lvl3pPr>
            <a:lvl4pPr indent="-355600" lvl="3" marL="1828800" rtl="0" algn="r">
              <a:spcBef>
                <a:spcPts val="2100"/>
              </a:spcBef>
              <a:spcAft>
                <a:spcPts val="0"/>
              </a:spcAft>
              <a:buSzPts val="2000"/>
              <a:buChar char="●"/>
              <a:defRPr/>
            </a:lvl4pPr>
            <a:lvl5pPr indent="-355600" lvl="4" marL="2286000" rtl="0" algn="r">
              <a:spcBef>
                <a:spcPts val="2100"/>
              </a:spcBef>
              <a:spcAft>
                <a:spcPts val="0"/>
              </a:spcAft>
              <a:buSzPts val="2000"/>
              <a:buChar char="○"/>
              <a:defRPr/>
            </a:lvl5pPr>
            <a:lvl6pPr indent="-355600" lvl="5" marL="2743200" rtl="0" algn="r">
              <a:spcBef>
                <a:spcPts val="2100"/>
              </a:spcBef>
              <a:spcAft>
                <a:spcPts val="0"/>
              </a:spcAft>
              <a:buSzPts val="2000"/>
              <a:buChar char="■"/>
              <a:defRPr/>
            </a:lvl6pPr>
            <a:lvl7pPr indent="-355600" lvl="6" marL="3200400" rtl="0" algn="r">
              <a:spcBef>
                <a:spcPts val="2100"/>
              </a:spcBef>
              <a:spcAft>
                <a:spcPts val="0"/>
              </a:spcAft>
              <a:buSzPts val="2000"/>
              <a:buChar char="●"/>
              <a:defRPr/>
            </a:lvl7pPr>
            <a:lvl8pPr indent="-355600" lvl="7" marL="3657600" rtl="0" algn="r">
              <a:spcBef>
                <a:spcPts val="2100"/>
              </a:spcBef>
              <a:spcAft>
                <a:spcPts val="0"/>
              </a:spcAft>
              <a:buSzPts val="2000"/>
              <a:buChar char="○"/>
              <a:defRPr/>
            </a:lvl8pPr>
            <a:lvl9pPr indent="-355600" lvl="8" marL="4114800" rtl="0" algn="r">
              <a:spcBef>
                <a:spcPts val="2100"/>
              </a:spcBef>
              <a:spcAft>
                <a:spcPts val="2100"/>
              </a:spcAft>
              <a:buSzPts val="2000"/>
              <a:buChar char="■"/>
              <a:defRPr/>
            </a:lvl9pPr>
          </a:lstStyle>
          <a:p/>
        </p:txBody>
      </p:sp>
      <p:sp>
        <p:nvSpPr>
          <p:cNvPr id="1067" name="Google Shape;1067;p12"/>
          <p:cNvSpPr/>
          <p:nvPr/>
        </p:nvSpPr>
        <p:spPr>
          <a:xfrm rot="-120186">
            <a:off x="1309808" y="412893"/>
            <a:ext cx="2102785" cy="1338229"/>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8" name="Google Shape;1068;p12"/>
          <p:cNvSpPr/>
          <p:nvPr/>
        </p:nvSpPr>
        <p:spPr>
          <a:xfrm>
            <a:off x="1788549" y="527275"/>
            <a:ext cx="1145311" cy="1109443"/>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bg>
      <p:bgPr>
        <a:solidFill>
          <a:schemeClr val="accent1"/>
        </a:solidFill>
      </p:bgPr>
    </p:bg>
    <p:spTree>
      <p:nvGrpSpPr>
        <p:cNvPr id="1070" name="Shape 1070"/>
        <p:cNvGrpSpPr/>
        <p:nvPr/>
      </p:nvGrpSpPr>
      <p:grpSpPr>
        <a:xfrm>
          <a:off x="0" y="0"/>
          <a:ext cx="0" cy="0"/>
          <a:chOff x="0" y="0"/>
          <a:chExt cx="0" cy="0"/>
        </a:xfrm>
      </p:grpSpPr>
      <p:grpSp>
        <p:nvGrpSpPr>
          <p:cNvPr id="1071" name="Google Shape;1071;p13"/>
          <p:cNvGrpSpPr/>
          <p:nvPr/>
        </p:nvGrpSpPr>
        <p:grpSpPr>
          <a:xfrm>
            <a:off x="0" y="-2400"/>
            <a:ext cx="12191929" cy="6861926"/>
            <a:chOff x="0" y="-2400"/>
            <a:chExt cx="12191929" cy="6861926"/>
          </a:xfrm>
        </p:grpSpPr>
        <p:sp>
          <p:nvSpPr>
            <p:cNvPr id="1072" name="Google Shape;1072;p13"/>
            <p:cNvSpPr/>
            <p:nvPr/>
          </p:nvSpPr>
          <p:spPr>
            <a:xfrm>
              <a:off x="0"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3" name="Google Shape;1073;p13"/>
            <p:cNvSpPr/>
            <p:nvPr/>
          </p:nvSpPr>
          <p:spPr>
            <a:xfrm>
              <a:off x="1625593"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4" name="Google Shape;1074;p13"/>
            <p:cNvSpPr/>
            <p:nvPr/>
          </p:nvSpPr>
          <p:spPr>
            <a:xfrm>
              <a:off x="3251186"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5" name="Google Shape;1075;p13"/>
            <p:cNvSpPr/>
            <p:nvPr/>
          </p:nvSpPr>
          <p:spPr>
            <a:xfrm>
              <a:off x="4876779"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6" name="Google Shape;1076;p13"/>
            <p:cNvSpPr/>
            <p:nvPr/>
          </p:nvSpPr>
          <p:spPr>
            <a:xfrm>
              <a:off x="6502372"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7" name="Google Shape;1077;p13"/>
            <p:cNvSpPr/>
            <p:nvPr/>
          </p:nvSpPr>
          <p:spPr>
            <a:xfrm>
              <a:off x="8127964"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8" name="Google Shape;1078;p13"/>
            <p:cNvSpPr/>
            <p:nvPr/>
          </p:nvSpPr>
          <p:spPr>
            <a:xfrm>
              <a:off x="9753557"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9" name="Google Shape;1079;p13"/>
            <p:cNvSpPr/>
            <p:nvPr/>
          </p:nvSpPr>
          <p:spPr>
            <a:xfrm>
              <a:off x="11379150" y="-2400"/>
              <a:ext cx="812700" cy="586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0" name="Google Shape;1080;p13"/>
            <p:cNvSpPr/>
            <p:nvPr/>
          </p:nvSpPr>
          <p:spPr>
            <a:xfrm>
              <a:off x="812797"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1" name="Google Shape;1081;p13"/>
            <p:cNvSpPr/>
            <p:nvPr/>
          </p:nvSpPr>
          <p:spPr>
            <a:xfrm>
              <a:off x="2438390"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2" name="Google Shape;1082;p13"/>
            <p:cNvSpPr/>
            <p:nvPr/>
          </p:nvSpPr>
          <p:spPr>
            <a:xfrm>
              <a:off x="4063983"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3" name="Google Shape;1083;p13"/>
            <p:cNvSpPr/>
            <p:nvPr/>
          </p:nvSpPr>
          <p:spPr>
            <a:xfrm>
              <a:off x="5689577"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4" name="Google Shape;1084;p13"/>
            <p:cNvSpPr/>
            <p:nvPr/>
          </p:nvSpPr>
          <p:spPr>
            <a:xfrm>
              <a:off x="7315170"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5" name="Google Shape;1085;p13"/>
            <p:cNvSpPr/>
            <p:nvPr/>
          </p:nvSpPr>
          <p:spPr>
            <a:xfrm>
              <a:off x="8940764"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6" name="Google Shape;1086;p13"/>
            <p:cNvSpPr/>
            <p:nvPr/>
          </p:nvSpPr>
          <p:spPr>
            <a:xfrm>
              <a:off x="10566357" y="5841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87" name="Google Shape;1087;p13"/>
            <p:cNvGrpSpPr/>
            <p:nvPr/>
          </p:nvGrpSpPr>
          <p:grpSpPr>
            <a:xfrm>
              <a:off x="0" y="1396800"/>
              <a:ext cx="12191854" cy="1625400"/>
              <a:chOff x="0" y="0"/>
              <a:chExt cx="12191854" cy="1625400"/>
            </a:xfrm>
          </p:grpSpPr>
          <p:sp>
            <p:nvSpPr>
              <p:cNvPr id="1088" name="Google Shape;1088;p13"/>
              <p:cNvSpPr/>
              <p:nvPr/>
            </p:nvSpPr>
            <p:spPr>
              <a:xfrm>
                <a:off x="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9" name="Google Shape;1089;p13"/>
              <p:cNvSpPr/>
              <p:nvPr/>
            </p:nvSpPr>
            <p:spPr>
              <a:xfrm>
                <a:off x="1625593"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0" name="Google Shape;1090;p13"/>
              <p:cNvSpPr/>
              <p:nvPr/>
            </p:nvSpPr>
            <p:spPr>
              <a:xfrm>
                <a:off x="325118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1" name="Google Shape;1091;p13"/>
              <p:cNvSpPr/>
              <p:nvPr/>
            </p:nvSpPr>
            <p:spPr>
              <a:xfrm>
                <a:off x="487678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2" name="Google Shape;1092;p13"/>
              <p:cNvSpPr/>
              <p:nvPr/>
            </p:nvSpPr>
            <p:spPr>
              <a:xfrm>
                <a:off x="650237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3" name="Google Shape;1093;p13"/>
              <p:cNvSpPr/>
              <p:nvPr/>
            </p:nvSpPr>
            <p:spPr>
              <a:xfrm>
                <a:off x="812796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4" name="Google Shape;1094;p13"/>
              <p:cNvSpPr/>
              <p:nvPr/>
            </p:nvSpPr>
            <p:spPr>
              <a:xfrm>
                <a:off x="975356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5" name="Google Shape;1095;p13"/>
              <p:cNvSpPr/>
              <p:nvPr/>
            </p:nvSpPr>
            <p:spPr>
              <a:xfrm>
                <a:off x="1137915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6" name="Google Shape;1096;p13"/>
              <p:cNvSpPr/>
              <p:nvPr/>
            </p:nvSpPr>
            <p:spPr>
              <a:xfrm>
                <a:off x="81279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7" name="Google Shape;1097;p13"/>
              <p:cNvSpPr/>
              <p:nvPr/>
            </p:nvSpPr>
            <p:spPr>
              <a:xfrm>
                <a:off x="243839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8" name="Google Shape;1098;p13"/>
              <p:cNvSpPr/>
              <p:nvPr/>
            </p:nvSpPr>
            <p:spPr>
              <a:xfrm>
                <a:off x="4063983"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9" name="Google Shape;1099;p13"/>
              <p:cNvSpPr/>
              <p:nvPr/>
            </p:nvSpPr>
            <p:spPr>
              <a:xfrm>
                <a:off x="568957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13"/>
              <p:cNvSpPr/>
              <p:nvPr/>
            </p:nvSpPr>
            <p:spPr>
              <a:xfrm>
                <a:off x="731517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1" name="Google Shape;1101;p13"/>
              <p:cNvSpPr/>
              <p:nvPr/>
            </p:nvSpPr>
            <p:spPr>
              <a:xfrm>
                <a:off x="8940764"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2" name="Google Shape;1102;p13"/>
              <p:cNvSpPr/>
              <p:nvPr/>
            </p:nvSpPr>
            <p:spPr>
              <a:xfrm>
                <a:off x="1056635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03" name="Google Shape;1103;p13"/>
            <p:cNvGrpSpPr/>
            <p:nvPr/>
          </p:nvGrpSpPr>
          <p:grpSpPr>
            <a:xfrm>
              <a:off x="0" y="3022200"/>
              <a:ext cx="12191854" cy="1625400"/>
              <a:chOff x="0" y="0"/>
              <a:chExt cx="12191854" cy="1625400"/>
            </a:xfrm>
          </p:grpSpPr>
          <p:sp>
            <p:nvSpPr>
              <p:cNvPr id="1104" name="Google Shape;1104;p13"/>
              <p:cNvSpPr/>
              <p:nvPr/>
            </p:nvSpPr>
            <p:spPr>
              <a:xfrm>
                <a:off x="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13"/>
              <p:cNvSpPr/>
              <p:nvPr/>
            </p:nvSpPr>
            <p:spPr>
              <a:xfrm>
                <a:off x="1625593"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6" name="Google Shape;1106;p13"/>
              <p:cNvSpPr/>
              <p:nvPr/>
            </p:nvSpPr>
            <p:spPr>
              <a:xfrm>
                <a:off x="325118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7" name="Google Shape;1107;p13"/>
              <p:cNvSpPr/>
              <p:nvPr/>
            </p:nvSpPr>
            <p:spPr>
              <a:xfrm>
                <a:off x="487678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13"/>
              <p:cNvSpPr/>
              <p:nvPr/>
            </p:nvSpPr>
            <p:spPr>
              <a:xfrm>
                <a:off x="650237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9" name="Google Shape;1109;p13"/>
              <p:cNvSpPr/>
              <p:nvPr/>
            </p:nvSpPr>
            <p:spPr>
              <a:xfrm>
                <a:off x="812796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0" name="Google Shape;1110;p13"/>
              <p:cNvSpPr/>
              <p:nvPr/>
            </p:nvSpPr>
            <p:spPr>
              <a:xfrm>
                <a:off x="975356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1" name="Google Shape;1111;p13"/>
              <p:cNvSpPr/>
              <p:nvPr/>
            </p:nvSpPr>
            <p:spPr>
              <a:xfrm>
                <a:off x="1137915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2" name="Google Shape;1112;p13"/>
              <p:cNvSpPr/>
              <p:nvPr/>
            </p:nvSpPr>
            <p:spPr>
              <a:xfrm>
                <a:off x="81279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3" name="Google Shape;1113;p13"/>
              <p:cNvSpPr/>
              <p:nvPr/>
            </p:nvSpPr>
            <p:spPr>
              <a:xfrm>
                <a:off x="243839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4" name="Google Shape;1114;p13"/>
              <p:cNvSpPr/>
              <p:nvPr/>
            </p:nvSpPr>
            <p:spPr>
              <a:xfrm>
                <a:off x="4063983"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5" name="Google Shape;1115;p13"/>
              <p:cNvSpPr/>
              <p:nvPr/>
            </p:nvSpPr>
            <p:spPr>
              <a:xfrm>
                <a:off x="568957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6" name="Google Shape;1116;p13"/>
              <p:cNvSpPr/>
              <p:nvPr/>
            </p:nvSpPr>
            <p:spPr>
              <a:xfrm>
                <a:off x="731517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7" name="Google Shape;1117;p13"/>
              <p:cNvSpPr/>
              <p:nvPr/>
            </p:nvSpPr>
            <p:spPr>
              <a:xfrm>
                <a:off x="8940764"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8" name="Google Shape;1118;p13"/>
              <p:cNvSpPr/>
              <p:nvPr/>
            </p:nvSpPr>
            <p:spPr>
              <a:xfrm>
                <a:off x="1056635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19" name="Google Shape;1119;p13"/>
            <p:cNvGrpSpPr/>
            <p:nvPr/>
          </p:nvGrpSpPr>
          <p:grpSpPr>
            <a:xfrm>
              <a:off x="0" y="4647600"/>
              <a:ext cx="12191854" cy="1625400"/>
              <a:chOff x="0" y="0"/>
              <a:chExt cx="12191854" cy="1625400"/>
            </a:xfrm>
          </p:grpSpPr>
          <p:sp>
            <p:nvSpPr>
              <p:cNvPr id="1120" name="Google Shape;1120;p13"/>
              <p:cNvSpPr/>
              <p:nvPr/>
            </p:nvSpPr>
            <p:spPr>
              <a:xfrm>
                <a:off x="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1" name="Google Shape;1121;p13"/>
              <p:cNvSpPr/>
              <p:nvPr/>
            </p:nvSpPr>
            <p:spPr>
              <a:xfrm>
                <a:off x="1625593"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2" name="Google Shape;1122;p13"/>
              <p:cNvSpPr/>
              <p:nvPr/>
            </p:nvSpPr>
            <p:spPr>
              <a:xfrm>
                <a:off x="325118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3" name="Google Shape;1123;p13"/>
              <p:cNvSpPr/>
              <p:nvPr/>
            </p:nvSpPr>
            <p:spPr>
              <a:xfrm>
                <a:off x="487678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4" name="Google Shape;1124;p13"/>
              <p:cNvSpPr/>
              <p:nvPr/>
            </p:nvSpPr>
            <p:spPr>
              <a:xfrm>
                <a:off x="650237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5" name="Google Shape;1125;p13"/>
              <p:cNvSpPr/>
              <p:nvPr/>
            </p:nvSpPr>
            <p:spPr>
              <a:xfrm>
                <a:off x="812796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6" name="Google Shape;1126;p13"/>
              <p:cNvSpPr/>
              <p:nvPr/>
            </p:nvSpPr>
            <p:spPr>
              <a:xfrm>
                <a:off x="975356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7" name="Google Shape;1127;p13"/>
              <p:cNvSpPr/>
              <p:nvPr/>
            </p:nvSpPr>
            <p:spPr>
              <a:xfrm>
                <a:off x="1137915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8" name="Google Shape;1128;p13"/>
              <p:cNvSpPr/>
              <p:nvPr/>
            </p:nvSpPr>
            <p:spPr>
              <a:xfrm>
                <a:off x="81279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9" name="Google Shape;1129;p13"/>
              <p:cNvSpPr/>
              <p:nvPr/>
            </p:nvSpPr>
            <p:spPr>
              <a:xfrm>
                <a:off x="243839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0" name="Google Shape;1130;p13"/>
              <p:cNvSpPr/>
              <p:nvPr/>
            </p:nvSpPr>
            <p:spPr>
              <a:xfrm>
                <a:off x="4063983"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1" name="Google Shape;1131;p13"/>
              <p:cNvSpPr/>
              <p:nvPr/>
            </p:nvSpPr>
            <p:spPr>
              <a:xfrm>
                <a:off x="568957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2" name="Google Shape;1132;p13"/>
              <p:cNvSpPr/>
              <p:nvPr/>
            </p:nvSpPr>
            <p:spPr>
              <a:xfrm>
                <a:off x="7315170"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3" name="Google Shape;1133;p13"/>
              <p:cNvSpPr/>
              <p:nvPr/>
            </p:nvSpPr>
            <p:spPr>
              <a:xfrm>
                <a:off x="8940764"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4" name="Google Shape;1134;p13"/>
              <p:cNvSpPr/>
              <p:nvPr/>
            </p:nvSpPr>
            <p:spPr>
              <a:xfrm>
                <a:off x="10566357" y="81270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35" name="Google Shape;1135;p13"/>
            <p:cNvGrpSpPr/>
            <p:nvPr/>
          </p:nvGrpSpPr>
          <p:grpSpPr>
            <a:xfrm>
              <a:off x="75" y="6273000"/>
              <a:ext cx="12191854" cy="586526"/>
              <a:chOff x="0" y="0"/>
              <a:chExt cx="12191854" cy="812700"/>
            </a:xfrm>
          </p:grpSpPr>
          <p:sp>
            <p:nvSpPr>
              <p:cNvPr id="1136" name="Google Shape;1136;p13"/>
              <p:cNvSpPr/>
              <p:nvPr/>
            </p:nvSpPr>
            <p:spPr>
              <a:xfrm>
                <a:off x="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13"/>
              <p:cNvSpPr/>
              <p:nvPr/>
            </p:nvSpPr>
            <p:spPr>
              <a:xfrm>
                <a:off x="1625593"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8" name="Google Shape;1138;p13"/>
              <p:cNvSpPr/>
              <p:nvPr/>
            </p:nvSpPr>
            <p:spPr>
              <a:xfrm>
                <a:off x="325118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9" name="Google Shape;1139;p13"/>
              <p:cNvSpPr/>
              <p:nvPr/>
            </p:nvSpPr>
            <p:spPr>
              <a:xfrm>
                <a:off x="487678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0" name="Google Shape;1140;p13"/>
              <p:cNvSpPr/>
              <p:nvPr/>
            </p:nvSpPr>
            <p:spPr>
              <a:xfrm>
                <a:off x="650237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1" name="Google Shape;1141;p13"/>
              <p:cNvSpPr/>
              <p:nvPr/>
            </p:nvSpPr>
            <p:spPr>
              <a:xfrm>
                <a:off x="8127967"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2" name="Google Shape;1142;p13"/>
              <p:cNvSpPr/>
              <p:nvPr/>
            </p:nvSpPr>
            <p:spPr>
              <a:xfrm>
                <a:off x="9753560"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3" name="Google Shape;1143;p13"/>
              <p:cNvSpPr/>
              <p:nvPr/>
            </p:nvSpPr>
            <p:spPr>
              <a:xfrm>
                <a:off x="11379154" y="0"/>
                <a:ext cx="812700" cy="81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144" name="Google Shape;1144;p13"/>
          <p:cNvSpPr/>
          <p:nvPr/>
        </p:nvSpPr>
        <p:spPr>
          <a:xfrm>
            <a:off x="1731063" y="912288"/>
            <a:ext cx="9753600" cy="5033400"/>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45" name="Google Shape;1145;p13"/>
          <p:cNvSpPr txBox="1"/>
          <p:nvPr>
            <p:ph type="title"/>
          </p:nvPr>
        </p:nvSpPr>
        <p:spPr>
          <a:xfrm>
            <a:off x="4480550" y="2096425"/>
            <a:ext cx="6434400" cy="1242900"/>
          </a:xfrm>
          <a:prstGeom prst="rect">
            <a:avLst/>
          </a:prstGeom>
          <a:solidFill>
            <a:schemeClr val="accent3"/>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46" name="Google Shape;1146;p13"/>
          <p:cNvSpPr txBox="1"/>
          <p:nvPr>
            <p:ph idx="1" type="body"/>
          </p:nvPr>
        </p:nvSpPr>
        <p:spPr>
          <a:xfrm>
            <a:off x="4480665" y="3478075"/>
            <a:ext cx="6434400" cy="1702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1147" name="Google Shape;1147;p13"/>
          <p:cNvSpPr/>
          <p:nvPr/>
        </p:nvSpPr>
        <p:spPr>
          <a:xfrm rot="641277">
            <a:off x="8922437" y="309088"/>
            <a:ext cx="2102881" cy="1338341"/>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8" name="Google Shape;1148;p13"/>
          <p:cNvSpPr/>
          <p:nvPr/>
        </p:nvSpPr>
        <p:spPr>
          <a:xfrm rot="762818">
            <a:off x="9400882" y="423636"/>
            <a:ext cx="1145291" cy="1109423"/>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9" name="Google Shape;1149;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150" name="Shape 1150"/>
        <p:cNvGrpSpPr/>
        <p:nvPr/>
      </p:nvGrpSpPr>
      <p:grpSpPr>
        <a:xfrm>
          <a:off x="0" y="0"/>
          <a:ext cx="0" cy="0"/>
          <a:chOff x="0" y="0"/>
          <a:chExt cx="0" cy="0"/>
        </a:xfrm>
      </p:grpSpPr>
      <p:sp>
        <p:nvSpPr>
          <p:cNvPr id="1151" name="Google Shape;1151;p14"/>
          <p:cNvSpPr/>
          <p:nvPr/>
        </p:nvSpPr>
        <p:spPr>
          <a:xfrm>
            <a:off x="514010" y="380625"/>
            <a:ext cx="11163966" cy="6096761"/>
          </a:xfrm>
          <a:custGeom>
            <a:rect b="b" l="l" r="r" t="t"/>
            <a:pathLst>
              <a:path extrusionOk="0" h="4064507" w="7442644">
                <a:moveTo>
                  <a:pt x="159449" y="0"/>
                </a:moveTo>
                <a:cubicBezTo>
                  <a:pt x="71056" y="0"/>
                  <a:pt x="0" y="71056"/>
                  <a:pt x="0" y="159448"/>
                </a:cubicBezTo>
                <a:lnTo>
                  <a:pt x="0" y="3903345"/>
                </a:lnTo>
                <a:cubicBezTo>
                  <a:pt x="0" y="3991737"/>
                  <a:pt x="70961" y="4064508"/>
                  <a:pt x="159449" y="4064508"/>
                </a:cubicBezTo>
                <a:lnTo>
                  <a:pt x="7283196" y="4064508"/>
                </a:lnTo>
                <a:cubicBezTo>
                  <a:pt x="7371588" y="4064508"/>
                  <a:pt x="7442645" y="3991642"/>
                  <a:pt x="7442645" y="3903345"/>
                </a:cubicBezTo>
                <a:lnTo>
                  <a:pt x="7442645" y="159448"/>
                </a:lnTo>
                <a:cubicBezTo>
                  <a:pt x="7442645" y="71056"/>
                  <a:pt x="7371588" y="0"/>
                  <a:pt x="7283196" y="0"/>
                </a:cubicBezTo>
                <a:lnTo>
                  <a:pt x="7028403" y="0"/>
                </a:lnTo>
                <a:lnTo>
                  <a:pt x="7028403" y="173355"/>
                </a:lnTo>
                <a:cubicBezTo>
                  <a:pt x="7059168" y="196882"/>
                  <a:pt x="7082124" y="228695"/>
                  <a:pt x="7082124" y="270415"/>
                </a:cubicBezTo>
                <a:cubicBezTo>
                  <a:pt x="7082124" y="341567"/>
                  <a:pt x="7024974" y="398717"/>
                  <a:pt x="6953822" y="398717"/>
                </a:cubicBezTo>
                <a:cubicBezTo>
                  <a:pt x="6882670" y="398717"/>
                  <a:pt x="6823805" y="341567"/>
                  <a:pt x="6823805" y="270415"/>
                </a:cubicBezTo>
                <a:cubicBezTo>
                  <a:pt x="6823805" y="228791"/>
                  <a:pt x="6846856" y="196882"/>
                  <a:pt x="6877526" y="173355"/>
                </a:cubicBezTo>
                <a:lnTo>
                  <a:pt x="6877526" y="0"/>
                </a:lnTo>
                <a:lnTo>
                  <a:pt x="6596730" y="0"/>
                </a:lnTo>
                <a:lnTo>
                  <a:pt x="6596730" y="173355"/>
                </a:lnTo>
                <a:cubicBezTo>
                  <a:pt x="6628162" y="196882"/>
                  <a:pt x="6650451" y="228219"/>
                  <a:pt x="6650451" y="270415"/>
                </a:cubicBezTo>
                <a:cubicBezTo>
                  <a:pt x="6650451" y="341567"/>
                  <a:pt x="6593301" y="398717"/>
                  <a:pt x="6522149" y="398717"/>
                </a:cubicBezTo>
                <a:cubicBezTo>
                  <a:pt x="6450997" y="398717"/>
                  <a:pt x="6393847" y="341567"/>
                  <a:pt x="6393847" y="270415"/>
                </a:cubicBezTo>
                <a:cubicBezTo>
                  <a:pt x="6393847" y="228695"/>
                  <a:pt x="6416802" y="196882"/>
                  <a:pt x="6447568" y="173355"/>
                </a:cubicBezTo>
                <a:lnTo>
                  <a:pt x="6447568" y="0"/>
                </a:lnTo>
                <a:lnTo>
                  <a:pt x="6166771" y="0"/>
                </a:lnTo>
                <a:lnTo>
                  <a:pt x="6166771" y="173355"/>
                </a:lnTo>
                <a:cubicBezTo>
                  <a:pt x="6197442" y="196882"/>
                  <a:pt x="6220492" y="228791"/>
                  <a:pt x="6220492" y="270415"/>
                </a:cubicBezTo>
                <a:cubicBezTo>
                  <a:pt x="6220492" y="341567"/>
                  <a:pt x="6161628" y="398717"/>
                  <a:pt x="6090476" y="398717"/>
                </a:cubicBezTo>
                <a:cubicBezTo>
                  <a:pt x="6019324" y="398717"/>
                  <a:pt x="5962174" y="341567"/>
                  <a:pt x="5962174" y="270415"/>
                </a:cubicBezTo>
                <a:cubicBezTo>
                  <a:pt x="5962174" y="228695"/>
                  <a:pt x="5985129" y="196882"/>
                  <a:pt x="6015895" y="173355"/>
                </a:cubicBezTo>
                <a:lnTo>
                  <a:pt x="6015895" y="0"/>
                </a:lnTo>
                <a:lnTo>
                  <a:pt x="5735098" y="0"/>
                </a:lnTo>
                <a:lnTo>
                  <a:pt x="5735098" y="173355"/>
                </a:lnTo>
                <a:cubicBezTo>
                  <a:pt x="5765864" y="196882"/>
                  <a:pt x="5788819" y="228695"/>
                  <a:pt x="5788819" y="270415"/>
                </a:cubicBezTo>
                <a:cubicBezTo>
                  <a:pt x="5788819" y="341567"/>
                  <a:pt x="5731669" y="398717"/>
                  <a:pt x="5660518" y="398717"/>
                </a:cubicBezTo>
                <a:cubicBezTo>
                  <a:pt x="5589365" y="398717"/>
                  <a:pt x="5532215" y="341567"/>
                  <a:pt x="5532215" y="270415"/>
                </a:cubicBezTo>
                <a:cubicBezTo>
                  <a:pt x="5532215" y="228219"/>
                  <a:pt x="5554504" y="196787"/>
                  <a:pt x="5585937" y="173355"/>
                </a:cubicBezTo>
                <a:lnTo>
                  <a:pt x="5585937" y="0"/>
                </a:lnTo>
                <a:lnTo>
                  <a:pt x="5305140" y="0"/>
                </a:lnTo>
                <a:lnTo>
                  <a:pt x="5305140" y="173355"/>
                </a:lnTo>
                <a:cubicBezTo>
                  <a:pt x="5335810" y="196882"/>
                  <a:pt x="5358860" y="228791"/>
                  <a:pt x="5358860" y="270415"/>
                </a:cubicBezTo>
                <a:cubicBezTo>
                  <a:pt x="5358860" y="341567"/>
                  <a:pt x="5299996" y="398717"/>
                  <a:pt x="5228844" y="398717"/>
                </a:cubicBezTo>
                <a:cubicBezTo>
                  <a:pt x="5157692" y="398717"/>
                  <a:pt x="5100542" y="341567"/>
                  <a:pt x="5100542" y="270415"/>
                </a:cubicBezTo>
                <a:cubicBezTo>
                  <a:pt x="5100542" y="228695"/>
                  <a:pt x="5123498" y="196882"/>
                  <a:pt x="5154264" y="173355"/>
                </a:cubicBezTo>
                <a:lnTo>
                  <a:pt x="5154264" y="0"/>
                </a:lnTo>
                <a:lnTo>
                  <a:pt x="4873467" y="0"/>
                </a:lnTo>
                <a:lnTo>
                  <a:pt x="4873467" y="173355"/>
                </a:lnTo>
                <a:cubicBezTo>
                  <a:pt x="4904232" y="196882"/>
                  <a:pt x="4927187" y="228695"/>
                  <a:pt x="4927187" y="270415"/>
                </a:cubicBezTo>
                <a:cubicBezTo>
                  <a:pt x="4927187" y="341567"/>
                  <a:pt x="4870037" y="398717"/>
                  <a:pt x="4798886" y="398717"/>
                </a:cubicBezTo>
                <a:cubicBezTo>
                  <a:pt x="4727734" y="398717"/>
                  <a:pt x="4668869" y="341567"/>
                  <a:pt x="4668869" y="270415"/>
                </a:cubicBezTo>
                <a:cubicBezTo>
                  <a:pt x="4668869" y="228219"/>
                  <a:pt x="4692968" y="196787"/>
                  <a:pt x="4724305" y="173355"/>
                </a:cubicBezTo>
                <a:lnTo>
                  <a:pt x="4724305" y="0"/>
                </a:lnTo>
                <a:lnTo>
                  <a:pt x="4442365" y="0"/>
                </a:lnTo>
                <a:lnTo>
                  <a:pt x="4442365" y="173355"/>
                </a:lnTo>
                <a:cubicBezTo>
                  <a:pt x="4473798" y="196882"/>
                  <a:pt x="4497801" y="228219"/>
                  <a:pt x="4497801" y="270415"/>
                </a:cubicBezTo>
                <a:cubicBezTo>
                  <a:pt x="4497801" y="341567"/>
                  <a:pt x="4438936" y="398717"/>
                  <a:pt x="4367784" y="398717"/>
                </a:cubicBezTo>
                <a:cubicBezTo>
                  <a:pt x="4296633" y="398717"/>
                  <a:pt x="4239483" y="341567"/>
                  <a:pt x="4239483" y="270415"/>
                </a:cubicBezTo>
                <a:cubicBezTo>
                  <a:pt x="4239483" y="228695"/>
                  <a:pt x="4262438" y="196882"/>
                  <a:pt x="4293203" y="173355"/>
                </a:cubicBezTo>
                <a:lnTo>
                  <a:pt x="4293203" y="0"/>
                </a:lnTo>
                <a:lnTo>
                  <a:pt x="4012406" y="0"/>
                </a:lnTo>
                <a:lnTo>
                  <a:pt x="4012406" y="173355"/>
                </a:lnTo>
                <a:cubicBezTo>
                  <a:pt x="4043172" y="196882"/>
                  <a:pt x="4066223" y="228695"/>
                  <a:pt x="4066128" y="270415"/>
                </a:cubicBezTo>
                <a:cubicBezTo>
                  <a:pt x="4066128" y="341567"/>
                  <a:pt x="4008978" y="398717"/>
                  <a:pt x="3937826" y="398717"/>
                </a:cubicBezTo>
                <a:cubicBezTo>
                  <a:pt x="3866674" y="398717"/>
                  <a:pt x="3807809" y="341567"/>
                  <a:pt x="3807809" y="270415"/>
                </a:cubicBezTo>
                <a:cubicBezTo>
                  <a:pt x="3807809" y="228791"/>
                  <a:pt x="3830860" y="196882"/>
                  <a:pt x="3861530" y="173355"/>
                </a:cubicBezTo>
                <a:lnTo>
                  <a:pt x="3861530" y="0"/>
                </a:lnTo>
                <a:lnTo>
                  <a:pt x="3580733" y="0"/>
                </a:lnTo>
                <a:lnTo>
                  <a:pt x="3580733" y="173355"/>
                </a:lnTo>
                <a:cubicBezTo>
                  <a:pt x="3612166" y="196882"/>
                  <a:pt x="3634550" y="228219"/>
                  <a:pt x="3634454" y="270415"/>
                </a:cubicBezTo>
                <a:cubicBezTo>
                  <a:pt x="3634454" y="341567"/>
                  <a:pt x="3577304" y="398717"/>
                  <a:pt x="3506153" y="398717"/>
                </a:cubicBezTo>
                <a:cubicBezTo>
                  <a:pt x="3435001" y="398717"/>
                  <a:pt x="3377851" y="341567"/>
                  <a:pt x="3377851" y="270415"/>
                </a:cubicBezTo>
                <a:cubicBezTo>
                  <a:pt x="3377851" y="228695"/>
                  <a:pt x="3400806" y="196882"/>
                  <a:pt x="3431572" y="173355"/>
                </a:cubicBezTo>
                <a:lnTo>
                  <a:pt x="3431572" y="0"/>
                </a:lnTo>
                <a:lnTo>
                  <a:pt x="3150775" y="0"/>
                </a:lnTo>
                <a:lnTo>
                  <a:pt x="3150775" y="173355"/>
                </a:lnTo>
                <a:cubicBezTo>
                  <a:pt x="3181636" y="196882"/>
                  <a:pt x="3204496" y="228695"/>
                  <a:pt x="3204496" y="270415"/>
                </a:cubicBezTo>
                <a:cubicBezTo>
                  <a:pt x="3204496" y="341567"/>
                  <a:pt x="3147346" y="398717"/>
                  <a:pt x="3076194" y="398717"/>
                </a:cubicBezTo>
                <a:cubicBezTo>
                  <a:pt x="3005042" y="398717"/>
                  <a:pt x="2946178" y="341567"/>
                  <a:pt x="2946178" y="270415"/>
                </a:cubicBezTo>
                <a:cubicBezTo>
                  <a:pt x="2946178" y="228791"/>
                  <a:pt x="2969324" y="196882"/>
                  <a:pt x="2999899" y="173355"/>
                </a:cubicBezTo>
                <a:lnTo>
                  <a:pt x="2999899" y="0"/>
                </a:lnTo>
                <a:lnTo>
                  <a:pt x="2719102" y="0"/>
                </a:lnTo>
                <a:lnTo>
                  <a:pt x="2719102" y="173355"/>
                </a:lnTo>
                <a:cubicBezTo>
                  <a:pt x="2749868" y="196882"/>
                  <a:pt x="2772918" y="228695"/>
                  <a:pt x="2772823" y="270415"/>
                </a:cubicBezTo>
                <a:cubicBezTo>
                  <a:pt x="2772823" y="341567"/>
                  <a:pt x="2715673" y="398717"/>
                  <a:pt x="2644521" y="398717"/>
                </a:cubicBezTo>
                <a:cubicBezTo>
                  <a:pt x="2573370" y="398717"/>
                  <a:pt x="2516220" y="341567"/>
                  <a:pt x="2516220" y="270415"/>
                </a:cubicBezTo>
                <a:cubicBezTo>
                  <a:pt x="2516220" y="228219"/>
                  <a:pt x="2538508" y="196787"/>
                  <a:pt x="2569940" y="173355"/>
                </a:cubicBezTo>
                <a:lnTo>
                  <a:pt x="2569940" y="0"/>
                </a:lnTo>
                <a:lnTo>
                  <a:pt x="2289144" y="0"/>
                </a:lnTo>
                <a:lnTo>
                  <a:pt x="2289144" y="173355"/>
                </a:lnTo>
                <a:cubicBezTo>
                  <a:pt x="2319814" y="196882"/>
                  <a:pt x="2342864" y="228791"/>
                  <a:pt x="2342864" y="270415"/>
                </a:cubicBezTo>
                <a:cubicBezTo>
                  <a:pt x="2342864" y="341567"/>
                  <a:pt x="2284000" y="398717"/>
                  <a:pt x="2212848" y="398717"/>
                </a:cubicBezTo>
                <a:cubicBezTo>
                  <a:pt x="2141696" y="398717"/>
                  <a:pt x="2084546" y="341567"/>
                  <a:pt x="2084546" y="270415"/>
                </a:cubicBezTo>
                <a:cubicBezTo>
                  <a:pt x="2084546" y="228695"/>
                  <a:pt x="2107502" y="196882"/>
                  <a:pt x="2138267" y="173355"/>
                </a:cubicBezTo>
                <a:lnTo>
                  <a:pt x="2138267" y="0"/>
                </a:lnTo>
                <a:lnTo>
                  <a:pt x="1857470" y="0"/>
                </a:lnTo>
                <a:lnTo>
                  <a:pt x="1857470" y="173355"/>
                </a:lnTo>
                <a:cubicBezTo>
                  <a:pt x="1888236" y="196882"/>
                  <a:pt x="1911287" y="228695"/>
                  <a:pt x="1911191" y="270415"/>
                </a:cubicBezTo>
                <a:cubicBezTo>
                  <a:pt x="1911191" y="341567"/>
                  <a:pt x="1854041" y="398717"/>
                  <a:pt x="1782889" y="398717"/>
                </a:cubicBezTo>
                <a:cubicBezTo>
                  <a:pt x="1711738" y="398717"/>
                  <a:pt x="1654588" y="341567"/>
                  <a:pt x="1654588" y="270415"/>
                </a:cubicBezTo>
                <a:cubicBezTo>
                  <a:pt x="1654588" y="228219"/>
                  <a:pt x="1676876" y="196787"/>
                  <a:pt x="1708309" y="173355"/>
                </a:cubicBezTo>
                <a:lnTo>
                  <a:pt x="1708309" y="0"/>
                </a:lnTo>
                <a:lnTo>
                  <a:pt x="1427512" y="0"/>
                </a:lnTo>
                <a:lnTo>
                  <a:pt x="1427512" y="173355"/>
                </a:lnTo>
                <a:cubicBezTo>
                  <a:pt x="1458182" y="196882"/>
                  <a:pt x="1481233" y="228791"/>
                  <a:pt x="1481233" y="270415"/>
                </a:cubicBezTo>
                <a:cubicBezTo>
                  <a:pt x="1481233" y="341567"/>
                  <a:pt x="1422368" y="398717"/>
                  <a:pt x="1351217" y="398717"/>
                </a:cubicBezTo>
                <a:cubicBezTo>
                  <a:pt x="1280065" y="398717"/>
                  <a:pt x="1222915" y="341567"/>
                  <a:pt x="1222915" y="270415"/>
                </a:cubicBezTo>
                <a:cubicBezTo>
                  <a:pt x="1222915" y="228695"/>
                  <a:pt x="1245870" y="196882"/>
                  <a:pt x="1276636" y="173355"/>
                </a:cubicBezTo>
                <a:lnTo>
                  <a:pt x="1276636" y="0"/>
                </a:lnTo>
                <a:lnTo>
                  <a:pt x="995839" y="0"/>
                </a:lnTo>
                <a:lnTo>
                  <a:pt x="995839" y="173355"/>
                </a:lnTo>
                <a:cubicBezTo>
                  <a:pt x="1026700" y="196882"/>
                  <a:pt x="1049655" y="228695"/>
                  <a:pt x="1049560" y="270415"/>
                </a:cubicBezTo>
                <a:cubicBezTo>
                  <a:pt x="1049560" y="341567"/>
                  <a:pt x="992410" y="398717"/>
                  <a:pt x="921258" y="398717"/>
                </a:cubicBezTo>
                <a:cubicBezTo>
                  <a:pt x="850106" y="398717"/>
                  <a:pt x="791242" y="341567"/>
                  <a:pt x="791242" y="270415"/>
                </a:cubicBezTo>
                <a:cubicBezTo>
                  <a:pt x="791242" y="228791"/>
                  <a:pt x="814388" y="196882"/>
                  <a:pt x="844963" y="173355"/>
                </a:cubicBezTo>
                <a:lnTo>
                  <a:pt x="844963" y="0"/>
                </a:lnTo>
                <a:lnTo>
                  <a:pt x="564166" y="0"/>
                </a:lnTo>
                <a:lnTo>
                  <a:pt x="564166" y="173355"/>
                </a:lnTo>
                <a:cubicBezTo>
                  <a:pt x="595598" y="196882"/>
                  <a:pt x="618077" y="228219"/>
                  <a:pt x="617887" y="270415"/>
                </a:cubicBezTo>
                <a:cubicBezTo>
                  <a:pt x="617887" y="341567"/>
                  <a:pt x="560737" y="398717"/>
                  <a:pt x="489585" y="398717"/>
                </a:cubicBezTo>
                <a:cubicBezTo>
                  <a:pt x="418433" y="398717"/>
                  <a:pt x="361283" y="341567"/>
                  <a:pt x="361283" y="270415"/>
                </a:cubicBezTo>
                <a:cubicBezTo>
                  <a:pt x="361283" y="228695"/>
                  <a:pt x="384238" y="196882"/>
                  <a:pt x="415004" y="173355"/>
                </a:cubicBezTo>
                <a:lnTo>
                  <a:pt x="415004" y="0"/>
                </a:lnTo>
                <a:lnTo>
                  <a:pt x="159449" y="0"/>
                </a:lnTo>
                <a:close/>
              </a:path>
            </a:pathLst>
          </a:cu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52" name="Google Shape;1152;p14"/>
          <p:cNvSpPr txBox="1"/>
          <p:nvPr>
            <p:ph type="title"/>
          </p:nvPr>
        </p:nvSpPr>
        <p:spPr>
          <a:xfrm>
            <a:off x="415650" y="954500"/>
            <a:ext cx="11360700" cy="758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153" name="Google Shape;1153;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bg>
      <p:bgPr>
        <a:solidFill>
          <a:schemeClr val="accent2"/>
        </a:solidFill>
      </p:bgPr>
    </p:bg>
    <p:spTree>
      <p:nvGrpSpPr>
        <p:cNvPr id="1154" name="Shape 1154"/>
        <p:cNvGrpSpPr/>
        <p:nvPr/>
      </p:nvGrpSpPr>
      <p:grpSpPr>
        <a:xfrm>
          <a:off x="0" y="0"/>
          <a:ext cx="0" cy="0"/>
          <a:chOff x="0" y="0"/>
          <a:chExt cx="0" cy="0"/>
        </a:xfrm>
      </p:grpSpPr>
      <p:grpSp>
        <p:nvGrpSpPr>
          <p:cNvPr id="1155" name="Google Shape;1155;p15"/>
          <p:cNvGrpSpPr/>
          <p:nvPr/>
        </p:nvGrpSpPr>
        <p:grpSpPr>
          <a:xfrm>
            <a:off x="14262" y="21569"/>
            <a:ext cx="12190197" cy="6762525"/>
            <a:chOff x="-61938" y="-54631"/>
            <a:chExt cx="12190197" cy="6762525"/>
          </a:xfrm>
        </p:grpSpPr>
        <p:sp>
          <p:nvSpPr>
            <p:cNvPr id="1156" name="Google Shape;1156;p15"/>
            <p:cNvSpPr/>
            <p:nvPr/>
          </p:nvSpPr>
          <p:spPr>
            <a:xfrm>
              <a:off x="7454713" y="3360655"/>
              <a:ext cx="104180" cy="112133"/>
            </a:xfrm>
            <a:custGeom>
              <a:rect b="b" l="l" r="r" t="t"/>
              <a:pathLst>
                <a:path extrusionOk="0" h="115900" w="107680">
                  <a:moveTo>
                    <a:pt x="43462" y="1041"/>
                  </a:moveTo>
                  <a:cubicBezTo>
                    <a:pt x="-23022" y="11138"/>
                    <a:pt x="-7846" y="108483"/>
                    <a:pt x="52606" y="115341"/>
                  </a:cubicBezTo>
                  <a:cubicBezTo>
                    <a:pt x="60162" y="116491"/>
                    <a:pt x="67910" y="115862"/>
                    <a:pt x="75212" y="113500"/>
                  </a:cubicBezTo>
                  <a:cubicBezTo>
                    <a:pt x="133569" y="95656"/>
                    <a:pt x="107343" y="-11659"/>
                    <a:pt x="43462" y="104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57" name="Google Shape;1157;p15"/>
            <p:cNvSpPr/>
            <p:nvPr/>
          </p:nvSpPr>
          <p:spPr>
            <a:xfrm>
              <a:off x="1893342" y="1365537"/>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58" name="Google Shape;1158;p15"/>
            <p:cNvSpPr/>
            <p:nvPr/>
          </p:nvSpPr>
          <p:spPr>
            <a:xfrm>
              <a:off x="1960217" y="4213916"/>
              <a:ext cx="104156" cy="103402"/>
            </a:xfrm>
            <a:custGeom>
              <a:rect b="b" l="l" r="r" t="t"/>
              <a:pathLst>
                <a:path extrusionOk="0" h="106875" w="107655">
                  <a:moveTo>
                    <a:pt x="9677" y="89227"/>
                  </a:moveTo>
                  <a:cubicBezTo>
                    <a:pt x="43331" y="136281"/>
                    <a:pt x="132105" y="80210"/>
                    <a:pt x="101243" y="26680"/>
                  </a:cubicBezTo>
                  <a:cubicBezTo>
                    <a:pt x="72097" y="-30089"/>
                    <a:pt x="-10770" y="13027"/>
                    <a:pt x="1168" y="69479"/>
                  </a:cubicBezTo>
                  <a:cubicBezTo>
                    <a:pt x="2431" y="76635"/>
                    <a:pt x="5346" y="83398"/>
                    <a:pt x="9677" y="8922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59" name="Google Shape;1159;p15"/>
            <p:cNvSpPr/>
            <p:nvPr/>
          </p:nvSpPr>
          <p:spPr>
            <a:xfrm>
              <a:off x="3055341" y="419220"/>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0" name="Google Shape;1160;p15"/>
            <p:cNvSpPr/>
            <p:nvPr/>
          </p:nvSpPr>
          <p:spPr>
            <a:xfrm>
              <a:off x="343516" y="3815082"/>
              <a:ext cx="114569" cy="110318"/>
            </a:xfrm>
            <a:custGeom>
              <a:rect b="b" l="l" r="r" t="t"/>
              <a:pathLst>
                <a:path extrusionOk="0" h="114024" w="118418">
                  <a:moveTo>
                    <a:pt x="6508" y="89389"/>
                  </a:moveTo>
                  <a:cubicBezTo>
                    <a:pt x="35909" y="145015"/>
                    <a:pt x="139858" y="97517"/>
                    <a:pt x="114458" y="35287"/>
                  </a:cubicBezTo>
                  <a:cubicBezTo>
                    <a:pt x="91281" y="-30181"/>
                    <a:pt x="-4414" y="4236"/>
                    <a:pt x="158" y="67037"/>
                  </a:cubicBezTo>
                  <a:cubicBezTo>
                    <a:pt x="520" y="74879"/>
                    <a:pt x="2693" y="82531"/>
                    <a:pt x="6508" y="8938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1" name="Google Shape;1161;p15"/>
            <p:cNvSpPr/>
            <p:nvPr/>
          </p:nvSpPr>
          <p:spPr>
            <a:xfrm>
              <a:off x="443858" y="5722809"/>
              <a:ext cx="106114" cy="101405"/>
            </a:xfrm>
            <a:custGeom>
              <a:rect b="b" l="l" r="r" t="t"/>
              <a:pathLst>
                <a:path extrusionOk="0" h="104811" w="109679">
                  <a:moveTo>
                    <a:pt x="92189" y="92030"/>
                  </a:moveTo>
                  <a:cubicBezTo>
                    <a:pt x="140259" y="50565"/>
                    <a:pt x="79489" y="-19603"/>
                    <a:pt x="27356" y="5162"/>
                  </a:cubicBezTo>
                  <a:cubicBezTo>
                    <a:pt x="20766" y="8032"/>
                    <a:pt x="14923" y="12382"/>
                    <a:pt x="10274" y="17862"/>
                  </a:cubicBezTo>
                  <a:cubicBezTo>
                    <a:pt x="-27445" y="61550"/>
                    <a:pt x="47549" y="134385"/>
                    <a:pt x="92189" y="920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2" name="Google Shape;1162;p15"/>
            <p:cNvSpPr/>
            <p:nvPr/>
          </p:nvSpPr>
          <p:spPr>
            <a:xfrm>
              <a:off x="5222815" y="5832046"/>
              <a:ext cx="117962" cy="108221"/>
            </a:xfrm>
            <a:custGeom>
              <a:rect b="b" l="l" r="r" t="t"/>
              <a:pathLst>
                <a:path extrusionOk="0" h="111856" w="121925">
                  <a:moveTo>
                    <a:pt x="101081" y="99553"/>
                  </a:moveTo>
                  <a:cubicBezTo>
                    <a:pt x="107481" y="94924"/>
                    <a:pt x="112701" y="88859"/>
                    <a:pt x="116321" y="81836"/>
                  </a:cubicBezTo>
                  <a:cubicBezTo>
                    <a:pt x="146165" y="26401"/>
                    <a:pt x="48883" y="-33480"/>
                    <a:pt x="11355" y="22273"/>
                  </a:cubicBezTo>
                  <a:cubicBezTo>
                    <a:pt x="-30111" y="77899"/>
                    <a:pt x="51677" y="138351"/>
                    <a:pt x="101081" y="9955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3" name="Google Shape;1163;p15"/>
            <p:cNvSpPr/>
            <p:nvPr/>
          </p:nvSpPr>
          <p:spPr>
            <a:xfrm>
              <a:off x="5723462" y="17826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4" name="Google Shape;1164;p15"/>
            <p:cNvSpPr/>
            <p:nvPr/>
          </p:nvSpPr>
          <p:spPr>
            <a:xfrm>
              <a:off x="5570648" y="3994950"/>
              <a:ext cx="98468" cy="109149"/>
            </a:xfrm>
            <a:custGeom>
              <a:rect b="b" l="l" r="r" t="t"/>
              <a:pathLst>
                <a:path extrusionOk="0" h="112815" w="101776">
                  <a:moveTo>
                    <a:pt x="86208" y="14999"/>
                  </a:moveTo>
                  <a:cubicBezTo>
                    <a:pt x="81249" y="9678"/>
                    <a:pt x="75115" y="5595"/>
                    <a:pt x="68301" y="3061"/>
                  </a:cubicBezTo>
                  <a:cubicBezTo>
                    <a:pt x="14326" y="-18211"/>
                    <a:pt x="-29743" y="77356"/>
                    <a:pt x="25375" y="105614"/>
                  </a:cubicBezTo>
                  <a:cubicBezTo>
                    <a:pt x="80811" y="137427"/>
                    <a:pt x="127038" y="55956"/>
                    <a:pt x="86208" y="1499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5" name="Google Shape;1165;p15"/>
            <p:cNvSpPr/>
            <p:nvPr/>
          </p:nvSpPr>
          <p:spPr>
            <a:xfrm>
              <a:off x="3175898" y="2474827"/>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6" name="Google Shape;1166;p15"/>
            <p:cNvSpPr/>
            <p:nvPr/>
          </p:nvSpPr>
          <p:spPr>
            <a:xfrm>
              <a:off x="3456703" y="4297470"/>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7" name="Google Shape;1167;p15"/>
            <p:cNvSpPr/>
            <p:nvPr/>
          </p:nvSpPr>
          <p:spPr>
            <a:xfrm>
              <a:off x="4618702" y="3351153"/>
              <a:ext cx="106348" cy="115160"/>
            </a:xfrm>
            <a:custGeom>
              <a:rect b="b" l="l" r="r" t="t"/>
              <a:pathLst>
                <a:path extrusionOk="0" h="119028" w="109920">
                  <a:moveTo>
                    <a:pt x="46182" y="763"/>
                  </a:moveTo>
                  <a:cubicBezTo>
                    <a:pt x="-22208" y="8891"/>
                    <a:pt x="-9825" y="108714"/>
                    <a:pt x="51770" y="118175"/>
                  </a:cubicBezTo>
                  <a:cubicBezTo>
                    <a:pt x="59479" y="119618"/>
                    <a:pt x="67416" y="119227"/>
                    <a:pt x="74947" y="117032"/>
                  </a:cubicBezTo>
                  <a:cubicBezTo>
                    <a:pt x="135272" y="100712"/>
                    <a:pt x="112285" y="-10222"/>
                    <a:pt x="46182" y="76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8" name="Google Shape;1168;p15"/>
            <p:cNvSpPr/>
            <p:nvPr/>
          </p:nvSpPr>
          <p:spPr>
            <a:xfrm>
              <a:off x="4739259" y="5406760"/>
              <a:ext cx="107204" cy="95458"/>
            </a:xfrm>
            <a:custGeom>
              <a:rect b="b" l="l" r="r" t="t"/>
              <a:pathLst>
                <a:path extrusionOk="0" h="98665" w="110805">
                  <a:moveTo>
                    <a:pt x="1552" y="38665"/>
                  </a:moveTo>
                  <a:cubicBezTo>
                    <a:pt x="-12862" y="100005"/>
                    <a:pt x="77180" y="120707"/>
                    <a:pt x="104295" y="70415"/>
                  </a:cubicBezTo>
                  <a:cubicBezTo>
                    <a:pt x="107991" y="64242"/>
                    <a:pt x="110169" y="57276"/>
                    <a:pt x="110645" y="50095"/>
                  </a:cubicBezTo>
                  <a:cubicBezTo>
                    <a:pt x="115407" y="-6738"/>
                    <a:pt x="12664" y="-21407"/>
                    <a:pt x="1552" y="38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69" name="Google Shape;1169;p15"/>
            <p:cNvSpPr/>
            <p:nvPr/>
          </p:nvSpPr>
          <p:spPr>
            <a:xfrm>
              <a:off x="937562" y="954764"/>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70" name="Google Shape;1170;p15"/>
            <p:cNvSpPr/>
            <p:nvPr/>
          </p:nvSpPr>
          <p:spPr>
            <a:xfrm>
              <a:off x="551011" y="2421236"/>
              <a:ext cx="116024" cy="104261"/>
            </a:xfrm>
            <a:custGeom>
              <a:rect b="b" l="l" r="r" t="t"/>
              <a:pathLst>
                <a:path extrusionOk="0" h="107763" w="119921">
                  <a:moveTo>
                    <a:pt x="104216" y="90656"/>
                  </a:moveTo>
                  <a:cubicBezTo>
                    <a:pt x="109842" y="85354"/>
                    <a:pt x="114186" y="78839"/>
                    <a:pt x="116916" y="71606"/>
                  </a:cubicBezTo>
                  <a:cubicBezTo>
                    <a:pt x="138633" y="14012"/>
                    <a:pt x="36525" y="-31327"/>
                    <a:pt x="7379" y="27537"/>
                  </a:cubicBezTo>
                  <a:cubicBezTo>
                    <a:pt x="-25832" y="86782"/>
                    <a:pt x="61354" y="134598"/>
                    <a:pt x="104216" y="906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nvGrpSpPr>
            <p:cNvPr id="1171" name="Google Shape;1171;p15"/>
            <p:cNvGrpSpPr/>
            <p:nvPr/>
          </p:nvGrpSpPr>
          <p:grpSpPr>
            <a:xfrm>
              <a:off x="184324" y="-54631"/>
              <a:ext cx="10683355" cy="2497344"/>
              <a:chOff x="135815" y="2828480"/>
              <a:chExt cx="8869535" cy="2073345"/>
            </a:xfrm>
          </p:grpSpPr>
          <p:sp>
            <p:nvSpPr>
              <p:cNvPr id="1172" name="Google Shape;1172;p15"/>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73" name="Google Shape;1173;p15"/>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74" name="Google Shape;1174;p15"/>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75" name="Google Shape;1175;p15"/>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76" name="Google Shape;1176;p15"/>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77" name="Google Shape;1177;p15"/>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78" name="Google Shape;1178;p15"/>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79" name="Google Shape;1179;p15"/>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0" name="Google Shape;1180;p15"/>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1" name="Google Shape;1181;p15"/>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2" name="Google Shape;1182;p15"/>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3" name="Google Shape;1183;p15"/>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4" name="Google Shape;1184;p15"/>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5" name="Google Shape;1185;p15"/>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6" name="Google Shape;1186;p15"/>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7" name="Google Shape;1187;p15"/>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8" name="Google Shape;1188;p15"/>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89" name="Google Shape;1189;p15"/>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0" name="Google Shape;1190;p15"/>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1" name="Google Shape;1191;p15"/>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2" name="Google Shape;1192;p15"/>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3" name="Google Shape;1193;p15"/>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4" name="Google Shape;1194;p15"/>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5" name="Google Shape;1195;p15"/>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6" name="Google Shape;1196;p15"/>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7" name="Google Shape;1197;p15"/>
              <p:cNvSpPr/>
              <p:nvPr/>
            </p:nvSpPr>
            <p:spPr>
              <a:xfrm>
                <a:off x="135815" y="39755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198" name="Google Shape;1198;p15"/>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1199" name="Google Shape;1199;p15"/>
            <p:cNvGrpSpPr/>
            <p:nvPr/>
          </p:nvGrpSpPr>
          <p:grpSpPr>
            <a:xfrm>
              <a:off x="1444904" y="2368630"/>
              <a:ext cx="10683355" cy="2497344"/>
              <a:chOff x="135815" y="2828480"/>
              <a:chExt cx="8869535" cy="2073345"/>
            </a:xfrm>
          </p:grpSpPr>
          <p:sp>
            <p:nvSpPr>
              <p:cNvPr id="1200" name="Google Shape;1200;p15"/>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1" name="Google Shape;1201;p15"/>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2" name="Google Shape;1202;p15"/>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3" name="Google Shape;1203;p15"/>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4" name="Google Shape;1204;p15"/>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5" name="Google Shape;1205;p15"/>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6" name="Google Shape;1206;p15"/>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7" name="Google Shape;1207;p15"/>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8" name="Google Shape;1208;p15"/>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09" name="Google Shape;1209;p15"/>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0" name="Google Shape;1210;p15"/>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1" name="Google Shape;1211;p15"/>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2" name="Google Shape;1212;p15"/>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3" name="Google Shape;1213;p15"/>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4" name="Google Shape;1214;p15"/>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5" name="Google Shape;1215;p15"/>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6" name="Google Shape;1216;p15"/>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7" name="Google Shape;1217;p15"/>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8" name="Google Shape;1218;p15"/>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19" name="Google Shape;1219;p15"/>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20" name="Google Shape;1220;p15"/>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21" name="Google Shape;1221;p15"/>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22" name="Google Shape;1222;p15"/>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23" name="Google Shape;1223;p15"/>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24" name="Google Shape;1224;p15"/>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25" name="Google Shape;1225;p15"/>
              <p:cNvSpPr/>
              <p:nvPr/>
            </p:nvSpPr>
            <p:spPr>
              <a:xfrm>
                <a:off x="135815" y="39755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26" name="Google Shape;1226;p15"/>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grpSp>
          <p:nvGrpSpPr>
            <p:cNvPr id="1227" name="Google Shape;1227;p15"/>
            <p:cNvGrpSpPr/>
            <p:nvPr/>
          </p:nvGrpSpPr>
          <p:grpSpPr>
            <a:xfrm>
              <a:off x="-61938" y="4210550"/>
              <a:ext cx="10683355" cy="2497344"/>
              <a:chOff x="135815" y="2828480"/>
              <a:chExt cx="8869535" cy="2073345"/>
            </a:xfrm>
          </p:grpSpPr>
          <p:sp>
            <p:nvSpPr>
              <p:cNvPr id="1228" name="Google Shape;1228;p15"/>
              <p:cNvSpPr/>
              <p:nvPr/>
            </p:nvSpPr>
            <p:spPr>
              <a:xfrm>
                <a:off x="2005925" y="3956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29" name="Google Shape;1229;p15"/>
              <p:cNvSpPr/>
              <p:nvPr/>
            </p:nvSpPr>
            <p:spPr>
              <a:xfrm>
                <a:off x="2320790" y="40864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0" name="Google Shape;1230;p15"/>
              <p:cNvSpPr/>
              <p:nvPr/>
            </p:nvSpPr>
            <p:spPr>
              <a:xfrm>
                <a:off x="2102225" y="43266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1" name="Google Shape;1231;p15"/>
              <p:cNvSpPr/>
              <p:nvPr/>
            </p:nvSpPr>
            <p:spPr>
              <a:xfrm>
                <a:off x="268650" y="44016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2" name="Google Shape;1232;p15"/>
              <p:cNvSpPr/>
              <p:nvPr/>
            </p:nvSpPr>
            <p:spPr>
              <a:xfrm>
                <a:off x="2719290"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3" name="Google Shape;1233;p15"/>
              <p:cNvSpPr/>
              <p:nvPr/>
            </p:nvSpPr>
            <p:spPr>
              <a:xfrm>
                <a:off x="2777500" y="45897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4" name="Google Shape;1234;p15"/>
              <p:cNvSpPr/>
              <p:nvPr/>
            </p:nvSpPr>
            <p:spPr>
              <a:xfrm>
                <a:off x="6258675" y="4230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5" name="Google Shape;1235;p15"/>
              <p:cNvSpPr/>
              <p:nvPr/>
            </p:nvSpPr>
            <p:spPr>
              <a:xfrm>
                <a:off x="166929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6" name="Google Shape;1236;p15"/>
              <p:cNvSpPr/>
              <p:nvPr/>
            </p:nvSpPr>
            <p:spPr>
              <a:xfrm>
                <a:off x="1015700" y="33500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7" name="Google Shape;1237;p15"/>
              <p:cNvSpPr/>
              <p:nvPr/>
            </p:nvSpPr>
            <p:spPr>
              <a:xfrm>
                <a:off x="4283275" y="4184350"/>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8" name="Google Shape;1238;p15"/>
              <p:cNvSpPr/>
              <p:nvPr/>
            </p:nvSpPr>
            <p:spPr>
              <a:xfrm>
                <a:off x="6085040" y="46563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39" name="Google Shape;1239;p15"/>
              <p:cNvSpPr/>
              <p:nvPr/>
            </p:nvSpPr>
            <p:spPr>
              <a:xfrm>
                <a:off x="6570650" y="44979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0" name="Google Shape;1240;p15"/>
              <p:cNvSpPr/>
              <p:nvPr/>
            </p:nvSpPr>
            <p:spPr>
              <a:xfrm>
                <a:off x="3225425" y="32537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1" name="Google Shape;1241;p15"/>
              <p:cNvSpPr/>
              <p:nvPr/>
            </p:nvSpPr>
            <p:spPr>
              <a:xfrm>
                <a:off x="5755090" y="44514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2" name="Google Shape;1242;p15"/>
              <p:cNvSpPr/>
              <p:nvPr/>
            </p:nvSpPr>
            <p:spPr>
              <a:xfrm>
                <a:off x="3005325" y="347483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3" name="Google Shape;1243;p15"/>
              <p:cNvSpPr/>
              <p:nvPr/>
            </p:nvSpPr>
            <p:spPr>
              <a:xfrm>
                <a:off x="5505625" y="48055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4" name="Google Shape;1244;p15"/>
              <p:cNvSpPr/>
              <p:nvPr/>
            </p:nvSpPr>
            <p:spPr>
              <a:xfrm>
                <a:off x="7109815" y="442067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5" name="Google Shape;1245;p15"/>
              <p:cNvSpPr/>
              <p:nvPr/>
            </p:nvSpPr>
            <p:spPr>
              <a:xfrm>
                <a:off x="7682275" y="42160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6" name="Google Shape;1246;p15"/>
              <p:cNvSpPr/>
              <p:nvPr/>
            </p:nvSpPr>
            <p:spPr>
              <a:xfrm>
                <a:off x="8909050" y="46373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7" name="Google Shape;1247;p15"/>
              <p:cNvSpPr/>
              <p:nvPr/>
            </p:nvSpPr>
            <p:spPr>
              <a:xfrm>
                <a:off x="8733490" y="42806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8" name="Google Shape;1248;p15"/>
              <p:cNvSpPr/>
              <p:nvPr/>
            </p:nvSpPr>
            <p:spPr>
              <a:xfrm>
                <a:off x="7280975" y="2828480"/>
                <a:ext cx="124800" cy="124800"/>
              </a:xfrm>
              <a:prstGeom prst="donut">
                <a:avLst>
                  <a:gd fmla="val 13795"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49" name="Google Shape;1249;p15"/>
              <p:cNvSpPr/>
              <p:nvPr/>
            </p:nvSpPr>
            <p:spPr>
              <a:xfrm>
                <a:off x="7446290" y="3072952"/>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0" name="Google Shape;1250;p15"/>
              <p:cNvSpPr/>
              <p:nvPr/>
            </p:nvSpPr>
            <p:spPr>
              <a:xfrm>
                <a:off x="6143240" y="3416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1" name="Google Shape;1251;p15"/>
              <p:cNvSpPr/>
              <p:nvPr/>
            </p:nvSpPr>
            <p:spPr>
              <a:xfrm>
                <a:off x="5363775" y="3474825"/>
                <a:ext cx="96300" cy="96300"/>
              </a:xfrm>
              <a:prstGeom prst="donut">
                <a:avLst>
                  <a:gd fmla="val 22068" name="adj"/>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2" name="Google Shape;1252;p15"/>
              <p:cNvSpPr/>
              <p:nvPr/>
            </p:nvSpPr>
            <p:spPr>
              <a:xfrm>
                <a:off x="8526265" y="47336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3" name="Google Shape;1253;p15"/>
              <p:cNvSpPr/>
              <p:nvPr/>
            </p:nvSpPr>
            <p:spPr>
              <a:xfrm>
                <a:off x="135815" y="3532738"/>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4" name="Google Shape;1254;p15"/>
              <p:cNvSpPr/>
              <p:nvPr/>
            </p:nvSpPr>
            <p:spPr>
              <a:xfrm>
                <a:off x="509690" y="3508127"/>
                <a:ext cx="58200" cy="58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1255" name="Google Shape;1255;p15"/>
            <p:cNvSpPr/>
            <p:nvPr/>
          </p:nvSpPr>
          <p:spPr>
            <a:xfrm>
              <a:off x="8818898" y="1123567"/>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6" name="Google Shape;1256;p15"/>
            <p:cNvSpPr/>
            <p:nvPr/>
          </p:nvSpPr>
          <p:spPr>
            <a:xfrm>
              <a:off x="10800098" y="3207713"/>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7" name="Google Shape;1257;p15"/>
            <p:cNvSpPr/>
            <p:nvPr/>
          </p:nvSpPr>
          <p:spPr>
            <a:xfrm>
              <a:off x="10716329" y="4928521"/>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8" name="Google Shape;1258;p15"/>
            <p:cNvSpPr/>
            <p:nvPr/>
          </p:nvSpPr>
          <p:spPr>
            <a:xfrm>
              <a:off x="11177566" y="6376826"/>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59" name="Google Shape;1259;p15"/>
            <p:cNvSpPr/>
            <p:nvPr/>
          </p:nvSpPr>
          <p:spPr>
            <a:xfrm>
              <a:off x="835561" y="6377835"/>
              <a:ext cx="115753" cy="103020"/>
            </a:xfrm>
            <a:custGeom>
              <a:rect b="b" l="l" r="r" t="t"/>
              <a:pathLst>
                <a:path extrusionOk="0" h="106481" w="119641">
                  <a:moveTo>
                    <a:pt x="110466" y="80451"/>
                  </a:moveTo>
                  <a:cubicBezTo>
                    <a:pt x="114898" y="74133"/>
                    <a:pt x="117812" y="66875"/>
                    <a:pt x="118975" y="59242"/>
                  </a:cubicBezTo>
                  <a:cubicBezTo>
                    <a:pt x="129135" y="-1527"/>
                    <a:pt x="20169" y="-26292"/>
                    <a:pt x="2960" y="37145"/>
                  </a:cubicBezTo>
                  <a:cubicBezTo>
                    <a:pt x="-17868" y="101788"/>
                    <a:pt x="76874" y="131823"/>
                    <a:pt x="110466" y="804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0" name="Google Shape;1260;p15"/>
            <p:cNvSpPr/>
            <p:nvPr/>
          </p:nvSpPr>
          <p:spPr>
            <a:xfrm>
              <a:off x="2603729" y="4941959"/>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1" name="Google Shape;1261;p15"/>
            <p:cNvSpPr/>
            <p:nvPr/>
          </p:nvSpPr>
          <p:spPr>
            <a:xfrm>
              <a:off x="1393613" y="5730200"/>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2" name="Google Shape;1262;p15"/>
            <p:cNvSpPr/>
            <p:nvPr/>
          </p:nvSpPr>
          <p:spPr>
            <a:xfrm>
              <a:off x="8213261" y="5325482"/>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3" name="Google Shape;1263;p15"/>
            <p:cNvSpPr/>
            <p:nvPr/>
          </p:nvSpPr>
          <p:spPr>
            <a:xfrm>
              <a:off x="11635701" y="2044340"/>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4" name="Google Shape;1264;p15"/>
            <p:cNvSpPr/>
            <p:nvPr/>
          </p:nvSpPr>
          <p:spPr>
            <a:xfrm>
              <a:off x="11903158" y="85844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5" name="Google Shape;1265;p15"/>
            <p:cNvSpPr/>
            <p:nvPr/>
          </p:nvSpPr>
          <p:spPr>
            <a:xfrm>
              <a:off x="11244104" y="574841"/>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6" name="Google Shape;1266;p15"/>
            <p:cNvSpPr/>
            <p:nvPr/>
          </p:nvSpPr>
          <p:spPr>
            <a:xfrm>
              <a:off x="9918931" y="126013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7" name="Google Shape;1267;p15"/>
            <p:cNvSpPr/>
            <p:nvPr/>
          </p:nvSpPr>
          <p:spPr>
            <a:xfrm>
              <a:off x="4221593" y="1648706"/>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8" name="Google Shape;1268;p15"/>
            <p:cNvSpPr/>
            <p:nvPr/>
          </p:nvSpPr>
          <p:spPr>
            <a:xfrm>
              <a:off x="5373172" y="468867"/>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69" name="Google Shape;1269;p15"/>
            <p:cNvSpPr/>
            <p:nvPr/>
          </p:nvSpPr>
          <p:spPr>
            <a:xfrm>
              <a:off x="6343082" y="173151"/>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270" name="Google Shape;1270;p15"/>
            <p:cNvSpPr/>
            <p:nvPr/>
          </p:nvSpPr>
          <p:spPr>
            <a:xfrm>
              <a:off x="258184" y="204438"/>
              <a:ext cx="70200" cy="70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1271" name="Google Shape;1271;p15"/>
          <p:cNvSpPr/>
          <p:nvPr/>
        </p:nvSpPr>
        <p:spPr>
          <a:xfrm>
            <a:off x="514017" y="380625"/>
            <a:ext cx="11163966" cy="6096761"/>
          </a:xfrm>
          <a:custGeom>
            <a:rect b="b" l="l" r="r" t="t"/>
            <a:pathLst>
              <a:path extrusionOk="0" h="4064507" w="7442644">
                <a:moveTo>
                  <a:pt x="159449" y="0"/>
                </a:moveTo>
                <a:cubicBezTo>
                  <a:pt x="71056" y="0"/>
                  <a:pt x="0" y="71056"/>
                  <a:pt x="0" y="159448"/>
                </a:cubicBezTo>
                <a:lnTo>
                  <a:pt x="0" y="3903345"/>
                </a:lnTo>
                <a:cubicBezTo>
                  <a:pt x="0" y="3991737"/>
                  <a:pt x="70961" y="4064508"/>
                  <a:pt x="159449" y="4064508"/>
                </a:cubicBezTo>
                <a:lnTo>
                  <a:pt x="7283196" y="4064508"/>
                </a:lnTo>
                <a:cubicBezTo>
                  <a:pt x="7371588" y="4064508"/>
                  <a:pt x="7442645" y="3991642"/>
                  <a:pt x="7442645" y="3903345"/>
                </a:cubicBezTo>
                <a:lnTo>
                  <a:pt x="7442645" y="159448"/>
                </a:lnTo>
                <a:cubicBezTo>
                  <a:pt x="7442645" y="71056"/>
                  <a:pt x="7371588" y="0"/>
                  <a:pt x="7283196" y="0"/>
                </a:cubicBezTo>
                <a:lnTo>
                  <a:pt x="7028403" y="0"/>
                </a:lnTo>
                <a:lnTo>
                  <a:pt x="7028403" y="173355"/>
                </a:lnTo>
                <a:cubicBezTo>
                  <a:pt x="7059168" y="196882"/>
                  <a:pt x="7082124" y="228695"/>
                  <a:pt x="7082124" y="270415"/>
                </a:cubicBezTo>
                <a:cubicBezTo>
                  <a:pt x="7082124" y="341567"/>
                  <a:pt x="7024974" y="398717"/>
                  <a:pt x="6953822" y="398717"/>
                </a:cubicBezTo>
                <a:cubicBezTo>
                  <a:pt x="6882670" y="398717"/>
                  <a:pt x="6823805" y="341567"/>
                  <a:pt x="6823805" y="270415"/>
                </a:cubicBezTo>
                <a:cubicBezTo>
                  <a:pt x="6823805" y="228791"/>
                  <a:pt x="6846856" y="196882"/>
                  <a:pt x="6877526" y="173355"/>
                </a:cubicBezTo>
                <a:lnTo>
                  <a:pt x="6877526" y="0"/>
                </a:lnTo>
                <a:lnTo>
                  <a:pt x="6596730" y="0"/>
                </a:lnTo>
                <a:lnTo>
                  <a:pt x="6596730" y="173355"/>
                </a:lnTo>
                <a:cubicBezTo>
                  <a:pt x="6628162" y="196882"/>
                  <a:pt x="6650451" y="228219"/>
                  <a:pt x="6650451" y="270415"/>
                </a:cubicBezTo>
                <a:cubicBezTo>
                  <a:pt x="6650451" y="341567"/>
                  <a:pt x="6593301" y="398717"/>
                  <a:pt x="6522149" y="398717"/>
                </a:cubicBezTo>
                <a:cubicBezTo>
                  <a:pt x="6450997" y="398717"/>
                  <a:pt x="6393847" y="341567"/>
                  <a:pt x="6393847" y="270415"/>
                </a:cubicBezTo>
                <a:cubicBezTo>
                  <a:pt x="6393847" y="228695"/>
                  <a:pt x="6416802" y="196882"/>
                  <a:pt x="6447568" y="173355"/>
                </a:cubicBezTo>
                <a:lnTo>
                  <a:pt x="6447568" y="0"/>
                </a:lnTo>
                <a:lnTo>
                  <a:pt x="6166771" y="0"/>
                </a:lnTo>
                <a:lnTo>
                  <a:pt x="6166771" y="173355"/>
                </a:lnTo>
                <a:cubicBezTo>
                  <a:pt x="6197442" y="196882"/>
                  <a:pt x="6220492" y="228791"/>
                  <a:pt x="6220492" y="270415"/>
                </a:cubicBezTo>
                <a:cubicBezTo>
                  <a:pt x="6220492" y="341567"/>
                  <a:pt x="6161628" y="398717"/>
                  <a:pt x="6090476" y="398717"/>
                </a:cubicBezTo>
                <a:cubicBezTo>
                  <a:pt x="6019324" y="398717"/>
                  <a:pt x="5962174" y="341567"/>
                  <a:pt x="5962174" y="270415"/>
                </a:cubicBezTo>
                <a:cubicBezTo>
                  <a:pt x="5962174" y="228695"/>
                  <a:pt x="5985129" y="196882"/>
                  <a:pt x="6015895" y="173355"/>
                </a:cubicBezTo>
                <a:lnTo>
                  <a:pt x="6015895" y="0"/>
                </a:lnTo>
                <a:lnTo>
                  <a:pt x="5735098" y="0"/>
                </a:lnTo>
                <a:lnTo>
                  <a:pt x="5735098" y="173355"/>
                </a:lnTo>
                <a:cubicBezTo>
                  <a:pt x="5765864" y="196882"/>
                  <a:pt x="5788819" y="228695"/>
                  <a:pt x="5788819" y="270415"/>
                </a:cubicBezTo>
                <a:cubicBezTo>
                  <a:pt x="5788819" y="341567"/>
                  <a:pt x="5731669" y="398717"/>
                  <a:pt x="5660518" y="398717"/>
                </a:cubicBezTo>
                <a:cubicBezTo>
                  <a:pt x="5589365" y="398717"/>
                  <a:pt x="5532215" y="341567"/>
                  <a:pt x="5532215" y="270415"/>
                </a:cubicBezTo>
                <a:cubicBezTo>
                  <a:pt x="5532215" y="228219"/>
                  <a:pt x="5554504" y="196787"/>
                  <a:pt x="5585937" y="173355"/>
                </a:cubicBezTo>
                <a:lnTo>
                  <a:pt x="5585937" y="0"/>
                </a:lnTo>
                <a:lnTo>
                  <a:pt x="5305140" y="0"/>
                </a:lnTo>
                <a:lnTo>
                  <a:pt x="5305140" y="173355"/>
                </a:lnTo>
                <a:cubicBezTo>
                  <a:pt x="5335810" y="196882"/>
                  <a:pt x="5358860" y="228791"/>
                  <a:pt x="5358860" y="270415"/>
                </a:cubicBezTo>
                <a:cubicBezTo>
                  <a:pt x="5358860" y="341567"/>
                  <a:pt x="5299996" y="398717"/>
                  <a:pt x="5228844" y="398717"/>
                </a:cubicBezTo>
                <a:cubicBezTo>
                  <a:pt x="5157692" y="398717"/>
                  <a:pt x="5100542" y="341567"/>
                  <a:pt x="5100542" y="270415"/>
                </a:cubicBezTo>
                <a:cubicBezTo>
                  <a:pt x="5100542" y="228695"/>
                  <a:pt x="5123498" y="196882"/>
                  <a:pt x="5154264" y="173355"/>
                </a:cubicBezTo>
                <a:lnTo>
                  <a:pt x="5154264" y="0"/>
                </a:lnTo>
                <a:lnTo>
                  <a:pt x="4873467" y="0"/>
                </a:lnTo>
                <a:lnTo>
                  <a:pt x="4873467" y="173355"/>
                </a:lnTo>
                <a:cubicBezTo>
                  <a:pt x="4904232" y="196882"/>
                  <a:pt x="4927187" y="228695"/>
                  <a:pt x="4927187" y="270415"/>
                </a:cubicBezTo>
                <a:cubicBezTo>
                  <a:pt x="4927187" y="341567"/>
                  <a:pt x="4870037" y="398717"/>
                  <a:pt x="4798886" y="398717"/>
                </a:cubicBezTo>
                <a:cubicBezTo>
                  <a:pt x="4727734" y="398717"/>
                  <a:pt x="4668869" y="341567"/>
                  <a:pt x="4668869" y="270415"/>
                </a:cubicBezTo>
                <a:cubicBezTo>
                  <a:pt x="4668869" y="228219"/>
                  <a:pt x="4692968" y="196787"/>
                  <a:pt x="4724305" y="173355"/>
                </a:cubicBezTo>
                <a:lnTo>
                  <a:pt x="4724305" y="0"/>
                </a:lnTo>
                <a:lnTo>
                  <a:pt x="4442365" y="0"/>
                </a:lnTo>
                <a:lnTo>
                  <a:pt x="4442365" y="173355"/>
                </a:lnTo>
                <a:cubicBezTo>
                  <a:pt x="4473798" y="196882"/>
                  <a:pt x="4497801" y="228219"/>
                  <a:pt x="4497801" y="270415"/>
                </a:cubicBezTo>
                <a:cubicBezTo>
                  <a:pt x="4497801" y="341567"/>
                  <a:pt x="4438936" y="398717"/>
                  <a:pt x="4367784" y="398717"/>
                </a:cubicBezTo>
                <a:cubicBezTo>
                  <a:pt x="4296633" y="398717"/>
                  <a:pt x="4239483" y="341567"/>
                  <a:pt x="4239483" y="270415"/>
                </a:cubicBezTo>
                <a:cubicBezTo>
                  <a:pt x="4239483" y="228695"/>
                  <a:pt x="4262438" y="196882"/>
                  <a:pt x="4293203" y="173355"/>
                </a:cubicBezTo>
                <a:lnTo>
                  <a:pt x="4293203" y="0"/>
                </a:lnTo>
                <a:lnTo>
                  <a:pt x="4012406" y="0"/>
                </a:lnTo>
                <a:lnTo>
                  <a:pt x="4012406" y="173355"/>
                </a:lnTo>
                <a:cubicBezTo>
                  <a:pt x="4043172" y="196882"/>
                  <a:pt x="4066223" y="228695"/>
                  <a:pt x="4066128" y="270415"/>
                </a:cubicBezTo>
                <a:cubicBezTo>
                  <a:pt x="4066128" y="341567"/>
                  <a:pt x="4008978" y="398717"/>
                  <a:pt x="3937826" y="398717"/>
                </a:cubicBezTo>
                <a:cubicBezTo>
                  <a:pt x="3866674" y="398717"/>
                  <a:pt x="3807809" y="341567"/>
                  <a:pt x="3807809" y="270415"/>
                </a:cubicBezTo>
                <a:cubicBezTo>
                  <a:pt x="3807809" y="228791"/>
                  <a:pt x="3830860" y="196882"/>
                  <a:pt x="3861530" y="173355"/>
                </a:cubicBezTo>
                <a:lnTo>
                  <a:pt x="3861530" y="0"/>
                </a:lnTo>
                <a:lnTo>
                  <a:pt x="3580733" y="0"/>
                </a:lnTo>
                <a:lnTo>
                  <a:pt x="3580733" y="173355"/>
                </a:lnTo>
                <a:cubicBezTo>
                  <a:pt x="3612166" y="196882"/>
                  <a:pt x="3634550" y="228219"/>
                  <a:pt x="3634454" y="270415"/>
                </a:cubicBezTo>
                <a:cubicBezTo>
                  <a:pt x="3634454" y="341567"/>
                  <a:pt x="3577304" y="398717"/>
                  <a:pt x="3506153" y="398717"/>
                </a:cubicBezTo>
                <a:cubicBezTo>
                  <a:pt x="3435001" y="398717"/>
                  <a:pt x="3377851" y="341567"/>
                  <a:pt x="3377851" y="270415"/>
                </a:cubicBezTo>
                <a:cubicBezTo>
                  <a:pt x="3377851" y="228695"/>
                  <a:pt x="3400806" y="196882"/>
                  <a:pt x="3431572" y="173355"/>
                </a:cubicBezTo>
                <a:lnTo>
                  <a:pt x="3431572" y="0"/>
                </a:lnTo>
                <a:lnTo>
                  <a:pt x="3150775" y="0"/>
                </a:lnTo>
                <a:lnTo>
                  <a:pt x="3150775" y="173355"/>
                </a:lnTo>
                <a:cubicBezTo>
                  <a:pt x="3181636" y="196882"/>
                  <a:pt x="3204496" y="228695"/>
                  <a:pt x="3204496" y="270415"/>
                </a:cubicBezTo>
                <a:cubicBezTo>
                  <a:pt x="3204496" y="341567"/>
                  <a:pt x="3147346" y="398717"/>
                  <a:pt x="3076194" y="398717"/>
                </a:cubicBezTo>
                <a:cubicBezTo>
                  <a:pt x="3005042" y="398717"/>
                  <a:pt x="2946178" y="341567"/>
                  <a:pt x="2946178" y="270415"/>
                </a:cubicBezTo>
                <a:cubicBezTo>
                  <a:pt x="2946178" y="228791"/>
                  <a:pt x="2969324" y="196882"/>
                  <a:pt x="2999899" y="173355"/>
                </a:cubicBezTo>
                <a:lnTo>
                  <a:pt x="2999899" y="0"/>
                </a:lnTo>
                <a:lnTo>
                  <a:pt x="2719102" y="0"/>
                </a:lnTo>
                <a:lnTo>
                  <a:pt x="2719102" y="173355"/>
                </a:lnTo>
                <a:cubicBezTo>
                  <a:pt x="2749868" y="196882"/>
                  <a:pt x="2772918" y="228695"/>
                  <a:pt x="2772823" y="270415"/>
                </a:cubicBezTo>
                <a:cubicBezTo>
                  <a:pt x="2772823" y="341567"/>
                  <a:pt x="2715673" y="398717"/>
                  <a:pt x="2644521" y="398717"/>
                </a:cubicBezTo>
                <a:cubicBezTo>
                  <a:pt x="2573370" y="398717"/>
                  <a:pt x="2516220" y="341567"/>
                  <a:pt x="2516220" y="270415"/>
                </a:cubicBezTo>
                <a:cubicBezTo>
                  <a:pt x="2516220" y="228219"/>
                  <a:pt x="2538508" y="196787"/>
                  <a:pt x="2569940" y="173355"/>
                </a:cubicBezTo>
                <a:lnTo>
                  <a:pt x="2569940" y="0"/>
                </a:lnTo>
                <a:lnTo>
                  <a:pt x="2289144" y="0"/>
                </a:lnTo>
                <a:lnTo>
                  <a:pt x="2289144" y="173355"/>
                </a:lnTo>
                <a:cubicBezTo>
                  <a:pt x="2319814" y="196882"/>
                  <a:pt x="2342864" y="228791"/>
                  <a:pt x="2342864" y="270415"/>
                </a:cubicBezTo>
                <a:cubicBezTo>
                  <a:pt x="2342864" y="341567"/>
                  <a:pt x="2284000" y="398717"/>
                  <a:pt x="2212848" y="398717"/>
                </a:cubicBezTo>
                <a:cubicBezTo>
                  <a:pt x="2141696" y="398717"/>
                  <a:pt x="2084546" y="341567"/>
                  <a:pt x="2084546" y="270415"/>
                </a:cubicBezTo>
                <a:cubicBezTo>
                  <a:pt x="2084546" y="228695"/>
                  <a:pt x="2107502" y="196882"/>
                  <a:pt x="2138267" y="173355"/>
                </a:cubicBezTo>
                <a:lnTo>
                  <a:pt x="2138267" y="0"/>
                </a:lnTo>
                <a:lnTo>
                  <a:pt x="1857470" y="0"/>
                </a:lnTo>
                <a:lnTo>
                  <a:pt x="1857470" y="173355"/>
                </a:lnTo>
                <a:cubicBezTo>
                  <a:pt x="1888236" y="196882"/>
                  <a:pt x="1911287" y="228695"/>
                  <a:pt x="1911191" y="270415"/>
                </a:cubicBezTo>
                <a:cubicBezTo>
                  <a:pt x="1911191" y="341567"/>
                  <a:pt x="1854041" y="398717"/>
                  <a:pt x="1782889" y="398717"/>
                </a:cubicBezTo>
                <a:cubicBezTo>
                  <a:pt x="1711738" y="398717"/>
                  <a:pt x="1654588" y="341567"/>
                  <a:pt x="1654588" y="270415"/>
                </a:cubicBezTo>
                <a:cubicBezTo>
                  <a:pt x="1654588" y="228219"/>
                  <a:pt x="1676876" y="196787"/>
                  <a:pt x="1708309" y="173355"/>
                </a:cubicBezTo>
                <a:lnTo>
                  <a:pt x="1708309" y="0"/>
                </a:lnTo>
                <a:lnTo>
                  <a:pt x="1427512" y="0"/>
                </a:lnTo>
                <a:lnTo>
                  <a:pt x="1427512" y="173355"/>
                </a:lnTo>
                <a:cubicBezTo>
                  <a:pt x="1458182" y="196882"/>
                  <a:pt x="1481233" y="228791"/>
                  <a:pt x="1481233" y="270415"/>
                </a:cubicBezTo>
                <a:cubicBezTo>
                  <a:pt x="1481233" y="341567"/>
                  <a:pt x="1422368" y="398717"/>
                  <a:pt x="1351217" y="398717"/>
                </a:cubicBezTo>
                <a:cubicBezTo>
                  <a:pt x="1280065" y="398717"/>
                  <a:pt x="1222915" y="341567"/>
                  <a:pt x="1222915" y="270415"/>
                </a:cubicBezTo>
                <a:cubicBezTo>
                  <a:pt x="1222915" y="228695"/>
                  <a:pt x="1245870" y="196882"/>
                  <a:pt x="1276636" y="173355"/>
                </a:cubicBezTo>
                <a:lnTo>
                  <a:pt x="1276636" y="0"/>
                </a:lnTo>
                <a:lnTo>
                  <a:pt x="995839" y="0"/>
                </a:lnTo>
                <a:lnTo>
                  <a:pt x="995839" y="173355"/>
                </a:lnTo>
                <a:cubicBezTo>
                  <a:pt x="1026700" y="196882"/>
                  <a:pt x="1049655" y="228695"/>
                  <a:pt x="1049560" y="270415"/>
                </a:cubicBezTo>
                <a:cubicBezTo>
                  <a:pt x="1049560" y="341567"/>
                  <a:pt x="992410" y="398717"/>
                  <a:pt x="921258" y="398717"/>
                </a:cubicBezTo>
                <a:cubicBezTo>
                  <a:pt x="850106" y="398717"/>
                  <a:pt x="791242" y="341567"/>
                  <a:pt x="791242" y="270415"/>
                </a:cubicBezTo>
                <a:cubicBezTo>
                  <a:pt x="791242" y="228791"/>
                  <a:pt x="814388" y="196882"/>
                  <a:pt x="844963" y="173355"/>
                </a:cubicBezTo>
                <a:lnTo>
                  <a:pt x="844963" y="0"/>
                </a:lnTo>
                <a:lnTo>
                  <a:pt x="564166" y="0"/>
                </a:lnTo>
                <a:lnTo>
                  <a:pt x="564166" y="173355"/>
                </a:lnTo>
                <a:cubicBezTo>
                  <a:pt x="595598" y="196882"/>
                  <a:pt x="618077" y="228219"/>
                  <a:pt x="617887" y="270415"/>
                </a:cubicBezTo>
                <a:cubicBezTo>
                  <a:pt x="617887" y="341567"/>
                  <a:pt x="560737" y="398717"/>
                  <a:pt x="489585" y="398717"/>
                </a:cubicBezTo>
                <a:cubicBezTo>
                  <a:pt x="418433" y="398717"/>
                  <a:pt x="361283" y="341567"/>
                  <a:pt x="361283" y="270415"/>
                </a:cubicBezTo>
                <a:cubicBezTo>
                  <a:pt x="361283" y="228695"/>
                  <a:pt x="384238" y="196882"/>
                  <a:pt x="415004" y="173355"/>
                </a:cubicBezTo>
                <a:lnTo>
                  <a:pt x="415004" y="0"/>
                </a:lnTo>
                <a:lnTo>
                  <a:pt x="159449" y="0"/>
                </a:lnTo>
                <a:close/>
              </a:path>
            </a:pathLst>
          </a:cu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72" name="Google Shape;1272;p15"/>
          <p:cNvSpPr txBox="1"/>
          <p:nvPr>
            <p:ph type="title"/>
          </p:nvPr>
        </p:nvSpPr>
        <p:spPr>
          <a:xfrm>
            <a:off x="415650" y="124611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55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1273" name="Google Shape;1273;p15"/>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1274" name="Google Shape;1274;p15"/>
          <p:cNvCxnSpPr/>
          <p:nvPr/>
        </p:nvCxnSpPr>
        <p:spPr>
          <a:xfrm>
            <a:off x="1783800" y="3262113"/>
            <a:ext cx="8624400" cy="0"/>
          </a:xfrm>
          <a:prstGeom prst="straightConnector1">
            <a:avLst/>
          </a:prstGeom>
          <a:noFill/>
          <a:ln cap="flat" cmpd="sng" w="9525">
            <a:solidFill>
              <a:schemeClr val="dk2"/>
            </a:solidFill>
            <a:prstDash val="solid"/>
            <a:round/>
            <a:headEnd len="med" w="med" type="none"/>
            <a:tailEnd len="med" w="med" type="none"/>
          </a:ln>
        </p:spPr>
      </p:cxnSp>
      <p:sp>
        <p:nvSpPr>
          <p:cNvPr id="1275" name="Google Shape;1275;p15"/>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2000"/>
              <a:buNone/>
              <a:defRPr/>
            </a:lvl1pPr>
            <a:lvl2pPr lvl="1">
              <a:spcBef>
                <a:spcPts val="0"/>
              </a:spcBef>
              <a:spcAft>
                <a:spcPts val="0"/>
              </a:spcAft>
              <a:buSzPts val="2000"/>
              <a:buNone/>
              <a:defRPr/>
            </a:lvl2pPr>
            <a:lvl3pPr lvl="2">
              <a:spcBef>
                <a:spcPts val="2100"/>
              </a:spcBef>
              <a:spcAft>
                <a:spcPts val="0"/>
              </a:spcAft>
              <a:buSzPts val="2000"/>
              <a:buNone/>
              <a:defRPr/>
            </a:lvl3pPr>
            <a:lvl4pPr lvl="3">
              <a:spcBef>
                <a:spcPts val="2100"/>
              </a:spcBef>
              <a:spcAft>
                <a:spcPts val="0"/>
              </a:spcAft>
              <a:buSzPts val="2000"/>
              <a:buNone/>
              <a:defRPr/>
            </a:lvl4pPr>
            <a:lvl5pPr lvl="4">
              <a:spcBef>
                <a:spcPts val="2100"/>
              </a:spcBef>
              <a:spcAft>
                <a:spcPts val="0"/>
              </a:spcAft>
              <a:buSzPts val="2000"/>
              <a:buNone/>
              <a:defRPr/>
            </a:lvl5pPr>
            <a:lvl6pPr lvl="5">
              <a:spcBef>
                <a:spcPts val="2100"/>
              </a:spcBef>
              <a:spcAft>
                <a:spcPts val="0"/>
              </a:spcAft>
              <a:buSzPts val="2000"/>
              <a:buNone/>
              <a:defRPr/>
            </a:lvl6pPr>
            <a:lvl7pPr lvl="6">
              <a:spcBef>
                <a:spcPts val="2100"/>
              </a:spcBef>
              <a:spcAft>
                <a:spcPts val="0"/>
              </a:spcAft>
              <a:buSzPts val="2000"/>
              <a:buNone/>
              <a:defRPr/>
            </a:lvl7pPr>
            <a:lvl8pPr lvl="7">
              <a:spcBef>
                <a:spcPts val="2100"/>
              </a:spcBef>
              <a:spcAft>
                <a:spcPts val="0"/>
              </a:spcAft>
              <a:buSzPts val="2000"/>
              <a:buNone/>
              <a:defRPr/>
            </a:lvl8pPr>
            <a:lvl9pPr lvl="8">
              <a:spcBef>
                <a:spcPts val="2100"/>
              </a:spcBef>
              <a:spcAft>
                <a:spcPts val="2100"/>
              </a:spcAft>
              <a:buSzPts val="2000"/>
              <a:buNone/>
              <a:defRPr/>
            </a:lvl9pPr>
          </a:lstStyle>
          <a:p/>
        </p:txBody>
      </p:sp>
      <p:sp>
        <p:nvSpPr>
          <p:cNvPr id="1276" name="Google Shape;1276;p15"/>
          <p:cNvSpPr txBox="1"/>
          <p:nvPr>
            <p:ph idx="3" type="title"/>
          </p:nvPr>
        </p:nvSpPr>
        <p:spPr>
          <a:xfrm>
            <a:off x="415650" y="393226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277" name="Google Shape;1277;p15"/>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a:lvl1pPr>
            <a:lvl2pPr lvl="1" rtl="0">
              <a:spcBef>
                <a:spcPts val="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grpSp>
        <p:nvGrpSpPr>
          <p:cNvPr id="1278" name="Google Shape;1278;p15"/>
          <p:cNvGrpSpPr/>
          <p:nvPr/>
        </p:nvGrpSpPr>
        <p:grpSpPr>
          <a:xfrm>
            <a:off x="996863" y="5847088"/>
            <a:ext cx="10198275" cy="0"/>
            <a:chOff x="1007625" y="5986750"/>
            <a:chExt cx="10198275" cy="0"/>
          </a:xfrm>
        </p:grpSpPr>
        <p:cxnSp>
          <p:nvCxnSpPr>
            <p:cNvPr id="1279" name="Google Shape;1279;p15"/>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1280" name="Google Shape;1280;p15"/>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1281" name="Google Shape;1281;p15"/>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sz="1600"/>
            </a:lvl1pPr>
            <a:lvl2pPr lvl="1" rtl="0">
              <a:spcBef>
                <a:spcPts val="0"/>
              </a:spcBef>
              <a:spcAft>
                <a:spcPts val="0"/>
              </a:spcAft>
              <a:buSzPts val="2000"/>
              <a:buNone/>
              <a:defRPr i="1"/>
            </a:lvl2pPr>
            <a:lvl3pPr lvl="2" rtl="0">
              <a:spcBef>
                <a:spcPts val="2100"/>
              </a:spcBef>
              <a:spcAft>
                <a:spcPts val="0"/>
              </a:spcAft>
              <a:buSzPts val="2000"/>
              <a:buNone/>
              <a:defRPr i="1"/>
            </a:lvl3pPr>
            <a:lvl4pPr lvl="3" rtl="0">
              <a:spcBef>
                <a:spcPts val="2100"/>
              </a:spcBef>
              <a:spcAft>
                <a:spcPts val="0"/>
              </a:spcAft>
              <a:buSzPts val="2000"/>
              <a:buNone/>
              <a:defRPr i="1"/>
            </a:lvl4pPr>
            <a:lvl5pPr lvl="4" rtl="0">
              <a:spcBef>
                <a:spcPts val="2100"/>
              </a:spcBef>
              <a:spcAft>
                <a:spcPts val="0"/>
              </a:spcAft>
              <a:buSzPts val="2000"/>
              <a:buNone/>
              <a:defRPr i="1"/>
            </a:lvl5pPr>
            <a:lvl6pPr lvl="5" rtl="0">
              <a:spcBef>
                <a:spcPts val="2100"/>
              </a:spcBef>
              <a:spcAft>
                <a:spcPts val="0"/>
              </a:spcAft>
              <a:buSzPts val="2000"/>
              <a:buNone/>
              <a:defRPr i="1"/>
            </a:lvl6pPr>
            <a:lvl7pPr lvl="6" rtl="0">
              <a:spcBef>
                <a:spcPts val="2100"/>
              </a:spcBef>
              <a:spcAft>
                <a:spcPts val="0"/>
              </a:spcAft>
              <a:buSzPts val="2000"/>
              <a:buNone/>
              <a:defRPr i="1"/>
            </a:lvl7pPr>
            <a:lvl8pPr lvl="7" rtl="0">
              <a:spcBef>
                <a:spcPts val="2100"/>
              </a:spcBef>
              <a:spcAft>
                <a:spcPts val="0"/>
              </a:spcAft>
              <a:buSzPts val="2000"/>
              <a:buNone/>
              <a:defRPr i="1"/>
            </a:lvl8pPr>
            <a:lvl9pPr lvl="8" rtl="0">
              <a:spcBef>
                <a:spcPts val="2100"/>
              </a:spcBef>
              <a:spcAft>
                <a:spcPts val="2100"/>
              </a:spcAft>
              <a:buSzPts val="2000"/>
              <a:buNone/>
              <a:defRPr i="1"/>
            </a:lvl9pPr>
          </a:lstStyle>
          <a:p/>
        </p:txBody>
      </p:sp>
      <p:sp>
        <p:nvSpPr>
          <p:cNvPr id="1282" name="Google Shape;1282;p15"/>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sz="1600"/>
            </a:lvl1pPr>
            <a:lvl2pPr lvl="1" rtl="0">
              <a:spcBef>
                <a:spcPts val="0"/>
              </a:spcBef>
              <a:spcAft>
                <a:spcPts val="0"/>
              </a:spcAft>
              <a:buSzPts val="2000"/>
              <a:buNone/>
              <a:defRPr i="1"/>
            </a:lvl2pPr>
            <a:lvl3pPr lvl="2" rtl="0">
              <a:spcBef>
                <a:spcPts val="2100"/>
              </a:spcBef>
              <a:spcAft>
                <a:spcPts val="0"/>
              </a:spcAft>
              <a:buSzPts val="2000"/>
              <a:buNone/>
              <a:defRPr i="1"/>
            </a:lvl3pPr>
            <a:lvl4pPr lvl="3" rtl="0">
              <a:spcBef>
                <a:spcPts val="2100"/>
              </a:spcBef>
              <a:spcAft>
                <a:spcPts val="0"/>
              </a:spcAft>
              <a:buSzPts val="2000"/>
              <a:buNone/>
              <a:defRPr i="1"/>
            </a:lvl4pPr>
            <a:lvl5pPr lvl="4" rtl="0">
              <a:spcBef>
                <a:spcPts val="2100"/>
              </a:spcBef>
              <a:spcAft>
                <a:spcPts val="0"/>
              </a:spcAft>
              <a:buSzPts val="2000"/>
              <a:buNone/>
              <a:defRPr i="1"/>
            </a:lvl5pPr>
            <a:lvl6pPr lvl="5" rtl="0">
              <a:spcBef>
                <a:spcPts val="2100"/>
              </a:spcBef>
              <a:spcAft>
                <a:spcPts val="0"/>
              </a:spcAft>
              <a:buSzPts val="2000"/>
              <a:buNone/>
              <a:defRPr i="1"/>
            </a:lvl6pPr>
            <a:lvl7pPr lvl="6" rtl="0">
              <a:spcBef>
                <a:spcPts val="2100"/>
              </a:spcBef>
              <a:spcAft>
                <a:spcPts val="0"/>
              </a:spcAft>
              <a:buSzPts val="2000"/>
              <a:buNone/>
              <a:defRPr i="1"/>
            </a:lvl7pPr>
            <a:lvl8pPr lvl="7" rtl="0">
              <a:spcBef>
                <a:spcPts val="2100"/>
              </a:spcBef>
              <a:spcAft>
                <a:spcPts val="0"/>
              </a:spcAft>
              <a:buSzPts val="2000"/>
              <a:buNone/>
              <a:defRPr i="1"/>
            </a:lvl8pPr>
            <a:lvl9pPr lvl="8" rtl="0">
              <a:spcBef>
                <a:spcPts val="2100"/>
              </a:spcBef>
              <a:spcAft>
                <a:spcPts val="2100"/>
              </a:spcAft>
              <a:buSzPts val="2000"/>
              <a:buNone/>
              <a:defRPr i="1"/>
            </a:lvl9pPr>
          </a:lstStyle>
          <a:p/>
        </p:txBody>
      </p:sp>
      <p:sp>
        <p:nvSpPr>
          <p:cNvPr id="1283" name="Google Shape;1283;p15"/>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a:lvl1pPr>
            <a:lvl2pPr lvl="1" rtl="0">
              <a:spcBef>
                <a:spcPts val="0"/>
              </a:spcBef>
              <a:spcAft>
                <a:spcPts val="0"/>
              </a:spcAft>
              <a:buSzPts val="2000"/>
              <a:buNone/>
              <a:defRPr i="1"/>
            </a:lvl2pPr>
            <a:lvl3pPr lvl="2" rtl="0">
              <a:spcBef>
                <a:spcPts val="2100"/>
              </a:spcBef>
              <a:spcAft>
                <a:spcPts val="0"/>
              </a:spcAft>
              <a:buSzPts val="2000"/>
              <a:buNone/>
              <a:defRPr i="1"/>
            </a:lvl3pPr>
            <a:lvl4pPr lvl="3" rtl="0">
              <a:spcBef>
                <a:spcPts val="2100"/>
              </a:spcBef>
              <a:spcAft>
                <a:spcPts val="0"/>
              </a:spcAft>
              <a:buSzPts val="2000"/>
              <a:buNone/>
              <a:defRPr i="1"/>
            </a:lvl4pPr>
            <a:lvl5pPr lvl="4" rtl="0">
              <a:spcBef>
                <a:spcPts val="2100"/>
              </a:spcBef>
              <a:spcAft>
                <a:spcPts val="0"/>
              </a:spcAft>
              <a:buSzPts val="2000"/>
              <a:buNone/>
              <a:defRPr i="1"/>
            </a:lvl5pPr>
            <a:lvl6pPr lvl="5" rtl="0">
              <a:spcBef>
                <a:spcPts val="2100"/>
              </a:spcBef>
              <a:spcAft>
                <a:spcPts val="0"/>
              </a:spcAft>
              <a:buSzPts val="2000"/>
              <a:buNone/>
              <a:defRPr i="1"/>
            </a:lvl6pPr>
            <a:lvl7pPr lvl="6" rtl="0">
              <a:spcBef>
                <a:spcPts val="2100"/>
              </a:spcBef>
              <a:spcAft>
                <a:spcPts val="0"/>
              </a:spcAft>
              <a:buSzPts val="2000"/>
              <a:buNone/>
              <a:defRPr i="1"/>
            </a:lvl7pPr>
            <a:lvl8pPr lvl="7" rtl="0">
              <a:spcBef>
                <a:spcPts val="2100"/>
              </a:spcBef>
              <a:spcAft>
                <a:spcPts val="0"/>
              </a:spcAft>
              <a:buSzPts val="2000"/>
              <a:buNone/>
              <a:defRPr i="1"/>
            </a:lvl8pPr>
            <a:lvl9pPr lvl="8" rtl="0">
              <a:spcBef>
                <a:spcPts val="2100"/>
              </a:spcBef>
              <a:spcAft>
                <a:spcPts val="2100"/>
              </a:spcAft>
              <a:buSzPts val="2000"/>
              <a:buNone/>
              <a:defRPr i="1"/>
            </a:lvl9pPr>
          </a:lstStyle>
          <a:p/>
        </p:txBody>
      </p:sp>
      <p:sp>
        <p:nvSpPr>
          <p:cNvPr id="1284" name="Google Shape;1284;p15"/>
          <p:cNvSpPr txBox="1"/>
          <p:nvPr>
            <p:ph idx="8" type="subTitle"/>
          </p:nvPr>
        </p:nvSpPr>
        <p:spPr>
          <a:xfrm>
            <a:off x="8214050"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a:lvl1pPr>
            <a:lvl2pPr lvl="1" rtl="0">
              <a:spcBef>
                <a:spcPts val="0"/>
              </a:spcBef>
              <a:spcAft>
                <a:spcPts val="0"/>
              </a:spcAft>
              <a:buSzPts val="2000"/>
              <a:buNone/>
              <a:defRPr i="1"/>
            </a:lvl2pPr>
            <a:lvl3pPr lvl="2" rtl="0">
              <a:spcBef>
                <a:spcPts val="2100"/>
              </a:spcBef>
              <a:spcAft>
                <a:spcPts val="0"/>
              </a:spcAft>
              <a:buSzPts val="2000"/>
              <a:buNone/>
              <a:defRPr i="1"/>
            </a:lvl3pPr>
            <a:lvl4pPr lvl="3" rtl="0">
              <a:spcBef>
                <a:spcPts val="2100"/>
              </a:spcBef>
              <a:spcAft>
                <a:spcPts val="0"/>
              </a:spcAft>
              <a:buSzPts val="2000"/>
              <a:buNone/>
              <a:defRPr i="1"/>
            </a:lvl4pPr>
            <a:lvl5pPr lvl="4" rtl="0">
              <a:spcBef>
                <a:spcPts val="2100"/>
              </a:spcBef>
              <a:spcAft>
                <a:spcPts val="0"/>
              </a:spcAft>
              <a:buSzPts val="2000"/>
              <a:buNone/>
              <a:defRPr i="1"/>
            </a:lvl5pPr>
            <a:lvl6pPr lvl="5" rtl="0">
              <a:spcBef>
                <a:spcPts val="2100"/>
              </a:spcBef>
              <a:spcAft>
                <a:spcPts val="0"/>
              </a:spcAft>
              <a:buSzPts val="2000"/>
              <a:buNone/>
              <a:defRPr i="1"/>
            </a:lvl6pPr>
            <a:lvl7pPr lvl="6" rtl="0">
              <a:spcBef>
                <a:spcPts val="2100"/>
              </a:spcBef>
              <a:spcAft>
                <a:spcPts val="0"/>
              </a:spcAft>
              <a:buSzPts val="2000"/>
              <a:buNone/>
              <a:defRPr i="1"/>
            </a:lvl7pPr>
            <a:lvl8pPr lvl="7" rtl="0">
              <a:spcBef>
                <a:spcPts val="2100"/>
              </a:spcBef>
              <a:spcAft>
                <a:spcPts val="0"/>
              </a:spcAft>
              <a:buSzPts val="2000"/>
              <a:buNone/>
              <a:defRPr i="1"/>
            </a:lvl8pPr>
            <a:lvl9pPr lvl="8" rtl="0">
              <a:spcBef>
                <a:spcPts val="2100"/>
              </a:spcBef>
              <a:spcAft>
                <a:spcPts val="2100"/>
              </a:spcAft>
              <a:buSzPts val="2000"/>
              <a:buNone/>
              <a:defRPr i="1"/>
            </a:lvl9pPr>
          </a:lstStyle>
          <a:p/>
        </p:txBody>
      </p:sp>
      <p:sp>
        <p:nvSpPr>
          <p:cNvPr id="1285" name="Google Shape;1285;p15"/>
          <p:cNvSpPr/>
          <p:nvPr/>
        </p:nvSpPr>
        <p:spPr>
          <a:xfrm>
            <a:off x="710321" y="3312315"/>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6" name="Google Shape;1286;p15"/>
          <p:cNvSpPr/>
          <p:nvPr/>
        </p:nvSpPr>
        <p:spPr>
          <a:xfrm>
            <a:off x="10755496" y="5336434"/>
            <a:ext cx="881708" cy="88171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87" name="Google Shape;1287;p15"/>
          <p:cNvGrpSpPr/>
          <p:nvPr/>
        </p:nvGrpSpPr>
        <p:grpSpPr>
          <a:xfrm>
            <a:off x="1899948" y="109758"/>
            <a:ext cx="2158841" cy="556069"/>
            <a:chOff x="2225729" y="3287904"/>
            <a:chExt cx="2158841" cy="556069"/>
          </a:xfrm>
        </p:grpSpPr>
        <p:sp>
          <p:nvSpPr>
            <p:cNvPr id="1288" name="Google Shape;1288;p15"/>
            <p:cNvSpPr/>
            <p:nvPr/>
          </p:nvSpPr>
          <p:spPr>
            <a:xfrm>
              <a:off x="2225729" y="3287904"/>
              <a:ext cx="2158841" cy="556069"/>
            </a:xfrm>
            <a:custGeom>
              <a:rect b="b" l="l" r="r" t="t"/>
              <a:pathLst>
                <a:path extrusionOk="0" h="556069" w="2158841">
                  <a:moveTo>
                    <a:pt x="0" y="8477"/>
                  </a:moveTo>
                  <a:lnTo>
                    <a:pt x="2096" y="556070"/>
                  </a:lnTo>
                  <a:lnTo>
                    <a:pt x="1254157" y="551212"/>
                  </a:lnTo>
                  <a:lnTo>
                    <a:pt x="1876425" y="548735"/>
                  </a:lnTo>
                  <a:cubicBezTo>
                    <a:pt x="1878711" y="520351"/>
                    <a:pt x="1881854" y="484727"/>
                    <a:pt x="1883093" y="474536"/>
                  </a:cubicBezTo>
                  <a:cubicBezTo>
                    <a:pt x="1892141" y="402241"/>
                    <a:pt x="1949768" y="395097"/>
                    <a:pt x="1974913" y="340424"/>
                  </a:cubicBezTo>
                  <a:cubicBezTo>
                    <a:pt x="1989392" y="308991"/>
                    <a:pt x="2003584" y="205454"/>
                    <a:pt x="2009108" y="168402"/>
                  </a:cubicBezTo>
                  <a:cubicBezTo>
                    <a:pt x="2020253" y="94488"/>
                    <a:pt x="2088547" y="114014"/>
                    <a:pt x="2124266" y="86106"/>
                  </a:cubicBezTo>
                  <a:cubicBezTo>
                    <a:pt x="2135886" y="77057"/>
                    <a:pt x="2148364" y="40767"/>
                    <a:pt x="2158842" y="0"/>
                  </a:cubicBezTo>
                  <a:lnTo>
                    <a:pt x="1201007" y="3715"/>
                  </a:lnTo>
                  <a:lnTo>
                    <a:pt x="0" y="8477"/>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15"/>
            <p:cNvSpPr/>
            <p:nvPr/>
          </p:nvSpPr>
          <p:spPr>
            <a:xfrm>
              <a:off x="2485286" y="3412396"/>
              <a:ext cx="307085" cy="307085"/>
            </a:xfrm>
            <a:custGeom>
              <a:rect b="b" l="l" r="r" t="t"/>
              <a:pathLst>
                <a:path extrusionOk="0" h="307085" w="307085">
                  <a:moveTo>
                    <a:pt x="0" y="307086"/>
                  </a:moveTo>
                  <a:cubicBezTo>
                    <a:pt x="0" y="307086"/>
                    <a:pt x="76962" y="230314"/>
                    <a:pt x="76962" y="153543"/>
                  </a:cubicBezTo>
                  <a:cubicBezTo>
                    <a:pt x="76962" y="76771"/>
                    <a:pt x="0" y="0"/>
                    <a:pt x="0" y="0"/>
                  </a:cubicBezTo>
                  <a:cubicBezTo>
                    <a:pt x="0" y="0"/>
                    <a:pt x="76772"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772" y="230124"/>
                    <a:pt x="0" y="307086"/>
                    <a:pt x="0" y="307086"/>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0" name="Google Shape;1290;p15"/>
            <p:cNvSpPr/>
            <p:nvPr/>
          </p:nvSpPr>
          <p:spPr>
            <a:xfrm>
              <a:off x="3011828" y="3348769"/>
              <a:ext cx="434339" cy="43434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1" name="Google Shape;1291;p15"/>
            <p:cNvSpPr/>
            <p:nvPr/>
          </p:nvSpPr>
          <p:spPr>
            <a:xfrm>
              <a:off x="3665433" y="3412396"/>
              <a:ext cx="307086" cy="307085"/>
            </a:xfrm>
            <a:custGeom>
              <a:rect b="b" l="l" r="r" t="t"/>
              <a:pathLst>
                <a:path extrusionOk="0" h="307085" w="307086">
                  <a:moveTo>
                    <a:pt x="0" y="307086"/>
                  </a:moveTo>
                  <a:cubicBezTo>
                    <a:pt x="0" y="307086"/>
                    <a:pt x="76962" y="230314"/>
                    <a:pt x="76962" y="153543"/>
                  </a:cubicBezTo>
                  <a:cubicBezTo>
                    <a:pt x="76962" y="76771"/>
                    <a:pt x="0" y="0"/>
                    <a:pt x="0" y="0"/>
                  </a:cubicBezTo>
                  <a:cubicBezTo>
                    <a:pt x="0" y="0"/>
                    <a:pt x="76771"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867" y="230124"/>
                    <a:pt x="0" y="307086"/>
                    <a:pt x="0" y="307086"/>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92" name="Google Shape;1292;p15"/>
          <p:cNvSpPr/>
          <p:nvPr/>
        </p:nvSpPr>
        <p:spPr>
          <a:xfrm>
            <a:off x="10505699" y="2141122"/>
            <a:ext cx="881336" cy="853735"/>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1294" name="Shape 1294"/>
        <p:cNvGrpSpPr/>
        <p:nvPr/>
      </p:nvGrpSpPr>
      <p:grpSpPr>
        <a:xfrm>
          <a:off x="0" y="0"/>
          <a:ext cx="0" cy="0"/>
          <a:chOff x="0" y="0"/>
          <a:chExt cx="0" cy="0"/>
        </a:xfrm>
      </p:grpSpPr>
      <p:grpSp>
        <p:nvGrpSpPr>
          <p:cNvPr id="1295" name="Google Shape;1295;p16"/>
          <p:cNvGrpSpPr/>
          <p:nvPr/>
        </p:nvGrpSpPr>
        <p:grpSpPr>
          <a:xfrm>
            <a:off x="0" y="-2400"/>
            <a:ext cx="12191929" cy="6861926"/>
            <a:chOff x="0" y="-2400"/>
            <a:chExt cx="12191929" cy="6861926"/>
          </a:xfrm>
        </p:grpSpPr>
        <p:sp>
          <p:nvSpPr>
            <p:cNvPr id="1296" name="Google Shape;1296;p16"/>
            <p:cNvSpPr/>
            <p:nvPr/>
          </p:nvSpPr>
          <p:spPr>
            <a:xfrm>
              <a:off x="0"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7" name="Google Shape;1297;p16"/>
            <p:cNvSpPr/>
            <p:nvPr/>
          </p:nvSpPr>
          <p:spPr>
            <a:xfrm>
              <a:off x="1625593"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8" name="Google Shape;1298;p16"/>
            <p:cNvSpPr/>
            <p:nvPr/>
          </p:nvSpPr>
          <p:spPr>
            <a:xfrm>
              <a:off x="3251186"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16"/>
            <p:cNvSpPr/>
            <p:nvPr/>
          </p:nvSpPr>
          <p:spPr>
            <a:xfrm>
              <a:off x="4876779"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0" name="Google Shape;1300;p16"/>
            <p:cNvSpPr/>
            <p:nvPr/>
          </p:nvSpPr>
          <p:spPr>
            <a:xfrm>
              <a:off x="6502372"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1" name="Google Shape;1301;p16"/>
            <p:cNvSpPr/>
            <p:nvPr/>
          </p:nvSpPr>
          <p:spPr>
            <a:xfrm>
              <a:off x="8127964"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16"/>
            <p:cNvSpPr/>
            <p:nvPr/>
          </p:nvSpPr>
          <p:spPr>
            <a:xfrm>
              <a:off x="9753557"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16"/>
            <p:cNvSpPr/>
            <p:nvPr/>
          </p:nvSpPr>
          <p:spPr>
            <a:xfrm>
              <a:off x="11379150" y="-2400"/>
              <a:ext cx="812700" cy="5865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4" name="Google Shape;1304;p16"/>
            <p:cNvSpPr/>
            <p:nvPr/>
          </p:nvSpPr>
          <p:spPr>
            <a:xfrm>
              <a:off x="81279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16"/>
            <p:cNvSpPr/>
            <p:nvPr/>
          </p:nvSpPr>
          <p:spPr>
            <a:xfrm>
              <a:off x="2438390"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16"/>
            <p:cNvSpPr/>
            <p:nvPr/>
          </p:nvSpPr>
          <p:spPr>
            <a:xfrm>
              <a:off x="4063983"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16"/>
            <p:cNvSpPr/>
            <p:nvPr/>
          </p:nvSpPr>
          <p:spPr>
            <a:xfrm>
              <a:off x="568957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8" name="Google Shape;1308;p16"/>
            <p:cNvSpPr/>
            <p:nvPr/>
          </p:nvSpPr>
          <p:spPr>
            <a:xfrm>
              <a:off x="7315170"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16"/>
            <p:cNvSpPr/>
            <p:nvPr/>
          </p:nvSpPr>
          <p:spPr>
            <a:xfrm>
              <a:off x="8940764"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16"/>
            <p:cNvSpPr/>
            <p:nvPr/>
          </p:nvSpPr>
          <p:spPr>
            <a:xfrm>
              <a:off x="10566357" y="5841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11" name="Google Shape;1311;p16"/>
            <p:cNvGrpSpPr/>
            <p:nvPr/>
          </p:nvGrpSpPr>
          <p:grpSpPr>
            <a:xfrm>
              <a:off x="0" y="1396800"/>
              <a:ext cx="12191854" cy="1625400"/>
              <a:chOff x="0" y="0"/>
              <a:chExt cx="12191854" cy="1625400"/>
            </a:xfrm>
          </p:grpSpPr>
          <p:sp>
            <p:nvSpPr>
              <p:cNvPr id="1312" name="Google Shape;1312;p16"/>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3" name="Google Shape;1313;p16"/>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16"/>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16"/>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16"/>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16"/>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16"/>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16"/>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0" name="Google Shape;1320;p16"/>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16"/>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16"/>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16"/>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16"/>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16"/>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16"/>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27" name="Google Shape;1327;p16"/>
            <p:cNvGrpSpPr/>
            <p:nvPr/>
          </p:nvGrpSpPr>
          <p:grpSpPr>
            <a:xfrm>
              <a:off x="0" y="3022200"/>
              <a:ext cx="12191854" cy="1625400"/>
              <a:chOff x="0" y="0"/>
              <a:chExt cx="12191854" cy="1625400"/>
            </a:xfrm>
          </p:grpSpPr>
          <p:sp>
            <p:nvSpPr>
              <p:cNvPr id="1328" name="Google Shape;1328;p16"/>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16"/>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16"/>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16"/>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16"/>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16"/>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16"/>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16"/>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16"/>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16"/>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16"/>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16"/>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16"/>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16"/>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16"/>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43" name="Google Shape;1343;p16"/>
            <p:cNvGrpSpPr/>
            <p:nvPr/>
          </p:nvGrpSpPr>
          <p:grpSpPr>
            <a:xfrm>
              <a:off x="0" y="4647600"/>
              <a:ext cx="12191854" cy="1625400"/>
              <a:chOff x="0" y="0"/>
              <a:chExt cx="12191854" cy="1625400"/>
            </a:xfrm>
          </p:grpSpPr>
          <p:sp>
            <p:nvSpPr>
              <p:cNvPr id="1344" name="Google Shape;1344;p16"/>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16"/>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16"/>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16"/>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16"/>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16"/>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0" name="Google Shape;1350;p16"/>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16"/>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16"/>
              <p:cNvSpPr/>
              <p:nvPr/>
            </p:nvSpPr>
            <p:spPr>
              <a:xfrm>
                <a:off x="81279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16"/>
              <p:cNvSpPr/>
              <p:nvPr/>
            </p:nvSpPr>
            <p:spPr>
              <a:xfrm>
                <a:off x="243839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4" name="Google Shape;1354;p16"/>
              <p:cNvSpPr/>
              <p:nvPr/>
            </p:nvSpPr>
            <p:spPr>
              <a:xfrm>
                <a:off x="4063983"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5" name="Google Shape;1355;p16"/>
              <p:cNvSpPr/>
              <p:nvPr/>
            </p:nvSpPr>
            <p:spPr>
              <a:xfrm>
                <a:off x="568957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6" name="Google Shape;1356;p16"/>
              <p:cNvSpPr/>
              <p:nvPr/>
            </p:nvSpPr>
            <p:spPr>
              <a:xfrm>
                <a:off x="7315170"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16"/>
              <p:cNvSpPr/>
              <p:nvPr/>
            </p:nvSpPr>
            <p:spPr>
              <a:xfrm>
                <a:off x="8940764"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16"/>
              <p:cNvSpPr/>
              <p:nvPr/>
            </p:nvSpPr>
            <p:spPr>
              <a:xfrm>
                <a:off x="10566357" y="81270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59" name="Google Shape;1359;p16"/>
            <p:cNvGrpSpPr/>
            <p:nvPr/>
          </p:nvGrpSpPr>
          <p:grpSpPr>
            <a:xfrm>
              <a:off x="75" y="6273000"/>
              <a:ext cx="12191854" cy="586526"/>
              <a:chOff x="0" y="0"/>
              <a:chExt cx="12191854" cy="812700"/>
            </a:xfrm>
          </p:grpSpPr>
          <p:sp>
            <p:nvSpPr>
              <p:cNvPr id="1360" name="Google Shape;1360;p16"/>
              <p:cNvSpPr/>
              <p:nvPr/>
            </p:nvSpPr>
            <p:spPr>
              <a:xfrm>
                <a:off x="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16"/>
              <p:cNvSpPr/>
              <p:nvPr/>
            </p:nvSpPr>
            <p:spPr>
              <a:xfrm>
                <a:off x="1625593"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16"/>
              <p:cNvSpPr/>
              <p:nvPr/>
            </p:nvSpPr>
            <p:spPr>
              <a:xfrm>
                <a:off x="325118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3" name="Google Shape;1363;p16"/>
              <p:cNvSpPr/>
              <p:nvPr/>
            </p:nvSpPr>
            <p:spPr>
              <a:xfrm>
                <a:off x="487678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4" name="Google Shape;1364;p16"/>
              <p:cNvSpPr/>
              <p:nvPr/>
            </p:nvSpPr>
            <p:spPr>
              <a:xfrm>
                <a:off x="650237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16"/>
              <p:cNvSpPr/>
              <p:nvPr/>
            </p:nvSpPr>
            <p:spPr>
              <a:xfrm>
                <a:off x="8127967"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6" name="Google Shape;1366;p16"/>
              <p:cNvSpPr/>
              <p:nvPr/>
            </p:nvSpPr>
            <p:spPr>
              <a:xfrm>
                <a:off x="9753560"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7" name="Google Shape;1367;p16"/>
              <p:cNvSpPr/>
              <p:nvPr/>
            </p:nvSpPr>
            <p:spPr>
              <a:xfrm>
                <a:off x="11379154" y="0"/>
                <a:ext cx="812700" cy="8127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368" name="Google Shape;1368;p16"/>
          <p:cNvSpPr/>
          <p:nvPr/>
        </p:nvSpPr>
        <p:spPr>
          <a:xfrm>
            <a:off x="380025" y="1430150"/>
            <a:ext cx="3164700" cy="4957800"/>
          </a:xfrm>
          <a:prstGeom prst="roundRect">
            <a:avLst>
              <a:gd fmla="val 0" name="adj"/>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1369" name="Google Shape;1369;p16"/>
          <p:cNvSpPr/>
          <p:nvPr/>
        </p:nvSpPr>
        <p:spPr>
          <a:xfrm>
            <a:off x="8647275" y="1430150"/>
            <a:ext cx="3164700" cy="4957800"/>
          </a:xfrm>
          <a:prstGeom prst="roundRect">
            <a:avLst>
              <a:gd fmla="val 0" name="adj"/>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nvGrpSpPr>
          <p:cNvPr id="1370" name="Google Shape;1370;p16"/>
          <p:cNvGrpSpPr/>
          <p:nvPr/>
        </p:nvGrpSpPr>
        <p:grpSpPr>
          <a:xfrm>
            <a:off x="3801150" y="1430104"/>
            <a:ext cx="4589700" cy="4957897"/>
            <a:chOff x="3991300" y="1472250"/>
            <a:chExt cx="4589700" cy="4915623"/>
          </a:xfrm>
        </p:grpSpPr>
        <p:sp>
          <p:nvSpPr>
            <p:cNvPr id="1371" name="Google Shape;1371;p16"/>
            <p:cNvSpPr/>
            <p:nvPr/>
          </p:nvSpPr>
          <p:spPr>
            <a:xfrm>
              <a:off x="3991300" y="1472250"/>
              <a:ext cx="4589700" cy="2280000"/>
            </a:xfrm>
            <a:prstGeom prst="roundRect">
              <a:avLst>
                <a:gd fmla="val 0" name="adj"/>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1372" name="Google Shape;1372;p16"/>
            <p:cNvSpPr/>
            <p:nvPr/>
          </p:nvSpPr>
          <p:spPr>
            <a:xfrm>
              <a:off x="3991300" y="4107873"/>
              <a:ext cx="4589700" cy="2280000"/>
            </a:xfrm>
            <a:prstGeom prst="roundRect">
              <a:avLst>
                <a:gd fmla="val 0" name="adj"/>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sp>
        <p:nvSpPr>
          <p:cNvPr id="1373" name="Google Shape;1373;p16"/>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374" name="Google Shape;1374;p16"/>
          <p:cNvSpPr txBox="1"/>
          <p:nvPr>
            <p:ph idx="2" type="title"/>
          </p:nvPr>
        </p:nvSpPr>
        <p:spPr>
          <a:xfrm>
            <a:off x="380025" y="14301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2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375" name="Google Shape;1375;p16"/>
          <p:cNvSpPr txBox="1"/>
          <p:nvPr>
            <p:ph idx="3" type="title"/>
          </p:nvPr>
        </p:nvSpPr>
        <p:spPr>
          <a:xfrm>
            <a:off x="3801150" y="1430150"/>
            <a:ext cx="46050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2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376" name="Google Shape;1376;p16"/>
          <p:cNvSpPr txBox="1"/>
          <p:nvPr>
            <p:ph idx="4" type="title"/>
          </p:nvPr>
        </p:nvSpPr>
        <p:spPr>
          <a:xfrm>
            <a:off x="3793500" y="4084300"/>
            <a:ext cx="46050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2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377" name="Google Shape;1377;p16"/>
          <p:cNvSpPr txBox="1"/>
          <p:nvPr>
            <p:ph idx="5" type="title"/>
          </p:nvPr>
        </p:nvSpPr>
        <p:spPr>
          <a:xfrm>
            <a:off x="8647425" y="14301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2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378" name="Google Shape;1378;p16"/>
          <p:cNvSpPr txBox="1"/>
          <p:nvPr>
            <p:ph idx="1" type="subTitle"/>
          </p:nvPr>
        </p:nvSpPr>
        <p:spPr>
          <a:xfrm>
            <a:off x="380025" y="2160250"/>
            <a:ext cx="3164700" cy="39726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sz="1700"/>
            </a:lvl1pPr>
            <a:lvl2pPr lvl="1" rtl="0">
              <a:spcBef>
                <a:spcPts val="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sp>
        <p:nvSpPr>
          <p:cNvPr id="1379" name="Google Shape;1379;p16"/>
          <p:cNvSpPr/>
          <p:nvPr>
            <p:ph idx="6" type="pic"/>
          </p:nvPr>
        </p:nvSpPr>
        <p:spPr>
          <a:xfrm>
            <a:off x="4767325" y="4886025"/>
            <a:ext cx="1246800" cy="1246800"/>
          </a:xfrm>
          <a:prstGeom prst="rect">
            <a:avLst/>
          </a:prstGeom>
          <a:noFill/>
          <a:ln>
            <a:noFill/>
          </a:ln>
        </p:spPr>
      </p:sp>
      <p:sp>
        <p:nvSpPr>
          <p:cNvPr id="1380" name="Google Shape;1380;p16"/>
          <p:cNvSpPr/>
          <p:nvPr>
            <p:ph idx="7" type="pic"/>
          </p:nvPr>
        </p:nvSpPr>
        <p:spPr>
          <a:xfrm>
            <a:off x="6177875" y="4886025"/>
            <a:ext cx="1246800" cy="1246800"/>
          </a:xfrm>
          <a:prstGeom prst="rect">
            <a:avLst/>
          </a:prstGeom>
          <a:noFill/>
          <a:ln>
            <a:noFill/>
          </a:ln>
        </p:spPr>
      </p:sp>
      <p:sp>
        <p:nvSpPr>
          <p:cNvPr id="1381" name="Google Shape;1381;p16"/>
          <p:cNvSpPr txBox="1"/>
          <p:nvPr>
            <p:ph idx="8" type="subTitle"/>
          </p:nvPr>
        </p:nvSpPr>
        <p:spPr>
          <a:xfrm>
            <a:off x="4220850" y="2236450"/>
            <a:ext cx="37755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sz="1500"/>
            </a:lvl1pPr>
            <a:lvl2pPr lvl="1" rtl="0">
              <a:spcBef>
                <a:spcPts val="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sp>
        <p:nvSpPr>
          <p:cNvPr id="1382" name="Google Shape;1382;p16"/>
          <p:cNvSpPr txBox="1"/>
          <p:nvPr>
            <p:ph idx="9" type="subTitle"/>
          </p:nvPr>
        </p:nvSpPr>
        <p:spPr>
          <a:xfrm>
            <a:off x="9191125" y="2160250"/>
            <a:ext cx="2495700" cy="39726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2000"/>
              <a:buNone/>
              <a:defRPr sz="1700"/>
            </a:lvl1pPr>
            <a:lvl2pPr lvl="1" rtl="0">
              <a:spcBef>
                <a:spcPts val="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sp>
        <p:nvSpPr>
          <p:cNvPr id="1383" name="Google Shape;1383;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384" name="Shape 1384"/>
        <p:cNvGrpSpPr/>
        <p:nvPr/>
      </p:nvGrpSpPr>
      <p:grpSpPr>
        <a:xfrm>
          <a:off x="0" y="0"/>
          <a:ext cx="0" cy="0"/>
          <a:chOff x="0" y="0"/>
          <a:chExt cx="0" cy="0"/>
        </a:xfrm>
      </p:grpSpPr>
      <p:grpSp>
        <p:nvGrpSpPr>
          <p:cNvPr id="1385" name="Google Shape;1385;p17"/>
          <p:cNvGrpSpPr/>
          <p:nvPr/>
        </p:nvGrpSpPr>
        <p:grpSpPr>
          <a:xfrm>
            <a:off x="0" y="0"/>
            <a:ext cx="12192000" cy="6858000"/>
            <a:chOff x="0" y="0"/>
            <a:chExt cx="12192000" cy="6858000"/>
          </a:xfrm>
        </p:grpSpPr>
        <p:sp>
          <p:nvSpPr>
            <p:cNvPr id="1386" name="Google Shape;1386;p1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17"/>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388" name="Google Shape;1388;p17"/>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389" name="Google Shape;1389;p17">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390" name="Google Shape;1390;p17">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391" name="Google Shape;1391;p17">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392" name="Google Shape;1392;p17">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393" name="Google Shape;1393;p1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394" name="Google Shape;1394;p17"/>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1.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accent2"/>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1pPr>
            <a:lvl2pPr lvl="1">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2pPr>
            <a:lvl3pPr lvl="2">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3pPr>
            <a:lvl4pPr lvl="3">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4pPr>
            <a:lvl5pPr lvl="4">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5pPr>
            <a:lvl6pPr lvl="5">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6pPr>
            <a:lvl7pPr lvl="6">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7pPr>
            <a:lvl8pPr lvl="7">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8pPr>
            <a:lvl9pPr lvl="8">
              <a:spcBef>
                <a:spcPts val="0"/>
              </a:spcBef>
              <a:spcAft>
                <a:spcPts val="0"/>
              </a:spcAft>
              <a:buClr>
                <a:schemeClr val="dk1"/>
              </a:buClr>
              <a:buSzPts val="4000"/>
              <a:buFont typeface="Archivo Black"/>
              <a:buNone/>
              <a:defRPr sz="4000">
                <a:solidFill>
                  <a:schemeClr val="dk1"/>
                </a:solidFill>
                <a:latin typeface="Archivo Black"/>
                <a:ea typeface="Archivo Black"/>
                <a:cs typeface="Archivo Black"/>
                <a:sym typeface="Archivo Blac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55600" lvl="0" marL="457200">
              <a:lnSpc>
                <a:spcPct val="115000"/>
              </a:lnSpc>
              <a:spcBef>
                <a:spcPts val="0"/>
              </a:spcBef>
              <a:spcAft>
                <a:spcPts val="0"/>
              </a:spcAft>
              <a:buClr>
                <a:schemeClr val="dk1"/>
              </a:buClr>
              <a:buSzPts val="2000"/>
              <a:buFont typeface="Gochi Hand"/>
              <a:buChar char="●"/>
              <a:defRPr sz="2000">
                <a:solidFill>
                  <a:schemeClr val="dk1"/>
                </a:solidFill>
                <a:latin typeface="Gochi Hand"/>
                <a:ea typeface="Gochi Hand"/>
                <a:cs typeface="Gochi Hand"/>
                <a:sym typeface="Gochi Hand"/>
              </a:defRPr>
            </a:lvl1pPr>
            <a:lvl2pPr indent="-355600" lvl="1" marL="914400">
              <a:lnSpc>
                <a:spcPct val="115000"/>
              </a:lnSpc>
              <a:spcBef>
                <a:spcPts val="2100"/>
              </a:spcBef>
              <a:spcAft>
                <a:spcPts val="0"/>
              </a:spcAft>
              <a:buClr>
                <a:schemeClr val="dk1"/>
              </a:buClr>
              <a:buSzPts val="2000"/>
              <a:buFont typeface="Gochi Hand"/>
              <a:buChar char="○"/>
              <a:defRPr sz="2000">
                <a:solidFill>
                  <a:schemeClr val="dk1"/>
                </a:solidFill>
                <a:latin typeface="Gochi Hand"/>
                <a:ea typeface="Gochi Hand"/>
                <a:cs typeface="Gochi Hand"/>
                <a:sym typeface="Gochi Hand"/>
              </a:defRPr>
            </a:lvl2pPr>
            <a:lvl3pPr indent="-355600" lvl="2" marL="1371600">
              <a:lnSpc>
                <a:spcPct val="115000"/>
              </a:lnSpc>
              <a:spcBef>
                <a:spcPts val="2100"/>
              </a:spcBef>
              <a:spcAft>
                <a:spcPts val="0"/>
              </a:spcAft>
              <a:buClr>
                <a:schemeClr val="dk1"/>
              </a:buClr>
              <a:buSzPts val="2000"/>
              <a:buFont typeface="Gochi Hand"/>
              <a:buChar char="■"/>
              <a:defRPr sz="2000">
                <a:solidFill>
                  <a:schemeClr val="dk1"/>
                </a:solidFill>
                <a:latin typeface="Gochi Hand"/>
                <a:ea typeface="Gochi Hand"/>
                <a:cs typeface="Gochi Hand"/>
                <a:sym typeface="Gochi Hand"/>
              </a:defRPr>
            </a:lvl3pPr>
            <a:lvl4pPr indent="-355600" lvl="3" marL="1828800">
              <a:lnSpc>
                <a:spcPct val="115000"/>
              </a:lnSpc>
              <a:spcBef>
                <a:spcPts val="2100"/>
              </a:spcBef>
              <a:spcAft>
                <a:spcPts val="0"/>
              </a:spcAft>
              <a:buClr>
                <a:schemeClr val="dk1"/>
              </a:buClr>
              <a:buSzPts val="2000"/>
              <a:buFont typeface="Gochi Hand"/>
              <a:buChar char="●"/>
              <a:defRPr sz="2000">
                <a:solidFill>
                  <a:schemeClr val="dk1"/>
                </a:solidFill>
                <a:latin typeface="Gochi Hand"/>
                <a:ea typeface="Gochi Hand"/>
                <a:cs typeface="Gochi Hand"/>
                <a:sym typeface="Gochi Hand"/>
              </a:defRPr>
            </a:lvl4pPr>
            <a:lvl5pPr indent="-355600" lvl="4" marL="2286000">
              <a:lnSpc>
                <a:spcPct val="115000"/>
              </a:lnSpc>
              <a:spcBef>
                <a:spcPts val="2100"/>
              </a:spcBef>
              <a:spcAft>
                <a:spcPts val="0"/>
              </a:spcAft>
              <a:buClr>
                <a:schemeClr val="dk1"/>
              </a:buClr>
              <a:buSzPts val="2000"/>
              <a:buFont typeface="Gochi Hand"/>
              <a:buChar char="○"/>
              <a:defRPr sz="2000">
                <a:solidFill>
                  <a:schemeClr val="dk1"/>
                </a:solidFill>
                <a:latin typeface="Gochi Hand"/>
                <a:ea typeface="Gochi Hand"/>
                <a:cs typeface="Gochi Hand"/>
                <a:sym typeface="Gochi Hand"/>
              </a:defRPr>
            </a:lvl5pPr>
            <a:lvl6pPr indent="-355600" lvl="5" marL="2743200">
              <a:lnSpc>
                <a:spcPct val="115000"/>
              </a:lnSpc>
              <a:spcBef>
                <a:spcPts val="2100"/>
              </a:spcBef>
              <a:spcAft>
                <a:spcPts val="0"/>
              </a:spcAft>
              <a:buClr>
                <a:schemeClr val="dk1"/>
              </a:buClr>
              <a:buSzPts val="2000"/>
              <a:buFont typeface="Gochi Hand"/>
              <a:buChar char="■"/>
              <a:defRPr sz="2000">
                <a:solidFill>
                  <a:schemeClr val="dk1"/>
                </a:solidFill>
                <a:latin typeface="Gochi Hand"/>
                <a:ea typeface="Gochi Hand"/>
                <a:cs typeface="Gochi Hand"/>
                <a:sym typeface="Gochi Hand"/>
              </a:defRPr>
            </a:lvl6pPr>
            <a:lvl7pPr indent="-355600" lvl="6" marL="3200400">
              <a:lnSpc>
                <a:spcPct val="115000"/>
              </a:lnSpc>
              <a:spcBef>
                <a:spcPts val="2100"/>
              </a:spcBef>
              <a:spcAft>
                <a:spcPts val="0"/>
              </a:spcAft>
              <a:buClr>
                <a:schemeClr val="dk1"/>
              </a:buClr>
              <a:buSzPts val="2000"/>
              <a:buFont typeface="Gochi Hand"/>
              <a:buChar char="●"/>
              <a:defRPr sz="2000">
                <a:solidFill>
                  <a:schemeClr val="dk1"/>
                </a:solidFill>
                <a:latin typeface="Gochi Hand"/>
                <a:ea typeface="Gochi Hand"/>
                <a:cs typeface="Gochi Hand"/>
                <a:sym typeface="Gochi Hand"/>
              </a:defRPr>
            </a:lvl7pPr>
            <a:lvl8pPr indent="-355600" lvl="7" marL="3657600">
              <a:lnSpc>
                <a:spcPct val="115000"/>
              </a:lnSpc>
              <a:spcBef>
                <a:spcPts val="2100"/>
              </a:spcBef>
              <a:spcAft>
                <a:spcPts val="0"/>
              </a:spcAft>
              <a:buClr>
                <a:schemeClr val="dk1"/>
              </a:buClr>
              <a:buSzPts val="2000"/>
              <a:buFont typeface="Gochi Hand"/>
              <a:buChar char="○"/>
              <a:defRPr sz="2000">
                <a:solidFill>
                  <a:schemeClr val="dk1"/>
                </a:solidFill>
                <a:latin typeface="Gochi Hand"/>
                <a:ea typeface="Gochi Hand"/>
                <a:cs typeface="Gochi Hand"/>
                <a:sym typeface="Gochi Hand"/>
              </a:defRPr>
            </a:lvl8pPr>
            <a:lvl9pPr indent="-355600" lvl="8" marL="4114800">
              <a:lnSpc>
                <a:spcPct val="115000"/>
              </a:lnSpc>
              <a:spcBef>
                <a:spcPts val="2100"/>
              </a:spcBef>
              <a:spcAft>
                <a:spcPts val="2100"/>
              </a:spcAft>
              <a:buClr>
                <a:schemeClr val="dk1"/>
              </a:buClr>
              <a:buSzPts val="2000"/>
              <a:buFont typeface="Gochi Hand"/>
              <a:buChar char="■"/>
              <a:defRPr sz="2000">
                <a:solidFill>
                  <a:schemeClr val="dk1"/>
                </a:solidFill>
                <a:latin typeface="Gochi Hand"/>
                <a:ea typeface="Gochi Hand"/>
                <a:cs typeface="Gochi Hand"/>
                <a:sym typeface="Gochi Hand"/>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0.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 Id="rId3" Type="http://schemas.openxmlformats.org/officeDocument/2006/relationships/image" Target="../media/image12.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1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 Id="rId3" Type="http://schemas.openxmlformats.org/officeDocument/2006/relationships/image" Target="../media/image9.png"/><Relationship Id="rId4" Type="http://schemas.openxmlformats.org/officeDocument/2006/relationships/image" Target="../media/image7.png"/><Relationship Id="rId5" Type="http://schemas.openxmlformats.org/officeDocument/2006/relationships/image" Target="../media/image8.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 Id="rId3" Type="http://schemas.openxmlformats.org/officeDocument/2006/relationships/image" Target="../media/image6.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8.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98" name="Shape 1398"/>
        <p:cNvGrpSpPr/>
        <p:nvPr/>
      </p:nvGrpSpPr>
      <p:grpSpPr>
        <a:xfrm>
          <a:off x="0" y="0"/>
          <a:ext cx="0" cy="0"/>
          <a:chOff x="0" y="0"/>
          <a:chExt cx="0" cy="0"/>
        </a:xfrm>
      </p:grpSpPr>
      <p:sp>
        <p:nvSpPr>
          <p:cNvPr id="1399" name="Google Shape;1399;p18"/>
          <p:cNvSpPr/>
          <p:nvPr/>
        </p:nvSpPr>
        <p:spPr>
          <a:xfrm rot="180033">
            <a:off x="2405172" y="2461250"/>
            <a:ext cx="7381720" cy="1051734"/>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400" name="Google Shape;1400;p18"/>
          <p:cNvSpPr/>
          <p:nvPr/>
        </p:nvSpPr>
        <p:spPr>
          <a:xfrm rot="-119982">
            <a:off x="3800512" y="3614882"/>
            <a:ext cx="4590996" cy="1051548"/>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401" name="Google Shape;1401;p18"/>
          <p:cNvSpPr/>
          <p:nvPr/>
        </p:nvSpPr>
        <p:spPr>
          <a:xfrm rot="-120199">
            <a:off x="3800666" y="1307457"/>
            <a:ext cx="4591306" cy="1051858"/>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2" name="Google Shape;1402;p18"/>
          <p:cNvSpPr txBox="1"/>
          <p:nvPr>
            <p:ph idx="1" type="subTitle"/>
          </p:nvPr>
        </p:nvSpPr>
        <p:spPr>
          <a:xfrm>
            <a:off x="2286000" y="5365300"/>
            <a:ext cx="75234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YOUR SUBTITLE</a:t>
            </a:r>
            <a:endParaRPr/>
          </a:p>
        </p:txBody>
      </p:sp>
      <p:sp>
        <p:nvSpPr>
          <p:cNvPr id="1403" name="Google Shape;1403;p18"/>
          <p:cNvSpPr/>
          <p:nvPr/>
        </p:nvSpPr>
        <p:spPr>
          <a:xfrm rot="-119996">
            <a:off x="4534614" y="1477615"/>
            <a:ext cx="3122817" cy="711727"/>
          </a:xfrm>
          <a:prstGeom prst="rect">
            <a:avLst/>
          </a:prstGeom>
        </p:spPr>
        <p:txBody>
          <a:bodyPr>
            <a:prstTxWarp prst="textPlain"/>
          </a:bodyPr>
          <a:lstStyle/>
          <a:p>
            <a:pPr lvl="0" algn="ctr"/>
            <a:r>
              <a:rPr b="0" i="0">
                <a:ln cap="flat" cmpd="sng" w="28575">
                  <a:solidFill>
                    <a:schemeClr val="dk1"/>
                  </a:solidFill>
                  <a:prstDash val="solid"/>
                  <a:round/>
                  <a:headEnd len="sm" w="sm" type="none"/>
                  <a:tailEnd len="sm" w="sm" type="none"/>
                </a:ln>
                <a:solidFill>
                  <a:schemeClr val="accent4"/>
                </a:solidFill>
                <a:latin typeface="Archivo Black"/>
              </a:rPr>
              <a:t>YOUR</a:t>
            </a:r>
          </a:p>
        </p:txBody>
      </p:sp>
      <p:sp>
        <p:nvSpPr>
          <p:cNvPr id="1404" name="Google Shape;1404;p18"/>
          <p:cNvSpPr/>
          <p:nvPr/>
        </p:nvSpPr>
        <p:spPr>
          <a:xfrm rot="-119996">
            <a:off x="4629070" y="3796907"/>
            <a:ext cx="2933889" cy="687736"/>
          </a:xfrm>
          <a:prstGeom prst="rect">
            <a:avLst/>
          </a:prstGeom>
        </p:spPr>
        <p:txBody>
          <a:bodyPr>
            <a:prstTxWarp prst="textPlain"/>
          </a:bodyPr>
          <a:lstStyle/>
          <a:p>
            <a:pPr lvl="0" algn="ctr"/>
            <a:r>
              <a:rPr b="0" i="0">
                <a:ln cap="flat" cmpd="sng" w="28575">
                  <a:solidFill>
                    <a:schemeClr val="accent5"/>
                  </a:solidFill>
                  <a:prstDash val="solid"/>
                  <a:round/>
                  <a:headEnd len="sm" w="sm" type="none"/>
                  <a:tailEnd len="sm" w="sm" type="none"/>
                </a:ln>
                <a:solidFill>
                  <a:schemeClr val="accent4"/>
                </a:solidFill>
                <a:latin typeface="Archivo Black"/>
              </a:rPr>
              <a:t>HERE</a:t>
            </a:r>
          </a:p>
        </p:txBody>
      </p:sp>
      <p:sp>
        <p:nvSpPr>
          <p:cNvPr id="1405" name="Google Shape;1405;p18"/>
          <p:cNvSpPr/>
          <p:nvPr/>
        </p:nvSpPr>
        <p:spPr>
          <a:xfrm rot="179996">
            <a:off x="2794247" y="2631245"/>
            <a:ext cx="6603505" cy="711728"/>
          </a:xfrm>
          <a:prstGeom prst="rect">
            <a:avLst/>
          </a:prstGeom>
        </p:spPr>
        <p:txBody>
          <a:bodyPr>
            <a:prstTxWarp prst="textPlain"/>
          </a:bodyPr>
          <a:lstStyle/>
          <a:p>
            <a:pPr lvl="0" algn="ctr"/>
            <a:r>
              <a:rPr b="0" i="0">
                <a:ln cap="flat" cmpd="sng" w="28575">
                  <a:solidFill>
                    <a:schemeClr val="accent5"/>
                  </a:solidFill>
                  <a:prstDash val="solid"/>
                  <a:round/>
                  <a:headEnd len="sm" w="sm" type="none"/>
                  <a:tailEnd len="sm" w="sm" type="none"/>
                </a:ln>
                <a:solidFill>
                  <a:schemeClr val="accent3"/>
                </a:solidFill>
                <a:latin typeface="Archivo Black"/>
              </a:rPr>
              <a:t>TITLE GOES</a:t>
            </a: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1409" name="Shape 1409"/>
        <p:cNvGrpSpPr/>
        <p:nvPr/>
      </p:nvGrpSpPr>
      <p:grpSpPr>
        <a:xfrm>
          <a:off x="0" y="0"/>
          <a:ext cx="0" cy="0"/>
          <a:chOff x="0" y="0"/>
          <a:chExt cx="0" cy="0"/>
        </a:xfrm>
      </p:grpSpPr>
      <p:sp>
        <p:nvSpPr>
          <p:cNvPr id="1410" name="Google Shape;1410;p19"/>
          <p:cNvSpPr txBox="1"/>
          <p:nvPr>
            <p:ph type="title"/>
          </p:nvPr>
        </p:nvSpPr>
        <p:spPr>
          <a:xfrm>
            <a:off x="3938350" y="1414750"/>
            <a:ext cx="6607500" cy="1007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411" name="Google Shape;1411;p19"/>
          <p:cNvSpPr txBox="1"/>
          <p:nvPr>
            <p:ph idx="1" type="body"/>
          </p:nvPr>
        </p:nvSpPr>
        <p:spPr>
          <a:xfrm>
            <a:off x="3850925" y="3135875"/>
            <a:ext cx="66948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pic>
        <p:nvPicPr>
          <p:cNvPr id="1412" name="Google Shape;1412;p19"/>
          <p:cNvPicPr preferRelativeResize="0"/>
          <p:nvPr>
            <p:ph idx="2" type="pic"/>
          </p:nvPr>
        </p:nvPicPr>
        <p:blipFill rotWithShape="1">
          <a:blip r:embed="rId3">
            <a:alphaModFix/>
          </a:blip>
          <a:srcRect b="38944" l="14509" r="18747" t="10997"/>
          <a:stretch/>
        </p:blipFill>
        <p:spPr>
          <a:xfrm>
            <a:off x="916650" y="326875"/>
            <a:ext cx="2537100" cy="2537100"/>
          </a:xfrm>
          <a:prstGeom prst="star10">
            <a:avLst>
              <a:gd fmla="val 24423" name="adj"/>
              <a:gd fmla="val 105146" name="hf"/>
            </a:avLst>
          </a:prstGeom>
          <a:noFill/>
          <a:ln cap="flat" cmpd="sng" w="19050">
            <a:solidFill>
              <a:schemeClr val="accent5"/>
            </a:solidFill>
            <a:prstDash val="solid"/>
            <a:round/>
            <a:headEnd len="sm" w="sm" type="none"/>
            <a:tailEnd len="sm" w="sm" type="none"/>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16" name="Shape 1416"/>
        <p:cNvGrpSpPr/>
        <p:nvPr/>
      </p:nvGrpSpPr>
      <p:grpSpPr>
        <a:xfrm>
          <a:off x="0" y="0"/>
          <a:ext cx="0" cy="0"/>
          <a:chOff x="0" y="0"/>
          <a:chExt cx="0" cy="0"/>
        </a:xfrm>
      </p:grpSpPr>
      <p:sp>
        <p:nvSpPr>
          <p:cNvPr id="1417" name="Google Shape;1417;p20"/>
          <p:cNvSpPr txBox="1"/>
          <p:nvPr>
            <p:ph idx="1" type="body"/>
          </p:nvPr>
        </p:nvSpPr>
        <p:spPr>
          <a:xfrm>
            <a:off x="6201869" y="1919319"/>
            <a:ext cx="23976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1418" name="Google Shape;1418;p20"/>
          <p:cNvSpPr txBox="1"/>
          <p:nvPr>
            <p:ph idx="2" type="body"/>
          </p:nvPr>
        </p:nvSpPr>
        <p:spPr>
          <a:xfrm>
            <a:off x="8897052" y="1919319"/>
            <a:ext cx="23976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talk about this second.</a:t>
            </a:r>
            <a:endParaRPr/>
          </a:p>
        </p:txBody>
      </p:sp>
      <p:sp>
        <p:nvSpPr>
          <p:cNvPr id="1419" name="Google Shape;1419;p20"/>
          <p:cNvSpPr txBox="1"/>
          <p:nvPr>
            <p:ph idx="3" type="body"/>
          </p:nvPr>
        </p:nvSpPr>
        <p:spPr>
          <a:xfrm>
            <a:off x="3506686" y="4783426"/>
            <a:ext cx="23976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After that we will talk about this.</a:t>
            </a:r>
            <a:endParaRPr/>
          </a:p>
        </p:txBody>
      </p:sp>
      <p:sp>
        <p:nvSpPr>
          <p:cNvPr id="1420" name="Google Shape;1420;p20"/>
          <p:cNvSpPr txBox="1"/>
          <p:nvPr>
            <p:ph idx="4" type="body"/>
          </p:nvPr>
        </p:nvSpPr>
        <p:spPr>
          <a:xfrm>
            <a:off x="6201869" y="4783426"/>
            <a:ext cx="23976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also talk about this.</a:t>
            </a:r>
            <a:endParaRPr/>
          </a:p>
        </p:txBody>
      </p:sp>
      <p:sp>
        <p:nvSpPr>
          <p:cNvPr id="1421" name="Google Shape;1421;p20"/>
          <p:cNvSpPr txBox="1"/>
          <p:nvPr>
            <p:ph idx="5" type="body"/>
          </p:nvPr>
        </p:nvSpPr>
        <p:spPr>
          <a:xfrm>
            <a:off x="811503" y="4783426"/>
            <a:ext cx="23976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Then, we will talk about this.</a:t>
            </a:r>
            <a:endParaRPr/>
          </a:p>
        </p:txBody>
      </p:sp>
      <p:sp>
        <p:nvSpPr>
          <p:cNvPr id="1422" name="Google Shape;1422;p20"/>
          <p:cNvSpPr txBox="1"/>
          <p:nvPr>
            <p:ph idx="6" type="body"/>
          </p:nvPr>
        </p:nvSpPr>
        <p:spPr>
          <a:xfrm>
            <a:off x="8897052" y="4783426"/>
            <a:ext cx="2397600" cy="1322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we will talk about this last.</a:t>
            </a:r>
            <a:endParaRPr/>
          </a:p>
        </p:txBody>
      </p:sp>
      <p:sp>
        <p:nvSpPr>
          <p:cNvPr id="1423" name="Google Shape;1423;p20"/>
          <p:cNvSpPr/>
          <p:nvPr/>
        </p:nvSpPr>
        <p:spPr>
          <a:xfrm rot="180322">
            <a:off x="1940895" y="1636478"/>
            <a:ext cx="1825310" cy="854969"/>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424" name="Google Shape;1424;p20"/>
          <p:cNvSpPr/>
          <p:nvPr/>
        </p:nvSpPr>
        <p:spPr>
          <a:xfrm rot="-119868">
            <a:off x="147106" y="2577968"/>
            <a:ext cx="5412890" cy="854627"/>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425" name="Google Shape;1425;p20"/>
          <p:cNvSpPr/>
          <p:nvPr/>
        </p:nvSpPr>
        <p:spPr>
          <a:xfrm rot="-120233">
            <a:off x="1206293" y="739255"/>
            <a:ext cx="3294515" cy="854937"/>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20"/>
          <p:cNvSpPr/>
          <p:nvPr/>
        </p:nvSpPr>
        <p:spPr>
          <a:xfrm rot="-119991">
            <a:off x="1419427" y="864191"/>
            <a:ext cx="2868248" cy="559021"/>
          </a:xfrm>
          <a:prstGeom prst="rect">
            <a:avLst/>
          </a:prstGeom>
        </p:spPr>
        <p:txBody>
          <a:bodyPr>
            <a:prstTxWarp prst="textPlain"/>
          </a:bodyPr>
          <a:lstStyle/>
          <a:p>
            <a:pPr lvl="0" algn="ctr"/>
            <a:r>
              <a:rPr b="0" i="0">
                <a:ln cap="flat" cmpd="sng" w="28575">
                  <a:solidFill>
                    <a:schemeClr val="dk1"/>
                  </a:solidFill>
                  <a:prstDash val="solid"/>
                  <a:round/>
                  <a:headEnd len="sm" w="sm" type="none"/>
                  <a:tailEnd len="sm" w="sm" type="none"/>
                </a:ln>
                <a:solidFill>
                  <a:schemeClr val="accent4"/>
                </a:solidFill>
                <a:latin typeface="Archivo Black"/>
              </a:rPr>
              <a:t>TABLE</a:t>
            </a:r>
          </a:p>
        </p:txBody>
      </p:sp>
      <p:sp>
        <p:nvSpPr>
          <p:cNvPr id="1427" name="Google Shape;1427;p20"/>
          <p:cNvSpPr/>
          <p:nvPr/>
        </p:nvSpPr>
        <p:spPr>
          <a:xfrm rot="-119991">
            <a:off x="381819" y="2706872"/>
            <a:ext cx="4943462" cy="578521"/>
          </a:xfrm>
          <a:prstGeom prst="rect">
            <a:avLst/>
          </a:prstGeom>
        </p:spPr>
        <p:txBody>
          <a:bodyPr>
            <a:prstTxWarp prst="textPlain"/>
          </a:bodyPr>
          <a:lstStyle/>
          <a:p>
            <a:pPr lvl="0" algn="ctr"/>
            <a:r>
              <a:rPr b="0" i="0">
                <a:ln cap="flat" cmpd="sng" w="28575">
                  <a:solidFill>
                    <a:schemeClr val="accent5"/>
                  </a:solidFill>
                  <a:prstDash val="solid"/>
                  <a:round/>
                  <a:headEnd len="sm" w="sm" type="none"/>
                  <a:tailEnd len="sm" w="sm" type="none"/>
                </a:ln>
                <a:solidFill>
                  <a:schemeClr val="accent4"/>
                </a:solidFill>
                <a:latin typeface="Archivo Black"/>
              </a:rPr>
              <a:t>CONTENTS</a:t>
            </a:r>
          </a:p>
        </p:txBody>
      </p:sp>
      <p:sp>
        <p:nvSpPr>
          <p:cNvPr id="1428" name="Google Shape;1428;p20"/>
          <p:cNvSpPr/>
          <p:nvPr/>
        </p:nvSpPr>
        <p:spPr>
          <a:xfrm rot="180001">
            <a:off x="2277464" y="1773553"/>
            <a:ext cx="1152173" cy="578522"/>
          </a:xfrm>
          <a:prstGeom prst="rect">
            <a:avLst/>
          </a:prstGeom>
        </p:spPr>
        <p:txBody>
          <a:bodyPr>
            <a:prstTxWarp prst="textPlain"/>
          </a:bodyPr>
          <a:lstStyle/>
          <a:p>
            <a:pPr lvl="0" algn="ctr"/>
            <a:r>
              <a:rPr b="0" i="0">
                <a:ln cap="flat" cmpd="sng" w="28575">
                  <a:solidFill>
                    <a:schemeClr val="accent5"/>
                  </a:solidFill>
                  <a:prstDash val="solid"/>
                  <a:round/>
                  <a:headEnd len="sm" w="sm" type="none"/>
                  <a:tailEnd len="sm" w="sm" type="none"/>
                </a:ln>
                <a:solidFill>
                  <a:schemeClr val="accent3"/>
                </a:solidFill>
                <a:latin typeface="Archivo Black"/>
              </a:rPr>
              <a:t>OF</a:t>
            </a:r>
          </a:p>
        </p:txBody>
      </p:sp>
      <p:sp>
        <p:nvSpPr>
          <p:cNvPr id="1429" name="Google Shape;1429;p20"/>
          <p:cNvSpPr/>
          <p:nvPr/>
        </p:nvSpPr>
        <p:spPr>
          <a:xfrm>
            <a:off x="6980437" y="1161925"/>
            <a:ext cx="840465" cy="814139"/>
          </a:xfrm>
          <a:custGeom>
            <a:rect b="b" l="l" r="r" t="t"/>
            <a:pathLst>
              <a:path extrusionOk="0" h="329945" w="340614">
                <a:moveTo>
                  <a:pt x="126968" y="329946"/>
                </a:moveTo>
                <a:lnTo>
                  <a:pt x="124206" y="236696"/>
                </a:lnTo>
                <a:lnTo>
                  <a:pt x="38291" y="272987"/>
                </a:lnTo>
                <a:lnTo>
                  <a:pt x="90868" y="195929"/>
                </a:lnTo>
                <a:lnTo>
                  <a:pt x="0" y="174688"/>
                </a:lnTo>
                <a:lnTo>
                  <a:pt x="87821" y="143256"/>
                </a:lnTo>
                <a:lnTo>
                  <a:pt x="26861" y="72771"/>
                </a:lnTo>
                <a:lnTo>
                  <a:pt x="116396" y="98965"/>
                </a:lnTo>
                <a:lnTo>
                  <a:pt x="108490" y="6001"/>
                </a:lnTo>
                <a:lnTo>
                  <a:pt x="165449" y="79820"/>
                </a:lnTo>
                <a:lnTo>
                  <a:pt x="213741" y="0"/>
                </a:lnTo>
                <a:lnTo>
                  <a:pt x="216503" y="93250"/>
                </a:lnTo>
                <a:lnTo>
                  <a:pt x="302419" y="56959"/>
                </a:lnTo>
                <a:lnTo>
                  <a:pt x="249841" y="134017"/>
                </a:lnTo>
                <a:lnTo>
                  <a:pt x="340614" y="155257"/>
                </a:lnTo>
                <a:lnTo>
                  <a:pt x="252793" y="186690"/>
                </a:lnTo>
                <a:lnTo>
                  <a:pt x="313849" y="257175"/>
                </a:lnTo>
                <a:lnTo>
                  <a:pt x="224314" y="230981"/>
                </a:lnTo>
                <a:lnTo>
                  <a:pt x="232220" y="323945"/>
                </a:lnTo>
                <a:lnTo>
                  <a:pt x="175165" y="250126"/>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lang="en" sz="2100">
                <a:latin typeface="Archivo Black"/>
                <a:ea typeface="Archivo Black"/>
                <a:cs typeface="Archivo Black"/>
                <a:sym typeface="Archivo Black"/>
              </a:rPr>
              <a:t>1</a:t>
            </a:r>
            <a:endParaRPr sz="2100">
              <a:solidFill>
                <a:srgbClr val="000000"/>
              </a:solidFill>
              <a:latin typeface="Archivo Black"/>
              <a:ea typeface="Archivo Black"/>
              <a:cs typeface="Archivo Black"/>
              <a:sym typeface="Archivo Black"/>
            </a:endParaRPr>
          </a:p>
        </p:txBody>
      </p:sp>
      <p:sp>
        <p:nvSpPr>
          <p:cNvPr id="1430" name="Google Shape;1430;p20"/>
          <p:cNvSpPr/>
          <p:nvPr/>
        </p:nvSpPr>
        <p:spPr>
          <a:xfrm>
            <a:off x="9675612" y="1161925"/>
            <a:ext cx="840465" cy="814139"/>
          </a:xfrm>
          <a:custGeom>
            <a:rect b="b" l="l" r="r" t="t"/>
            <a:pathLst>
              <a:path extrusionOk="0" h="329945" w="340614">
                <a:moveTo>
                  <a:pt x="126968" y="329946"/>
                </a:moveTo>
                <a:lnTo>
                  <a:pt x="124206" y="236696"/>
                </a:lnTo>
                <a:lnTo>
                  <a:pt x="38291" y="272987"/>
                </a:lnTo>
                <a:lnTo>
                  <a:pt x="90868" y="195929"/>
                </a:lnTo>
                <a:lnTo>
                  <a:pt x="0" y="174688"/>
                </a:lnTo>
                <a:lnTo>
                  <a:pt x="87821" y="143256"/>
                </a:lnTo>
                <a:lnTo>
                  <a:pt x="26861" y="72771"/>
                </a:lnTo>
                <a:lnTo>
                  <a:pt x="116396" y="98965"/>
                </a:lnTo>
                <a:lnTo>
                  <a:pt x="108490" y="6001"/>
                </a:lnTo>
                <a:lnTo>
                  <a:pt x="165449" y="79820"/>
                </a:lnTo>
                <a:lnTo>
                  <a:pt x="213741" y="0"/>
                </a:lnTo>
                <a:lnTo>
                  <a:pt x="216503" y="93250"/>
                </a:lnTo>
                <a:lnTo>
                  <a:pt x="302419" y="56959"/>
                </a:lnTo>
                <a:lnTo>
                  <a:pt x="249841" y="134017"/>
                </a:lnTo>
                <a:lnTo>
                  <a:pt x="340614" y="155257"/>
                </a:lnTo>
                <a:lnTo>
                  <a:pt x="252793" y="186690"/>
                </a:lnTo>
                <a:lnTo>
                  <a:pt x="313849" y="257175"/>
                </a:lnTo>
                <a:lnTo>
                  <a:pt x="224314" y="230981"/>
                </a:lnTo>
                <a:lnTo>
                  <a:pt x="232220" y="323945"/>
                </a:lnTo>
                <a:lnTo>
                  <a:pt x="175165" y="250126"/>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lang="en" sz="2100">
                <a:latin typeface="Archivo Black"/>
                <a:ea typeface="Archivo Black"/>
                <a:cs typeface="Archivo Black"/>
                <a:sym typeface="Archivo Black"/>
              </a:rPr>
              <a:t>2</a:t>
            </a:r>
            <a:endParaRPr sz="2100">
              <a:solidFill>
                <a:srgbClr val="000000"/>
              </a:solidFill>
              <a:latin typeface="Archivo Black"/>
              <a:ea typeface="Archivo Black"/>
              <a:cs typeface="Archivo Black"/>
              <a:sym typeface="Archivo Black"/>
            </a:endParaRPr>
          </a:p>
        </p:txBody>
      </p:sp>
      <p:sp>
        <p:nvSpPr>
          <p:cNvPr id="1431" name="Google Shape;1431;p20"/>
          <p:cNvSpPr/>
          <p:nvPr/>
        </p:nvSpPr>
        <p:spPr>
          <a:xfrm>
            <a:off x="1533625" y="3969275"/>
            <a:ext cx="840465" cy="814139"/>
          </a:xfrm>
          <a:custGeom>
            <a:rect b="b" l="l" r="r" t="t"/>
            <a:pathLst>
              <a:path extrusionOk="0" h="329945" w="340614">
                <a:moveTo>
                  <a:pt x="126968" y="329946"/>
                </a:moveTo>
                <a:lnTo>
                  <a:pt x="124206" y="236696"/>
                </a:lnTo>
                <a:lnTo>
                  <a:pt x="38291" y="272987"/>
                </a:lnTo>
                <a:lnTo>
                  <a:pt x="90868" y="195929"/>
                </a:lnTo>
                <a:lnTo>
                  <a:pt x="0" y="174688"/>
                </a:lnTo>
                <a:lnTo>
                  <a:pt x="87821" y="143256"/>
                </a:lnTo>
                <a:lnTo>
                  <a:pt x="26861" y="72771"/>
                </a:lnTo>
                <a:lnTo>
                  <a:pt x="116396" y="98965"/>
                </a:lnTo>
                <a:lnTo>
                  <a:pt x="108490" y="6001"/>
                </a:lnTo>
                <a:lnTo>
                  <a:pt x="165449" y="79820"/>
                </a:lnTo>
                <a:lnTo>
                  <a:pt x="213741" y="0"/>
                </a:lnTo>
                <a:lnTo>
                  <a:pt x="216503" y="93250"/>
                </a:lnTo>
                <a:lnTo>
                  <a:pt x="302419" y="56959"/>
                </a:lnTo>
                <a:lnTo>
                  <a:pt x="249841" y="134017"/>
                </a:lnTo>
                <a:lnTo>
                  <a:pt x="340614" y="155257"/>
                </a:lnTo>
                <a:lnTo>
                  <a:pt x="252793" y="186690"/>
                </a:lnTo>
                <a:lnTo>
                  <a:pt x="313849" y="257175"/>
                </a:lnTo>
                <a:lnTo>
                  <a:pt x="224314" y="230981"/>
                </a:lnTo>
                <a:lnTo>
                  <a:pt x="232220" y="323945"/>
                </a:lnTo>
                <a:lnTo>
                  <a:pt x="175165" y="250126"/>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lang="en" sz="2100">
                <a:latin typeface="Archivo Black"/>
                <a:ea typeface="Archivo Black"/>
                <a:cs typeface="Archivo Black"/>
                <a:sym typeface="Archivo Black"/>
              </a:rPr>
              <a:t>3</a:t>
            </a:r>
            <a:endParaRPr sz="2100">
              <a:solidFill>
                <a:srgbClr val="000000"/>
              </a:solidFill>
              <a:latin typeface="Archivo Black"/>
              <a:ea typeface="Archivo Black"/>
              <a:cs typeface="Archivo Black"/>
              <a:sym typeface="Archivo Black"/>
            </a:endParaRPr>
          </a:p>
        </p:txBody>
      </p:sp>
      <p:sp>
        <p:nvSpPr>
          <p:cNvPr id="1432" name="Google Shape;1432;p20"/>
          <p:cNvSpPr/>
          <p:nvPr/>
        </p:nvSpPr>
        <p:spPr>
          <a:xfrm>
            <a:off x="4247621" y="3969275"/>
            <a:ext cx="840465" cy="814139"/>
          </a:xfrm>
          <a:custGeom>
            <a:rect b="b" l="l" r="r" t="t"/>
            <a:pathLst>
              <a:path extrusionOk="0" h="329945" w="340614">
                <a:moveTo>
                  <a:pt x="126968" y="329946"/>
                </a:moveTo>
                <a:lnTo>
                  <a:pt x="124206" y="236696"/>
                </a:lnTo>
                <a:lnTo>
                  <a:pt x="38291" y="272987"/>
                </a:lnTo>
                <a:lnTo>
                  <a:pt x="90868" y="195929"/>
                </a:lnTo>
                <a:lnTo>
                  <a:pt x="0" y="174688"/>
                </a:lnTo>
                <a:lnTo>
                  <a:pt x="87821" y="143256"/>
                </a:lnTo>
                <a:lnTo>
                  <a:pt x="26861" y="72771"/>
                </a:lnTo>
                <a:lnTo>
                  <a:pt x="116396" y="98965"/>
                </a:lnTo>
                <a:lnTo>
                  <a:pt x="108490" y="6001"/>
                </a:lnTo>
                <a:lnTo>
                  <a:pt x="165449" y="79820"/>
                </a:lnTo>
                <a:lnTo>
                  <a:pt x="213741" y="0"/>
                </a:lnTo>
                <a:lnTo>
                  <a:pt x="216503" y="93250"/>
                </a:lnTo>
                <a:lnTo>
                  <a:pt x="302419" y="56959"/>
                </a:lnTo>
                <a:lnTo>
                  <a:pt x="249841" y="134017"/>
                </a:lnTo>
                <a:lnTo>
                  <a:pt x="340614" y="155257"/>
                </a:lnTo>
                <a:lnTo>
                  <a:pt x="252793" y="186690"/>
                </a:lnTo>
                <a:lnTo>
                  <a:pt x="313849" y="257175"/>
                </a:lnTo>
                <a:lnTo>
                  <a:pt x="224314" y="230981"/>
                </a:lnTo>
                <a:lnTo>
                  <a:pt x="232220" y="323945"/>
                </a:lnTo>
                <a:lnTo>
                  <a:pt x="175165" y="250126"/>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lang="en" sz="2100">
                <a:latin typeface="Archivo Black"/>
                <a:ea typeface="Archivo Black"/>
                <a:cs typeface="Archivo Black"/>
                <a:sym typeface="Archivo Black"/>
              </a:rPr>
              <a:t>4</a:t>
            </a:r>
            <a:endParaRPr sz="2100">
              <a:solidFill>
                <a:srgbClr val="000000"/>
              </a:solidFill>
              <a:latin typeface="Archivo Black"/>
              <a:ea typeface="Archivo Black"/>
              <a:cs typeface="Archivo Black"/>
              <a:sym typeface="Archivo Black"/>
            </a:endParaRPr>
          </a:p>
        </p:txBody>
      </p:sp>
      <p:sp>
        <p:nvSpPr>
          <p:cNvPr id="1433" name="Google Shape;1433;p20"/>
          <p:cNvSpPr/>
          <p:nvPr/>
        </p:nvSpPr>
        <p:spPr>
          <a:xfrm>
            <a:off x="6961617" y="3969275"/>
            <a:ext cx="840465" cy="814139"/>
          </a:xfrm>
          <a:custGeom>
            <a:rect b="b" l="l" r="r" t="t"/>
            <a:pathLst>
              <a:path extrusionOk="0" h="329945" w="340614">
                <a:moveTo>
                  <a:pt x="126968" y="329946"/>
                </a:moveTo>
                <a:lnTo>
                  <a:pt x="124206" y="236696"/>
                </a:lnTo>
                <a:lnTo>
                  <a:pt x="38291" y="272987"/>
                </a:lnTo>
                <a:lnTo>
                  <a:pt x="90868" y="195929"/>
                </a:lnTo>
                <a:lnTo>
                  <a:pt x="0" y="174688"/>
                </a:lnTo>
                <a:lnTo>
                  <a:pt x="87821" y="143256"/>
                </a:lnTo>
                <a:lnTo>
                  <a:pt x="26861" y="72771"/>
                </a:lnTo>
                <a:lnTo>
                  <a:pt x="116396" y="98965"/>
                </a:lnTo>
                <a:lnTo>
                  <a:pt x="108490" y="6001"/>
                </a:lnTo>
                <a:lnTo>
                  <a:pt x="165449" y="79820"/>
                </a:lnTo>
                <a:lnTo>
                  <a:pt x="213741" y="0"/>
                </a:lnTo>
                <a:lnTo>
                  <a:pt x="216503" y="93250"/>
                </a:lnTo>
                <a:lnTo>
                  <a:pt x="302419" y="56959"/>
                </a:lnTo>
                <a:lnTo>
                  <a:pt x="249841" y="134017"/>
                </a:lnTo>
                <a:lnTo>
                  <a:pt x="340614" y="155257"/>
                </a:lnTo>
                <a:lnTo>
                  <a:pt x="252793" y="186690"/>
                </a:lnTo>
                <a:lnTo>
                  <a:pt x="313849" y="257175"/>
                </a:lnTo>
                <a:lnTo>
                  <a:pt x="224314" y="230981"/>
                </a:lnTo>
                <a:lnTo>
                  <a:pt x="232220" y="323945"/>
                </a:lnTo>
                <a:lnTo>
                  <a:pt x="175165" y="250126"/>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lang="en" sz="2100">
                <a:latin typeface="Archivo Black"/>
                <a:ea typeface="Archivo Black"/>
                <a:cs typeface="Archivo Black"/>
                <a:sym typeface="Archivo Black"/>
              </a:rPr>
              <a:t>5</a:t>
            </a:r>
            <a:endParaRPr sz="2100">
              <a:solidFill>
                <a:srgbClr val="000000"/>
              </a:solidFill>
              <a:latin typeface="Archivo Black"/>
              <a:ea typeface="Archivo Black"/>
              <a:cs typeface="Archivo Black"/>
              <a:sym typeface="Archivo Black"/>
            </a:endParaRPr>
          </a:p>
        </p:txBody>
      </p:sp>
      <p:sp>
        <p:nvSpPr>
          <p:cNvPr id="1434" name="Google Shape;1434;p20"/>
          <p:cNvSpPr/>
          <p:nvPr/>
        </p:nvSpPr>
        <p:spPr>
          <a:xfrm>
            <a:off x="9675612" y="3969275"/>
            <a:ext cx="840465" cy="814139"/>
          </a:xfrm>
          <a:custGeom>
            <a:rect b="b" l="l" r="r" t="t"/>
            <a:pathLst>
              <a:path extrusionOk="0" h="329945" w="340614">
                <a:moveTo>
                  <a:pt x="126968" y="329946"/>
                </a:moveTo>
                <a:lnTo>
                  <a:pt x="124206" y="236696"/>
                </a:lnTo>
                <a:lnTo>
                  <a:pt x="38291" y="272987"/>
                </a:lnTo>
                <a:lnTo>
                  <a:pt x="90868" y="195929"/>
                </a:lnTo>
                <a:lnTo>
                  <a:pt x="0" y="174688"/>
                </a:lnTo>
                <a:lnTo>
                  <a:pt x="87821" y="143256"/>
                </a:lnTo>
                <a:lnTo>
                  <a:pt x="26861" y="72771"/>
                </a:lnTo>
                <a:lnTo>
                  <a:pt x="116396" y="98965"/>
                </a:lnTo>
                <a:lnTo>
                  <a:pt x="108490" y="6001"/>
                </a:lnTo>
                <a:lnTo>
                  <a:pt x="165449" y="79820"/>
                </a:lnTo>
                <a:lnTo>
                  <a:pt x="213741" y="0"/>
                </a:lnTo>
                <a:lnTo>
                  <a:pt x="216503" y="93250"/>
                </a:lnTo>
                <a:lnTo>
                  <a:pt x="302419" y="56959"/>
                </a:lnTo>
                <a:lnTo>
                  <a:pt x="249841" y="134017"/>
                </a:lnTo>
                <a:lnTo>
                  <a:pt x="340614" y="155257"/>
                </a:lnTo>
                <a:lnTo>
                  <a:pt x="252793" y="186690"/>
                </a:lnTo>
                <a:lnTo>
                  <a:pt x="313849" y="257175"/>
                </a:lnTo>
                <a:lnTo>
                  <a:pt x="224314" y="230981"/>
                </a:lnTo>
                <a:lnTo>
                  <a:pt x="232220" y="323945"/>
                </a:lnTo>
                <a:lnTo>
                  <a:pt x="175165" y="250126"/>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rPr lang="en" sz="2100">
                <a:latin typeface="Archivo Black"/>
                <a:ea typeface="Archivo Black"/>
                <a:cs typeface="Archivo Black"/>
                <a:sym typeface="Archivo Black"/>
              </a:rPr>
              <a:t>6</a:t>
            </a:r>
            <a:endParaRPr sz="2100">
              <a:solidFill>
                <a:srgbClr val="000000"/>
              </a:solidFill>
              <a:latin typeface="Archivo Black"/>
              <a:ea typeface="Archivo Black"/>
              <a:cs typeface="Archivo Black"/>
              <a:sym typeface="Archivo Black"/>
            </a:endParaRPr>
          </a:p>
        </p:txBody>
      </p:sp>
      <p:sp>
        <p:nvSpPr>
          <p:cNvPr id="1435" name="Google Shape;1435;p20"/>
          <p:cNvSpPr/>
          <p:nvPr/>
        </p:nvSpPr>
        <p:spPr>
          <a:xfrm>
            <a:off x="318072" y="147309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9" name="Shape 1439"/>
        <p:cNvGrpSpPr/>
        <p:nvPr/>
      </p:nvGrpSpPr>
      <p:grpSpPr>
        <a:xfrm>
          <a:off x="0" y="0"/>
          <a:ext cx="0" cy="0"/>
          <a:chOff x="0" y="0"/>
          <a:chExt cx="0" cy="0"/>
        </a:xfrm>
      </p:grpSpPr>
      <p:sp>
        <p:nvSpPr>
          <p:cNvPr id="1440" name="Google Shape;1440;p21"/>
          <p:cNvSpPr txBox="1"/>
          <p:nvPr>
            <p:ph idx="1" type="body"/>
          </p:nvPr>
        </p:nvSpPr>
        <p:spPr>
          <a:xfrm>
            <a:off x="2726550" y="4279575"/>
            <a:ext cx="6738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1441" name="Google Shape;1441;p21"/>
          <p:cNvSpPr txBox="1"/>
          <p:nvPr>
            <p:ph type="title"/>
          </p:nvPr>
        </p:nvSpPr>
        <p:spPr>
          <a:xfrm>
            <a:off x="2726550" y="1814925"/>
            <a:ext cx="6738900" cy="20661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a:t>WE WILL TALK ABOUT THIS </a:t>
            </a:r>
            <a:r>
              <a:rPr lang="en">
                <a:highlight>
                  <a:schemeClr val="accent1"/>
                </a:highlight>
              </a:rPr>
              <a:t>FIRST.</a:t>
            </a:r>
            <a:endParaRPr>
              <a:highlight>
                <a:schemeClr val="accent1"/>
              </a:highlight>
            </a:endParaRPr>
          </a:p>
        </p:txBody>
      </p:sp>
      <p:sp>
        <p:nvSpPr>
          <p:cNvPr id="1442" name="Google Shape;1442;p21"/>
          <p:cNvSpPr/>
          <p:nvPr/>
        </p:nvSpPr>
        <p:spPr>
          <a:xfrm>
            <a:off x="466350" y="115800"/>
            <a:ext cx="2645719" cy="2562848"/>
          </a:xfrm>
          <a:custGeom>
            <a:rect b="b" l="l" r="r" t="t"/>
            <a:pathLst>
              <a:path extrusionOk="0" h="329945" w="340614">
                <a:moveTo>
                  <a:pt x="126968" y="329946"/>
                </a:moveTo>
                <a:lnTo>
                  <a:pt x="124206" y="236696"/>
                </a:lnTo>
                <a:lnTo>
                  <a:pt x="38291" y="272987"/>
                </a:lnTo>
                <a:lnTo>
                  <a:pt x="90868" y="195929"/>
                </a:lnTo>
                <a:lnTo>
                  <a:pt x="0" y="174688"/>
                </a:lnTo>
                <a:lnTo>
                  <a:pt x="87821" y="143256"/>
                </a:lnTo>
                <a:lnTo>
                  <a:pt x="26861" y="72771"/>
                </a:lnTo>
                <a:lnTo>
                  <a:pt x="116396" y="98965"/>
                </a:lnTo>
                <a:lnTo>
                  <a:pt x="108490" y="6001"/>
                </a:lnTo>
                <a:lnTo>
                  <a:pt x="165449" y="79820"/>
                </a:lnTo>
                <a:lnTo>
                  <a:pt x="213741" y="0"/>
                </a:lnTo>
                <a:lnTo>
                  <a:pt x="216503" y="93250"/>
                </a:lnTo>
                <a:lnTo>
                  <a:pt x="302419" y="56959"/>
                </a:lnTo>
                <a:lnTo>
                  <a:pt x="249841" y="134017"/>
                </a:lnTo>
                <a:lnTo>
                  <a:pt x="340614" y="155257"/>
                </a:lnTo>
                <a:lnTo>
                  <a:pt x="252793" y="186690"/>
                </a:lnTo>
                <a:lnTo>
                  <a:pt x="313849" y="257175"/>
                </a:lnTo>
                <a:lnTo>
                  <a:pt x="224314" y="230981"/>
                </a:lnTo>
                <a:lnTo>
                  <a:pt x="232220" y="323945"/>
                </a:lnTo>
                <a:lnTo>
                  <a:pt x="175165" y="250126"/>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3" name="Google Shape;1443;p21"/>
          <p:cNvSpPr/>
          <p:nvPr/>
        </p:nvSpPr>
        <p:spPr>
          <a:xfrm rot="-119993">
            <a:off x="1433063" y="851170"/>
            <a:ext cx="712303" cy="945593"/>
          </a:xfrm>
          <a:prstGeom prst="rect">
            <a:avLst/>
          </a:prstGeom>
        </p:spPr>
        <p:txBody>
          <a:bodyPr>
            <a:prstTxWarp prst="textPlain"/>
          </a:bodyPr>
          <a:lstStyle/>
          <a:p>
            <a:pPr lvl="0" algn="ctr"/>
            <a:r>
              <a:rPr b="0" i="0">
                <a:ln cap="flat" cmpd="sng" w="19050">
                  <a:solidFill>
                    <a:schemeClr val="dk1"/>
                  </a:solidFill>
                  <a:prstDash val="solid"/>
                  <a:round/>
                  <a:headEnd len="sm" w="sm" type="none"/>
                  <a:tailEnd len="sm" w="sm" type="none"/>
                </a:ln>
                <a:solidFill>
                  <a:schemeClr val="accent4"/>
                </a:solidFill>
                <a:latin typeface="Archivo Black"/>
              </a:rPr>
              <a:t>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7" name="Shape 1447"/>
        <p:cNvGrpSpPr/>
        <p:nvPr/>
      </p:nvGrpSpPr>
      <p:grpSpPr>
        <a:xfrm>
          <a:off x="0" y="0"/>
          <a:ext cx="0" cy="0"/>
          <a:chOff x="0" y="0"/>
          <a:chExt cx="0" cy="0"/>
        </a:xfrm>
      </p:grpSpPr>
      <p:sp>
        <p:nvSpPr>
          <p:cNvPr id="1448" name="Google Shape;1448;p22"/>
          <p:cNvSpPr txBox="1"/>
          <p:nvPr>
            <p:ph type="title"/>
          </p:nvPr>
        </p:nvSpPr>
        <p:spPr>
          <a:xfrm>
            <a:off x="1453875" y="1474375"/>
            <a:ext cx="52101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449" name="Google Shape;1449;p22"/>
          <p:cNvSpPr txBox="1"/>
          <p:nvPr>
            <p:ph idx="1" type="body"/>
          </p:nvPr>
        </p:nvSpPr>
        <p:spPr>
          <a:xfrm>
            <a:off x="1453875" y="2294175"/>
            <a:ext cx="7794000" cy="3154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3" name="Shape 1453"/>
        <p:cNvGrpSpPr/>
        <p:nvPr/>
      </p:nvGrpSpPr>
      <p:grpSpPr>
        <a:xfrm>
          <a:off x="0" y="0"/>
          <a:ext cx="0" cy="0"/>
          <a:chOff x="0" y="0"/>
          <a:chExt cx="0" cy="0"/>
        </a:xfrm>
      </p:grpSpPr>
      <p:sp>
        <p:nvSpPr>
          <p:cNvPr id="1454" name="Google Shape;1454;p23"/>
          <p:cNvSpPr/>
          <p:nvPr/>
        </p:nvSpPr>
        <p:spPr>
          <a:xfrm>
            <a:off x="514023" y="380625"/>
            <a:ext cx="11163966" cy="6096761"/>
          </a:xfrm>
          <a:custGeom>
            <a:rect b="b" l="l" r="r" t="t"/>
            <a:pathLst>
              <a:path extrusionOk="0" h="4064507" w="7442644">
                <a:moveTo>
                  <a:pt x="159449" y="0"/>
                </a:moveTo>
                <a:cubicBezTo>
                  <a:pt x="71056" y="0"/>
                  <a:pt x="0" y="71056"/>
                  <a:pt x="0" y="159448"/>
                </a:cubicBezTo>
                <a:lnTo>
                  <a:pt x="0" y="3903345"/>
                </a:lnTo>
                <a:cubicBezTo>
                  <a:pt x="0" y="3991737"/>
                  <a:pt x="70961" y="4064508"/>
                  <a:pt x="159449" y="4064508"/>
                </a:cubicBezTo>
                <a:lnTo>
                  <a:pt x="7283196" y="4064508"/>
                </a:lnTo>
                <a:cubicBezTo>
                  <a:pt x="7371588" y="4064508"/>
                  <a:pt x="7442645" y="3991642"/>
                  <a:pt x="7442645" y="3903345"/>
                </a:cubicBezTo>
                <a:lnTo>
                  <a:pt x="7442645" y="159448"/>
                </a:lnTo>
                <a:cubicBezTo>
                  <a:pt x="7442645" y="71056"/>
                  <a:pt x="7371588" y="0"/>
                  <a:pt x="7283196" y="0"/>
                </a:cubicBezTo>
                <a:lnTo>
                  <a:pt x="7028403" y="0"/>
                </a:lnTo>
                <a:lnTo>
                  <a:pt x="7028403" y="173355"/>
                </a:lnTo>
                <a:cubicBezTo>
                  <a:pt x="7059168" y="196882"/>
                  <a:pt x="7082124" y="228695"/>
                  <a:pt x="7082124" y="270415"/>
                </a:cubicBezTo>
                <a:cubicBezTo>
                  <a:pt x="7082124" y="341567"/>
                  <a:pt x="7024974" y="398717"/>
                  <a:pt x="6953822" y="398717"/>
                </a:cubicBezTo>
                <a:cubicBezTo>
                  <a:pt x="6882670" y="398717"/>
                  <a:pt x="6823805" y="341567"/>
                  <a:pt x="6823805" y="270415"/>
                </a:cubicBezTo>
                <a:cubicBezTo>
                  <a:pt x="6823805" y="228791"/>
                  <a:pt x="6846856" y="196882"/>
                  <a:pt x="6877526" y="173355"/>
                </a:cubicBezTo>
                <a:lnTo>
                  <a:pt x="6877526" y="0"/>
                </a:lnTo>
                <a:lnTo>
                  <a:pt x="6596730" y="0"/>
                </a:lnTo>
                <a:lnTo>
                  <a:pt x="6596730" y="173355"/>
                </a:lnTo>
                <a:cubicBezTo>
                  <a:pt x="6628162" y="196882"/>
                  <a:pt x="6650451" y="228219"/>
                  <a:pt x="6650451" y="270415"/>
                </a:cubicBezTo>
                <a:cubicBezTo>
                  <a:pt x="6650451" y="341567"/>
                  <a:pt x="6593301" y="398717"/>
                  <a:pt x="6522149" y="398717"/>
                </a:cubicBezTo>
                <a:cubicBezTo>
                  <a:pt x="6450997" y="398717"/>
                  <a:pt x="6393847" y="341567"/>
                  <a:pt x="6393847" y="270415"/>
                </a:cubicBezTo>
                <a:cubicBezTo>
                  <a:pt x="6393847" y="228695"/>
                  <a:pt x="6416802" y="196882"/>
                  <a:pt x="6447568" y="173355"/>
                </a:cubicBezTo>
                <a:lnTo>
                  <a:pt x="6447568" y="0"/>
                </a:lnTo>
                <a:lnTo>
                  <a:pt x="6166771" y="0"/>
                </a:lnTo>
                <a:lnTo>
                  <a:pt x="6166771" y="173355"/>
                </a:lnTo>
                <a:cubicBezTo>
                  <a:pt x="6197442" y="196882"/>
                  <a:pt x="6220492" y="228791"/>
                  <a:pt x="6220492" y="270415"/>
                </a:cubicBezTo>
                <a:cubicBezTo>
                  <a:pt x="6220492" y="341567"/>
                  <a:pt x="6161628" y="398717"/>
                  <a:pt x="6090476" y="398717"/>
                </a:cubicBezTo>
                <a:cubicBezTo>
                  <a:pt x="6019324" y="398717"/>
                  <a:pt x="5962174" y="341567"/>
                  <a:pt x="5962174" y="270415"/>
                </a:cubicBezTo>
                <a:cubicBezTo>
                  <a:pt x="5962174" y="228695"/>
                  <a:pt x="5985129" y="196882"/>
                  <a:pt x="6015895" y="173355"/>
                </a:cubicBezTo>
                <a:lnTo>
                  <a:pt x="6015895" y="0"/>
                </a:lnTo>
                <a:lnTo>
                  <a:pt x="5735098" y="0"/>
                </a:lnTo>
                <a:lnTo>
                  <a:pt x="5735098" y="173355"/>
                </a:lnTo>
                <a:cubicBezTo>
                  <a:pt x="5765864" y="196882"/>
                  <a:pt x="5788819" y="228695"/>
                  <a:pt x="5788819" y="270415"/>
                </a:cubicBezTo>
                <a:cubicBezTo>
                  <a:pt x="5788819" y="341567"/>
                  <a:pt x="5731669" y="398717"/>
                  <a:pt x="5660518" y="398717"/>
                </a:cubicBezTo>
                <a:cubicBezTo>
                  <a:pt x="5589365" y="398717"/>
                  <a:pt x="5532215" y="341567"/>
                  <a:pt x="5532215" y="270415"/>
                </a:cubicBezTo>
                <a:cubicBezTo>
                  <a:pt x="5532215" y="228219"/>
                  <a:pt x="5554504" y="196787"/>
                  <a:pt x="5585937" y="173355"/>
                </a:cubicBezTo>
                <a:lnTo>
                  <a:pt x="5585937" y="0"/>
                </a:lnTo>
                <a:lnTo>
                  <a:pt x="5305140" y="0"/>
                </a:lnTo>
                <a:lnTo>
                  <a:pt x="5305140" y="173355"/>
                </a:lnTo>
                <a:cubicBezTo>
                  <a:pt x="5335810" y="196882"/>
                  <a:pt x="5358860" y="228791"/>
                  <a:pt x="5358860" y="270415"/>
                </a:cubicBezTo>
                <a:cubicBezTo>
                  <a:pt x="5358860" y="341567"/>
                  <a:pt x="5299996" y="398717"/>
                  <a:pt x="5228844" y="398717"/>
                </a:cubicBezTo>
                <a:cubicBezTo>
                  <a:pt x="5157692" y="398717"/>
                  <a:pt x="5100542" y="341567"/>
                  <a:pt x="5100542" y="270415"/>
                </a:cubicBezTo>
                <a:cubicBezTo>
                  <a:pt x="5100542" y="228695"/>
                  <a:pt x="5123498" y="196882"/>
                  <a:pt x="5154264" y="173355"/>
                </a:cubicBezTo>
                <a:lnTo>
                  <a:pt x="5154264" y="0"/>
                </a:lnTo>
                <a:lnTo>
                  <a:pt x="4873467" y="0"/>
                </a:lnTo>
                <a:lnTo>
                  <a:pt x="4873467" y="173355"/>
                </a:lnTo>
                <a:cubicBezTo>
                  <a:pt x="4904232" y="196882"/>
                  <a:pt x="4927187" y="228695"/>
                  <a:pt x="4927187" y="270415"/>
                </a:cubicBezTo>
                <a:cubicBezTo>
                  <a:pt x="4927187" y="341567"/>
                  <a:pt x="4870037" y="398717"/>
                  <a:pt x="4798886" y="398717"/>
                </a:cubicBezTo>
                <a:cubicBezTo>
                  <a:pt x="4727734" y="398717"/>
                  <a:pt x="4668869" y="341567"/>
                  <a:pt x="4668869" y="270415"/>
                </a:cubicBezTo>
                <a:cubicBezTo>
                  <a:pt x="4668869" y="228219"/>
                  <a:pt x="4692968" y="196787"/>
                  <a:pt x="4724305" y="173355"/>
                </a:cubicBezTo>
                <a:lnTo>
                  <a:pt x="4724305" y="0"/>
                </a:lnTo>
                <a:lnTo>
                  <a:pt x="4442365" y="0"/>
                </a:lnTo>
                <a:lnTo>
                  <a:pt x="4442365" y="173355"/>
                </a:lnTo>
                <a:cubicBezTo>
                  <a:pt x="4473798" y="196882"/>
                  <a:pt x="4497801" y="228219"/>
                  <a:pt x="4497801" y="270415"/>
                </a:cubicBezTo>
                <a:cubicBezTo>
                  <a:pt x="4497801" y="341567"/>
                  <a:pt x="4438936" y="398717"/>
                  <a:pt x="4367784" y="398717"/>
                </a:cubicBezTo>
                <a:cubicBezTo>
                  <a:pt x="4296633" y="398717"/>
                  <a:pt x="4239483" y="341567"/>
                  <a:pt x="4239483" y="270415"/>
                </a:cubicBezTo>
                <a:cubicBezTo>
                  <a:pt x="4239483" y="228695"/>
                  <a:pt x="4262438" y="196882"/>
                  <a:pt x="4293203" y="173355"/>
                </a:cubicBezTo>
                <a:lnTo>
                  <a:pt x="4293203" y="0"/>
                </a:lnTo>
                <a:lnTo>
                  <a:pt x="4012406" y="0"/>
                </a:lnTo>
                <a:lnTo>
                  <a:pt x="4012406" y="173355"/>
                </a:lnTo>
                <a:cubicBezTo>
                  <a:pt x="4043172" y="196882"/>
                  <a:pt x="4066223" y="228695"/>
                  <a:pt x="4066128" y="270415"/>
                </a:cubicBezTo>
                <a:cubicBezTo>
                  <a:pt x="4066128" y="341567"/>
                  <a:pt x="4008978" y="398717"/>
                  <a:pt x="3937826" y="398717"/>
                </a:cubicBezTo>
                <a:cubicBezTo>
                  <a:pt x="3866674" y="398717"/>
                  <a:pt x="3807809" y="341567"/>
                  <a:pt x="3807809" y="270415"/>
                </a:cubicBezTo>
                <a:cubicBezTo>
                  <a:pt x="3807809" y="228791"/>
                  <a:pt x="3830860" y="196882"/>
                  <a:pt x="3861530" y="173355"/>
                </a:cubicBezTo>
                <a:lnTo>
                  <a:pt x="3861530" y="0"/>
                </a:lnTo>
                <a:lnTo>
                  <a:pt x="3580733" y="0"/>
                </a:lnTo>
                <a:lnTo>
                  <a:pt x="3580733" y="173355"/>
                </a:lnTo>
                <a:cubicBezTo>
                  <a:pt x="3612166" y="196882"/>
                  <a:pt x="3634550" y="228219"/>
                  <a:pt x="3634454" y="270415"/>
                </a:cubicBezTo>
                <a:cubicBezTo>
                  <a:pt x="3634454" y="341567"/>
                  <a:pt x="3577304" y="398717"/>
                  <a:pt x="3506153" y="398717"/>
                </a:cubicBezTo>
                <a:cubicBezTo>
                  <a:pt x="3435001" y="398717"/>
                  <a:pt x="3377851" y="341567"/>
                  <a:pt x="3377851" y="270415"/>
                </a:cubicBezTo>
                <a:cubicBezTo>
                  <a:pt x="3377851" y="228695"/>
                  <a:pt x="3400806" y="196882"/>
                  <a:pt x="3431572" y="173355"/>
                </a:cubicBezTo>
                <a:lnTo>
                  <a:pt x="3431572" y="0"/>
                </a:lnTo>
                <a:lnTo>
                  <a:pt x="3150775" y="0"/>
                </a:lnTo>
                <a:lnTo>
                  <a:pt x="3150775" y="173355"/>
                </a:lnTo>
                <a:cubicBezTo>
                  <a:pt x="3181636" y="196882"/>
                  <a:pt x="3204496" y="228695"/>
                  <a:pt x="3204496" y="270415"/>
                </a:cubicBezTo>
                <a:cubicBezTo>
                  <a:pt x="3204496" y="341567"/>
                  <a:pt x="3147346" y="398717"/>
                  <a:pt x="3076194" y="398717"/>
                </a:cubicBezTo>
                <a:cubicBezTo>
                  <a:pt x="3005042" y="398717"/>
                  <a:pt x="2946178" y="341567"/>
                  <a:pt x="2946178" y="270415"/>
                </a:cubicBezTo>
                <a:cubicBezTo>
                  <a:pt x="2946178" y="228791"/>
                  <a:pt x="2969324" y="196882"/>
                  <a:pt x="2999899" y="173355"/>
                </a:cubicBezTo>
                <a:lnTo>
                  <a:pt x="2999899" y="0"/>
                </a:lnTo>
                <a:lnTo>
                  <a:pt x="2719102" y="0"/>
                </a:lnTo>
                <a:lnTo>
                  <a:pt x="2719102" y="173355"/>
                </a:lnTo>
                <a:cubicBezTo>
                  <a:pt x="2749868" y="196882"/>
                  <a:pt x="2772918" y="228695"/>
                  <a:pt x="2772823" y="270415"/>
                </a:cubicBezTo>
                <a:cubicBezTo>
                  <a:pt x="2772823" y="341567"/>
                  <a:pt x="2715673" y="398717"/>
                  <a:pt x="2644521" y="398717"/>
                </a:cubicBezTo>
                <a:cubicBezTo>
                  <a:pt x="2573370" y="398717"/>
                  <a:pt x="2516220" y="341567"/>
                  <a:pt x="2516220" y="270415"/>
                </a:cubicBezTo>
                <a:cubicBezTo>
                  <a:pt x="2516220" y="228219"/>
                  <a:pt x="2538508" y="196787"/>
                  <a:pt x="2569940" y="173355"/>
                </a:cubicBezTo>
                <a:lnTo>
                  <a:pt x="2569940" y="0"/>
                </a:lnTo>
                <a:lnTo>
                  <a:pt x="2289144" y="0"/>
                </a:lnTo>
                <a:lnTo>
                  <a:pt x="2289144" y="173355"/>
                </a:lnTo>
                <a:cubicBezTo>
                  <a:pt x="2319814" y="196882"/>
                  <a:pt x="2342864" y="228791"/>
                  <a:pt x="2342864" y="270415"/>
                </a:cubicBezTo>
                <a:cubicBezTo>
                  <a:pt x="2342864" y="341567"/>
                  <a:pt x="2284000" y="398717"/>
                  <a:pt x="2212848" y="398717"/>
                </a:cubicBezTo>
                <a:cubicBezTo>
                  <a:pt x="2141696" y="398717"/>
                  <a:pt x="2084546" y="341567"/>
                  <a:pt x="2084546" y="270415"/>
                </a:cubicBezTo>
                <a:cubicBezTo>
                  <a:pt x="2084546" y="228695"/>
                  <a:pt x="2107502" y="196882"/>
                  <a:pt x="2138267" y="173355"/>
                </a:cubicBezTo>
                <a:lnTo>
                  <a:pt x="2138267" y="0"/>
                </a:lnTo>
                <a:lnTo>
                  <a:pt x="1857470" y="0"/>
                </a:lnTo>
                <a:lnTo>
                  <a:pt x="1857470" y="173355"/>
                </a:lnTo>
                <a:cubicBezTo>
                  <a:pt x="1888236" y="196882"/>
                  <a:pt x="1911287" y="228695"/>
                  <a:pt x="1911191" y="270415"/>
                </a:cubicBezTo>
                <a:cubicBezTo>
                  <a:pt x="1911191" y="341567"/>
                  <a:pt x="1854041" y="398717"/>
                  <a:pt x="1782889" y="398717"/>
                </a:cubicBezTo>
                <a:cubicBezTo>
                  <a:pt x="1711738" y="398717"/>
                  <a:pt x="1654588" y="341567"/>
                  <a:pt x="1654588" y="270415"/>
                </a:cubicBezTo>
                <a:cubicBezTo>
                  <a:pt x="1654588" y="228219"/>
                  <a:pt x="1676876" y="196787"/>
                  <a:pt x="1708309" y="173355"/>
                </a:cubicBezTo>
                <a:lnTo>
                  <a:pt x="1708309" y="0"/>
                </a:lnTo>
                <a:lnTo>
                  <a:pt x="1427512" y="0"/>
                </a:lnTo>
                <a:lnTo>
                  <a:pt x="1427512" y="173355"/>
                </a:lnTo>
                <a:cubicBezTo>
                  <a:pt x="1458182" y="196882"/>
                  <a:pt x="1481233" y="228791"/>
                  <a:pt x="1481233" y="270415"/>
                </a:cubicBezTo>
                <a:cubicBezTo>
                  <a:pt x="1481233" y="341567"/>
                  <a:pt x="1422368" y="398717"/>
                  <a:pt x="1351217" y="398717"/>
                </a:cubicBezTo>
                <a:cubicBezTo>
                  <a:pt x="1280065" y="398717"/>
                  <a:pt x="1222915" y="341567"/>
                  <a:pt x="1222915" y="270415"/>
                </a:cubicBezTo>
                <a:cubicBezTo>
                  <a:pt x="1222915" y="228695"/>
                  <a:pt x="1245870" y="196882"/>
                  <a:pt x="1276636" y="173355"/>
                </a:cubicBezTo>
                <a:lnTo>
                  <a:pt x="1276636" y="0"/>
                </a:lnTo>
                <a:lnTo>
                  <a:pt x="995839" y="0"/>
                </a:lnTo>
                <a:lnTo>
                  <a:pt x="995839" y="173355"/>
                </a:lnTo>
                <a:cubicBezTo>
                  <a:pt x="1026700" y="196882"/>
                  <a:pt x="1049655" y="228695"/>
                  <a:pt x="1049560" y="270415"/>
                </a:cubicBezTo>
                <a:cubicBezTo>
                  <a:pt x="1049560" y="341567"/>
                  <a:pt x="992410" y="398717"/>
                  <a:pt x="921258" y="398717"/>
                </a:cubicBezTo>
                <a:cubicBezTo>
                  <a:pt x="850106" y="398717"/>
                  <a:pt x="791242" y="341567"/>
                  <a:pt x="791242" y="270415"/>
                </a:cubicBezTo>
                <a:cubicBezTo>
                  <a:pt x="791242" y="228791"/>
                  <a:pt x="814388" y="196882"/>
                  <a:pt x="844963" y="173355"/>
                </a:cubicBezTo>
                <a:lnTo>
                  <a:pt x="844963" y="0"/>
                </a:lnTo>
                <a:lnTo>
                  <a:pt x="564166" y="0"/>
                </a:lnTo>
                <a:lnTo>
                  <a:pt x="564166" y="173355"/>
                </a:lnTo>
                <a:cubicBezTo>
                  <a:pt x="595598" y="196882"/>
                  <a:pt x="618077" y="228219"/>
                  <a:pt x="617887" y="270415"/>
                </a:cubicBezTo>
                <a:cubicBezTo>
                  <a:pt x="617887" y="341567"/>
                  <a:pt x="560737" y="398717"/>
                  <a:pt x="489585" y="398717"/>
                </a:cubicBezTo>
                <a:cubicBezTo>
                  <a:pt x="418433" y="398717"/>
                  <a:pt x="361283" y="341567"/>
                  <a:pt x="361283" y="270415"/>
                </a:cubicBezTo>
                <a:cubicBezTo>
                  <a:pt x="361283" y="228695"/>
                  <a:pt x="384238" y="196882"/>
                  <a:pt x="415004" y="173355"/>
                </a:cubicBezTo>
                <a:lnTo>
                  <a:pt x="415004" y="0"/>
                </a:lnTo>
                <a:lnTo>
                  <a:pt x="159449" y="0"/>
                </a:lnTo>
                <a:close/>
              </a:path>
            </a:pathLst>
          </a:cu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455" name="Google Shape;1455;p23"/>
          <p:cNvSpPr/>
          <p:nvPr/>
        </p:nvSpPr>
        <p:spPr>
          <a:xfrm rot="-1380">
            <a:off x="5993200" y="3248431"/>
            <a:ext cx="5230500" cy="715200"/>
          </a:xfrm>
          <a:prstGeom prst="rect">
            <a:avLst/>
          </a:prstGeom>
          <a:solidFill>
            <a:schemeClr val="accent3"/>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pic>
        <p:nvPicPr>
          <p:cNvPr id="1456" name="Google Shape;1456;p23"/>
          <p:cNvPicPr preferRelativeResize="0"/>
          <p:nvPr/>
        </p:nvPicPr>
        <p:blipFill rotWithShape="1">
          <a:blip r:embed="rId3">
            <a:alphaModFix/>
          </a:blip>
          <a:srcRect b="0" l="5658" r="5658" t="0"/>
          <a:stretch/>
        </p:blipFill>
        <p:spPr>
          <a:xfrm>
            <a:off x="1146325" y="1406075"/>
            <a:ext cx="4711200" cy="3540600"/>
          </a:xfrm>
          <a:prstGeom prst="roundRect">
            <a:avLst>
              <a:gd fmla="val 0" name="adj"/>
            </a:avLst>
          </a:prstGeom>
          <a:noFill/>
          <a:ln cap="flat" cmpd="sng" w="19050">
            <a:solidFill>
              <a:schemeClr val="accent5"/>
            </a:solidFill>
            <a:prstDash val="solid"/>
            <a:round/>
            <a:headEnd len="sm" w="sm" type="none"/>
            <a:tailEnd len="sm" w="sm" type="none"/>
          </a:ln>
          <a:effectLst>
            <a:outerShdw rotWithShape="0" algn="bl" dir="8100000" dist="142875">
              <a:srgbClr val="000000"/>
            </a:outerShdw>
          </a:effectLst>
        </p:spPr>
      </p:pic>
      <p:sp>
        <p:nvSpPr>
          <p:cNvPr id="1457" name="Google Shape;1457;p23"/>
          <p:cNvSpPr txBox="1"/>
          <p:nvPr>
            <p:ph idx="4294967295" type="title"/>
          </p:nvPr>
        </p:nvSpPr>
        <p:spPr>
          <a:xfrm>
            <a:off x="5922925" y="1175800"/>
            <a:ext cx="5230500" cy="3978600"/>
          </a:xfrm>
          <a:prstGeom prst="rect">
            <a:avLst/>
          </a:prstGeom>
        </p:spPr>
        <p:txBody>
          <a:bodyPr anchorCtr="0" anchor="ctr" bIns="121900" lIns="121900" spcFirstLastPara="1" rIns="121900" wrap="square" tIns="121900">
            <a:noAutofit/>
          </a:bodyPr>
          <a:lstStyle/>
          <a:p>
            <a:pPr indent="0" lvl="0" marL="0" rtl="0" algn="l">
              <a:lnSpc>
                <a:spcPct val="100000"/>
              </a:lnSpc>
              <a:spcBef>
                <a:spcPts val="0"/>
              </a:spcBef>
              <a:spcAft>
                <a:spcPts val="0"/>
              </a:spcAft>
              <a:buNone/>
            </a:pPr>
            <a:r>
              <a:rPr lang="en" sz="5700"/>
              <a:t>KOALAS ARE EVEN MORE LAZY THAN CATS.</a:t>
            </a:r>
            <a:endParaRPr sz="5700"/>
          </a:p>
        </p:txBody>
      </p:sp>
      <p:sp>
        <p:nvSpPr>
          <p:cNvPr id="1458" name="Google Shape;1458;p23"/>
          <p:cNvSpPr txBox="1"/>
          <p:nvPr>
            <p:ph idx="4294967295" type="body"/>
          </p:nvPr>
        </p:nvSpPr>
        <p:spPr>
          <a:xfrm>
            <a:off x="961525" y="5265600"/>
            <a:ext cx="10034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1459" name="Google Shape;1459;p23"/>
          <p:cNvSpPr/>
          <p:nvPr/>
        </p:nvSpPr>
        <p:spPr>
          <a:xfrm flipH="1">
            <a:off x="10527641" y="580003"/>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0" name="Google Shape;1460;p23"/>
          <p:cNvSpPr/>
          <p:nvPr/>
        </p:nvSpPr>
        <p:spPr>
          <a:xfrm flipH="1">
            <a:off x="10366052" y="4299372"/>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61" name="Google Shape;1461;p23"/>
          <p:cNvGrpSpPr/>
          <p:nvPr/>
        </p:nvGrpSpPr>
        <p:grpSpPr>
          <a:xfrm flipH="1">
            <a:off x="36571" y="21579"/>
            <a:ext cx="1593103" cy="1566927"/>
            <a:chOff x="10354423" y="92326"/>
            <a:chExt cx="1601914" cy="1575434"/>
          </a:xfrm>
        </p:grpSpPr>
        <p:sp>
          <p:nvSpPr>
            <p:cNvPr id="1462" name="Google Shape;1462;p23"/>
            <p:cNvSpPr/>
            <p:nvPr/>
          </p:nvSpPr>
          <p:spPr>
            <a:xfrm>
              <a:off x="10354423" y="92326"/>
              <a:ext cx="1601914" cy="1575434"/>
            </a:xfrm>
            <a:custGeom>
              <a:rect b="b" l="l" r="r" t="t"/>
              <a:pathLst>
                <a:path extrusionOk="0" h="1575434" w="1601914">
                  <a:moveTo>
                    <a:pt x="436531" y="26289"/>
                  </a:moveTo>
                  <a:lnTo>
                    <a:pt x="1343692" y="915638"/>
                  </a:lnTo>
                  <a:lnTo>
                    <a:pt x="1570768" y="1138333"/>
                  </a:lnTo>
                  <a:lnTo>
                    <a:pt x="1601914" y="1300067"/>
                  </a:lnTo>
                  <a:lnTo>
                    <a:pt x="1434751" y="1276922"/>
                  </a:lnTo>
                  <a:lnTo>
                    <a:pt x="1465802" y="1438751"/>
                  </a:lnTo>
                  <a:lnTo>
                    <a:pt x="1299972" y="1414272"/>
                  </a:lnTo>
                  <a:lnTo>
                    <a:pt x="1331690" y="1575435"/>
                  </a:lnTo>
                  <a:lnTo>
                    <a:pt x="1163479" y="1553432"/>
                  </a:lnTo>
                  <a:lnTo>
                    <a:pt x="33719" y="445865"/>
                  </a:lnTo>
                  <a:lnTo>
                    <a:pt x="0" y="277749"/>
                  </a:lnTo>
                  <a:lnTo>
                    <a:pt x="165449" y="302609"/>
                  </a:lnTo>
                  <a:lnTo>
                    <a:pt x="131826" y="143351"/>
                  </a:lnTo>
                  <a:lnTo>
                    <a:pt x="298228" y="167259"/>
                  </a:lnTo>
                  <a:lnTo>
                    <a:pt x="272510" y="0"/>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63" name="Google Shape;1463;p23"/>
            <p:cNvGrpSpPr/>
            <p:nvPr/>
          </p:nvGrpSpPr>
          <p:grpSpPr>
            <a:xfrm>
              <a:off x="10369092" y="110424"/>
              <a:ext cx="1412367" cy="1542002"/>
              <a:chOff x="10369092" y="110424"/>
              <a:chExt cx="1412367" cy="1542002"/>
            </a:xfrm>
          </p:grpSpPr>
          <p:sp>
            <p:nvSpPr>
              <p:cNvPr id="1464" name="Google Shape;1464;p23"/>
              <p:cNvSpPr/>
              <p:nvPr/>
            </p:nvSpPr>
            <p:spPr>
              <a:xfrm>
                <a:off x="10369092" y="373600"/>
                <a:ext cx="67151" cy="199834"/>
              </a:xfrm>
              <a:custGeom>
                <a:rect b="b" l="l" r="r" t="t"/>
                <a:pathLst>
                  <a:path extrusionOk="0" h="199834" w="67151">
                    <a:moveTo>
                      <a:pt x="67151" y="7906"/>
                    </a:moveTo>
                    <a:lnTo>
                      <a:pt x="4476" y="0"/>
                    </a:lnTo>
                    <a:lnTo>
                      <a:pt x="0" y="69628"/>
                    </a:lnTo>
                    <a:lnTo>
                      <a:pt x="18859" y="164687"/>
                    </a:lnTo>
                    <a:lnTo>
                      <a:pt x="54769" y="199835"/>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5" name="Google Shape;1465;p23"/>
              <p:cNvSpPr/>
              <p:nvPr/>
            </p:nvSpPr>
            <p:spPr>
              <a:xfrm>
                <a:off x="10854296" y="230058"/>
                <a:ext cx="109918" cy="824769"/>
              </a:xfrm>
              <a:custGeom>
                <a:rect b="b" l="l" r="r" t="t"/>
                <a:pathLst>
                  <a:path extrusionOk="0" h="824769" w="109918">
                    <a:moveTo>
                      <a:pt x="49339" y="0"/>
                    </a:moveTo>
                    <a:lnTo>
                      <a:pt x="0" y="765429"/>
                    </a:lnTo>
                    <a:lnTo>
                      <a:pt x="60579" y="824770"/>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6" name="Google Shape;1466;p23"/>
              <p:cNvSpPr/>
              <p:nvPr/>
            </p:nvSpPr>
            <p:spPr>
              <a:xfrm>
                <a:off x="11507901" y="870900"/>
                <a:ext cx="109918" cy="781526"/>
              </a:xfrm>
              <a:custGeom>
                <a:rect b="b" l="l" r="r" t="t"/>
                <a:pathLst>
                  <a:path extrusionOk="0" h="781526" w="109918">
                    <a:moveTo>
                      <a:pt x="49339" y="0"/>
                    </a:moveTo>
                    <a:lnTo>
                      <a:pt x="0" y="765334"/>
                    </a:lnTo>
                    <a:lnTo>
                      <a:pt x="10096" y="775240"/>
                    </a:lnTo>
                    <a:lnTo>
                      <a:pt x="63341" y="781526"/>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7" name="Google Shape;1467;p23"/>
              <p:cNvSpPr/>
              <p:nvPr/>
            </p:nvSpPr>
            <p:spPr>
              <a:xfrm>
                <a:off x="10526921" y="246155"/>
                <a:ext cx="91535" cy="487679"/>
              </a:xfrm>
              <a:custGeom>
                <a:rect b="b" l="l" r="r" t="t"/>
                <a:pathLst>
                  <a:path extrusionOk="0" h="487679" w="91535">
                    <a:moveTo>
                      <a:pt x="91536" y="7906"/>
                    </a:moveTo>
                    <a:lnTo>
                      <a:pt x="28861" y="0"/>
                    </a:lnTo>
                    <a:lnTo>
                      <a:pt x="0" y="428339"/>
                    </a:lnTo>
                    <a:lnTo>
                      <a:pt x="60579" y="48768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8" name="Google Shape;1468;p23"/>
              <p:cNvSpPr/>
              <p:nvPr/>
            </p:nvSpPr>
            <p:spPr>
              <a:xfrm>
                <a:off x="11017935" y="390554"/>
                <a:ext cx="108870" cy="823626"/>
              </a:xfrm>
              <a:custGeom>
                <a:rect b="b" l="l" r="r" t="t"/>
                <a:pathLst>
                  <a:path extrusionOk="0" h="823626" w="108870">
                    <a:moveTo>
                      <a:pt x="49435" y="0"/>
                    </a:moveTo>
                    <a:lnTo>
                      <a:pt x="0" y="765334"/>
                    </a:lnTo>
                    <a:lnTo>
                      <a:pt x="59436" y="823627"/>
                    </a:lnTo>
                    <a:lnTo>
                      <a:pt x="108871"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9" name="Google Shape;1469;p23"/>
              <p:cNvSpPr/>
              <p:nvPr/>
            </p:nvSpPr>
            <p:spPr>
              <a:xfrm>
                <a:off x="11691067" y="1031301"/>
                <a:ext cx="90392" cy="491204"/>
              </a:xfrm>
              <a:custGeom>
                <a:rect b="b" l="l" r="r" t="t"/>
                <a:pathLst>
                  <a:path extrusionOk="0" h="491204" w="90392">
                    <a:moveTo>
                      <a:pt x="29813" y="0"/>
                    </a:moveTo>
                    <a:lnTo>
                      <a:pt x="0" y="481013"/>
                    </a:lnTo>
                    <a:lnTo>
                      <a:pt x="5905" y="481679"/>
                    </a:lnTo>
                    <a:lnTo>
                      <a:pt x="62579" y="491204"/>
                    </a:lnTo>
                    <a:lnTo>
                      <a:pt x="90392"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0" name="Google Shape;1470;p23"/>
              <p:cNvSpPr/>
              <p:nvPr/>
            </p:nvSpPr>
            <p:spPr>
              <a:xfrm>
                <a:off x="10690656" y="110424"/>
                <a:ext cx="109918" cy="783907"/>
              </a:xfrm>
              <a:custGeom>
                <a:rect b="b" l="l" r="r" t="t"/>
                <a:pathLst>
                  <a:path extrusionOk="0" h="783907" w="109918">
                    <a:moveTo>
                      <a:pt x="99822" y="8668"/>
                    </a:moveTo>
                    <a:lnTo>
                      <a:pt x="46673" y="0"/>
                    </a:lnTo>
                    <a:lnTo>
                      <a:pt x="0" y="724567"/>
                    </a:lnTo>
                    <a:lnTo>
                      <a:pt x="60484" y="783907"/>
                    </a:lnTo>
                    <a:lnTo>
                      <a:pt x="109919" y="1857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1" name="Google Shape;1471;p23"/>
              <p:cNvSpPr/>
              <p:nvPr/>
            </p:nvSpPr>
            <p:spPr>
              <a:xfrm>
                <a:off x="11345309" y="711451"/>
                <a:ext cx="108775" cy="823626"/>
              </a:xfrm>
              <a:custGeom>
                <a:rect b="b" l="l" r="r" t="t"/>
                <a:pathLst>
                  <a:path extrusionOk="0" h="823626" w="108775">
                    <a:moveTo>
                      <a:pt x="49435" y="0"/>
                    </a:moveTo>
                    <a:lnTo>
                      <a:pt x="0" y="765429"/>
                    </a:lnTo>
                    <a:lnTo>
                      <a:pt x="59436" y="823627"/>
                    </a:lnTo>
                    <a:lnTo>
                      <a:pt x="108775"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2" name="Google Shape;1472;p23"/>
              <p:cNvSpPr/>
              <p:nvPr/>
            </p:nvSpPr>
            <p:spPr>
              <a:xfrm>
                <a:off x="11181670" y="551051"/>
                <a:ext cx="108775" cy="823626"/>
              </a:xfrm>
              <a:custGeom>
                <a:rect b="b" l="l" r="r" t="t"/>
                <a:pathLst>
                  <a:path extrusionOk="0" h="823626" w="108775">
                    <a:moveTo>
                      <a:pt x="49339" y="0"/>
                    </a:moveTo>
                    <a:lnTo>
                      <a:pt x="0" y="765334"/>
                    </a:lnTo>
                    <a:lnTo>
                      <a:pt x="59436" y="823627"/>
                    </a:lnTo>
                    <a:lnTo>
                      <a:pt x="108775" y="58198"/>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473" name="Google Shape;1473;p23"/>
          <p:cNvGrpSpPr/>
          <p:nvPr/>
        </p:nvGrpSpPr>
        <p:grpSpPr>
          <a:xfrm rot="2700000">
            <a:off x="431712" y="4305162"/>
            <a:ext cx="2088717" cy="437384"/>
            <a:chOff x="3387375" y="865247"/>
            <a:chExt cx="2088737" cy="437388"/>
          </a:xfrm>
        </p:grpSpPr>
        <p:sp>
          <p:nvSpPr>
            <p:cNvPr id="1474" name="Google Shape;1474;p23"/>
            <p:cNvSpPr/>
            <p:nvPr/>
          </p:nvSpPr>
          <p:spPr>
            <a:xfrm>
              <a:off x="3387375" y="865247"/>
              <a:ext cx="2088737" cy="437388"/>
            </a:xfrm>
            <a:custGeom>
              <a:rect b="b" l="l" r="r" t="t"/>
              <a:pathLst>
                <a:path extrusionOk="0" h="437388" w="2088737">
                  <a:moveTo>
                    <a:pt x="104966" y="8382"/>
                  </a:moveTo>
                  <a:lnTo>
                    <a:pt x="1992630" y="0"/>
                  </a:lnTo>
                  <a:lnTo>
                    <a:pt x="2087118" y="82010"/>
                  </a:lnTo>
                  <a:lnTo>
                    <a:pt x="1995964" y="156496"/>
                  </a:lnTo>
                  <a:lnTo>
                    <a:pt x="2088737" y="224980"/>
                  </a:lnTo>
                  <a:lnTo>
                    <a:pt x="1994249" y="291084"/>
                  </a:lnTo>
                  <a:lnTo>
                    <a:pt x="2085404" y="374713"/>
                  </a:lnTo>
                  <a:lnTo>
                    <a:pt x="1990916" y="435769"/>
                  </a:lnTo>
                  <a:lnTo>
                    <a:pt x="104966" y="437388"/>
                  </a:lnTo>
                  <a:lnTo>
                    <a:pt x="0" y="358902"/>
                  </a:lnTo>
                  <a:lnTo>
                    <a:pt x="106490" y="288703"/>
                  </a:lnTo>
                  <a:lnTo>
                    <a:pt x="6382" y="219456"/>
                  </a:lnTo>
                  <a:lnTo>
                    <a:pt x="106490" y="141732"/>
                  </a:lnTo>
                  <a:lnTo>
                    <a:pt x="3429" y="70580"/>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5" name="Google Shape;1475;p23"/>
            <p:cNvSpPr/>
            <p:nvPr/>
          </p:nvSpPr>
          <p:spPr>
            <a:xfrm>
              <a:off x="3499579"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6" name="Google Shape;1476;p23"/>
            <p:cNvSpPr/>
            <p:nvPr/>
          </p:nvSpPr>
          <p:spPr>
            <a:xfrm>
              <a:off x="3499579" y="1151950"/>
              <a:ext cx="95821" cy="95821"/>
            </a:xfrm>
            <a:custGeom>
              <a:rect b="b" l="l" r="r" t="t"/>
              <a:pathLst>
                <a:path extrusionOk="0" h="95821" w="95821">
                  <a:moveTo>
                    <a:pt x="0" y="47911"/>
                  </a:moveTo>
                  <a:cubicBezTo>
                    <a:pt x="0" y="21431"/>
                    <a:pt x="21431" y="0"/>
                    <a:pt x="47911" y="0"/>
                  </a:cubicBezTo>
                  <a:cubicBezTo>
                    <a:pt x="74390" y="0"/>
                    <a:pt x="95822" y="21431"/>
                    <a:pt x="95822" y="47911"/>
                  </a:cubicBezTo>
                  <a:cubicBezTo>
                    <a:pt x="95822"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7" name="Google Shape;1477;p23"/>
            <p:cNvSpPr/>
            <p:nvPr/>
          </p:nvSpPr>
          <p:spPr>
            <a:xfrm>
              <a:off x="3728941" y="1035935"/>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8" name="Google Shape;1478;p23"/>
            <p:cNvSpPr/>
            <p:nvPr/>
          </p:nvSpPr>
          <p:spPr>
            <a:xfrm>
              <a:off x="3955446"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9" name="Google Shape;1479;p23"/>
            <p:cNvSpPr/>
            <p:nvPr/>
          </p:nvSpPr>
          <p:spPr>
            <a:xfrm>
              <a:off x="3955446"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0" name="Google Shape;1480;p23"/>
            <p:cNvSpPr/>
            <p:nvPr/>
          </p:nvSpPr>
          <p:spPr>
            <a:xfrm>
              <a:off x="4184808"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1" name="Google Shape;1481;p23"/>
            <p:cNvSpPr/>
            <p:nvPr/>
          </p:nvSpPr>
          <p:spPr>
            <a:xfrm>
              <a:off x="4411312"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2" name="Google Shape;1482;p23"/>
            <p:cNvSpPr/>
            <p:nvPr/>
          </p:nvSpPr>
          <p:spPr>
            <a:xfrm>
              <a:off x="4411312"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3" name="Google Shape;1483;p23"/>
            <p:cNvSpPr/>
            <p:nvPr/>
          </p:nvSpPr>
          <p:spPr>
            <a:xfrm>
              <a:off x="4640579" y="1035935"/>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526"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4" name="Google Shape;1484;p23"/>
            <p:cNvSpPr/>
            <p:nvPr/>
          </p:nvSpPr>
          <p:spPr>
            <a:xfrm>
              <a:off x="4867179"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5" name="Google Shape;1485;p23"/>
            <p:cNvSpPr/>
            <p:nvPr/>
          </p:nvSpPr>
          <p:spPr>
            <a:xfrm>
              <a:off x="4867179"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6" name="Google Shape;1486;p23"/>
            <p:cNvSpPr/>
            <p:nvPr/>
          </p:nvSpPr>
          <p:spPr>
            <a:xfrm>
              <a:off x="5297328" y="91982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7" name="Google Shape;1487;p23"/>
            <p:cNvSpPr/>
            <p:nvPr/>
          </p:nvSpPr>
          <p:spPr>
            <a:xfrm>
              <a:off x="5297328"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8" name="Google Shape;1488;p23"/>
            <p:cNvSpPr/>
            <p:nvPr/>
          </p:nvSpPr>
          <p:spPr>
            <a:xfrm>
              <a:off x="5096446"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1492" name="Shape 1492"/>
        <p:cNvGrpSpPr/>
        <p:nvPr/>
      </p:nvGrpSpPr>
      <p:grpSpPr>
        <a:xfrm>
          <a:off x="0" y="0"/>
          <a:ext cx="0" cy="0"/>
          <a:chOff x="0" y="0"/>
          <a:chExt cx="0" cy="0"/>
        </a:xfrm>
      </p:grpSpPr>
      <p:sp>
        <p:nvSpPr>
          <p:cNvPr id="1493" name="Google Shape;1493;p24"/>
          <p:cNvSpPr/>
          <p:nvPr/>
        </p:nvSpPr>
        <p:spPr>
          <a:xfrm rot="-120186">
            <a:off x="5055858" y="235493"/>
            <a:ext cx="2102785" cy="1338229"/>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4" name="Google Shape;1494;p24"/>
          <p:cNvSpPr txBox="1"/>
          <p:nvPr>
            <p:ph type="title"/>
          </p:nvPr>
        </p:nvSpPr>
        <p:spPr>
          <a:xfrm>
            <a:off x="1542300" y="1696200"/>
            <a:ext cx="91074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495" name="Google Shape;1495;p24"/>
          <p:cNvSpPr txBox="1"/>
          <p:nvPr>
            <p:ph idx="1" type="subTitle"/>
          </p:nvPr>
        </p:nvSpPr>
        <p:spPr>
          <a:xfrm>
            <a:off x="2562600" y="5047125"/>
            <a:ext cx="7066800" cy="528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 Irene M. Pepperberg</a:t>
            </a:r>
            <a:endParaRPr/>
          </a:p>
        </p:txBody>
      </p:sp>
      <p:grpSp>
        <p:nvGrpSpPr>
          <p:cNvPr id="1496" name="Google Shape;1496;p24"/>
          <p:cNvGrpSpPr/>
          <p:nvPr/>
        </p:nvGrpSpPr>
        <p:grpSpPr>
          <a:xfrm rot="10800000">
            <a:off x="5477077" y="469176"/>
            <a:ext cx="1237846" cy="872004"/>
            <a:chOff x="621403" y="597265"/>
            <a:chExt cx="1588204" cy="1118814"/>
          </a:xfrm>
        </p:grpSpPr>
        <p:sp>
          <p:nvSpPr>
            <p:cNvPr id="1497" name="Google Shape;1497;p24"/>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8" name="Google Shape;1498;p24"/>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cap="flat" cmpd="sng" w="28575">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2" name="Shape 1502"/>
        <p:cNvGrpSpPr/>
        <p:nvPr/>
      </p:nvGrpSpPr>
      <p:grpSpPr>
        <a:xfrm>
          <a:off x="0" y="0"/>
          <a:ext cx="0" cy="0"/>
          <a:chOff x="0" y="0"/>
          <a:chExt cx="0" cy="0"/>
        </a:xfrm>
      </p:grpSpPr>
      <p:sp>
        <p:nvSpPr>
          <p:cNvPr id="1503" name="Google Shape;1503;p25"/>
          <p:cNvSpPr txBox="1"/>
          <p:nvPr>
            <p:ph type="title"/>
          </p:nvPr>
        </p:nvSpPr>
        <p:spPr>
          <a:xfrm>
            <a:off x="873350" y="1136300"/>
            <a:ext cx="104496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504" name="Google Shape;1504;p25"/>
          <p:cNvSpPr txBox="1"/>
          <p:nvPr>
            <p:ph idx="2" type="body"/>
          </p:nvPr>
        </p:nvSpPr>
        <p:spPr>
          <a:xfrm>
            <a:off x="6409871" y="2494200"/>
            <a:ext cx="4912800" cy="305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1505" name="Google Shape;1505;p25"/>
          <p:cNvSpPr txBox="1"/>
          <p:nvPr>
            <p:ph idx="1" type="body"/>
          </p:nvPr>
        </p:nvSpPr>
        <p:spPr>
          <a:xfrm>
            <a:off x="873350" y="2505693"/>
            <a:ext cx="4912500" cy="305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1509" name="Shape 1509"/>
        <p:cNvGrpSpPr/>
        <p:nvPr/>
      </p:nvGrpSpPr>
      <p:grpSpPr>
        <a:xfrm>
          <a:off x="0" y="0"/>
          <a:ext cx="0" cy="0"/>
          <a:chOff x="0" y="0"/>
          <a:chExt cx="0" cy="0"/>
        </a:xfrm>
      </p:grpSpPr>
      <p:sp>
        <p:nvSpPr>
          <p:cNvPr id="1510" name="Google Shape;1510;p26"/>
          <p:cNvSpPr/>
          <p:nvPr/>
        </p:nvSpPr>
        <p:spPr>
          <a:xfrm>
            <a:off x="514023" y="380625"/>
            <a:ext cx="11163966" cy="6096761"/>
          </a:xfrm>
          <a:custGeom>
            <a:rect b="b" l="l" r="r" t="t"/>
            <a:pathLst>
              <a:path extrusionOk="0" h="4064507" w="7442644">
                <a:moveTo>
                  <a:pt x="159449" y="0"/>
                </a:moveTo>
                <a:cubicBezTo>
                  <a:pt x="71056" y="0"/>
                  <a:pt x="0" y="71056"/>
                  <a:pt x="0" y="159448"/>
                </a:cubicBezTo>
                <a:lnTo>
                  <a:pt x="0" y="3903345"/>
                </a:lnTo>
                <a:cubicBezTo>
                  <a:pt x="0" y="3991737"/>
                  <a:pt x="70961" y="4064508"/>
                  <a:pt x="159449" y="4064508"/>
                </a:cubicBezTo>
                <a:lnTo>
                  <a:pt x="7283196" y="4064508"/>
                </a:lnTo>
                <a:cubicBezTo>
                  <a:pt x="7371588" y="4064508"/>
                  <a:pt x="7442645" y="3991642"/>
                  <a:pt x="7442645" y="3903345"/>
                </a:cubicBezTo>
                <a:lnTo>
                  <a:pt x="7442645" y="159448"/>
                </a:lnTo>
                <a:cubicBezTo>
                  <a:pt x="7442645" y="71056"/>
                  <a:pt x="7371588" y="0"/>
                  <a:pt x="7283196" y="0"/>
                </a:cubicBezTo>
                <a:lnTo>
                  <a:pt x="7028403" y="0"/>
                </a:lnTo>
                <a:lnTo>
                  <a:pt x="7028403" y="173355"/>
                </a:lnTo>
                <a:cubicBezTo>
                  <a:pt x="7059168" y="196882"/>
                  <a:pt x="7082124" y="228695"/>
                  <a:pt x="7082124" y="270415"/>
                </a:cubicBezTo>
                <a:cubicBezTo>
                  <a:pt x="7082124" y="341567"/>
                  <a:pt x="7024974" y="398717"/>
                  <a:pt x="6953822" y="398717"/>
                </a:cubicBezTo>
                <a:cubicBezTo>
                  <a:pt x="6882670" y="398717"/>
                  <a:pt x="6823805" y="341567"/>
                  <a:pt x="6823805" y="270415"/>
                </a:cubicBezTo>
                <a:cubicBezTo>
                  <a:pt x="6823805" y="228791"/>
                  <a:pt x="6846856" y="196882"/>
                  <a:pt x="6877526" y="173355"/>
                </a:cubicBezTo>
                <a:lnTo>
                  <a:pt x="6877526" y="0"/>
                </a:lnTo>
                <a:lnTo>
                  <a:pt x="6596730" y="0"/>
                </a:lnTo>
                <a:lnTo>
                  <a:pt x="6596730" y="173355"/>
                </a:lnTo>
                <a:cubicBezTo>
                  <a:pt x="6628162" y="196882"/>
                  <a:pt x="6650451" y="228219"/>
                  <a:pt x="6650451" y="270415"/>
                </a:cubicBezTo>
                <a:cubicBezTo>
                  <a:pt x="6650451" y="341567"/>
                  <a:pt x="6593301" y="398717"/>
                  <a:pt x="6522149" y="398717"/>
                </a:cubicBezTo>
                <a:cubicBezTo>
                  <a:pt x="6450997" y="398717"/>
                  <a:pt x="6393847" y="341567"/>
                  <a:pt x="6393847" y="270415"/>
                </a:cubicBezTo>
                <a:cubicBezTo>
                  <a:pt x="6393847" y="228695"/>
                  <a:pt x="6416802" y="196882"/>
                  <a:pt x="6447568" y="173355"/>
                </a:cubicBezTo>
                <a:lnTo>
                  <a:pt x="6447568" y="0"/>
                </a:lnTo>
                <a:lnTo>
                  <a:pt x="6166771" y="0"/>
                </a:lnTo>
                <a:lnTo>
                  <a:pt x="6166771" y="173355"/>
                </a:lnTo>
                <a:cubicBezTo>
                  <a:pt x="6197442" y="196882"/>
                  <a:pt x="6220492" y="228791"/>
                  <a:pt x="6220492" y="270415"/>
                </a:cubicBezTo>
                <a:cubicBezTo>
                  <a:pt x="6220492" y="341567"/>
                  <a:pt x="6161628" y="398717"/>
                  <a:pt x="6090476" y="398717"/>
                </a:cubicBezTo>
                <a:cubicBezTo>
                  <a:pt x="6019324" y="398717"/>
                  <a:pt x="5962174" y="341567"/>
                  <a:pt x="5962174" y="270415"/>
                </a:cubicBezTo>
                <a:cubicBezTo>
                  <a:pt x="5962174" y="228695"/>
                  <a:pt x="5985129" y="196882"/>
                  <a:pt x="6015895" y="173355"/>
                </a:cubicBezTo>
                <a:lnTo>
                  <a:pt x="6015895" y="0"/>
                </a:lnTo>
                <a:lnTo>
                  <a:pt x="5735098" y="0"/>
                </a:lnTo>
                <a:lnTo>
                  <a:pt x="5735098" y="173355"/>
                </a:lnTo>
                <a:cubicBezTo>
                  <a:pt x="5765864" y="196882"/>
                  <a:pt x="5788819" y="228695"/>
                  <a:pt x="5788819" y="270415"/>
                </a:cubicBezTo>
                <a:cubicBezTo>
                  <a:pt x="5788819" y="341567"/>
                  <a:pt x="5731669" y="398717"/>
                  <a:pt x="5660518" y="398717"/>
                </a:cubicBezTo>
                <a:cubicBezTo>
                  <a:pt x="5589365" y="398717"/>
                  <a:pt x="5532215" y="341567"/>
                  <a:pt x="5532215" y="270415"/>
                </a:cubicBezTo>
                <a:cubicBezTo>
                  <a:pt x="5532215" y="228219"/>
                  <a:pt x="5554504" y="196787"/>
                  <a:pt x="5585937" y="173355"/>
                </a:cubicBezTo>
                <a:lnTo>
                  <a:pt x="5585937" y="0"/>
                </a:lnTo>
                <a:lnTo>
                  <a:pt x="5305140" y="0"/>
                </a:lnTo>
                <a:lnTo>
                  <a:pt x="5305140" y="173355"/>
                </a:lnTo>
                <a:cubicBezTo>
                  <a:pt x="5335810" y="196882"/>
                  <a:pt x="5358860" y="228791"/>
                  <a:pt x="5358860" y="270415"/>
                </a:cubicBezTo>
                <a:cubicBezTo>
                  <a:pt x="5358860" y="341567"/>
                  <a:pt x="5299996" y="398717"/>
                  <a:pt x="5228844" y="398717"/>
                </a:cubicBezTo>
                <a:cubicBezTo>
                  <a:pt x="5157692" y="398717"/>
                  <a:pt x="5100542" y="341567"/>
                  <a:pt x="5100542" y="270415"/>
                </a:cubicBezTo>
                <a:cubicBezTo>
                  <a:pt x="5100542" y="228695"/>
                  <a:pt x="5123498" y="196882"/>
                  <a:pt x="5154264" y="173355"/>
                </a:cubicBezTo>
                <a:lnTo>
                  <a:pt x="5154264" y="0"/>
                </a:lnTo>
                <a:lnTo>
                  <a:pt x="4873467" y="0"/>
                </a:lnTo>
                <a:lnTo>
                  <a:pt x="4873467" y="173355"/>
                </a:lnTo>
                <a:cubicBezTo>
                  <a:pt x="4904232" y="196882"/>
                  <a:pt x="4927187" y="228695"/>
                  <a:pt x="4927187" y="270415"/>
                </a:cubicBezTo>
                <a:cubicBezTo>
                  <a:pt x="4927187" y="341567"/>
                  <a:pt x="4870037" y="398717"/>
                  <a:pt x="4798886" y="398717"/>
                </a:cubicBezTo>
                <a:cubicBezTo>
                  <a:pt x="4727734" y="398717"/>
                  <a:pt x="4668869" y="341567"/>
                  <a:pt x="4668869" y="270415"/>
                </a:cubicBezTo>
                <a:cubicBezTo>
                  <a:pt x="4668869" y="228219"/>
                  <a:pt x="4692968" y="196787"/>
                  <a:pt x="4724305" y="173355"/>
                </a:cubicBezTo>
                <a:lnTo>
                  <a:pt x="4724305" y="0"/>
                </a:lnTo>
                <a:lnTo>
                  <a:pt x="4442365" y="0"/>
                </a:lnTo>
                <a:lnTo>
                  <a:pt x="4442365" y="173355"/>
                </a:lnTo>
                <a:cubicBezTo>
                  <a:pt x="4473798" y="196882"/>
                  <a:pt x="4497801" y="228219"/>
                  <a:pt x="4497801" y="270415"/>
                </a:cubicBezTo>
                <a:cubicBezTo>
                  <a:pt x="4497801" y="341567"/>
                  <a:pt x="4438936" y="398717"/>
                  <a:pt x="4367784" y="398717"/>
                </a:cubicBezTo>
                <a:cubicBezTo>
                  <a:pt x="4296633" y="398717"/>
                  <a:pt x="4239483" y="341567"/>
                  <a:pt x="4239483" y="270415"/>
                </a:cubicBezTo>
                <a:cubicBezTo>
                  <a:pt x="4239483" y="228695"/>
                  <a:pt x="4262438" y="196882"/>
                  <a:pt x="4293203" y="173355"/>
                </a:cubicBezTo>
                <a:lnTo>
                  <a:pt x="4293203" y="0"/>
                </a:lnTo>
                <a:lnTo>
                  <a:pt x="4012406" y="0"/>
                </a:lnTo>
                <a:lnTo>
                  <a:pt x="4012406" y="173355"/>
                </a:lnTo>
                <a:cubicBezTo>
                  <a:pt x="4043172" y="196882"/>
                  <a:pt x="4066223" y="228695"/>
                  <a:pt x="4066128" y="270415"/>
                </a:cubicBezTo>
                <a:cubicBezTo>
                  <a:pt x="4066128" y="341567"/>
                  <a:pt x="4008978" y="398717"/>
                  <a:pt x="3937826" y="398717"/>
                </a:cubicBezTo>
                <a:cubicBezTo>
                  <a:pt x="3866674" y="398717"/>
                  <a:pt x="3807809" y="341567"/>
                  <a:pt x="3807809" y="270415"/>
                </a:cubicBezTo>
                <a:cubicBezTo>
                  <a:pt x="3807809" y="228791"/>
                  <a:pt x="3830860" y="196882"/>
                  <a:pt x="3861530" y="173355"/>
                </a:cubicBezTo>
                <a:lnTo>
                  <a:pt x="3861530" y="0"/>
                </a:lnTo>
                <a:lnTo>
                  <a:pt x="3580733" y="0"/>
                </a:lnTo>
                <a:lnTo>
                  <a:pt x="3580733" y="173355"/>
                </a:lnTo>
                <a:cubicBezTo>
                  <a:pt x="3612166" y="196882"/>
                  <a:pt x="3634550" y="228219"/>
                  <a:pt x="3634454" y="270415"/>
                </a:cubicBezTo>
                <a:cubicBezTo>
                  <a:pt x="3634454" y="341567"/>
                  <a:pt x="3577304" y="398717"/>
                  <a:pt x="3506153" y="398717"/>
                </a:cubicBezTo>
                <a:cubicBezTo>
                  <a:pt x="3435001" y="398717"/>
                  <a:pt x="3377851" y="341567"/>
                  <a:pt x="3377851" y="270415"/>
                </a:cubicBezTo>
                <a:cubicBezTo>
                  <a:pt x="3377851" y="228695"/>
                  <a:pt x="3400806" y="196882"/>
                  <a:pt x="3431572" y="173355"/>
                </a:cubicBezTo>
                <a:lnTo>
                  <a:pt x="3431572" y="0"/>
                </a:lnTo>
                <a:lnTo>
                  <a:pt x="3150775" y="0"/>
                </a:lnTo>
                <a:lnTo>
                  <a:pt x="3150775" y="173355"/>
                </a:lnTo>
                <a:cubicBezTo>
                  <a:pt x="3181636" y="196882"/>
                  <a:pt x="3204496" y="228695"/>
                  <a:pt x="3204496" y="270415"/>
                </a:cubicBezTo>
                <a:cubicBezTo>
                  <a:pt x="3204496" y="341567"/>
                  <a:pt x="3147346" y="398717"/>
                  <a:pt x="3076194" y="398717"/>
                </a:cubicBezTo>
                <a:cubicBezTo>
                  <a:pt x="3005042" y="398717"/>
                  <a:pt x="2946178" y="341567"/>
                  <a:pt x="2946178" y="270415"/>
                </a:cubicBezTo>
                <a:cubicBezTo>
                  <a:pt x="2946178" y="228791"/>
                  <a:pt x="2969324" y="196882"/>
                  <a:pt x="2999899" y="173355"/>
                </a:cubicBezTo>
                <a:lnTo>
                  <a:pt x="2999899" y="0"/>
                </a:lnTo>
                <a:lnTo>
                  <a:pt x="2719102" y="0"/>
                </a:lnTo>
                <a:lnTo>
                  <a:pt x="2719102" y="173355"/>
                </a:lnTo>
                <a:cubicBezTo>
                  <a:pt x="2749868" y="196882"/>
                  <a:pt x="2772918" y="228695"/>
                  <a:pt x="2772823" y="270415"/>
                </a:cubicBezTo>
                <a:cubicBezTo>
                  <a:pt x="2772823" y="341567"/>
                  <a:pt x="2715673" y="398717"/>
                  <a:pt x="2644521" y="398717"/>
                </a:cubicBezTo>
                <a:cubicBezTo>
                  <a:pt x="2573370" y="398717"/>
                  <a:pt x="2516220" y="341567"/>
                  <a:pt x="2516220" y="270415"/>
                </a:cubicBezTo>
                <a:cubicBezTo>
                  <a:pt x="2516220" y="228219"/>
                  <a:pt x="2538508" y="196787"/>
                  <a:pt x="2569940" y="173355"/>
                </a:cubicBezTo>
                <a:lnTo>
                  <a:pt x="2569940" y="0"/>
                </a:lnTo>
                <a:lnTo>
                  <a:pt x="2289144" y="0"/>
                </a:lnTo>
                <a:lnTo>
                  <a:pt x="2289144" y="173355"/>
                </a:lnTo>
                <a:cubicBezTo>
                  <a:pt x="2319814" y="196882"/>
                  <a:pt x="2342864" y="228791"/>
                  <a:pt x="2342864" y="270415"/>
                </a:cubicBezTo>
                <a:cubicBezTo>
                  <a:pt x="2342864" y="341567"/>
                  <a:pt x="2284000" y="398717"/>
                  <a:pt x="2212848" y="398717"/>
                </a:cubicBezTo>
                <a:cubicBezTo>
                  <a:pt x="2141696" y="398717"/>
                  <a:pt x="2084546" y="341567"/>
                  <a:pt x="2084546" y="270415"/>
                </a:cubicBezTo>
                <a:cubicBezTo>
                  <a:pt x="2084546" y="228695"/>
                  <a:pt x="2107502" y="196882"/>
                  <a:pt x="2138267" y="173355"/>
                </a:cubicBezTo>
                <a:lnTo>
                  <a:pt x="2138267" y="0"/>
                </a:lnTo>
                <a:lnTo>
                  <a:pt x="1857470" y="0"/>
                </a:lnTo>
                <a:lnTo>
                  <a:pt x="1857470" y="173355"/>
                </a:lnTo>
                <a:cubicBezTo>
                  <a:pt x="1888236" y="196882"/>
                  <a:pt x="1911287" y="228695"/>
                  <a:pt x="1911191" y="270415"/>
                </a:cubicBezTo>
                <a:cubicBezTo>
                  <a:pt x="1911191" y="341567"/>
                  <a:pt x="1854041" y="398717"/>
                  <a:pt x="1782889" y="398717"/>
                </a:cubicBezTo>
                <a:cubicBezTo>
                  <a:pt x="1711738" y="398717"/>
                  <a:pt x="1654588" y="341567"/>
                  <a:pt x="1654588" y="270415"/>
                </a:cubicBezTo>
                <a:cubicBezTo>
                  <a:pt x="1654588" y="228219"/>
                  <a:pt x="1676876" y="196787"/>
                  <a:pt x="1708309" y="173355"/>
                </a:cubicBezTo>
                <a:lnTo>
                  <a:pt x="1708309" y="0"/>
                </a:lnTo>
                <a:lnTo>
                  <a:pt x="1427512" y="0"/>
                </a:lnTo>
                <a:lnTo>
                  <a:pt x="1427512" y="173355"/>
                </a:lnTo>
                <a:cubicBezTo>
                  <a:pt x="1458182" y="196882"/>
                  <a:pt x="1481233" y="228791"/>
                  <a:pt x="1481233" y="270415"/>
                </a:cubicBezTo>
                <a:cubicBezTo>
                  <a:pt x="1481233" y="341567"/>
                  <a:pt x="1422368" y="398717"/>
                  <a:pt x="1351217" y="398717"/>
                </a:cubicBezTo>
                <a:cubicBezTo>
                  <a:pt x="1280065" y="398717"/>
                  <a:pt x="1222915" y="341567"/>
                  <a:pt x="1222915" y="270415"/>
                </a:cubicBezTo>
                <a:cubicBezTo>
                  <a:pt x="1222915" y="228695"/>
                  <a:pt x="1245870" y="196882"/>
                  <a:pt x="1276636" y="173355"/>
                </a:cubicBezTo>
                <a:lnTo>
                  <a:pt x="1276636" y="0"/>
                </a:lnTo>
                <a:lnTo>
                  <a:pt x="995839" y="0"/>
                </a:lnTo>
                <a:lnTo>
                  <a:pt x="995839" y="173355"/>
                </a:lnTo>
                <a:cubicBezTo>
                  <a:pt x="1026700" y="196882"/>
                  <a:pt x="1049655" y="228695"/>
                  <a:pt x="1049560" y="270415"/>
                </a:cubicBezTo>
                <a:cubicBezTo>
                  <a:pt x="1049560" y="341567"/>
                  <a:pt x="992410" y="398717"/>
                  <a:pt x="921258" y="398717"/>
                </a:cubicBezTo>
                <a:cubicBezTo>
                  <a:pt x="850106" y="398717"/>
                  <a:pt x="791242" y="341567"/>
                  <a:pt x="791242" y="270415"/>
                </a:cubicBezTo>
                <a:cubicBezTo>
                  <a:pt x="791242" y="228791"/>
                  <a:pt x="814388" y="196882"/>
                  <a:pt x="844963" y="173355"/>
                </a:cubicBezTo>
                <a:lnTo>
                  <a:pt x="844963" y="0"/>
                </a:lnTo>
                <a:lnTo>
                  <a:pt x="564166" y="0"/>
                </a:lnTo>
                <a:lnTo>
                  <a:pt x="564166" y="173355"/>
                </a:lnTo>
                <a:cubicBezTo>
                  <a:pt x="595598" y="196882"/>
                  <a:pt x="618077" y="228219"/>
                  <a:pt x="617887" y="270415"/>
                </a:cubicBezTo>
                <a:cubicBezTo>
                  <a:pt x="617887" y="341567"/>
                  <a:pt x="560737" y="398717"/>
                  <a:pt x="489585" y="398717"/>
                </a:cubicBezTo>
                <a:cubicBezTo>
                  <a:pt x="418433" y="398717"/>
                  <a:pt x="361283" y="341567"/>
                  <a:pt x="361283" y="270415"/>
                </a:cubicBezTo>
                <a:cubicBezTo>
                  <a:pt x="361283" y="228695"/>
                  <a:pt x="384238" y="196882"/>
                  <a:pt x="415004" y="173355"/>
                </a:cubicBezTo>
                <a:lnTo>
                  <a:pt x="415004" y="0"/>
                </a:lnTo>
                <a:lnTo>
                  <a:pt x="159449" y="0"/>
                </a:lnTo>
                <a:close/>
              </a:path>
            </a:pathLst>
          </a:cu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511" name="Google Shape;1511;p26"/>
          <p:cNvSpPr txBox="1"/>
          <p:nvPr>
            <p:ph idx="4294967295" type="body"/>
          </p:nvPr>
        </p:nvSpPr>
        <p:spPr>
          <a:xfrm>
            <a:off x="925500" y="3763901"/>
            <a:ext cx="5170500" cy="2181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1512" name="Google Shape;1512;p26"/>
          <p:cNvPicPr preferRelativeResize="0"/>
          <p:nvPr/>
        </p:nvPicPr>
        <p:blipFill rotWithShape="1">
          <a:blip r:embed="rId3">
            <a:alphaModFix/>
          </a:blip>
          <a:srcRect b="5096" l="0" r="0" t="0"/>
          <a:stretch/>
        </p:blipFill>
        <p:spPr>
          <a:xfrm flipH="1">
            <a:off x="6825701" y="1146675"/>
            <a:ext cx="3645974" cy="4844399"/>
          </a:xfrm>
          <a:prstGeom prst="rect">
            <a:avLst/>
          </a:prstGeom>
          <a:noFill/>
          <a:ln cap="flat" cmpd="sng" w="19050">
            <a:solidFill>
              <a:schemeClr val="accent5"/>
            </a:solidFill>
            <a:prstDash val="solid"/>
            <a:round/>
            <a:headEnd len="sm" w="sm" type="none"/>
            <a:tailEnd len="sm" w="sm" type="none"/>
          </a:ln>
          <a:effectLst>
            <a:outerShdw rotWithShape="0" algn="bl" dir="8100000" dist="142875">
              <a:srgbClr val="000000"/>
            </a:outerShdw>
          </a:effectLst>
        </p:spPr>
      </p:pic>
      <p:sp>
        <p:nvSpPr>
          <p:cNvPr id="1513" name="Google Shape;1513;p26"/>
          <p:cNvSpPr/>
          <p:nvPr/>
        </p:nvSpPr>
        <p:spPr>
          <a:xfrm>
            <a:off x="36571" y="6462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4" name="Google Shape;1514;p26"/>
          <p:cNvSpPr/>
          <p:nvPr/>
        </p:nvSpPr>
        <p:spPr>
          <a:xfrm>
            <a:off x="10711147" y="533299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15" name="Google Shape;1515;p26"/>
          <p:cNvGrpSpPr/>
          <p:nvPr/>
        </p:nvGrpSpPr>
        <p:grpSpPr>
          <a:xfrm>
            <a:off x="10513263" y="21579"/>
            <a:ext cx="1593103" cy="1566927"/>
            <a:chOff x="10354423" y="92326"/>
            <a:chExt cx="1601914" cy="1575434"/>
          </a:xfrm>
        </p:grpSpPr>
        <p:sp>
          <p:nvSpPr>
            <p:cNvPr id="1516" name="Google Shape;1516;p26"/>
            <p:cNvSpPr/>
            <p:nvPr/>
          </p:nvSpPr>
          <p:spPr>
            <a:xfrm>
              <a:off x="10354423" y="92326"/>
              <a:ext cx="1601914" cy="1575434"/>
            </a:xfrm>
            <a:custGeom>
              <a:rect b="b" l="l" r="r" t="t"/>
              <a:pathLst>
                <a:path extrusionOk="0" h="1575434" w="1601914">
                  <a:moveTo>
                    <a:pt x="436531" y="26289"/>
                  </a:moveTo>
                  <a:lnTo>
                    <a:pt x="1343692" y="915638"/>
                  </a:lnTo>
                  <a:lnTo>
                    <a:pt x="1570768" y="1138333"/>
                  </a:lnTo>
                  <a:lnTo>
                    <a:pt x="1601914" y="1300067"/>
                  </a:lnTo>
                  <a:lnTo>
                    <a:pt x="1434751" y="1276922"/>
                  </a:lnTo>
                  <a:lnTo>
                    <a:pt x="1465802" y="1438751"/>
                  </a:lnTo>
                  <a:lnTo>
                    <a:pt x="1299972" y="1414272"/>
                  </a:lnTo>
                  <a:lnTo>
                    <a:pt x="1331690" y="1575435"/>
                  </a:lnTo>
                  <a:lnTo>
                    <a:pt x="1163479" y="1553432"/>
                  </a:lnTo>
                  <a:lnTo>
                    <a:pt x="33719" y="445865"/>
                  </a:lnTo>
                  <a:lnTo>
                    <a:pt x="0" y="277749"/>
                  </a:lnTo>
                  <a:lnTo>
                    <a:pt x="165449" y="302609"/>
                  </a:lnTo>
                  <a:lnTo>
                    <a:pt x="131826" y="143351"/>
                  </a:lnTo>
                  <a:lnTo>
                    <a:pt x="298228" y="167259"/>
                  </a:lnTo>
                  <a:lnTo>
                    <a:pt x="272510" y="0"/>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17" name="Google Shape;1517;p26"/>
            <p:cNvGrpSpPr/>
            <p:nvPr/>
          </p:nvGrpSpPr>
          <p:grpSpPr>
            <a:xfrm>
              <a:off x="10369092" y="110424"/>
              <a:ext cx="1412367" cy="1542002"/>
              <a:chOff x="10369092" y="110424"/>
              <a:chExt cx="1412367" cy="1542002"/>
            </a:xfrm>
          </p:grpSpPr>
          <p:sp>
            <p:nvSpPr>
              <p:cNvPr id="1518" name="Google Shape;1518;p26"/>
              <p:cNvSpPr/>
              <p:nvPr/>
            </p:nvSpPr>
            <p:spPr>
              <a:xfrm>
                <a:off x="10369092" y="373600"/>
                <a:ext cx="67151" cy="199834"/>
              </a:xfrm>
              <a:custGeom>
                <a:rect b="b" l="l" r="r" t="t"/>
                <a:pathLst>
                  <a:path extrusionOk="0" h="199834" w="67151">
                    <a:moveTo>
                      <a:pt x="67151" y="7906"/>
                    </a:moveTo>
                    <a:lnTo>
                      <a:pt x="4476" y="0"/>
                    </a:lnTo>
                    <a:lnTo>
                      <a:pt x="0" y="69628"/>
                    </a:lnTo>
                    <a:lnTo>
                      <a:pt x="18859" y="164687"/>
                    </a:lnTo>
                    <a:lnTo>
                      <a:pt x="54769" y="199835"/>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9" name="Google Shape;1519;p26"/>
              <p:cNvSpPr/>
              <p:nvPr/>
            </p:nvSpPr>
            <p:spPr>
              <a:xfrm>
                <a:off x="10854296" y="230058"/>
                <a:ext cx="109918" cy="824769"/>
              </a:xfrm>
              <a:custGeom>
                <a:rect b="b" l="l" r="r" t="t"/>
                <a:pathLst>
                  <a:path extrusionOk="0" h="824769" w="109918">
                    <a:moveTo>
                      <a:pt x="49339" y="0"/>
                    </a:moveTo>
                    <a:lnTo>
                      <a:pt x="0" y="765429"/>
                    </a:lnTo>
                    <a:lnTo>
                      <a:pt x="60579" y="824770"/>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0" name="Google Shape;1520;p26"/>
              <p:cNvSpPr/>
              <p:nvPr/>
            </p:nvSpPr>
            <p:spPr>
              <a:xfrm>
                <a:off x="11507901" y="870900"/>
                <a:ext cx="109918" cy="781526"/>
              </a:xfrm>
              <a:custGeom>
                <a:rect b="b" l="l" r="r" t="t"/>
                <a:pathLst>
                  <a:path extrusionOk="0" h="781526" w="109918">
                    <a:moveTo>
                      <a:pt x="49339" y="0"/>
                    </a:moveTo>
                    <a:lnTo>
                      <a:pt x="0" y="765334"/>
                    </a:lnTo>
                    <a:lnTo>
                      <a:pt x="10096" y="775240"/>
                    </a:lnTo>
                    <a:lnTo>
                      <a:pt x="63341" y="781526"/>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1" name="Google Shape;1521;p26"/>
              <p:cNvSpPr/>
              <p:nvPr/>
            </p:nvSpPr>
            <p:spPr>
              <a:xfrm>
                <a:off x="10526921" y="246155"/>
                <a:ext cx="91535" cy="487679"/>
              </a:xfrm>
              <a:custGeom>
                <a:rect b="b" l="l" r="r" t="t"/>
                <a:pathLst>
                  <a:path extrusionOk="0" h="487679" w="91535">
                    <a:moveTo>
                      <a:pt x="91536" y="7906"/>
                    </a:moveTo>
                    <a:lnTo>
                      <a:pt x="28861" y="0"/>
                    </a:lnTo>
                    <a:lnTo>
                      <a:pt x="0" y="428339"/>
                    </a:lnTo>
                    <a:lnTo>
                      <a:pt x="60579" y="48768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2" name="Google Shape;1522;p26"/>
              <p:cNvSpPr/>
              <p:nvPr/>
            </p:nvSpPr>
            <p:spPr>
              <a:xfrm>
                <a:off x="11017935" y="390554"/>
                <a:ext cx="108870" cy="823626"/>
              </a:xfrm>
              <a:custGeom>
                <a:rect b="b" l="l" r="r" t="t"/>
                <a:pathLst>
                  <a:path extrusionOk="0" h="823626" w="108870">
                    <a:moveTo>
                      <a:pt x="49435" y="0"/>
                    </a:moveTo>
                    <a:lnTo>
                      <a:pt x="0" y="765334"/>
                    </a:lnTo>
                    <a:lnTo>
                      <a:pt x="59436" y="823627"/>
                    </a:lnTo>
                    <a:lnTo>
                      <a:pt x="108871"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3" name="Google Shape;1523;p26"/>
              <p:cNvSpPr/>
              <p:nvPr/>
            </p:nvSpPr>
            <p:spPr>
              <a:xfrm>
                <a:off x="11691067" y="1031301"/>
                <a:ext cx="90392" cy="491204"/>
              </a:xfrm>
              <a:custGeom>
                <a:rect b="b" l="l" r="r" t="t"/>
                <a:pathLst>
                  <a:path extrusionOk="0" h="491204" w="90392">
                    <a:moveTo>
                      <a:pt x="29813" y="0"/>
                    </a:moveTo>
                    <a:lnTo>
                      <a:pt x="0" y="481013"/>
                    </a:lnTo>
                    <a:lnTo>
                      <a:pt x="5905" y="481679"/>
                    </a:lnTo>
                    <a:lnTo>
                      <a:pt x="62579" y="491204"/>
                    </a:lnTo>
                    <a:lnTo>
                      <a:pt x="90392"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4" name="Google Shape;1524;p26"/>
              <p:cNvSpPr/>
              <p:nvPr/>
            </p:nvSpPr>
            <p:spPr>
              <a:xfrm>
                <a:off x="10690656" y="110424"/>
                <a:ext cx="109918" cy="783907"/>
              </a:xfrm>
              <a:custGeom>
                <a:rect b="b" l="l" r="r" t="t"/>
                <a:pathLst>
                  <a:path extrusionOk="0" h="783907" w="109918">
                    <a:moveTo>
                      <a:pt x="99822" y="8668"/>
                    </a:moveTo>
                    <a:lnTo>
                      <a:pt x="46673" y="0"/>
                    </a:lnTo>
                    <a:lnTo>
                      <a:pt x="0" y="724567"/>
                    </a:lnTo>
                    <a:lnTo>
                      <a:pt x="60484" y="783907"/>
                    </a:lnTo>
                    <a:lnTo>
                      <a:pt x="109919" y="1857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5" name="Google Shape;1525;p26"/>
              <p:cNvSpPr/>
              <p:nvPr/>
            </p:nvSpPr>
            <p:spPr>
              <a:xfrm>
                <a:off x="11345309" y="711451"/>
                <a:ext cx="108775" cy="823626"/>
              </a:xfrm>
              <a:custGeom>
                <a:rect b="b" l="l" r="r" t="t"/>
                <a:pathLst>
                  <a:path extrusionOk="0" h="823626" w="108775">
                    <a:moveTo>
                      <a:pt x="49435" y="0"/>
                    </a:moveTo>
                    <a:lnTo>
                      <a:pt x="0" y="765429"/>
                    </a:lnTo>
                    <a:lnTo>
                      <a:pt x="59436" y="823627"/>
                    </a:lnTo>
                    <a:lnTo>
                      <a:pt x="108775"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6" name="Google Shape;1526;p26"/>
              <p:cNvSpPr/>
              <p:nvPr/>
            </p:nvSpPr>
            <p:spPr>
              <a:xfrm>
                <a:off x="11181670" y="551051"/>
                <a:ext cx="108775" cy="823626"/>
              </a:xfrm>
              <a:custGeom>
                <a:rect b="b" l="l" r="r" t="t"/>
                <a:pathLst>
                  <a:path extrusionOk="0" h="823626" w="108775">
                    <a:moveTo>
                      <a:pt x="49339" y="0"/>
                    </a:moveTo>
                    <a:lnTo>
                      <a:pt x="0" y="765334"/>
                    </a:lnTo>
                    <a:lnTo>
                      <a:pt x="59436" y="823627"/>
                    </a:lnTo>
                    <a:lnTo>
                      <a:pt x="108775" y="58198"/>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527" name="Google Shape;1527;p26"/>
          <p:cNvSpPr/>
          <p:nvPr/>
        </p:nvSpPr>
        <p:spPr>
          <a:xfrm rot="179737">
            <a:off x="1170256" y="1946963"/>
            <a:ext cx="2261791" cy="667224"/>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528" name="Google Shape;1528;p26"/>
          <p:cNvSpPr/>
          <p:nvPr/>
        </p:nvSpPr>
        <p:spPr>
          <a:xfrm rot="-120164">
            <a:off x="1749307" y="2729329"/>
            <a:ext cx="3665539" cy="667321"/>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529" name="Google Shape;1529;p26"/>
          <p:cNvSpPr/>
          <p:nvPr/>
        </p:nvSpPr>
        <p:spPr>
          <a:xfrm rot="-120416">
            <a:off x="2283155" y="1290956"/>
            <a:ext cx="2184440" cy="667621"/>
          </a:xfrm>
          <a:prstGeom prst="rect">
            <a:avLst/>
          </a:prstGeom>
          <a:solidFill>
            <a:schemeClr val="accent2"/>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0" name="Google Shape;1530;p26"/>
          <p:cNvSpPr/>
          <p:nvPr/>
        </p:nvSpPr>
        <p:spPr>
          <a:xfrm rot="-119995">
            <a:off x="2520093" y="1389289"/>
            <a:ext cx="1807894" cy="451658"/>
          </a:xfrm>
          <a:prstGeom prst="rect">
            <a:avLst/>
          </a:prstGeom>
        </p:spPr>
        <p:txBody>
          <a:bodyPr>
            <a:prstTxWarp prst="textPlain"/>
          </a:bodyPr>
          <a:lstStyle/>
          <a:p>
            <a:pPr lvl="0" algn="ctr"/>
            <a:r>
              <a:rPr b="0" i="0">
                <a:ln cap="flat" cmpd="sng" w="19050">
                  <a:solidFill>
                    <a:schemeClr val="dk1"/>
                  </a:solidFill>
                  <a:prstDash val="solid"/>
                  <a:round/>
                  <a:headEnd len="sm" w="sm" type="none"/>
                  <a:tailEnd len="sm" w="sm" type="none"/>
                </a:ln>
                <a:solidFill>
                  <a:schemeClr val="accent4"/>
                </a:solidFill>
                <a:latin typeface="Archivo Black"/>
              </a:rPr>
              <a:t>CATS</a:t>
            </a:r>
          </a:p>
        </p:txBody>
      </p:sp>
      <p:sp>
        <p:nvSpPr>
          <p:cNvPr id="1531" name="Google Shape;1531;p26"/>
          <p:cNvSpPr/>
          <p:nvPr/>
        </p:nvSpPr>
        <p:spPr>
          <a:xfrm rot="-119995">
            <a:off x="1893982" y="2831398"/>
            <a:ext cx="3389960" cy="451658"/>
          </a:xfrm>
          <a:prstGeom prst="rect">
            <a:avLst/>
          </a:prstGeom>
        </p:spPr>
        <p:txBody>
          <a:bodyPr>
            <a:prstTxWarp prst="textPlain"/>
          </a:bodyPr>
          <a:lstStyle/>
          <a:p>
            <a:pPr lvl="0" algn="ctr"/>
            <a:r>
              <a:rPr b="0" i="0">
                <a:ln cap="flat" cmpd="sng" w="19050">
                  <a:solidFill>
                    <a:schemeClr val="accent5"/>
                  </a:solidFill>
                  <a:prstDash val="solid"/>
                  <a:round/>
                  <a:headEnd len="sm" w="sm" type="none"/>
                  <a:tailEnd len="sm" w="sm" type="none"/>
                </a:ln>
                <a:solidFill>
                  <a:schemeClr val="accent4"/>
                </a:solidFill>
                <a:latin typeface="Archivo Black"/>
              </a:rPr>
              <a:t>TO SLEEP</a:t>
            </a:r>
          </a:p>
        </p:txBody>
      </p:sp>
      <p:sp>
        <p:nvSpPr>
          <p:cNvPr id="1532" name="Google Shape;1532;p26"/>
          <p:cNvSpPr/>
          <p:nvPr/>
        </p:nvSpPr>
        <p:spPr>
          <a:xfrm rot="180004">
            <a:off x="1417270" y="2055500"/>
            <a:ext cx="1788865" cy="451659"/>
          </a:xfrm>
          <a:prstGeom prst="rect">
            <a:avLst/>
          </a:prstGeom>
        </p:spPr>
        <p:txBody>
          <a:bodyPr>
            <a:prstTxWarp prst="textPlain"/>
          </a:bodyPr>
          <a:lstStyle/>
          <a:p>
            <a:pPr lvl="0" algn="ctr"/>
            <a:r>
              <a:rPr b="0" i="0">
                <a:ln cap="flat" cmpd="sng" w="19050">
                  <a:solidFill>
                    <a:schemeClr val="accent5"/>
                  </a:solidFill>
                  <a:prstDash val="solid"/>
                  <a:round/>
                  <a:headEnd len="sm" w="sm" type="none"/>
                  <a:tailEnd len="sm" w="sm" type="none"/>
                </a:ln>
                <a:solidFill>
                  <a:schemeClr val="accent3"/>
                </a:solidFill>
                <a:latin typeface="Archivo Black"/>
              </a:rPr>
              <a:t>LOVE</a:t>
            </a: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36" name="Shape 1536"/>
        <p:cNvGrpSpPr/>
        <p:nvPr/>
      </p:nvGrpSpPr>
      <p:grpSpPr>
        <a:xfrm>
          <a:off x="0" y="0"/>
          <a:ext cx="0" cy="0"/>
          <a:chOff x="0" y="0"/>
          <a:chExt cx="0" cy="0"/>
        </a:xfrm>
      </p:grpSpPr>
      <p:sp>
        <p:nvSpPr>
          <p:cNvPr id="1537" name="Google Shape;1537;p27"/>
          <p:cNvSpPr txBox="1"/>
          <p:nvPr>
            <p:ph type="title"/>
          </p:nvPr>
        </p:nvSpPr>
        <p:spPr>
          <a:xfrm>
            <a:off x="1542300" y="1696200"/>
            <a:ext cx="91074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9000"/>
              <a:t>VERY</a:t>
            </a:r>
            <a:endParaRPr sz="9000"/>
          </a:p>
          <a:p>
            <a:pPr indent="0" lvl="0" marL="0" rtl="0" algn="ctr">
              <a:spcBef>
                <a:spcPts val="0"/>
              </a:spcBef>
              <a:spcAft>
                <a:spcPts val="0"/>
              </a:spcAft>
              <a:buNone/>
            </a:pPr>
            <a:r>
              <a:t/>
            </a:r>
            <a:endParaRPr sz="9000"/>
          </a:p>
          <a:p>
            <a:pPr indent="0" lvl="0" marL="0" rtl="0" algn="ctr">
              <a:spcBef>
                <a:spcPts val="0"/>
              </a:spcBef>
              <a:spcAft>
                <a:spcPts val="0"/>
              </a:spcAft>
              <a:buNone/>
            </a:pPr>
            <a:r>
              <a:rPr lang="en" sz="9000"/>
              <a:t>FACTS!</a:t>
            </a:r>
            <a:endParaRPr sz="9000"/>
          </a:p>
        </p:txBody>
      </p:sp>
      <p:sp>
        <p:nvSpPr>
          <p:cNvPr id="1538" name="Google Shape;1538;p27"/>
          <p:cNvSpPr txBox="1"/>
          <p:nvPr>
            <p:ph idx="1" type="subTitle"/>
          </p:nvPr>
        </p:nvSpPr>
        <p:spPr>
          <a:xfrm>
            <a:off x="2030700" y="5504350"/>
            <a:ext cx="8130600" cy="3813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0" lang="en" sz="1200"/>
              <a:t>This </a:t>
            </a:r>
            <a:r>
              <a:rPr b="0" lang="en" sz="1200"/>
              <a:t>is where you section ends. Duplicate this set of slides as many times you need to go over all your sections.</a:t>
            </a:r>
            <a:endParaRPr b="0" sz="1200"/>
          </a:p>
        </p:txBody>
      </p:sp>
      <p:sp>
        <p:nvSpPr>
          <p:cNvPr id="1539" name="Google Shape;1539;p27"/>
          <p:cNvSpPr/>
          <p:nvPr/>
        </p:nvSpPr>
        <p:spPr>
          <a:xfrm rot="-120087">
            <a:off x="2010573" y="2636504"/>
            <a:ext cx="8040105" cy="1051548"/>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540" name="Google Shape;1540;p27"/>
          <p:cNvSpPr/>
          <p:nvPr/>
        </p:nvSpPr>
        <p:spPr>
          <a:xfrm rot="-119996">
            <a:off x="2258918" y="2800186"/>
            <a:ext cx="7515154" cy="711727"/>
          </a:xfrm>
          <a:prstGeom prst="rect">
            <a:avLst/>
          </a:prstGeom>
        </p:spPr>
        <p:txBody>
          <a:bodyPr>
            <a:prstTxWarp prst="textPlain"/>
          </a:bodyPr>
          <a:lstStyle/>
          <a:p>
            <a:pPr lvl="0" algn="ctr"/>
            <a:r>
              <a:rPr b="0" i="0">
                <a:ln cap="flat" cmpd="sng" w="28575">
                  <a:solidFill>
                    <a:schemeClr val="accent5"/>
                  </a:solidFill>
                  <a:prstDash val="solid"/>
                  <a:round/>
                  <a:headEnd len="sm" w="sm" type="none"/>
                  <a:tailEnd len="sm" w="sm" type="none"/>
                </a:ln>
                <a:solidFill>
                  <a:schemeClr val="accent4"/>
                </a:solidFill>
                <a:latin typeface="Archivo Black"/>
              </a:rPr>
              <a:t>INTERESTING</a:t>
            </a: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44" name="Shape 1544"/>
        <p:cNvGrpSpPr/>
        <p:nvPr/>
      </p:nvGrpSpPr>
      <p:grpSpPr>
        <a:xfrm>
          <a:off x="0" y="0"/>
          <a:ext cx="0" cy="0"/>
          <a:chOff x="0" y="0"/>
          <a:chExt cx="0" cy="0"/>
        </a:xfrm>
      </p:grpSpPr>
      <p:sp>
        <p:nvSpPr>
          <p:cNvPr id="1545" name="Google Shape;1545;p28"/>
          <p:cNvSpPr txBox="1"/>
          <p:nvPr>
            <p:ph type="title"/>
          </p:nvPr>
        </p:nvSpPr>
        <p:spPr>
          <a:xfrm>
            <a:off x="1051200" y="517175"/>
            <a:ext cx="9938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546" name="Google Shape;1546;p28"/>
          <p:cNvSpPr txBox="1"/>
          <p:nvPr>
            <p:ph idx="1" type="subTitle"/>
          </p:nvPr>
        </p:nvSpPr>
        <p:spPr>
          <a:xfrm>
            <a:off x="1189050" y="3639675"/>
            <a:ext cx="2658900" cy="393000"/>
          </a:xfrm>
          <a:prstGeom prst="rect">
            <a:avLst/>
          </a:prstGeom>
          <a:solidFill>
            <a:schemeClr val="accent3"/>
          </a:solidFill>
          <a:ln cap="flat" cmpd="sng" w="19050">
            <a:solidFill>
              <a:srgbClr val="000000"/>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2000"/>
              <a:t>Erika V.</a:t>
            </a:r>
            <a:endParaRPr sz="2000"/>
          </a:p>
        </p:txBody>
      </p:sp>
      <p:sp>
        <p:nvSpPr>
          <p:cNvPr id="1547" name="Google Shape;1547;p28"/>
          <p:cNvSpPr txBox="1"/>
          <p:nvPr>
            <p:ph idx="2" type="subTitle"/>
          </p:nvPr>
        </p:nvSpPr>
        <p:spPr>
          <a:xfrm>
            <a:off x="4713300" y="3639675"/>
            <a:ext cx="2658900" cy="393000"/>
          </a:xfrm>
          <a:prstGeom prst="rect">
            <a:avLst/>
          </a:prstGeom>
          <a:solidFill>
            <a:schemeClr val="accent2"/>
          </a:solidFill>
          <a:ln cap="flat" cmpd="sng" w="19050">
            <a:solidFill>
              <a:srgbClr val="000000"/>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2000"/>
              <a:t>John S.</a:t>
            </a:r>
            <a:endParaRPr sz="2000"/>
          </a:p>
        </p:txBody>
      </p:sp>
      <p:sp>
        <p:nvSpPr>
          <p:cNvPr id="1548" name="Google Shape;1548;p28"/>
          <p:cNvSpPr txBox="1"/>
          <p:nvPr>
            <p:ph idx="3" type="subTitle"/>
          </p:nvPr>
        </p:nvSpPr>
        <p:spPr>
          <a:xfrm>
            <a:off x="8237550" y="3639675"/>
            <a:ext cx="2658600" cy="393000"/>
          </a:xfrm>
          <a:prstGeom prst="rect">
            <a:avLst/>
          </a:prstGeom>
          <a:solidFill>
            <a:schemeClr val="accent1"/>
          </a:solidFill>
          <a:ln cap="flat" cmpd="sng" w="19050">
            <a:solidFill>
              <a:srgbClr val="000000"/>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None/>
            </a:pPr>
            <a:r>
              <a:rPr lang="en" sz="2000"/>
              <a:t>Marie M.</a:t>
            </a:r>
            <a:endParaRPr sz="2000"/>
          </a:p>
        </p:txBody>
      </p:sp>
      <p:sp>
        <p:nvSpPr>
          <p:cNvPr id="1549" name="Google Shape;1549;p28"/>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550" name="Google Shape;1550;p28"/>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551" name="Google Shape;1551;p28"/>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552" name="Google Shape;1552;p28"/>
          <p:cNvSpPr/>
          <p:nvPr/>
        </p:nvSpPr>
        <p:spPr>
          <a:xfrm>
            <a:off x="1798642" y="1957238"/>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3" name="Google Shape;1553;p28"/>
          <p:cNvSpPr/>
          <p:nvPr/>
        </p:nvSpPr>
        <p:spPr>
          <a:xfrm>
            <a:off x="532371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4" name="Google Shape;1554;p28"/>
          <p:cNvSpPr/>
          <p:nvPr/>
        </p:nvSpPr>
        <p:spPr>
          <a:xfrm>
            <a:off x="8847142" y="1985984"/>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555" name="Google Shape;1555;p28"/>
          <p:cNvPicPr preferRelativeResize="0"/>
          <p:nvPr/>
        </p:nvPicPr>
        <p:blipFill rotWithShape="1">
          <a:blip r:embed="rId3">
            <a:alphaModFix/>
          </a:blip>
          <a:srcRect b="61743" l="33004" r="25212" t="8689"/>
          <a:stretch/>
        </p:blipFill>
        <p:spPr>
          <a:xfrm>
            <a:off x="1800302" y="1978607"/>
            <a:ext cx="1389900" cy="1389900"/>
          </a:xfrm>
          <a:prstGeom prst="ellipse">
            <a:avLst/>
          </a:prstGeom>
          <a:noFill/>
          <a:ln cap="flat" cmpd="sng" w="19050">
            <a:solidFill>
              <a:schemeClr val="accent5"/>
            </a:solidFill>
            <a:prstDash val="solid"/>
            <a:round/>
            <a:headEnd len="sm" w="sm" type="none"/>
            <a:tailEnd len="sm" w="sm" type="none"/>
          </a:ln>
        </p:spPr>
      </p:pic>
      <p:pic>
        <p:nvPicPr>
          <p:cNvPr id="1556" name="Google Shape;1556;p28"/>
          <p:cNvPicPr preferRelativeResize="0"/>
          <p:nvPr/>
        </p:nvPicPr>
        <p:blipFill rotWithShape="1">
          <a:blip r:embed="rId4">
            <a:alphaModFix/>
          </a:blip>
          <a:srcRect b="14540" l="32897" r="25727" t="19488"/>
          <a:stretch/>
        </p:blipFill>
        <p:spPr>
          <a:xfrm>
            <a:off x="5325375" y="1987613"/>
            <a:ext cx="1389900" cy="1389900"/>
          </a:xfrm>
          <a:prstGeom prst="ellipse">
            <a:avLst/>
          </a:prstGeom>
          <a:noFill/>
          <a:ln cap="flat" cmpd="sng" w="19050">
            <a:solidFill>
              <a:schemeClr val="accent5"/>
            </a:solidFill>
            <a:prstDash val="solid"/>
            <a:round/>
            <a:headEnd len="sm" w="sm" type="none"/>
            <a:tailEnd len="sm" w="sm" type="none"/>
          </a:ln>
        </p:spPr>
      </p:pic>
      <p:pic>
        <p:nvPicPr>
          <p:cNvPr id="1557" name="Google Shape;1557;p28"/>
          <p:cNvPicPr preferRelativeResize="0"/>
          <p:nvPr/>
        </p:nvPicPr>
        <p:blipFill rotWithShape="1">
          <a:blip r:embed="rId5">
            <a:alphaModFix/>
          </a:blip>
          <a:srcRect b="50920" l="24173" r="0" t="0"/>
          <a:stretch/>
        </p:blipFill>
        <p:spPr>
          <a:xfrm>
            <a:off x="8848802" y="1967927"/>
            <a:ext cx="1389900" cy="1389900"/>
          </a:xfrm>
          <a:prstGeom prst="ellipse">
            <a:avLst/>
          </a:prstGeom>
          <a:noFill/>
          <a:ln cap="flat" cmpd="sng" w="19050">
            <a:solidFill>
              <a:schemeClr val="accent5"/>
            </a:solidFill>
            <a:prstDash val="solid"/>
            <a:round/>
            <a:headEnd len="sm" w="sm" type="none"/>
            <a:tailEnd len="sm" w="sm" type="none"/>
          </a:ln>
        </p:spPr>
      </p:pic>
      <p:grpSp>
        <p:nvGrpSpPr>
          <p:cNvPr id="1558" name="Google Shape;1558;p28"/>
          <p:cNvGrpSpPr/>
          <p:nvPr/>
        </p:nvGrpSpPr>
        <p:grpSpPr>
          <a:xfrm rot="2700000">
            <a:off x="9816087" y="689862"/>
            <a:ext cx="2088717" cy="437384"/>
            <a:chOff x="3387375" y="865247"/>
            <a:chExt cx="2088737" cy="437388"/>
          </a:xfrm>
        </p:grpSpPr>
        <p:sp>
          <p:nvSpPr>
            <p:cNvPr id="1559" name="Google Shape;1559;p28"/>
            <p:cNvSpPr/>
            <p:nvPr/>
          </p:nvSpPr>
          <p:spPr>
            <a:xfrm>
              <a:off x="3387375" y="865247"/>
              <a:ext cx="2088737" cy="437388"/>
            </a:xfrm>
            <a:custGeom>
              <a:rect b="b" l="l" r="r" t="t"/>
              <a:pathLst>
                <a:path extrusionOk="0" h="437388" w="2088737">
                  <a:moveTo>
                    <a:pt x="104966" y="8382"/>
                  </a:moveTo>
                  <a:lnTo>
                    <a:pt x="1992630" y="0"/>
                  </a:lnTo>
                  <a:lnTo>
                    <a:pt x="2087118" y="82010"/>
                  </a:lnTo>
                  <a:lnTo>
                    <a:pt x="1995964" y="156496"/>
                  </a:lnTo>
                  <a:lnTo>
                    <a:pt x="2088737" y="224980"/>
                  </a:lnTo>
                  <a:lnTo>
                    <a:pt x="1994249" y="291084"/>
                  </a:lnTo>
                  <a:lnTo>
                    <a:pt x="2085404" y="374713"/>
                  </a:lnTo>
                  <a:lnTo>
                    <a:pt x="1990916" y="435769"/>
                  </a:lnTo>
                  <a:lnTo>
                    <a:pt x="104966" y="437388"/>
                  </a:lnTo>
                  <a:lnTo>
                    <a:pt x="0" y="358902"/>
                  </a:lnTo>
                  <a:lnTo>
                    <a:pt x="106490" y="288703"/>
                  </a:lnTo>
                  <a:lnTo>
                    <a:pt x="6382" y="219456"/>
                  </a:lnTo>
                  <a:lnTo>
                    <a:pt x="106490" y="141732"/>
                  </a:lnTo>
                  <a:lnTo>
                    <a:pt x="3429" y="70580"/>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0" name="Google Shape;1560;p28"/>
            <p:cNvSpPr/>
            <p:nvPr/>
          </p:nvSpPr>
          <p:spPr>
            <a:xfrm>
              <a:off x="3499579"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1" name="Google Shape;1561;p28"/>
            <p:cNvSpPr/>
            <p:nvPr/>
          </p:nvSpPr>
          <p:spPr>
            <a:xfrm>
              <a:off x="3499579" y="1151950"/>
              <a:ext cx="95821" cy="95821"/>
            </a:xfrm>
            <a:custGeom>
              <a:rect b="b" l="l" r="r" t="t"/>
              <a:pathLst>
                <a:path extrusionOk="0" h="95821" w="95821">
                  <a:moveTo>
                    <a:pt x="0" y="47911"/>
                  </a:moveTo>
                  <a:cubicBezTo>
                    <a:pt x="0" y="21431"/>
                    <a:pt x="21431" y="0"/>
                    <a:pt x="47911" y="0"/>
                  </a:cubicBezTo>
                  <a:cubicBezTo>
                    <a:pt x="74390" y="0"/>
                    <a:pt x="95822" y="21431"/>
                    <a:pt x="95822" y="47911"/>
                  </a:cubicBezTo>
                  <a:cubicBezTo>
                    <a:pt x="95822"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2" name="Google Shape;1562;p28"/>
            <p:cNvSpPr/>
            <p:nvPr/>
          </p:nvSpPr>
          <p:spPr>
            <a:xfrm>
              <a:off x="3728941" y="1035935"/>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3" name="Google Shape;1563;p28"/>
            <p:cNvSpPr/>
            <p:nvPr/>
          </p:nvSpPr>
          <p:spPr>
            <a:xfrm>
              <a:off x="3955446"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28"/>
            <p:cNvSpPr/>
            <p:nvPr/>
          </p:nvSpPr>
          <p:spPr>
            <a:xfrm>
              <a:off x="3955446"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28"/>
            <p:cNvSpPr/>
            <p:nvPr/>
          </p:nvSpPr>
          <p:spPr>
            <a:xfrm>
              <a:off x="4184808"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6" name="Google Shape;1566;p28"/>
            <p:cNvSpPr/>
            <p:nvPr/>
          </p:nvSpPr>
          <p:spPr>
            <a:xfrm>
              <a:off x="4411312"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7" name="Google Shape;1567;p28"/>
            <p:cNvSpPr/>
            <p:nvPr/>
          </p:nvSpPr>
          <p:spPr>
            <a:xfrm>
              <a:off x="4411312"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8" name="Google Shape;1568;p28"/>
            <p:cNvSpPr/>
            <p:nvPr/>
          </p:nvSpPr>
          <p:spPr>
            <a:xfrm>
              <a:off x="4640579" y="1035935"/>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526"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9" name="Google Shape;1569;p28"/>
            <p:cNvSpPr/>
            <p:nvPr/>
          </p:nvSpPr>
          <p:spPr>
            <a:xfrm>
              <a:off x="4867179"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0" name="Google Shape;1570;p28"/>
            <p:cNvSpPr/>
            <p:nvPr/>
          </p:nvSpPr>
          <p:spPr>
            <a:xfrm>
              <a:off x="4867179"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1" name="Google Shape;1571;p28"/>
            <p:cNvSpPr/>
            <p:nvPr/>
          </p:nvSpPr>
          <p:spPr>
            <a:xfrm>
              <a:off x="5297328" y="91982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2" name="Google Shape;1572;p28"/>
            <p:cNvSpPr/>
            <p:nvPr/>
          </p:nvSpPr>
          <p:spPr>
            <a:xfrm>
              <a:off x="5297328"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3" name="Google Shape;1573;p28"/>
            <p:cNvSpPr/>
            <p:nvPr/>
          </p:nvSpPr>
          <p:spPr>
            <a:xfrm>
              <a:off x="5096446"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7" name="Shape 1577"/>
        <p:cNvGrpSpPr/>
        <p:nvPr/>
      </p:nvGrpSpPr>
      <p:grpSpPr>
        <a:xfrm>
          <a:off x="0" y="0"/>
          <a:ext cx="0" cy="0"/>
          <a:chOff x="0" y="0"/>
          <a:chExt cx="0" cy="0"/>
        </a:xfrm>
      </p:grpSpPr>
      <p:sp>
        <p:nvSpPr>
          <p:cNvPr id="1578" name="Google Shape;1578;p29"/>
          <p:cNvSpPr txBox="1"/>
          <p:nvPr>
            <p:ph type="title"/>
          </p:nvPr>
        </p:nvSpPr>
        <p:spPr>
          <a:xfrm>
            <a:off x="358575" y="1021250"/>
            <a:ext cx="114273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1579" name="Google Shape;1579;p29"/>
          <p:cNvSpPr txBox="1"/>
          <p:nvPr>
            <p:ph idx="1" type="subTitle"/>
          </p:nvPr>
        </p:nvSpPr>
        <p:spPr>
          <a:xfrm>
            <a:off x="358575" y="2584029"/>
            <a:ext cx="1997700" cy="421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1580" name="Google Shape;1580;p29"/>
          <p:cNvSpPr txBox="1"/>
          <p:nvPr>
            <p:ph idx="7" type="body"/>
          </p:nvPr>
        </p:nvSpPr>
        <p:spPr>
          <a:xfrm>
            <a:off x="2756400" y="3506654"/>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581" name="Google Shape;1581;p29"/>
          <p:cNvSpPr txBox="1"/>
          <p:nvPr>
            <p:ph idx="2" type="subTitle"/>
          </p:nvPr>
        </p:nvSpPr>
        <p:spPr>
          <a:xfrm>
            <a:off x="2718350" y="2584029"/>
            <a:ext cx="1997700" cy="421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1582" name="Google Shape;1582;p29"/>
          <p:cNvSpPr txBox="1"/>
          <p:nvPr>
            <p:ph idx="8" type="body"/>
          </p:nvPr>
        </p:nvSpPr>
        <p:spPr>
          <a:xfrm>
            <a:off x="5116175" y="3506654"/>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583" name="Google Shape;1583;p29"/>
          <p:cNvSpPr txBox="1"/>
          <p:nvPr>
            <p:ph idx="3" type="subTitle"/>
          </p:nvPr>
        </p:nvSpPr>
        <p:spPr>
          <a:xfrm>
            <a:off x="5078126" y="2584029"/>
            <a:ext cx="1997700" cy="421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1584" name="Google Shape;1584;p29"/>
          <p:cNvSpPr txBox="1"/>
          <p:nvPr>
            <p:ph idx="9" type="body"/>
          </p:nvPr>
        </p:nvSpPr>
        <p:spPr>
          <a:xfrm>
            <a:off x="7475950" y="3506654"/>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585" name="Google Shape;1585;p29"/>
          <p:cNvSpPr txBox="1"/>
          <p:nvPr>
            <p:ph idx="4" type="subTitle"/>
          </p:nvPr>
        </p:nvSpPr>
        <p:spPr>
          <a:xfrm>
            <a:off x="7437901" y="2584029"/>
            <a:ext cx="1997700" cy="421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1586" name="Google Shape;1586;p29"/>
          <p:cNvSpPr txBox="1"/>
          <p:nvPr>
            <p:ph idx="5" type="subTitle"/>
          </p:nvPr>
        </p:nvSpPr>
        <p:spPr>
          <a:xfrm>
            <a:off x="9797676" y="2584029"/>
            <a:ext cx="1997700" cy="421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1587" name="Google Shape;1587;p29"/>
          <p:cNvSpPr txBox="1"/>
          <p:nvPr>
            <p:ph idx="6" type="body"/>
          </p:nvPr>
        </p:nvSpPr>
        <p:spPr>
          <a:xfrm>
            <a:off x="396625" y="3506654"/>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588" name="Google Shape;1588;p29"/>
          <p:cNvSpPr txBox="1"/>
          <p:nvPr>
            <p:ph idx="13" type="body"/>
          </p:nvPr>
        </p:nvSpPr>
        <p:spPr>
          <a:xfrm>
            <a:off x="9835725" y="3506654"/>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grpSp>
        <p:nvGrpSpPr>
          <p:cNvPr id="1589" name="Google Shape;1589;p29"/>
          <p:cNvGrpSpPr/>
          <p:nvPr/>
        </p:nvGrpSpPr>
        <p:grpSpPr>
          <a:xfrm rot="2700000">
            <a:off x="10154562" y="970787"/>
            <a:ext cx="2088717" cy="437384"/>
            <a:chOff x="3387375" y="865247"/>
            <a:chExt cx="2088737" cy="437388"/>
          </a:xfrm>
        </p:grpSpPr>
        <p:sp>
          <p:nvSpPr>
            <p:cNvPr id="1590" name="Google Shape;1590;p29"/>
            <p:cNvSpPr/>
            <p:nvPr/>
          </p:nvSpPr>
          <p:spPr>
            <a:xfrm>
              <a:off x="3387375" y="865247"/>
              <a:ext cx="2088737" cy="437388"/>
            </a:xfrm>
            <a:custGeom>
              <a:rect b="b" l="l" r="r" t="t"/>
              <a:pathLst>
                <a:path extrusionOk="0" h="437388" w="2088737">
                  <a:moveTo>
                    <a:pt x="104966" y="8382"/>
                  </a:moveTo>
                  <a:lnTo>
                    <a:pt x="1992630" y="0"/>
                  </a:lnTo>
                  <a:lnTo>
                    <a:pt x="2087118" y="82010"/>
                  </a:lnTo>
                  <a:lnTo>
                    <a:pt x="1995964" y="156496"/>
                  </a:lnTo>
                  <a:lnTo>
                    <a:pt x="2088737" y="224980"/>
                  </a:lnTo>
                  <a:lnTo>
                    <a:pt x="1994249" y="291084"/>
                  </a:lnTo>
                  <a:lnTo>
                    <a:pt x="2085404" y="374713"/>
                  </a:lnTo>
                  <a:lnTo>
                    <a:pt x="1990916" y="435769"/>
                  </a:lnTo>
                  <a:lnTo>
                    <a:pt x="104966" y="437388"/>
                  </a:lnTo>
                  <a:lnTo>
                    <a:pt x="0" y="358902"/>
                  </a:lnTo>
                  <a:lnTo>
                    <a:pt x="106490" y="288703"/>
                  </a:lnTo>
                  <a:lnTo>
                    <a:pt x="6382" y="219456"/>
                  </a:lnTo>
                  <a:lnTo>
                    <a:pt x="106490" y="141732"/>
                  </a:lnTo>
                  <a:lnTo>
                    <a:pt x="3429" y="70580"/>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1" name="Google Shape;1591;p29"/>
            <p:cNvSpPr/>
            <p:nvPr/>
          </p:nvSpPr>
          <p:spPr>
            <a:xfrm>
              <a:off x="3499579"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2" name="Google Shape;1592;p29"/>
            <p:cNvSpPr/>
            <p:nvPr/>
          </p:nvSpPr>
          <p:spPr>
            <a:xfrm>
              <a:off x="3499579" y="1151950"/>
              <a:ext cx="95821" cy="95821"/>
            </a:xfrm>
            <a:custGeom>
              <a:rect b="b" l="l" r="r" t="t"/>
              <a:pathLst>
                <a:path extrusionOk="0" h="95821" w="95821">
                  <a:moveTo>
                    <a:pt x="0" y="47911"/>
                  </a:moveTo>
                  <a:cubicBezTo>
                    <a:pt x="0" y="21431"/>
                    <a:pt x="21431" y="0"/>
                    <a:pt x="47911" y="0"/>
                  </a:cubicBezTo>
                  <a:cubicBezTo>
                    <a:pt x="74390" y="0"/>
                    <a:pt x="95822" y="21431"/>
                    <a:pt x="95822" y="47911"/>
                  </a:cubicBezTo>
                  <a:cubicBezTo>
                    <a:pt x="95822"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3" name="Google Shape;1593;p29"/>
            <p:cNvSpPr/>
            <p:nvPr/>
          </p:nvSpPr>
          <p:spPr>
            <a:xfrm>
              <a:off x="3728941" y="1035935"/>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4" name="Google Shape;1594;p29"/>
            <p:cNvSpPr/>
            <p:nvPr/>
          </p:nvSpPr>
          <p:spPr>
            <a:xfrm>
              <a:off x="3955446"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5" name="Google Shape;1595;p29"/>
            <p:cNvSpPr/>
            <p:nvPr/>
          </p:nvSpPr>
          <p:spPr>
            <a:xfrm>
              <a:off x="3955446"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6" name="Google Shape;1596;p29"/>
            <p:cNvSpPr/>
            <p:nvPr/>
          </p:nvSpPr>
          <p:spPr>
            <a:xfrm>
              <a:off x="4184808"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7" name="Google Shape;1597;p29"/>
            <p:cNvSpPr/>
            <p:nvPr/>
          </p:nvSpPr>
          <p:spPr>
            <a:xfrm>
              <a:off x="4411312"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8" name="Google Shape;1598;p29"/>
            <p:cNvSpPr/>
            <p:nvPr/>
          </p:nvSpPr>
          <p:spPr>
            <a:xfrm>
              <a:off x="4411312"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9" name="Google Shape;1599;p29"/>
            <p:cNvSpPr/>
            <p:nvPr/>
          </p:nvSpPr>
          <p:spPr>
            <a:xfrm>
              <a:off x="4640579" y="1035935"/>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526"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0" name="Google Shape;1600;p29"/>
            <p:cNvSpPr/>
            <p:nvPr/>
          </p:nvSpPr>
          <p:spPr>
            <a:xfrm>
              <a:off x="4867179"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1" name="Google Shape;1601;p29"/>
            <p:cNvSpPr/>
            <p:nvPr/>
          </p:nvSpPr>
          <p:spPr>
            <a:xfrm>
              <a:off x="4867179"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2" name="Google Shape;1602;p29"/>
            <p:cNvSpPr/>
            <p:nvPr/>
          </p:nvSpPr>
          <p:spPr>
            <a:xfrm>
              <a:off x="5297328" y="91982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3" name="Google Shape;1603;p29"/>
            <p:cNvSpPr/>
            <p:nvPr/>
          </p:nvSpPr>
          <p:spPr>
            <a:xfrm>
              <a:off x="5297328"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4" name="Google Shape;1604;p29"/>
            <p:cNvSpPr/>
            <p:nvPr/>
          </p:nvSpPr>
          <p:spPr>
            <a:xfrm>
              <a:off x="5096446"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05" name="Google Shape;1605;p29"/>
          <p:cNvGrpSpPr/>
          <p:nvPr/>
        </p:nvGrpSpPr>
        <p:grpSpPr>
          <a:xfrm rot="-2135258">
            <a:off x="162042" y="1056280"/>
            <a:ext cx="2159036" cy="556119"/>
            <a:chOff x="2225729" y="3287904"/>
            <a:chExt cx="2158841" cy="556069"/>
          </a:xfrm>
        </p:grpSpPr>
        <p:sp>
          <p:nvSpPr>
            <p:cNvPr id="1606" name="Google Shape;1606;p29"/>
            <p:cNvSpPr/>
            <p:nvPr/>
          </p:nvSpPr>
          <p:spPr>
            <a:xfrm>
              <a:off x="2225729" y="3287904"/>
              <a:ext cx="2158841" cy="556069"/>
            </a:xfrm>
            <a:custGeom>
              <a:rect b="b" l="l" r="r" t="t"/>
              <a:pathLst>
                <a:path extrusionOk="0" h="556069" w="2158841">
                  <a:moveTo>
                    <a:pt x="0" y="8477"/>
                  </a:moveTo>
                  <a:lnTo>
                    <a:pt x="2096" y="556070"/>
                  </a:lnTo>
                  <a:lnTo>
                    <a:pt x="1254157" y="551212"/>
                  </a:lnTo>
                  <a:lnTo>
                    <a:pt x="1876425" y="548735"/>
                  </a:lnTo>
                  <a:cubicBezTo>
                    <a:pt x="1878711" y="520351"/>
                    <a:pt x="1881854" y="484727"/>
                    <a:pt x="1883093" y="474536"/>
                  </a:cubicBezTo>
                  <a:cubicBezTo>
                    <a:pt x="1892141" y="402241"/>
                    <a:pt x="1949768" y="395097"/>
                    <a:pt x="1974913" y="340424"/>
                  </a:cubicBezTo>
                  <a:cubicBezTo>
                    <a:pt x="1989392" y="308991"/>
                    <a:pt x="2003584" y="205454"/>
                    <a:pt x="2009108" y="168402"/>
                  </a:cubicBezTo>
                  <a:cubicBezTo>
                    <a:pt x="2020253" y="94488"/>
                    <a:pt x="2088547" y="114014"/>
                    <a:pt x="2124266" y="86106"/>
                  </a:cubicBezTo>
                  <a:cubicBezTo>
                    <a:pt x="2135886" y="77057"/>
                    <a:pt x="2148364" y="40767"/>
                    <a:pt x="2158842" y="0"/>
                  </a:cubicBezTo>
                  <a:lnTo>
                    <a:pt x="1201007" y="3715"/>
                  </a:lnTo>
                  <a:lnTo>
                    <a:pt x="0" y="8477"/>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7" name="Google Shape;1607;p29"/>
            <p:cNvSpPr/>
            <p:nvPr/>
          </p:nvSpPr>
          <p:spPr>
            <a:xfrm>
              <a:off x="2485286" y="3412396"/>
              <a:ext cx="307085" cy="307085"/>
            </a:xfrm>
            <a:custGeom>
              <a:rect b="b" l="l" r="r" t="t"/>
              <a:pathLst>
                <a:path extrusionOk="0" h="307085" w="307085">
                  <a:moveTo>
                    <a:pt x="0" y="307086"/>
                  </a:moveTo>
                  <a:cubicBezTo>
                    <a:pt x="0" y="307086"/>
                    <a:pt x="76962" y="230314"/>
                    <a:pt x="76962" y="153543"/>
                  </a:cubicBezTo>
                  <a:cubicBezTo>
                    <a:pt x="76962" y="76771"/>
                    <a:pt x="0" y="0"/>
                    <a:pt x="0" y="0"/>
                  </a:cubicBezTo>
                  <a:cubicBezTo>
                    <a:pt x="0" y="0"/>
                    <a:pt x="76772"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772" y="230124"/>
                    <a:pt x="0" y="307086"/>
                    <a:pt x="0" y="307086"/>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8" name="Google Shape;1608;p29"/>
            <p:cNvSpPr/>
            <p:nvPr/>
          </p:nvSpPr>
          <p:spPr>
            <a:xfrm>
              <a:off x="3011828" y="3348769"/>
              <a:ext cx="434339" cy="43434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9" name="Google Shape;1609;p29"/>
            <p:cNvSpPr/>
            <p:nvPr/>
          </p:nvSpPr>
          <p:spPr>
            <a:xfrm>
              <a:off x="3665433" y="3412396"/>
              <a:ext cx="307086" cy="307085"/>
            </a:xfrm>
            <a:custGeom>
              <a:rect b="b" l="l" r="r" t="t"/>
              <a:pathLst>
                <a:path extrusionOk="0" h="307085" w="307086">
                  <a:moveTo>
                    <a:pt x="0" y="307086"/>
                  </a:moveTo>
                  <a:cubicBezTo>
                    <a:pt x="0" y="307086"/>
                    <a:pt x="76962" y="230314"/>
                    <a:pt x="76962" y="153543"/>
                  </a:cubicBezTo>
                  <a:cubicBezTo>
                    <a:pt x="76962" y="76771"/>
                    <a:pt x="0" y="0"/>
                    <a:pt x="0" y="0"/>
                  </a:cubicBezTo>
                  <a:cubicBezTo>
                    <a:pt x="0" y="0"/>
                    <a:pt x="76771"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867" y="230124"/>
                    <a:pt x="0" y="307086"/>
                    <a:pt x="0" y="307086"/>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10" name="Google Shape;1610;p29"/>
          <p:cNvSpPr/>
          <p:nvPr/>
        </p:nvSpPr>
        <p:spPr>
          <a:xfrm>
            <a:off x="821171" y="525677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1" name="Google Shape;1611;p29"/>
          <p:cNvSpPr/>
          <p:nvPr/>
        </p:nvSpPr>
        <p:spPr>
          <a:xfrm>
            <a:off x="10255547" y="480994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2"/>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15" name="Shape 1615"/>
        <p:cNvGrpSpPr/>
        <p:nvPr/>
      </p:nvGrpSpPr>
      <p:grpSpPr>
        <a:xfrm>
          <a:off x="0" y="0"/>
          <a:ext cx="0" cy="0"/>
          <a:chOff x="0" y="0"/>
          <a:chExt cx="0" cy="0"/>
        </a:xfrm>
      </p:grpSpPr>
      <p:grpSp>
        <p:nvGrpSpPr>
          <p:cNvPr id="1616" name="Google Shape;1616;p30"/>
          <p:cNvGrpSpPr/>
          <p:nvPr/>
        </p:nvGrpSpPr>
        <p:grpSpPr>
          <a:xfrm>
            <a:off x="1437552" y="656999"/>
            <a:ext cx="2721600" cy="5544000"/>
            <a:chOff x="1020040" y="533174"/>
            <a:chExt cx="2721600" cy="5544000"/>
          </a:xfrm>
        </p:grpSpPr>
        <p:sp>
          <p:nvSpPr>
            <p:cNvPr id="1617" name="Google Shape;1617;p3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18" name="Google Shape;1618;p3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19" name="Google Shape;1619;p3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20" name="Google Shape;1620;p3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1" name="Google Shape;1621;p3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2" name="Google Shape;1622;p3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623" name="Google Shape;1623;p30"/>
          <p:cNvSpPr txBox="1"/>
          <p:nvPr>
            <p:ph type="title"/>
          </p:nvPr>
        </p:nvSpPr>
        <p:spPr>
          <a:xfrm>
            <a:off x="4480550" y="2096425"/>
            <a:ext cx="64344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1624" name="Google Shape;1624;p30"/>
          <p:cNvSpPr txBox="1"/>
          <p:nvPr>
            <p:ph idx="1" type="body"/>
          </p:nvPr>
        </p:nvSpPr>
        <p:spPr>
          <a:xfrm>
            <a:off x="4480665" y="3478075"/>
            <a:ext cx="64344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1625" name="Google Shape;1625;p30"/>
          <p:cNvSpPr/>
          <p:nvPr/>
        </p:nvSpPr>
        <p:spPr>
          <a:xfrm>
            <a:off x="821171" y="525677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6" name="Google Shape;1626;p30"/>
          <p:cNvSpPr/>
          <p:nvPr/>
        </p:nvSpPr>
        <p:spPr>
          <a:xfrm>
            <a:off x="10255547" y="480994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27" name="Google Shape;1627;p30"/>
          <p:cNvGrpSpPr/>
          <p:nvPr/>
        </p:nvGrpSpPr>
        <p:grpSpPr>
          <a:xfrm rot="-326730">
            <a:off x="5647065" y="755130"/>
            <a:ext cx="2088764" cy="437394"/>
            <a:chOff x="3387375" y="865247"/>
            <a:chExt cx="2088737" cy="437388"/>
          </a:xfrm>
        </p:grpSpPr>
        <p:sp>
          <p:nvSpPr>
            <p:cNvPr id="1628" name="Google Shape;1628;p30"/>
            <p:cNvSpPr/>
            <p:nvPr/>
          </p:nvSpPr>
          <p:spPr>
            <a:xfrm>
              <a:off x="3387375" y="865247"/>
              <a:ext cx="2088737" cy="437388"/>
            </a:xfrm>
            <a:custGeom>
              <a:rect b="b" l="l" r="r" t="t"/>
              <a:pathLst>
                <a:path extrusionOk="0" h="437388" w="2088737">
                  <a:moveTo>
                    <a:pt x="104966" y="8382"/>
                  </a:moveTo>
                  <a:lnTo>
                    <a:pt x="1992630" y="0"/>
                  </a:lnTo>
                  <a:lnTo>
                    <a:pt x="2087118" y="82010"/>
                  </a:lnTo>
                  <a:lnTo>
                    <a:pt x="1995964" y="156496"/>
                  </a:lnTo>
                  <a:lnTo>
                    <a:pt x="2088737" y="224980"/>
                  </a:lnTo>
                  <a:lnTo>
                    <a:pt x="1994249" y="291084"/>
                  </a:lnTo>
                  <a:lnTo>
                    <a:pt x="2085404" y="374713"/>
                  </a:lnTo>
                  <a:lnTo>
                    <a:pt x="1990916" y="435769"/>
                  </a:lnTo>
                  <a:lnTo>
                    <a:pt x="104966" y="437388"/>
                  </a:lnTo>
                  <a:lnTo>
                    <a:pt x="0" y="358902"/>
                  </a:lnTo>
                  <a:lnTo>
                    <a:pt x="106490" y="288703"/>
                  </a:lnTo>
                  <a:lnTo>
                    <a:pt x="6382" y="219456"/>
                  </a:lnTo>
                  <a:lnTo>
                    <a:pt x="106490" y="141732"/>
                  </a:lnTo>
                  <a:lnTo>
                    <a:pt x="3429" y="70580"/>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9" name="Google Shape;1629;p30"/>
            <p:cNvSpPr/>
            <p:nvPr/>
          </p:nvSpPr>
          <p:spPr>
            <a:xfrm>
              <a:off x="3499579"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30"/>
            <p:cNvSpPr/>
            <p:nvPr/>
          </p:nvSpPr>
          <p:spPr>
            <a:xfrm>
              <a:off x="3499579" y="1151950"/>
              <a:ext cx="95821" cy="95821"/>
            </a:xfrm>
            <a:custGeom>
              <a:rect b="b" l="l" r="r" t="t"/>
              <a:pathLst>
                <a:path extrusionOk="0" h="95821" w="95821">
                  <a:moveTo>
                    <a:pt x="0" y="47911"/>
                  </a:moveTo>
                  <a:cubicBezTo>
                    <a:pt x="0" y="21431"/>
                    <a:pt x="21431" y="0"/>
                    <a:pt x="47911" y="0"/>
                  </a:cubicBezTo>
                  <a:cubicBezTo>
                    <a:pt x="74390" y="0"/>
                    <a:pt x="95822" y="21431"/>
                    <a:pt x="95822" y="47911"/>
                  </a:cubicBezTo>
                  <a:cubicBezTo>
                    <a:pt x="95822"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1" name="Google Shape;1631;p30"/>
            <p:cNvSpPr/>
            <p:nvPr/>
          </p:nvSpPr>
          <p:spPr>
            <a:xfrm>
              <a:off x="3728941" y="1035935"/>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2" name="Google Shape;1632;p30"/>
            <p:cNvSpPr/>
            <p:nvPr/>
          </p:nvSpPr>
          <p:spPr>
            <a:xfrm>
              <a:off x="3955446"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3" name="Google Shape;1633;p30"/>
            <p:cNvSpPr/>
            <p:nvPr/>
          </p:nvSpPr>
          <p:spPr>
            <a:xfrm>
              <a:off x="3955446"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30"/>
            <p:cNvSpPr/>
            <p:nvPr/>
          </p:nvSpPr>
          <p:spPr>
            <a:xfrm>
              <a:off x="4184808"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5" name="Google Shape;1635;p30"/>
            <p:cNvSpPr/>
            <p:nvPr/>
          </p:nvSpPr>
          <p:spPr>
            <a:xfrm>
              <a:off x="4411312" y="919826"/>
              <a:ext cx="95821" cy="95821"/>
            </a:xfrm>
            <a:custGeom>
              <a:rect b="b" l="l" r="r" t="t"/>
              <a:pathLst>
                <a:path extrusionOk="0" h="95821" w="95821">
                  <a:moveTo>
                    <a:pt x="95821" y="47911"/>
                  </a:moveTo>
                  <a:cubicBezTo>
                    <a:pt x="95821" y="74371"/>
                    <a:pt x="74371" y="95822"/>
                    <a:pt x="47911" y="95822"/>
                  </a:cubicBezTo>
                  <a:cubicBezTo>
                    <a:pt x="21450" y="95822"/>
                    <a:pt x="0" y="74371"/>
                    <a:pt x="0" y="47911"/>
                  </a:cubicBezTo>
                  <a:cubicBezTo>
                    <a:pt x="0" y="21451"/>
                    <a:pt x="21450" y="0"/>
                    <a:pt x="47911" y="0"/>
                  </a:cubicBezTo>
                  <a:cubicBezTo>
                    <a:pt x="74371" y="0"/>
                    <a:pt x="95821" y="21451"/>
                    <a:pt x="95821"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6" name="Google Shape;1636;p30"/>
            <p:cNvSpPr/>
            <p:nvPr/>
          </p:nvSpPr>
          <p:spPr>
            <a:xfrm>
              <a:off x="4411312"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7" name="Google Shape;1637;p30"/>
            <p:cNvSpPr/>
            <p:nvPr/>
          </p:nvSpPr>
          <p:spPr>
            <a:xfrm>
              <a:off x="4640579" y="1035935"/>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526"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8" name="Google Shape;1638;p30"/>
            <p:cNvSpPr/>
            <p:nvPr/>
          </p:nvSpPr>
          <p:spPr>
            <a:xfrm>
              <a:off x="4867179" y="92020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295"/>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9" name="Google Shape;1639;p30"/>
            <p:cNvSpPr/>
            <p:nvPr/>
          </p:nvSpPr>
          <p:spPr>
            <a:xfrm>
              <a:off x="4867179" y="115223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0" name="Google Shape;1640;p30"/>
            <p:cNvSpPr/>
            <p:nvPr/>
          </p:nvSpPr>
          <p:spPr>
            <a:xfrm>
              <a:off x="5297328" y="919826"/>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1" name="Google Shape;1641;p30"/>
            <p:cNvSpPr/>
            <p:nvPr/>
          </p:nvSpPr>
          <p:spPr>
            <a:xfrm>
              <a:off x="5297328" y="1151950"/>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2" name="Google Shape;1642;p30"/>
            <p:cNvSpPr/>
            <p:nvPr/>
          </p:nvSpPr>
          <p:spPr>
            <a:xfrm>
              <a:off x="5096446" y="1036221"/>
              <a:ext cx="95821" cy="95821"/>
            </a:xfrm>
            <a:custGeom>
              <a:rect b="b" l="l" r="r" t="t"/>
              <a:pathLst>
                <a:path extrusionOk="0" h="95821" w="95821">
                  <a:moveTo>
                    <a:pt x="0" y="47911"/>
                  </a:moveTo>
                  <a:cubicBezTo>
                    <a:pt x="0" y="21431"/>
                    <a:pt x="21431" y="0"/>
                    <a:pt x="47911" y="0"/>
                  </a:cubicBezTo>
                  <a:cubicBezTo>
                    <a:pt x="74390" y="0"/>
                    <a:pt x="95821" y="21431"/>
                    <a:pt x="95821" y="47911"/>
                  </a:cubicBezTo>
                  <a:cubicBezTo>
                    <a:pt x="95821" y="74390"/>
                    <a:pt x="74390" y="95821"/>
                    <a:pt x="47911" y="95821"/>
                  </a:cubicBezTo>
                  <a:cubicBezTo>
                    <a:pt x="21431" y="95821"/>
                    <a:pt x="0" y="74390"/>
                    <a:pt x="0" y="4791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46" name="Shape 1646"/>
        <p:cNvGrpSpPr/>
        <p:nvPr/>
      </p:nvGrpSpPr>
      <p:grpSpPr>
        <a:xfrm>
          <a:off x="0" y="0"/>
          <a:ext cx="0" cy="0"/>
          <a:chOff x="0" y="0"/>
          <a:chExt cx="0" cy="0"/>
        </a:xfrm>
      </p:grpSpPr>
      <p:grpSp>
        <p:nvGrpSpPr>
          <p:cNvPr id="1647" name="Google Shape;1647;p31"/>
          <p:cNvGrpSpPr/>
          <p:nvPr/>
        </p:nvGrpSpPr>
        <p:grpSpPr>
          <a:xfrm rot="5400000">
            <a:off x="5899790" y="1376119"/>
            <a:ext cx="5778042" cy="3955122"/>
            <a:chOff x="2345366" y="140711"/>
            <a:chExt cx="6483441" cy="4437974"/>
          </a:xfrm>
        </p:grpSpPr>
        <p:sp>
          <p:nvSpPr>
            <p:cNvPr id="1648" name="Google Shape;1648;p3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49" name="Google Shape;1649;p31"/>
            <p:cNvGrpSpPr/>
            <p:nvPr/>
          </p:nvGrpSpPr>
          <p:grpSpPr>
            <a:xfrm>
              <a:off x="2345366" y="140711"/>
              <a:ext cx="6483441" cy="4437974"/>
              <a:chOff x="390725" y="192901"/>
              <a:chExt cx="9367780" cy="6412330"/>
            </a:xfrm>
          </p:grpSpPr>
          <p:sp>
            <p:nvSpPr>
              <p:cNvPr id="1650" name="Google Shape;1650;p3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651" name="Google Shape;1651;p31"/>
              <p:cNvGrpSpPr/>
              <p:nvPr/>
            </p:nvGrpSpPr>
            <p:grpSpPr>
              <a:xfrm>
                <a:off x="9036100" y="3183177"/>
                <a:ext cx="492960" cy="492960"/>
                <a:chOff x="9132580" y="3159701"/>
                <a:chExt cx="371233" cy="371233"/>
              </a:xfrm>
            </p:grpSpPr>
            <p:sp>
              <p:nvSpPr>
                <p:cNvPr id="1652" name="Google Shape;1652;p3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53" name="Google Shape;1653;p3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54" name="Google Shape;1654;p3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655" name="Google Shape;1655;p31"/>
              <p:cNvGrpSpPr/>
              <p:nvPr/>
            </p:nvGrpSpPr>
            <p:grpSpPr>
              <a:xfrm>
                <a:off x="390725" y="192901"/>
                <a:ext cx="9367780" cy="6412330"/>
                <a:chOff x="1194635" y="234866"/>
                <a:chExt cx="9244824" cy="6489556"/>
              </a:xfrm>
            </p:grpSpPr>
            <p:sp>
              <p:nvSpPr>
                <p:cNvPr id="1656" name="Google Shape;1656;p3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57" name="Google Shape;1657;p3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58" name="Google Shape;1658;p3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59" name="Google Shape;1659;p3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0" name="Google Shape;1660;p3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1" name="Google Shape;1661;p3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2" name="Google Shape;1662;p3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3" name="Google Shape;1663;p3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4" name="Google Shape;1664;p3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5" name="Google Shape;1665;p3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6" name="Google Shape;1666;p3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7" name="Google Shape;1667;p3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8" name="Google Shape;1668;p3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9" name="Google Shape;1669;p3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0" name="Google Shape;1670;p3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1" name="Google Shape;1671;p3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2" name="Google Shape;1672;p3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673" name="Google Shape;1673;p3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74" name="Google Shape;1674;p3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675" name="Google Shape;1675;p31"/>
          <p:cNvSpPr txBox="1"/>
          <p:nvPr>
            <p:ph type="title"/>
          </p:nvPr>
        </p:nvSpPr>
        <p:spPr>
          <a:xfrm>
            <a:off x="876425" y="1981100"/>
            <a:ext cx="5700300" cy="1264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1676" name="Google Shape;1676;p31"/>
          <p:cNvSpPr txBox="1"/>
          <p:nvPr>
            <p:ph idx="1" type="body"/>
          </p:nvPr>
        </p:nvSpPr>
        <p:spPr>
          <a:xfrm>
            <a:off x="876527" y="3438950"/>
            <a:ext cx="57003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1677" name="Google Shape;1677;p31"/>
          <p:cNvSpPr/>
          <p:nvPr/>
        </p:nvSpPr>
        <p:spPr>
          <a:xfrm>
            <a:off x="5228746" y="5179853"/>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8" name="Google Shape;1678;p31"/>
          <p:cNvSpPr/>
          <p:nvPr/>
        </p:nvSpPr>
        <p:spPr>
          <a:xfrm>
            <a:off x="9909397" y="32544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79" name="Google Shape;1679;p31"/>
          <p:cNvGrpSpPr/>
          <p:nvPr/>
        </p:nvGrpSpPr>
        <p:grpSpPr>
          <a:xfrm rot="-2558675">
            <a:off x="1582481" y="5201678"/>
            <a:ext cx="1593050" cy="1566939"/>
            <a:chOff x="10354423" y="92326"/>
            <a:chExt cx="1601914" cy="1575434"/>
          </a:xfrm>
        </p:grpSpPr>
        <p:sp>
          <p:nvSpPr>
            <p:cNvPr id="1680" name="Google Shape;1680;p31"/>
            <p:cNvSpPr/>
            <p:nvPr/>
          </p:nvSpPr>
          <p:spPr>
            <a:xfrm>
              <a:off x="10354423" y="92326"/>
              <a:ext cx="1601914" cy="1575434"/>
            </a:xfrm>
            <a:custGeom>
              <a:rect b="b" l="l" r="r" t="t"/>
              <a:pathLst>
                <a:path extrusionOk="0" h="1575434" w="1601914">
                  <a:moveTo>
                    <a:pt x="436531" y="26289"/>
                  </a:moveTo>
                  <a:lnTo>
                    <a:pt x="1343692" y="915638"/>
                  </a:lnTo>
                  <a:lnTo>
                    <a:pt x="1570768" y="1138333"/>
                  </a:lnTo>
                  <a:lnTo>
                    <a:pt x="1601914" y="1300067"/>
                  </a:lnTo>
                  <a:lnTo>
                    <a:pt x="1434751" y="1276922"/>
                  </a:lnTo>
                  <a:lnTo>
                    <a:pt x="1465802" y="1438751"/>
                  </a:lnTo>
                  <a:lnTo>
                    <a:pt x="1299972" y="1414272"/>
                  </a:lnTo>
                  <a:lnTo>
                    <a:pt x="1331690" y="1575435"/>
                  </a:lnTo>
                  <a:lnTo>
                    <a:pt x="1163479" y="1553432"/>
                  </a:lnTo>
                  <a:lnTo>
                    <a:pt x="33719" y="445865"/>
                  </a:lnTo>
                  <a:lnTo>
                    <a:pt x="0" y="277749"/>
                  </a:lnTo>
                  <a:lnTo>
                    <a:pt x="165449" y="302609"/>
                  </a:lnTo>
                  <a:lnTo>
                    <a:pt x="131826" y="143351"/>
                  </a:lnTo>
                  <a:lnTo>
                    <a:pt x="298228" y="167259"/>
                  </a:lnTo>
                  <a:lnTo>
                    <a:pt x="272510" y="0"/>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81" name="Google Shape;1681;p31"/>
            <p:cNvGrpSpPr/>
            <p:nvPr/>
          </p:nvGrpSpPr>
          <p:grpSpPr>
            <a:xfrm>
              <a:off x="10369092" y="110424"/>
              <a:ext cx="1412367" cy="1542002"/>
              <a:chOff x="10369092" y="110424"/>
              <a:chExt cx="1412367" cy="1542002"/>
            </a:xfrm>
          </p:grpSpPr>
          <p:sp>
            <p:nvSpPr>
              <p:cNvPr id="1682" name="Google Shape;1682;p31"/>
              <p:cNvSpPr/>
              <p:nvPr/>
            </p:nvSpPr>
            <p:spPr>
              <a:xfrm>
                <a:off x="10369092" y="373600"/>
                <a:ext cx="67151" cy="199834"/>
              </a:xfrm>
              <a:custGeom>
                <a:rect b="b" l="l" r="r" t="t"/>
                <a:pathLst>
                  <a:path extrusionOk="0" h="199834" w="67151">
                    <a:moveTo>
                      <a:pt x="67151" y="7906"/>
                    </a:moveTo>
                    <a:lnTo>
                      <a:pt x="4476" y="0"/>
                    </a:lnTo>
                    <a:lnTo>
                      <a:pt x="0" y="69628"/>
                    </a:lnTo>
                    <a:lnTo>
                      <a:pt x="18859" y="164687"/>
                    </a:lnTo>
                    <a:lnTo>
                      <a:pt x="54769" y="199835"/>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3" name="Google Shape;1683;p31"/>
              <p:cNvSpPr/>
              <p:nvPr/>
            </p:nvSpPr>
            <p:spPr>
              <a:xfrm>
                <a:off x="10854296" y="230058"/>
                <a:ext cx="109918" cy="824769"/>
              </a:xfrm>
              <a:custGeom>
                <a:rect b="b" l="l" r="r" t="t"/>
                <a:pathLst>
                  <a:path extrusionOk="0" h="824769" w="109918">
                    <a:moveTo>
                      <a:pt x="49339" y="0"/>
                    </a:moveTo>
                    <a:lnTo>
                      <a:pt x="0" y="765429"/>
                    </a:lnTo>
                    <a:lnTo>
                      <a:pt x="60579" y="824770"/>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4" name="Google Shape;1684;p31"/>
              <p:cNvSpPr/>
              <p:nvPr/>
            </p:nvSpPr>
            <p:spPr>
              <a:xfrm>
                <a:off x="11507901" y="870900"/>
                <a:ext cx="109918" cy="781526"/>
              </a:xfrm>
              <a:custGeom>
                <a:rect b="b" l="l" r="r" t="t"/>
                <a:pathLst>
                  <a:path extrusionOk="0" h="781526" w="109918">
                    <a:moveTo>
                      <a:pt x="49339" y="0"/>
                    </a:moveTo>
                    <a:lnTo>
                      <a:pt x="0" y="765334"/>
                    </a:lnTo>
                    <a:lnTo>
                      <a:pt x="10096" y="775240"/>
                    </a:lnTo>
                    <a:lnTo>
                      <a:pt x="63341" y="781526"/>
                    </a:lnTo>
                    <a:lnTo>
                      <a:pt x="109918"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5" name="Google Shape;1685;p31"/>
              <p:cNvSpPr/>
              <p:nvPr/>
            </p:nvSpPr>
            <p:spPr>
              <a:xfrm>
                <a:off x="10526921" y="246155"/>
                <a:ext cx="91535" cy="487679"/>
              </a:xfrm>
              <a:custGeom>
                <a:rect b="b" l="l" r="r" t="t"/>
                <a:pathLst>
                  <a:path extrusionOk="0" h="487679" w="91535">
                    <a:moveTo>
                      <a:pt x="91536" y="7906"/>
                    </a:moveTo>
                    <a:lnTo>
                      <a:pt x="28861" y="0"/>
                    </a:lnTo>
                    <a:lnTo>
                      <a:pt x="0" y="428339"/>
                    </a:lnTo>
                    <a:lnTo>
                      <a:pt x="60579" y="48768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6" name="Google Shape;1686;p31"/>
              <p:cNvSpPr/>
              <p:nvPr/>
            </p:nvSpPr>
            <p:spPr>
              <a:xfrm>
                <a:off x="11017935" y="390554"/>
                <a:ext cx="108870" cy="823626"/>
              </a:xfrm>
              <a:custGeom>
                <a:rect b="b" l="l" r="r" t="t"/>
                <a:pathLst>
                  <a:path extrusionOk="0" h="823626" w="108870">
                    <a:moveTo>
                      <a:pt x="49435" y="0"/>
                    </a:moveTo>
                    <a:lnTo>
                      <a:pt x="0" y="765334"/>
                    </a:lnTo>
                    <a:lnTo>
                      <a:pt x="59436" y="823627"/>
                    </a:lnTo>
                    <a:lnTo>
                      <a:pt x="108871"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7" name="Google Shape;1687;p31"/>
              <p:cNvSpPr/>
              <p:nvPr/>
            </p:nvSpPr>
            <p:spPr>
              <a:xfrm>
                <a:off x="11691067" y="1031301"/>
                <a:ext cx="90392" cy="491204"/>
              </a:xfrm>
              <a:custGeom>
                <a:rect b="b" l="l" r="r" t="t"/>
                <a:pathLst>
                  <a:path extrusionOk="0" h="491204" w="90392">
                    <a:moveTo>
                      <a:pt x="29813" y="0"/>
                    </a:moveTo>
                    <a:lnTo>
                      <a:pt x="0" y="481013"/>
                    </a:lnTo>
                    <a:lnTo>
                      <a:pt x="5905" y="481679"/>
                    </a:lnTo>
                    <a:lnTo>
                      <a:pt x="62579" y="491204"/>
                    </a:lnTo>
                    <a:lnTo>
                      <a:pt x="90392" y="593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8" name="Google Shape;1688;p31"/>
              <p:cNvSpPr/>
              <p:nvPr/>
            </p:nvSpPr>
            <p:spPr>
              <a:xfrm>
                <a:off x="10690656" y="110424"/>
                <a:ext cx="109918" cy="783907"/>
              </a:xfrm>
              <a:custGeom>
                <a:rect b="b" l="l" r="r" t="t"/>
                <a:pathLst>
                  <a:path extrusionOk="0" h="783907" w="109918">
                    <a:moveTo>
                      <a:pt x="99822" y="8668"/>
                    </a:moveTo>
                    <a:lnTo>
                      <a:pt x="46673" y="0"/>
                    </a:lnTo>
                    <a:lnTo>
                      <a:pt x="0" y="724567"/>
                    </a:lnTo>
                    <a:lnTo>
                      <a:pt x="60484" y="783907"/>
                    </a:lnTo>
                    <a:lnTo>
                      <a:pt x="109919" y="1857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9" name="Google Shape;1689;p31"/>
              <p:cNvSpPr/>
              <p:nvPr/>
            </p:nvSpPr>
            <p:spPr>
              <a:xfrm>
                <a:off x="11345309" y="711451"/>
                <a:ext cx="108775" cy="823626"/>
              </a:xfrm>
              <a:custGeom>
                <a:rect b="b" l="l" r="r" t="t"/>
                <a:pathLst>
                  <a:path extrusionOk="0" h="823626" w="108775">
                    <a:moveTo>
                      <a:pt x="49435" y="0"/>
                    </a:moveTo>
                    <a:lnTo>
                      <a:pt x="0" y="765429"/>
                    </a:lnTo>
                    <a:lnTo>
                      <a:pt x="59436" y="823627"/>
                    </a:lnTo>
                    <a:lnTo>
                      <a:pt x="108775" y="5829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0" name="Google Shape;1690;p31"/>
              <p:cNvSpPr/>
              <p:nvPr/>
            </p:nvSpPr>
            <p:spPr>
              <a:xfrm>
                <a:off x="11181670" y="551051"/>
                <a:ext cx="108775" cy="823626"/>
              </a:xfrm>
              <a:custGeom>
                <a:rect b="b" l="l" r="r" t="t"/>
                <a:pathLst>
                  <a:path extrusionOk="0" h="823626" w="108775">
                    <a:moveTo>
                      <a:pt x="49339" y="0"/>
                    </a:moveTo>
                    <a:lnTo>
                      <a:pt x="0" y="765334"/>
                    </a:lnTo>
                    <a:lnTo>
                      <a:pt x="59436" y="823627"/>
                    </a:lnTo>
                    <a:lnTo>
                      <a:pt x="108775" y="58198"/>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3"/>
        </a:solidFill>
      </p:bgPr>
    </p:bg>
    <p:spTree>
      <p:nvGrpSpPr>
        <p:cNvPr id="1694" name="Shape 1694"/>
        <p:cNvGrpSpPr/>
        <p:nvPr/>
      </p:nvGrpSpPr>
      <p:grpSpPr>
        <a:xfrm>
          <a:off x="0" y="0"/>
          <a:ext cx="0" cy="0"/>
          <a:chOff x="0" y="0"/>
          <a:chExt cx="0" cy="0"/>
        </a:xfrm>
      </p:grpSpPr>
      <p:sp>
        <p:nvSpPr>
          <p:cNvPr id="1695" name="Google Shape;1695;p32"/>
          <p:cNvSpPr/>
          <p:nvPr/>
        </p:nvSpPr>
        <p:spPr>
          <a:xfrm rot="1178">
            <a:off x="2565300" y="4972638"/>
            <a:ext cx="2626800" cy="636900"/>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6" name="Google Shape;1696;p32"/>
          <p:cNvSpPr txBox="1"/>
          <p:nvPr>
            <p:ph type="title"/>
          </p:nvPr>
        </p:nvSpPr>
        <p:spPr>
          <a:xfrm>
            <a:off x="2565200" y="1949375"/>
            <a:ext cx="5626800" cy="896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000"/>
              <a:t>THANK YOU!</a:t>
            </a:r>
            <a:endParaRPr sz="6000"/>
          </a:p>
        </p:txBody>
      </p:sp>
      <p:sp>
        <p:nvSpPr>
          <p:cNvPr id="1697" name="Google Shape;1697;p32"/>
          <p:cNvSpPr/>
          <p:nvPr/>
        </p:nvSpPr>
        <p:spPr>
          <a:xfrm>
            <a:off x="3772665" y="50947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698" name="Google Shape;1698;p32"/>
          <p:cNvGrpSpPr/>
          <p:nvPr/>
        </p:nvGrpSpPr>
        <p:grpSpPr>
          <a:xfrm>
            <a:off x="4305768" y="5085139"/>
            <a:ext cx="411849" cy="411917"/>
            <a:chOff x="5162200" y="4097750"/>
            <a:chExt cx="338385" cy="338414"/>
          </a:xfrm>
        </p:grpSpPr>
        <p:sp>
          <p:nvSpPr>
            <p:cNvPr id="1699" name="Google Shape;1699;p3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0" name="Google Shape;1700;p3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1" name="Google Shape;1701;p3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02" name="Google Shape;1702;p32"/>
          <p:cNvSpPr/>
          <p:nvPr/>
        </p:nvSpPr>
        <p:spPr>
          <a:xfrm>
            <a:off x="3039775" y="51361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3" name="Google Shape;1703;p32"/>
          <p:cNvSpPr txBox="1"/>
          <p:nvPr>
            <p:ph idx="1" type="body"/>
          </p:nvPr>
        </p:nvSpPr>
        <p:spPr>
          <a:xfrm>
            <a:off x="2565300" y="3007400"/>
            <a:ext cx="5581500" cy="1802400"/>
          </a:xfrm>
          <a:prstGeom prst="rect">
            <a:avLst/>
          </a:prstGeom>
        </p:spPr>
        <p:txBody>
          <a:bodyPr anchorCtr="0" anchor="t" bIns="121900" lIns="121900" spcFirstLastPara="1" rIns="121900" wrap="square" tIns="121900">
            <a:noAutofit/>
          </a:bodyPr>
          <a:lstStyle/>
          <a:p>
            <a:pPr indent="0" lvl="0" marL="0" rtl="0" algn="l">
              <a:lnSpc>
                <a:spcPct val="100000"/>
              </a:lnSpc>
              <a:spcBef>
                <a:spcPts val="0"/>
              </a:spcBef>
              <a:spcAft>
                <a:spcPts val="0"/>
              </a:spcAft>
              <a:buNone/>
            </a:pPr>
            <a:r>
              <a:rPr b="1" lang="en"/>
              <a:t>Do you have any questions?</a:t>
            </a:r>
            <a:endParaRPr b="1"/>
          </a:p>
          <a:p>
            <a:pPr indent="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rPr lang="en"/>
              <a:t>hello@mail.com</a:t>
            </a:r>
            <a:endParaRPr/>
          </a:p>
          <a:p>
            <a:pPr indent="0" lvl="0" marL="0" rtl="0" algn="l">
              <a:lnSpc>
                <a:spcPct val="100000"/>
              </a:lnSpc>
              <a:spcBef>
                <a:spcPts val="0"/>
              </a:spcBef>
              <a:spcAft>
                <a:spcPts val="0"/>
              </a:spcAft>
              <a:buNone/>
            </a:pPr>
            <a:r>
              <a:rPr lang="en"/>
              <a:t>555-111-222</a:t>
            </a:r>
            <a:endParaRPr/>
          </a:p>
          <a:p>
            <a:pPr indent="0" lvl="0" marL="0" rtl="0" algn="l">
              <a:lnSpc>
                <a:spcPct val="100000"/>
              </a:lnSpc>
              <a:spcBef>
                <a:spcPts val="0"/>
              </a:spcBef>
              <a:spcAft>
                <a:spcPts val="0"/>
              </a:spcAft>
              <a:buNone/>
            </a:pPr>
            <a:r>
              <a:rPr lang="en"/>
              <a:t>mydomain.com</a:t>
            </a:r>
            <a:endParaRPr/>
          </a:p>
          <a:p>
            <a:pPr indent="0" lvl="0" marL="0" rtl="0" algn="l">
              <a:lnSpc>
                <a:spcPct val="100000"/>
              </a:lnSpc>
              <a:spcBef>
                <a:spcPts val="0"/>
              </a:spcBef>
              <a:spcAft>
                <a:spcPts val="0"/>
              </a:spcAft>
              <a:buNone/>
            </a:pPr>
            <a:r>
              <a:t/>
            </a:r>
            <a:endParaRPr/>
          </a:p>
        </p:txBody>
      </p:sp>
      <p:sp>
        <p:nvSpPr>
          <p:cNvPr id="1704" name="Google Shape;1704;p32"/>
          <p:cNvSpPr/>
          <p:nvPr/>
        </p:nvSpPr>
        <p:spPr>
          <a:xfrm>
            <a:off x="821171" y="525677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5" name="Google Shape;1705;p32"/>
          <p:cNvSpPr/>
          <p:nvPr/>
        </p:nvSpPr>
        <p:spPr>
          <a:xfrm>
            <a:off x="10255547" y="480994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2"/>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06" name="Google Shape;1706;p32"/>
          <p:cNvGrpSpPr/>
          <p:nvPr/>
        </p:nvGrpSpPr>
        <p:grpSpPr>
          <a:xfrm rot="-2135258">
            <a:off x="1023567" y="910130"/>
            <a:ext cx="2159036" cy="556119"/>
            <a:chOff x="2225729" y="3287904"/>
            <a:chExt cx="2158841" cy="556069"/>
          </a:xfrm>
        </p:grpSpPr>
        <p:sp>
          <p:nvSpPr>
            <p:cNvPr id="1707" name="Google Shape;1707;p32"/>
            <p:cNvSpPr/>
            <p:nvPr/>
          </p:nvSpPr>
          <p:spPr>
            <a:xfrm>
              <a:off x="2225729" y="3287904"/>
              <a:ext cx="2158841" cy="556069"/>
            </a:xfrm>
            <a:custGeom>
              <a:rect b="b" l="l" r="r" t="t"/>
              <a:pathLst>
                <a:path extrusionOk="0" h="556069" w="2158841">
                  <a:moveTo>
                    <a:pt x="0" y="8477"/>
                  </a:moveTo>
                  <a:lnTo>
                    <a:pt x="2096" y="556070"/>
                  </a:lnTo>
                  <a:lnTo>
                    <a:pt x="1254157" y="551212"/>
                  </a:lnTo>
                  <a:lnTo>
                    <a:pt x="1876425" y="548735"/>
                  </a:lnTo>
                  <a:cubicBezTo>
                    <a:pt x="1878711" y="520351"/>
                    <a:pt x="1881854" y="484727"/>
                    <a:pt x="1883093" y="474536"/>
                  </a:cubicBezTo>
                  <a:cubicBezTo>
                    <a:pt x="1892141" y="402241"/>
                    <a:pt x="1949768" y="395097"/>
                    <a:pt x="1974913" y="340424"/>
                  </a:cubicBezTo>
                  <a:cubicBezTo>
                    <a:pt x="1989392" y="308991"/>
                    <a:pt x="2003584" y="205454"/>
                    <a:pt x="2009108" y="168402"/>
                  </a:cubicBezTo>
                  <a:cubicBezTo>
                    <a:pt x="2020253" y="94488"/>
                    <a:pt x="2088547" y="114014"/>
                    <a:pt x="2124266" y="86106"/>
                  </a:cubicBezTo>
                  <a:cubicBezTo>
                    <a:pt x="2135886" y="77057"/>
                    <a:pt x="2148364" y="40767"/>
                    <a:pt x="2158842" y="0"/>
                  </a:cubicBezTo>
                  <a:lnTo>
                    <a:pt x="1201007" y="3715"/>
                  </a:lnTo>
                  <a:lnTo>
                    <a:pt x="0" y="8477"/>
                  </a:ln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8" name="Google Shape;1708;p32"/>
            <p:cNvSpPr/>
            <p:nvPr/>
          </p:nvSpPr>
          <p:spPr>
            <a:xfrm>
              <a:off x="2485286" y="3412396"/>
              <a:ext cx="307085" cy="307085"/>
            </a:xfrm>
            <a:custGeom>
              <a:rect b="b" l="l" r="r" t="t"/>
              <a:pathLst>
                <a:path extrusionOk="0" h="307085" w="307085">
                  <a:moveTo>
                    <a:pt x="0" y="307086"/>
                  </a:moveTo>
                  <a:cubicBezTo>
                    <a:pt x="0" y="307086"/>
                    <a:pt x="76962" y="230314"/>
                    <a:pt x="76962" y="153543"/>
                  </a:cubicBezTo>
                  <a:cubicBezTo>
                    <a:pt x="76962" y="76771"/>
                    <a:pt x="0" y="0"/>
                    <a:pt x="0" y="0"/>
                  </a:cubicBezTo>
                  <a:cubicBezTo>
                    <a:pt x="0" y="0"/>
                    <a:pt x="76772"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772" y="230124"/>
                    <a:pt x="0" y="307086"/>
                    <a:pt x="0" y="307086"/>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9" name="Google Shape;1709;p32"/>
            <p:cNvSpPr/>
            <p:nvPr/>
          </p:nvSpPr>
          <p:spPr>
            <a:xfrm>
              <a:off x="3011828" y="3348769"/>
              <a:ext cx="434339" cy="43434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0" name="Google Shape;1710;p32"/>
            <p:cNvSpPr/>
            <p:nvPr/>
          </p:nvSpPr>
          <p:spPr>
            <a:xfrm>
              <a:off x="3665433" y="3412396"/>
              <a:ext cx="307086" cy="307085"/>
            </a:xfrm>
            <a:custGeom>
              <a:rect b="b" l="l" r="r" t="t"/>
              <a:pathLst>
                <a:path extrusionOk="0" h="307085" w="307086">
                  <a:moveTo>
                    <a:pt x="0" y="307086"/>
                  </a:moveTo>
                  <a:cubicBezTo>
                    <a:pt x="0" y="307086"/>
                    <a:pt x="76962" y="230314"/>
                    <a:pt x="76962" y="153543"/>
                  </a:cubicBezTo>
                  <a:cubicBezTo>
                    <a:pt x="76962" y="76771"/>
                    <a:pt x="0" y="0"/>
                    <a:pt x="0" y="0"/>
                  </a:cubicBezTo>
                  <a:cubicBezTo>
                    <a:pt x="0" y="0"/>
                    <a:pt x="76771"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867" y="230124"/>
                    <a:pt x="0" y="307086"/>
                    <a:pt x="0" y="307086"/>
                  </a:cubicBez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4" name="Shape 1714"/>
        <p:cNvGrpSpPr/>
        <p:nvPr/>
      </p:nvGrpSpPr>
      <p:grpSpPr>
        <a:xfrm>
          <a:off x="0" y="0"/>
          <a:ext cx="0" cy="0"/>
          <a:chOff x="0" y="0"/>
          <a:chExt cx="0" cy="0"/>
        </a:xfrm>
      </p:grpSpPr>
      <p:sp>
        <p:nvSpPr>
          <p:cNvPr id="1715" name="Google Shape;1715;p33"/>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1716" name="Google Shape;1716;p33"/>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1717" name="Google Shape;1717;p33"/>
          <p:cNvSpPr txBox="1"/>
          <p:nvPr>
            <p:ph idx="3" type="title"/>
          </p:nvPr>
        </p:nvSpPr>
        <p:spPr>
          <a:xfrm>
            <a:off x="415650" y="393226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1718" name="Google Shape;1718;p33"/>
          <p:cNvSpPr txBox="1"/>
          <p:nvPr>
            <p:ph idx="4" type="subTitle"/>
          </p:nvPr>
        </p:nvSpPr>
        <p:spPr>
          <a:xfrm>
            <a:off x="3914250" y="4957578"/>
            <a:ext cx="4363500" cy="378900"/>
          </a:xfrm>
          <a:prstGeom prst="rect">
            <a:avLst/>
          </a:prstGeom>
          <a:solidFill>
            <a:schemeClr val="accent3"/>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i="0" lang="en"/>
              <a:t>Congratulations!</a:t>
            </a:r>
            <a:endParaRPr i="0"/>
          </a:p>
        </p:txBody>
      </p:sp>
      <p:pic>
        <p:nvPicPr>
          <p:cNvPr id="1719" name="Google Shape;1719;p33"/>
          <p:cNvPicPr preferRelativeResize="0"/>
          <p:nvPr/>
        </p:nvPicPr>
        <p:blipFill>
          <a:blip r:embed="rId3">
            <a:alphaModFix/>
          </a:blip>
          <a:stretch>
            <a:fillRect/>
          </a:stretch>
        </p:blipFill>
        <p:spPr>
          <a:xfrm>
            <a:off x="8539774" y="5069650"/>
            <a:ext cx="2097249" cy="1426502"/>
          </a:xfrm>
          <a:prstGeom prst="rect">
            <a:avLst/>
          </a:prstGeom>
          <a:noFill/>
          <a:ln>
            <a:noFill/>
          </a:ln>
          <a:effectLst>
            <a:outerShdw rotWithShape="0" algn="bl">
              <a:srgbClr val="000000"/>
            </a:outerShdw>
          </a:effectLst>
        </p:spPr>
      </p:pic>
      <p:sp>
        <p:nvSpPr>
          <p:cNvPr id="1720" name="Google Shape;1720;p33"/>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1721" name="Google Shape;1721;p33"/>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1722" name="Google Shape;1722;p33"/>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
        <p:nvSpPr>
          <p:cNvPr id="1723" name="Google Shape;1723;p33"/>
          <p:cNvSpPr/>
          <p:nvPr/>
        </p:nvSpPr>
        <p:spPr>
          <a:xfrm rot="-121215">
            <a:off x="304950" y="1304635"/>
            <a:ext cx="11582099" cy="697944"/>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4" name="Google Shape;1724;p33"/>
          <p:cNvSpPr/>
          <p:nvPr/>
        </p:nvSpPr>
        <p:spPr>
          <a:xfrm rot="-120708">
            <a:off x="466665" y="1414869"/>
            <a:ext cx="11182283" cy="472305"/>
          </a:xfrm>
          <a:prstGeom prst="rect">
            <a:avLst/>
          </a:prstGeom>
        </p:spPr>
        <p:txBody>
          <a:bodyPr>
            <a:prstTxWarp prst="textPlain"/>
          </a:bodyPr>
          <a:lstStyle/>
          <a:p>
            <a:pPr lvl="0" algn="ctr"/>
            <a:r>
              <a:rPr b="0" i="0">
                <a:ln cap="flat" cmpd="sng" w="19050">
                  <a:solidFill>
                    <a:schemeClr val="dk1"/>
                  </a:solidFill>
                  <a:prstDash val="solid"/>
                  <a:round/>
                  <a:headEnd len="sm" w="sm" type="none"/>
                  <a:tailEnd len="sm" w="sm" type="none"/>
                </a:ln>
                <a:solidFill>
                  <a:schemeClr val="accent4"/>
                </a:solidFill>
                <a:latin typeface="Archivo Black"/>
              </a:rPr>
              <a:t>CERTIFICATE OF COMPLETION</a:t>
            </a: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8" name="Shape 1728"/>
        <p:cNvGrpSpPr/>
        <p:nvPr/>
      </p:nvGrpSpPr>
      <p:grpSpPr>
        <a:xfrm>
          <a:off x="0" y="0"/>
          <a:ext cx="0" cy="0"/>
          <a:chOff x="0" y="0"/>
          <a:chExt cx="0" cy="0"/>
        </a:xfrm>
      </p:grpSpPr>
      <p:sp>
        <p:nvSpPr>
          <p:cNvPr id="1729" name="Google Shape;1729;p34"/>
          <p:cNvSpPr txBox="1"/>
          <p:nvPr>
            <p:ph idx="2" type="title"/>
          </p:nvPr>
        </p:nvSpPr>
        <p:spPr>
          <a:xfrm>
            <a:off x="380025" y="1430150"/>
            <a:ext cx="316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ANNOUNCEMENTS</a:t>
            </a:r>
            <a:endParaRPr/>
          </a:p>
        </p:txBody>
      </p:sp>
      <p:sp>
        <p:nvSpPr>
          <p:cNvPr id="1730" name="Google Shape;1730;p34"/>
          <p:cNvSpPr txBox="1"/>
          <p:nvPr>
            <p:ph idx="3" type="title"/>
          </p:nvPr>
        </p:nvSpPr>
        <p:spPr>
          <a:xfrm>
            <a:off x="3801150" y="1430150"/>
            <a:ext cx="46050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QUOTE OF THE DAY</a:t>
            </a:r>
            <a:endParaRPr/>
          </a:p>
        </p:txBody>
      </p:sp>
      <p:sp>
        <p:nvSpPr>
          <p:cNvPr id="1731" name="Google Shape;1731;p34"/>
          <p:cNvSpPr txBox="1"/>
          <p:nvPr>
            <p:ph idx="4" type="title"/>
          </p:nvPr>
        </p:nvSpPr>
        <p:spPr>
          <a:xfrm>
            <a:off x="3793500" y="4084300"/>
            <a:ext cx="46050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WOULD YOU RATHER…?</a:t>
            </a:r>
            <a:endParaRPr/>
          </a:p>
        </p:txBody>
      </p:sp>
      <p:sp>
        <p:nvSpPr>
          <p:cNvPr id="1732" name="Google Shape;1732;p34"/>
          <p:cNvSpPr txBox="1"/>
          <p:nvPr>
            <p:ph idx="5" type="title"/>
          </p:nvPr>
        </p:nvSpPr>
        <p:spPr>
          <a:xfrm>
            <a:off x="8647425" y="1430150"/>
            <a:ext cx="316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CHECK LIST</a:t>
            </a:r>
            <a:endParaRPr/>
          </a:p>
        </p:txBody>
      </p:sp>
      <p:sp>
        <p:nvSpPr>
          <p:cNvPr id="1733" name="Google Shape;1733;p34"/>
          <p:cNvSpPr txBox="1"/>
          <p:nvPr>
            <p:ph idx="1" type="subTitle"/>
          </p:nvPr>
        </p:nvSpPr>
        <p:spPr>
          <a:xfrm>
            <a:off x="380025" y="2160250"/>
            <a:ext cx="31647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1734" name="Google Shape;1734;p34"/>
          <p:cNvSpPr/>
          <p:nvPr>
            <p:ph idx="6" type="pic"/>
          </p:nvPr>
        </p:nvSpPr>
        <p:spPr>
          <a:xfrm>
            <a:off x="4767325" y="4886025"/>
            <a:ext cx="1246800" cy="1246800"/>
          </a:xfrm>
          <a:prstGeom prst="rect">
            <a:avLst/>
          </a:prstGeom>
          <a:ln cap="flat" cmpd="sng" w="19050">
            <a:solidFill>
              <a:schemeClr val="accent5"/>
            </a:solidFill>
            <a:prstDash val="solid"/>
            <a:round/>
            <a:headEnd len="sm" w="sm" type="none"/>
            <a:tailEnd len="sm" w="sm" type="none"/>
          </a:ln>
        </p:spPr>
      </p:sp>
      <p:sp>
        <p:nvSpPr>
          <p:cNvPr id="1735" name="Google Shape;1735;p34"/>
          <p:cNvSpPr/>
          <p:nvPr>
            <p:ph idx="7" type="pic"/>
          </p:nvPr>
        </p:nvSpPr>
        <p:spPr>
          <a:xfrm>
            <a:off x="6177875" y="4886025"/>
            <a:ext cx="1246800" cy="1246800"/>
          </a:xfrm>
          <a:prstGeom prst="rect">
            <a:avLst/>
          </a:prstGeom>
          <a:ln cap="flat" cmpd="sng" w="19050">
            <a:solidFill>
              <a:schemeClr val="accent5"/>
            </a:solidFill>
            <a:prstDash val="solid"/>
            <a:round/>
            <a:headEnd len="sm" w="sm" type="none"/>
            <a:tailEnd len="sm" w="sm" type="none"/>
          </a:ln>
        </p:spPr>
      </p:sp>
      <p:sp>
        <p:nvSpPr>
          <p:cNvPr id="1736" name="Google Shape;1736;p34"/>
          <p:cNvSpPr txBox="1"/>
          <p:nvPr>
            <p:ph idx="8" type="subTitle"/>
          </p:nvPr>
        </p:nvSpPr>
        <p:spPr>
          <a:xfrm>
            <a:off x="5876775" y="2236450"/>
            <a:ext cx="2269200" cy="9918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Do the best you can until you know better. Then when you know better, do better.</a:t>
            </a:r>
            <a:endParaRPr/>
          </a:p>
        </p:txBody>
      </p:sp>
      <p:sp>
        <p:nvSpPr>
          <p:cNvPr id="1737" name="Google Shape;1737;p34"/>
          <p:cNvSpPr txBox="1"/>
          <p:nvPr>
            <p:ph idx="9" type="subTitle"/>
          </p:nvPr>
        </p:nvSpPr>
        <p:spPr>
          <a:xfrm>
            <a:off x="9191125" y="2160250"/>
            <a:ext cx="24957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here.</a:t>
            </a:r>
            <a:endParaRPr/>
          </a:p>
          <a:p>
            <a:pPr indent="0" lvl="0" marL="0" rtl="0" algn="l">
              <a:spcBef>
                <a:spcPts val="0"/>
              </a:spcBef>
              <a:spcAft>
                <a:spcPts val="0"/>
              </a:spcAft>
              <a:buNone/>
            </a:pPr>
            <a:r>
              <a:rPr lang="en"/>
              <a:t>Something else here</a:t>
            </a:r>
            <a:endParaRPr/>
          </a:p>
          <a:p>
            <a:pPr indent="0" lvl="0" marL="0" rtl="0" algn="l">
              <a:spcBef>
                <a:spcPts val="0"/>
              </a:spcBef>
              <a:spcAft>
                <a:spcPts val="0"/>
              </a:spcAft>
              <a:buNone/>
            </a:pPr>
            <a:r>
              <a:rPr lang="en"/>
              <a:t>And a third thing here.</a:t>
            </a:r>
            <a:endParaRPr/>
          </a:p>
          <a:p>
            <a:pPr indent="0" lvl="0" marL="0" rtl="0" algn="l">
              <a:spcBef>
                <a:spcPts val="0"/>
              </a:spcBef>
              <a:spcAft>
                <a:spcPts val="0"/>
              </a:spcAft>
              <a:buNone/>
            </a:pPr>
            <a:r>
              <a:rPr lang="en"/>
              <a:t>Duplicate the check mark. </a:t>
            </a:r>
            <a:endParaRPr/>
          </a:p>
          <a:p>
            <a:pPr indent="0" lvl="0" marL="0" rtl="0" algn="l">
              <a:spcBef>
                <a:spcPts val="0"/>
              </a:spcBef>
              <a:spcAft>
                <a:spcPts val="0"/>
              </a:spcAft>
              <a:buNone/>
            </a:pPr>
            <a:r>
              <a:rPr lang="en"/>
              <a:t>And the check boxes.</a:t>
            </a:r>
            <a:endParaRPr/>
          </a:p>
          <a:p>
            <a:pPr indent="0" lvl="0" marL="0" rtl="0" algn="l">
              <a:spcBef>
                <a:spcPts val="0"/>
              </a:spcBef>
              <a:spcAft>
                <a:spcPts val="0"/>
              </a:spcAft>
              <a:buNone/>
            </a:pPr>
            <a:r>
              <a:t/>
            </a:r>
            <a:endParaRPr/>
          </a:p>
        </p:txBody>
      </p:sp>
      <p:sp>
        <p:nvSpPr>
          <p:cNvPr id="1738" name="Google Shape;1738;p34"/>
          <p:cNvSpPr/>
          <p:nvPr/>
        </p:nvSpPr>
        <p:spPr>
          <a:xfrm>
            <a:off x="8825647" y="2313518"/>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39" name="Google Shape;1739;p34"/>
          <p:cNvSpPr/>
          <p:nvPr/>
        </p:nvSpPr>
        <p:spPr>
          <a:xfrm>
            <a:off x="8825647" y="2702539"/>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40" name="Google Shape;1740;p34"/>
          <p:cNvSpPr/>
          <p:nvPr/>
        </p:nvSpPr>
        <p:spPr>
          <a:xfrm>
            <a:off x="8825647" y="3091560"/>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41" name="Google Shape;1741;p34"/>
          <p:cNvSpPr/>
          <p:nvPr/>
        </p:nvSpPr>
        <p:spPr>
          <a:xfrm>
            <a:off x="8825647" y="3480581"/>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42" name="Google Shape;1742;p34"/>
          <p:cNvSpPr/>
          <p:nvPr/>
        </p:nvSpPr>
        <p:spPr>
          <a:xfrm>
            <a:off x="8825647" y="4182423"/>
            <a:ext cx="288900" cy="288900"/>
          </a:xfrm>
          <a:prstGeom prst="frame">
            <a:avLst>
              <a:gd fmla="val 12269" name="adj1"/>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43" name="Google Shape;1743;p34"/>
          <p:cNvSpPr/>
          <p:nvPr/>
        </p:nvSpPr>
        <p:spPr>
          <a:xfrm>
            <a:off x="8838241" y="22298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1744" name="Google Shape;1744;p34"/>
          <p:cNvSpPr/>
          <p:nvPr/>
        </p:nvSpPr>
        <p:spPr>
          <a:xfrm>
            <a:off x="8834141" y="26199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1745" name="Google Shape;1745;p34"/>
          <p:cNvSpPr txBox="1"/>
          <p:nvPr/>
        </p:nvSpPr>
        <p:spPr>
          <a:xfrm>
            <a:off x="3878775" y="3259138"/>
            <a:ext cx="3000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chemeClr val="dk1"/>
                </a:solidFill>
                <a:latin typeface="Archivo Black"/>
                <a:ea typeface="Archivo Black"/>
                <a:cs typeface="Archivo Black"/>
                <a:sym typeface="Archivo Black"/>
              </a:rPr>
              <a:t>― </a:t>
            </a:r>
            <a:r>
              <a:rPr b="1" lang="en" sz="1050">
                <a:solidFill>
                  <a:schemeClr val="dk1"/>
                </a:solidFill>
                <a:latin typeface="Archivo Black"/>
                <a:ea typeface="Archivo Black"/>
                <a:cs typeface="Archivo Black"/>
                <a:sym typeface="Archivo Black"/>
              </a:rPr>
              <a:t>Maya Angelou</a:t>
            </a:r>
            <a:endParaRPr>
              <a:solidFill>
                <a:schemeClr val="dk1"/>
              </a:solidFill>
              <a:latin typeface="Archivo Black"/>
              <a:ea typeface="Archivo Black"/>
              <a:cs typeface="Archivo Black"/>
              <a:sym typeface="Archivo Black"/>
            </a:endParaRPr>
          </a:p>
        </p:txBody>
      </p:sp>
      <p:sp>
        <p:nvSpPr>
          <p:cNvPr id="1746" name="Google Shape;1746;p34"/>
          <p:cNvSpPr/>
          <p:nvPr/>
        </p:nvSpPr>
        <p:spPr>
          <a:xfrm rot="-120392">
            <a:off x="265860" y="169582"/>
            <a:ext cx="2493329" cy="627093"/>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34"/>
          <p:cNvSpPr/>
          <p:nvPr/>
        </p:nvSpPr>
        <p:spPr>
          <a:xfrm rot="-119991">
            <a:off x="411139" y="266792"/>
            <a:ext cx="2202698" cy="424320"/>
          </a:xfrm>
          <a:prstGeom prst="rect">
            <a:avLst/>
          </a:prstGeom>
        </p:spPr>
        <p:txBody>
          <a:bodyPr>
            <a:prstTxWarp prst="textPlain"/>
          </a:bodyPr>
          <a:lstStyle/>
          <a:p>
            <a:pPr lvl="0" algn="ctr"/>
            <a:r>
              <a:rPr b="0" i="0">
                <a:ln cap="flat" cmpd="sng" w="19050">
                  <a:solidFill>
                    <a:schemeClr val="dk1"/>
                  </a:solidFill>
                  <a:prstDash val="solid"/>
                  <a:round/>
                  <a:headEnd len="sm" w="sm" type="none"/>
                  <a:tailEnd len="sm" w="sm" type="none"/>
                </a:ln>
                <a:solidFill>
                  <a:schemeClr val="accent4"/>
                </a:solidFill>
                <a:latin typeface="Archivo Black"/>
              </a:rPr>
              <a:t>TODAY</a:t>
            </a:r>
          </a:p>
        </p:txBody>
      </p:sp>
      <p:sp>
        <p:nvSpPr>
          <p:cNvPr id="1748" name="Google Shape;1748;p34"/>
          <p:cNvSpPr/>
          <p:nvPr/>
        </p:nvSpPr>
        <p:spPr>
          <a:xfrm rot="-135737">
            <a:off x="2873903" y="334600"/>
            <a:ext cx="4073575" cy="627194"/>
          </a:xfrm>
          <a:prstGeom prst="rect">
            <a:avLst/>
          </a:prstGeom>
          <a:solidFill>
            <a:schemeClr val="accent4"/>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49" name="Google Shape;1749;p34"/>
          <p:cNvSpPr/>
          <p:nvPr/>
        </p:nvSpPr>
        <p:spPr>
          <a:xfrm rot="-135620">
            <a:off x="3105793" y="434729"/>
            <a:ext cx="3675935" cy="424321"/>
          </a:xfrm>
          <a:prstGeom prst="rect">
            <a:avLst/>
          </a:prstGeom>
        </p:spPr>
        <p:txBody>
          <a:bodyPr>
            <a:prstTxWarp prst="textPlain"/>
          </a:bodyPr>
          <a:lstStyle/>
          <a:p>
            <a:pPr lvl="0" algn="ctr"/>
            <a:r>
              <a:rPr b="0" i="0">
                <a:ln cap="flat" cmpd="sng" w="19050">
                  <a:solidFill>
                    <a:schemeClr val="accent5"/>
                  </a:solidFill>
                  <a:prstDash val="solid"/>
                  <a:round/>
                  <a:headEnd len="sm" w="sm" type="none"/>
                  <a:tailEnd len="sm" w="sm" type="none"/>
                </a:ln>
                <a:solidFill>
                  <a:schemeClr val="accent3"/>
                </a:solidFill>
                <a:latin typeface="Archivo Black"/>
              </a:rPr>
              <a:t>IS MONDAY</a:t>
            </a:r>
          </a:p>
        </p:txBody>
      </p:sp>
      <p:sp>
        <p:nvSpPr>
          <p:cNvPr id="1750" name="Google Shape;1750;p34"/>
          <p:cNvSpPr/>
          <p:nvPr/>
        </p:nvSpPr>
        <p:spPr>
          <a:xfrm rot="-151750">
            <a:off x="7020794" y="383049"/>
            <a:ext cx="4881255" cy="663665"/>
          </a:xfrm>
          <a:prstGeom prst="rect">
            <a:avLst/>
          </a:prstGeom>
          <a:solidFill>
            <a:schemeClr val="accent1"/>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51" name="Google Shape;1751;p34"/>
          <p:cNvSpPr/>
          <p:nvPr/>
        </p:nvSpPr>
        <p:spPr>
          <a:xfrm rot="-151909">
            <a:off x="7196035" y="491837"/>
            <a:ext cx="4530589" cy="449198"/>
          </a:xfrm>
          <a:prstGeom prst="rect">
            <a:avLst/>
          </a:prstGeom>
        </p:spPr>
        <p:txBody>
          <a:bodyPr>
            <a:prstTxWarp prst="textPlain"/>
          </a:bodyPr>
          <a:lstStyle/>
          <a:p>
            <a:pPr lvl="0" algn="ctr"/>
            <a:r>
              <a:rPr b="0" i="0">
                <a:ln cap="flat" cmpd="sng" w="19050">
                  <a:solidFill>
                    <a:schemeClr val="accent5"/>
                  </a:solidFill>
                  <a:prstDash val="solid"/>
                  <a:round/>
                  <a:headEnd len="sm" w="sm" type="none"/>
                  <a:tailEnd len="sm" w="sm" type="none"/>
                </a:ln>
                <a:solidFill>
                  <a:schemeClr val="accent4"/>
                </a:solidFill>
                <a:latin typeface="Archivo Black"/>
              </a:rPr>
              <a:t>MARCH 13TH</a:t>
            </a:r>
          </a:p>
        </p:txBody>
      </p:sp>
      <p:sp>
        <p:nvSpPr>
          <p:cNvPr id="1752" name="Google Shape;1752;p34"/>
          <p:cNvSpPr/>
          <p:nvPr/>
        </p:nvSpPr>
        <p:spPr>
          <a:xfrm rot="-120532">
            <a:off x="4204998" y="2198886"/>
            <a:ext cx="1309405" cy="833008"/>
          </a:xfrm>
          <a:prstGeom prst="rect">
            <a:avLst/>
          </a:prstGeom>
          <a:solidFill>
            <a:schemeClr val="accent3"/>
          </a:solidFill>
          <a:ln cap="flat" cmpd="sng" w="19050">
            <a:solidFill>
              <a:schemeClr val="accent5"/>
            </a:solidFill>
            <a:prstDash val="solid"/>
            <a:round/>
            <a:headEnd len="sm" w="sm" type="none"/>
            <a:tailEnd len="sm" w="sm" type="none"/>
          </a:ln>
          <a:effectLst>
            <a:outerShdw rotWithShape="0" algn="bl" dir="8100000" dist="142875">
              <a:srgbClr val="000000"/>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53" name="Google Shape;1753;p34"/>
          <p:cNvGrpSpPr/>
          <p:nvPr/>
        </p:nvGrpSpPr>
        <p:grpSpPr>
          <a:xfrm rot="10800000">
            <a:off x="4467477" y="2344527"/>
            <a:ext cx="770597" cy="542849"/>
            <a:chOff x="621403" y="597265"/>
            <a:chExt cx="1588204" cy="1118814"/>
          </a:xfrm>
        </p:grpSpPr>
        <p:sp>
          <p:nvSpPr>
            <p:cNvPr id="1754" name="Google Shape;1754;p34"/>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5" name="Google Shape;1755;p34"/>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56" name="Google Shape;1756;p34"/>
          <p:cNvSpPr/>
          <p:nvPr/>
        </p:nvSpPr>
        <p:spPr>
          <a:xfrm>
            <a:off x="501972" y="524069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7" name="Google Shape;1757;p34"/>
          <p:cNvSpPr/>
          <p:nvPr/>
        </p:nvSpPr>
        <p:spPr>
          <a:xfrm>
            <a:off x="10594721" y="535677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61" name="Shape 1761"/>
        <p:cNvGrpSpPr/>
        <p:nvPr/>
      </p:nvGrpSpPr>
      <p:grpSpPr>
        <a:xfrm>
          <a:off x="0" y="0"/>
          <a:ext cx="0" cy="0"/>
          <a:chOff x="0" y="0"/>
          <a:chExt cx="0" cy="0"/>
        </a:xfrm>
      </p:grpSpPr>
      <p:sp>
        <p:nvSpPr>
          <p:cNvPr id="1762" name="Google Shape;1762;p35"/>
          <p:cNvSpPr txBox="1"/>
          <p:nvPr>
            <p:ph type="title"/>
          </p:nvPr>
        </p:nvSpPr>
        <p:spPr>
          <a:xfrm>
            <a:off x="1025044" y="2177025"/>
            <a:ext cx="90036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1763" name="Google Shape;1763;p35"/>
          <p:cNvSpPr txBox="1"/>
          <p:nvPr>
            <p:ph idx="1" type="body"/>
          </p:nvPr>
        </p:nvSpPr>
        <p:spPr>
          <a:xfrm>
            <a:off x="1025050" y="3349525"/>
            <a:ext cx="9003600" cy="18669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None/>
            </a:pPr>
            <a:r>
              <a:rPr lang="en" sz="2500"/>
              <a:t>Presentation Template: </a:t>
            </a:r>
            <a:r>
              <a:rPr lang="en" sz="2500" u="sng">
                <a:solidFill>
                  <a:schemeClr val="hlink"/>
                </a:solidFill>
                <a:hlinkClick r:id="rId3"/>
              </a:rPr>
              <a:t>SlidesMania</a:t>
            </a:r>
            <a:endParaRPr sz="2500"/>
          </a:p>
          <a:p>
            <a:pPr indent="0" lvl="0" marL="0" rtl="0" algn="ctr">
              <a:lnSpc>
                <a:spcPct val="150000"/>
              </a:lnSpc>
              <a:spcBef>
                <a:spcPts val="0"/>
              </a:spcBef>
              <a:spcAft>
                <a:spcPts val="0"/>
              </a:spcAft>
              <a:buNone/>
            </a:pPr>
            <a:r>
              <a:rPr lang="en" sz="2500"/>
              <a:t>Sample Images: </a:t>
            </a:r>
            <a:r>
              <a:rPr lang="en" sz="2500" u="sng">
                <a:solidFill>
                  <a:schemeClr val="hlink"/>
                </a:solidFill>
                <a:hlinkClick r:id="rId4"/>
              </a:rPr>
              <a:t>Unsplash</a:t>
            </a:r>
            <a:endParaRPr sz="2500"/>
          </a:p>
          <a:p>
            <a:pPr indent="0" lvl="0" marL="0" rtl="0" algn="ctr">
              <a:lnSpc>
                <a:spcPct val="150000"/>
              </a:lnSpc>
              <a:spcBef>
                <a:spcPts val="0"/>
              </a:spcBef>
              <a:spcAft>
                <a:spcPts val="0"/>
              </a:spcAft>
              <a:buNone/>
            </a:pPr>
            <a:r>
              <a:rPr lang="en" sz="2500"/>
              <a:t>Fonts used in this presentation: Gochi Hand and            </a:t>
            </a:r>
            <a:r>
              <a:rPr lang="en" sz="2500">
                <a:latin typeface="Archivo Black"/>
                <a:ea typeface="Archivo Black"/>
                <a:cs typeface="Archivo Black"/>
                <a:sym typeface="Archivo Black"/>
              </a:rPr>
              <a:t>ARCHIVO BLACK</a:t>
            </a:r>
            <a:endParaRPr sz="2500">
              <a:latin typeface="Archivo Black"/>
              <a:ea typeface="Archivo Black"/>
              <a:cs typeface="Archivo Black"/>
              <a:sym typeface="Archivo Black"/>
            </a:endParaRPr>
          </a:p>
        </p:txBody>
      </p:sp>
      <p:sp>
        <p:nvSpPr>
          <p:cNvPr id="1764" name="Google Shape;1764;p35"/>
          <p:cNvSpPr/>
          <p:nvPr/>
        </p:nvSpPr>
        <p:spPr>
          <a:xfrm>
            <a:off x="10594721" y="5356778"/>
            <a:ext cx="1347976" cy="1305761"/>
          </a:xfrm>
          <a:custGeom>
            <a:rect b="b" l="l" r="r" t="t"/>
            <a:pathLst>
              <a:path extrusionOk="0" h="329946" w="340613">
                <a:moveTo>
                  <a:pt x="126968" y="329946"/>
                </a:moveTo>
                <a:lnTo>
                  <a:pt x="124206" y="236696"/>
                </a:lnTo>
                <a:lnTo>
                  <a:pt x="38195" y="272891"/>
                </a:lnTo>
                <a:lnTo>
                  <a:pt x="90868" y="195929"/>
                </a:lnTo>
                <a:lnTo>
                  <a:pt x="0" y="174689"/>
                </a:lnTo>
                <a:lnTo>
                  <a:pt x="87821" y="143256"/>
                </a:lnTo>
                <a:lnTo>
                  <a:pt x="26860" y="72676"/>
                </a:lnTo>
                <a:lnTo>
                  <a:pt x="116300" y="98870"/>
                </a:lnTo>
                <a:lnTo>
                  <a:pt x="108490" y="6001"/>
                </a:lnTo>
                <a:lnTo>
                  <a:pt x="165449" y="79820"/>
                </a:lnTo>
                <a:lnTo>
                  <a:pt x="213741" y="0"/>
                </a:lnTo>
                <a:lnTo>
                  <a:pt x="216408" y="93250"/>
                </a:lnTo>
                <a:lnTo>
                  <a:pt x="302418" y="56960"/>
                </a:lnTo>
                <a:lnTo>
                  <a:pt x="249841" y="134017"/>
                </a:lnTo>
                <a:lnTo>
                  <a:pt x="340614" y="155258"/>
                </a:lnTo>
                <a:lnTo>
                  <a:pt x="252794" y="186690"/>
                </a:lnTo>
                <a:lnTo>
                  <a:pt x="313849" y="257175"/>
                </a:lnTo>
                <a:lnTo>
                  <a:pt x="224313" y="230981"/>
                </a:lnTo>
                <a:lnTo>
                  <a:pt x="232219" y="323945"/>
                </a:lnTo>
                <a:lnTo>
                  <a:pt x="175165" y="250127"/>
                </a:lnTo>
                <a:close/>
              </a:path>
            </a:pathLst>
          </a:custGeom>
          <a:solidFill>
            <a:schemeClr val="accent2"/>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65" name="Google Shape;1765;p35"/>
          <p:cNvGrpSpPr/>
          <p:nvPr/>
        </p:nvGrpSpPr>
        <p:grpSpPr>
          <a:xfrm rot="2174103">
            <a:off x="8946206" y="1040657"/>
            <a:ext cx="2158844" cy="556070"/>
            <a:chOff x="2225729" y="3287904"/>
            <a:chExt cx="2158841" cy="556069"/>
          </a:xfrm>
        </p:grpSpPr>
        <p:sp>
          <p:nvSpPr>
            <p:cNvPr id="1766" name="Google Shape;1766;p35"/>
            <p:cNvSpPr/>
            <p:nvPr/>
          </p:nvSpPr>
          <p:spPr>
            <a:xfrm>
              <a:off x="2225729" y="3287904"/>
              <a:ext cx="2158841" cy="556069"/>
            </a:xfrm>
            <a:custGeom>
              <a:rect b="b" l="l" r="r" t="t"/>
              <a:pathLst>
                <a:path extrusionOk="0" h="556069" w="2158841">
                  <a:moveTo>
                    <a:pt x="0" y="8477"/>
                  </a:moveTo>
                  <a:lnTo>
                    <a:pt x="2096" y="556070"/>
                  </a:lnTo>
                  <a:lnTo>
                    <a:pt x="1254157" y="551212"/>
                  </a:lnTo>
                  <a:lnTo>
                    <a:pt x="1876425" y="548735"/>
                  </a:lnTo>
                  <a:cubicBezTo>
                    <a:pt x="1878711" y="520351"/>
                    <a:pt x="1881854" y="484727"/>
                    <a:pt x="1883093" y="474536"/>
                  </a:cubicBezTo>
                  <a:cubicBezTo>
                    <a:pt x="1892141" y="402241"/>
                    <a:pt x="1949768" y="395097"/>
                    <a:pt x="1974913" y="340424"/>
                  </a:cubicBezTo>
                  <a:cubicBezTo>
                    <a:pt x="1989392" y="308991"/>
                    <a:pt x="2003584" y="205454"/>
                    <a:pt x="2009108" y="168402"/>
                  </a:cubicBezTo>
                  <a:cubicBezTo>
                    <a:pt x="2020253" y="94488"/>
                    <a:pt x="2088547" y="114014"/>
                    <a:pt x="2124266" y="86106"/>
                  </a:cubicBezTo>
                  <a:cubicBezTo>
                    <a:pt x="2135886" y="77057"/>
                    <a:pt x="2148364" y="40767"/>
                    <a:pt x="2158842" y="0"/>
                  </a:cubicBezTo>
                  <a:lnTo>
                    <a:pt x="1201007" y="3715"/>
                  </a:lnTo>
                  <a:lnTo>
                    <a:pt x="0" y="8477"/>
                  </a:lnTo>
                  <a:close/>
                </a:path>
              </a:pathLst>
            </a:custGeom>
            <a:solidFill>
              <a:schemeClr val="accent1"/>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7" name="Google Shape;1767;p35"/>
            <p:cNvSpPr/>
            <p:nvPr/>
          </p:nvSpPr>
          <p:spPr>
            <a:xfrm>
              <a:off x="2485286" y="3412396"/>
              <a:ext cx="307085" cy="307085"/>
            </a:xfrm>
            <a:custGeom>
              <a:rect b="b" l="l" r="r" t="t"/>
              <a:pathLst>
                <a:path extrusionOk="0" h="307085" w="307085">
                  <a:moveTo>
                    <a:pt x="0" y="307086"/>
                  </a:moveTo>
                  <a:cubicBezTo>
                    <a:pt x="0" y="307086"/>
                    <a:pt x="76962" y="230314"/>
                    <a:pt x="76962" y="153543"/>
                  </a:cubicBezTo>
                  <a:cubicBezTo>
                    <a:pt x="76962" y="76771"/>
                    <a:pt x="0" y="0"/>
                    <a:pt x="0" y="0"/>
                  </a:cubicBezTo>
                  <a:cubicBezTo>
                    <a:pt x="0" y="0"/>
                    <a:pt x="76772"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772" y="230124"/>
                    <a:pt x="0" y="307086"/>
                    <a:pt x="0" y="307086"/>
                  </a:cubicBez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8" name="Google Shape;1768;p35"/>
            <p:cNvSpPr/>
            <p:nvPr/>
          </p:nvSpPr>
          <p:spPr>
            <a:xfrm>
              <a:off x="3011828" y="3348769"/>
              <a:ext cx="434339" cy="434340"/>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9" name="Google Shape;1769;p35"/>
            <p:cNvSpPr/>
            <p:nvPr/>
          </p:nvSpPr>
          <p:spPr>
            <a:xfrm>
              <a:off x="3665433" y="3412396"/>
              <a:ext cx="307086" cy="307085"/>
            </a:xfrm>
            <a:custGeom>
              <a:rect b="b" l="l" r="r" t="t"/>
              <a:pathLst>
                <a:path extrusionOk="0" h="307085" w="307086">
                  <a:moveTo>
                    <a:pt x="0" y="307086"/>
                  </a:moveTo>
                  <a:cubicBezTo>
                    <a:pt x="0" y="307086"/>
                    <a:pt x="76962" y="230314"/>
                    <a:pt x="76962" y="153543"/>
                  </a:cubicBezTo>
                  <a:cubicBezTo>
                    <a:pt x="76962" y="76771"/>
                    <a:pt x="0" y="0"/>
                    <a:pt x="0" y="0"/>
                  </a:cubicBezTo>
                  <a:cubicBezTo>
                    <a:pt x="0" y="0"/>
                    <a:pt x="76771" y="76962"/>
                    <a:pt x="153543" y="76962"/>
                  </a:cubicBezTo>
                  <a:cubicBezTo>
                    <a:pt x="230315" y="76962"/>
                    <a:pt x="307086" y="0"/>
                    <a:pt x="307086" y="0"/>
                  </a:cubicBezTo>
                  <a:cubicBezTo>
                    <a:pt x="307086" y="0"/>
                    <a:pt x="230124" y="76771"/>
                    <a:pt x="230124" y="153543"/>
                  </a:cubicBezTo>
                  <a:cubicBezTo>
                    <a:pt x="230124" y="230314"/>
                    <a:pt x="307086" y="307086"/>
                    <a:pt x="307086" y="307086"/>
                  </a:cubicBezTo>
                  <a:cubicBezTo>
                    <a:pt x="307086" y="307086"/>
                    <a:pt x="230315" y="230124"/>
                    <a:pt x="153543" y="230124"/>
                  </a:cubicBezTo>
                  <a:cubicBezTo>
                    <a:pt x="76867" y="230124"/>
                    <a:pt x="0" y="307086"/>
                    <a:pt x="0" y="307086"/>
                  </a:cubicBezTo>
                  <a:close/>
                </a:path>
              </a:pathLst>
            </a:custGeom>
            <a:solidFill>
              <a:schemeClr val="accent3"/>
            </a:solid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70" name="Google Shape;1770;p35"/>
          <p:cNvSpPr/>
          <p:nvPr/>
        </p:nvSpPr>
        <p:spPr>
          <a:xfrm>
            <a:off x="3701872" y="931997"/>
            <a:ext cx="1042414" cy="1042416"/>
          </a:xfrm>
          <a:custGeom>
            <a:rect b="b" l="l" r="r" t="t"/>
            <a:pathLst>
              <a:path extrusionOk="0" h="434340" w="434339">
                <a:moveTo>
                  <a:pt x="217170" y="434340"/>
                </a:moveTo>
                <a:cubicBezTo>
                  <a:pt x="217170" y="434340"/>
                  <a:pt x="217360" y="325565"/>
                  <a:pt x="163068" y="271272"/>
                </a:cubicBezTo>
                <a:cubicBezTo>
                  <a:pt x="108775" y="216979"/>
                  <a:pt x="0" y="217170"/>
                  <a:pt x="0" y="217170"/>
                </a:cubicBezTo>
                <a:cubicBezTo>
                  <a:pt x="0" y="217170"/>
                  <a:pt x="108775" y="217361"/>
                  <a:pt x="163068" y="163068"/>
                </a:cubicBezTo>
                <a:cubicBezTo>
                  <a:pt x="217360" y="108775"/>
                  <a:pt x="217170" y="0"/>
                  <a:pt x="217170" y="0"/>
                </a:cubicBezTo>
                <a:cubicBezTo>
                  <a:pt x="217170" y="0"/>
                  <a:pt x="216979" y="108775"/>
                  <a:pt x="271272" y="163068"/>
                </a:cubicBezTo>
                <a:cubicBezTo>
                  <a:pt x="325564" y="217361"/>
                  <a:pt x="434340" y="217170"/>
                  <a:pt x="434340" y="217170"/>
                </a:cubicBezTo>
                <a:cubicBezTo>
                  <a:pt x="434340" y="217170"/>
                  <a:pt x="325564" y="216979"/>
                  <a:pt x="271272" y="271272"/>
                </a:cubicBezTo>
                <a:cubicBezTo>
                  <a:pt x="216979" y="325660"/>
                  <a:pt x="217170" y="434340"/>
                  <a:pt x="217170" y="434340"/>
                </a:cubicBezTo>
                <a:close/>
              </a:path>
            </a:pathLst>
          </a:custGeom>
          <a:solidFill>
            <a:schemeClr val="accent3"/>
          </a:solidFill>
          <a:ln cap="rnd"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4" name="Shape 1774"/>
        <p:cNvGrpSpPr/>
        <p:nvPr/>
      </p:nvGrpSpPr>
      <p:grpSpPr>
        <a:xfrm>
          <a:off x="0" y="0"/>
          <a:ext cx="0" cy="0"/>
          <a:chOff x="0" y="0"/>
          <a:chExt cx="0" cy="0"/>
        </a:xfrm>
      </p:grpSpPr>
      <p:sp>
        <p:nvSpPr>
          <p:cNvPr id="1775" name="Google Shape;1775;p36"/>
          <p:cNvSpPr txBox="1"/>
          <p:nvPr>
            <p:ph type="title"/>
          </p:nvPr>
        </p:nvSpPr>
        <p:spPr>
          <a:xfrm>
            <a:off x="415650" y="954500"/>
            <a:ext cx="11360700" cy="758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Editable Icons</a:t>
            </a:r>
            <a:endParaRPr/>
          </a:p>
        </p:txBody>
      </p:sp>
      <p:grpSp>
        <p:nvGrpSpPr>
          <p:cNvPr id="1776" name="Google Shape;1776;p36"/>
          <p:cNvGrpSpPr/>
          <p:nvPr/>
        </p:nvGrpSpPr>
        <p:grpSpPr>
          <a:xfrm>
            <a:off x="3570764" y="1849952"/>
            <a:ext cx="405160" cy="253589"/>
            <a:chOff x="4797800" y="1994125"/>
            <a:chExt cx="306475" cy="186025"/>
          </a:xfrm>
        </p:grpSpPr>
        <p:sp>
          <p:nvSpPr>
            <p:cNvPr id="1777" name="Google Shape;1777;p36"/>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78" name="Google Shape;1778;p36"/>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79" name="Google Shape;1779;p36"/>
          <p:cNvSpPr/>
          <p:nvPr/>
        </p:nvSpPr>
        <p:spPr>
          <a:xfrm>
            <a:off x="3013572" y="18658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0" name="Google Shape;1780;p36"/>
          <p:cNvSpPr/>
          <p:nvPr/>
        </p:nvSpPr>
        <p:spPr>
          <a:xfrm>
            <a:off x="2598483" y="17824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1" name="Google Shape;1781;p36"/>
          <p:cNvSpPr/>
          <p:nvPr/>
        </p:nvSpPr>
        <p:spPr>
          <a:xfrm>
            <a:off x="4125519" y="18503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2" name="Google Shape;1782;p36"/>
          <p:cNvSpPr/>
          <p:nvPr/>
        </p:nvSpPr>
        <p:spPr>
          <a:xfrm>
            <a:off x="4629024" y="18074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3" name="Google Shape;1783;p36"/>
          <p:cNvSpPr/>
          <p:nvPr/>
        </p:nvSpPr>
        <p:spPr>
          <a:xfrm>
            <a:off x="5618340" y="18411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84" name="Google Shape;1784;p36"/>
          <p:cNvGrpSpPr/>
          <p:nvPr/>
        </p:nvGrpSpPr>
        <p:grpSpPr>
          <a:xfrm>
            <a:off x="6164058" y="1853977"/>
            <a:ext cx="352082" cy="254203"/>
            <a:chOff x="4250025" y="2848800"/>
            <a:chExt cx="266325" cy="186475"/>
          </a:xfrm>
        </p:grpSpPr>
        <p:sp>
          <p:nvSpPr>
            <p:cNvPr id="1785" name="Google Shape;1785;p36"/>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6" name="Google Shape;1786;p36"/>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87" name="Google Shape;1787;p36"/>
          <p:cNvGrpSpPr/>
          <p:nvPr/>
        </p:nvGrpSpPr>
        <p:grpSpPr>
          <a:xfrm>
            <a:off x="6761406" y="1818091"/>
            <a:ext cx="343224" cy="326555"/>
            <a:chOff x="4707700" y="2822475"/>
            <a:chExt cx="259625" cy="239550"/>
          </a:xfrm>
        </p:grpSpPr>
        <p:sp>
          <p:nvSpPr>
            <p:cNvPr id="1788" name="Google Shape;1788;p36"/>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9" name="Google Shape;1789;p36"/>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90" name="Google Shape;1790;p36"/>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91" name="Google Shape;1791;p36"/>
          <p:cNvSpPr/>
          <p:nvPr/>
        </p:nvSpPr>
        <p:spPr>
          <a:xfrm>
            <a:off x="7235378" y="18216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92" name="Google Shape;1792;p36"/>
          <p:cNvSpPr/>
          <p:nvPr/>
        </p:nvSpPr>
        <p:spPr>
          <a:xfrm>
            <a:off x="7758873" y="18545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93" name="Google Shape;1793;p36"/>
          <p:cNvGrpSpPr/>
          <p:nvPr/>
        </p:nvGrpSpPr>
        <p:grpSpPr>
          <a:xfrm>
            <a:off x="8396572" y="1781591"/>
            <a:ext cx="351487" cy="398940"/>
            <a:chOff x="6425500" y="2795700"/>
            <a:chExt cx="265875" cy="292650"/>
          </a:xfrm>
        </p:grpSpPr>
        <p:sp>
          <p:nvSpPr>
            <p:cNvPr id="1794" name="Google Shape;1794;p36"/>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95" name="Google Shape;1795;p36"/>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96" name="Google Shape;1796;p36"/>
          <p:cNvSpPr/>
          <p:nvPr/>
        </p:nvSpPr>
        <p:spPr>
          <a:xfrm>
            <a:off x="8894278" y="18140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97" name="Google Shape;1797;p36"/>
          <p:cNvGrpSpPr/>
          <p:nvPr/>
        </p:nvGrpSpPr>
        <p:grpSpPr>
          <a:xfrm>
            <a:off x="9474618" y="1836235"/>
            <a:ext cx="350297" cy="290464"/>
            <a:chOff x="5549875" y="2418425"/>
            <a:chExt cx="264975" cy="213075"/>
          </a:xfrm>
        </p:grpSpPr>
        <p:sp>
          <p:nvSpPr>
            <p:cNvPr id="1798" name="Google Shape;1798;p36"/>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99" name="Google Shape;1799;p36"/>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00" name="Google Shape;1800;p36"/>
          <p:cNvSpPr/>
          <p:nvPr/>
        </p:nvSpPr>
        <p:spPr>
          <a:xfrm>
            <a:off x="2620588" y="24450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01" name="Google Shape;1801;p36"/>
          <p:cNvGrpSpPr/>
          <p:nvPr/>
        </p:nvGrpSpPr>
        <p:grpSpPr>
          <a:xfrm>
            <a:off x="3570694" y="2480742"/>
            <a:ext cx="299598" cy="308322"/>
            <a:chOff x="3739275" y="2525850"/>
            <a:chExt cx="226625" cy="226175"/>
          </a:xfrm>
        </p:grpSpPr>
        <p:sp>
          <p:nvSpPr>
            <p:cNvPr id="1802" name="Google Shape;1802;p36"/>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03" name="Google Shape;1803;p36"/>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04" name="Google Shape;1804;p36"/>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05" name="Google Shape;1805;p36"/>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06" name="Google Shape;1806;p36"/>
          <p:cNvGrpSpPr/>
          <p:nvPr/>
        </p:nvGrpSpPr>
        <p:grpSpPr>
          <a:xfrm>
            <a:off x="3043876" y="2453972"/>
            <a:ext cx="272464" cy="361861"/>
            <a:chOff x="4518575" y="2506200"/>
            <a:chExt cx="206100" cy="265450"/>
          </a:xfrm>
        </p:grpSpPr>
        <p:sp>
          <p:nvSpPr>
            <p:cNvPr id="1807" name="Google Shape;1807;p36"/>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08" name="Google Shape;1808;p36"/>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09" name="Google Shape;1809;p36"/>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10" name="Google Shape;1810;p36"/>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11" name="Google Shape;1811;p36"/>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12" name="Google Shape;1812;p36"/>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13" name="Google Shape;1813;p36"/>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14" name="Google Shape;1814;p36"/>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15" name="Google Shape;1815;p36"/>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16" name="Google Shape;1816;p36"/>
          <p:cNvGrpSpPr/>
          <p:nvPr/>
        </p:nvGrpSpPr>
        <p:grpSpPr>
          <a:xfrm>
            <a:off x="4125077" y="2480942"/>
            <a:ext cx="299631" cy="308322"/>
            <a:chOff x="4164375" y="1677425"/>
            <a:chExt cx="226650" cy="226175"/>
          </a:xfrm>
        </p:grpSpPr>
        <p:sp>
          <p:nvSpPr>
            <p:cNvPr id="1817" name="Google Shape;1817;p36"/>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18" name="Google Shape;1818;p36"/>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19" name="Google Shape;1819;p36"/>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20" name="Google Shape;1820;p36"/>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21" name="Google Shape;1821;p36"/>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22" name="Google Shape;1822;p36"/>
          <p:cNvGrpSpPr/>
          <p:nvPr/>
        </p:nvGrpSpPr>
        <p:grpSpPr>
          <a:xfrm>
            <a:off x="5179042" y="2472131"/>
            <a:ext cx="299003" cy="308322"/>
            <a:chOff x="5226025" y="1677425"/>
            <a:chExt cx="226175" cy="226175"/>
          </a:xfrm>
        </p:grpSpPr>
        <p:sp>
          <p:nvSpPr>
            <p:cNvPr id="1823" name="Google Shape;1823;p36"/>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24" name="Google Shape;1824;p36"/>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25" name="Google Shape;1825;p36"/>
          <p:cNvGrpSpPr/>
          <p:nvPr/>
        </p:nvGrpSpPr>
        <p:grpSpPr>
          <a:xfrm>
            <a:off x="4652426" y="2472224"/>
            <a:ext cx="299003" cy="308322"/>
            <a:chOff x="4835275" y="1198350"/>
            <a:chExt cx="226175" cy="226175"/>
          </a:xfrm>
        </p:grpSpPr>
        <p:sp>
          <p:nvSpPr>
            <p:cNvPr id="1826" name="Google Shape;1826;p36"/>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27" name="Google Shape;1827;p36"/>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28" name="Google Shape;1828;p36"/>
          <p:cNvGrpSpPr/>
          <p:nvPr/>
        </p:nvGrpSpPr>
        <p:grpSpPr>
          <a:xfrm>
            <a:off x="6339271" y="2456123"/>
            <a:ext cx="347356" cy="358215"/>
            <a:chOff x="968775" y="1180050"/>
            <a:chExt cx="262750" cy="262775"/>
          </a:xfrm>
        </p:grpSpPr>
        <p:sp>
          <p:nvSpPr>
            <p:cNvPr id="1829" name="Google Shape;1829;p36"/>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30" name="Google Shape;1830;p36"/>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31" name="Google Shape;1831;p36"/>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32" name="Google Shape;1832;p36"/>
          <p:cNvGrpSpPr/>
          <p:nvPr/>
        </p:nvGrpSpPr>
        <p:grpSpPr>
          <a:xfrm>
            <a:off x="5704170" y="2523192"/>
            <a:ext cx="386288" cy="224042"/>
            <a:chOff x="1678900" y="1231350"/>
            <a:chExt cx="292200" cy="164350"/>
          </a:xfrm>
        </p:grpSpPr>
        <p:sp>
          <p:nvSpPr>
            <p:cNvPr id="1833" name="Google Shape;1833;p36"/>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34" name="Google Shape;1834;p36"/>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35" name="Google Shape;1835;p36"/>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36" name="Google Shape;1836;p36"/>
          <p:cNvSpPr/>
          <p:nvPr/>
        </p:nvSpPr>
        <p:spPr>
          <a:xfrm>
            <a:off x="7023159" y="24450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37" name="Google Shape;1837;p36"/>
          <p:cNvGrpSpPr/>
          <p:nvPr/>
        </p:nvGrpSpPr>
        <p:grpSpPr>
          <a:xfrm>
            <a:off x="7467406" y="2449731"/>
            <a:ext cx="322006" cy="353205"/>
            <a:chOff x="2405550" y="1181850"/>
            <a:chExt cx="243575" cy="259100"/>
          </a:xfrm>
        </p:grpSpPr>
        <p:sp>
          <p:nvSpPr>
            <p:cNvPr id="1838" name="Google Shape;1838;p36"/>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39" name="Google Shape;1839;p36"/>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40" name="Google Shape;1840;p36"/>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41" name="Google Shape;1841;p36"/>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42" name="Google Shape;1842;p36"/>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43" name="Google Shape;1843;p36"/>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44" name="Google Shape;1844;p36"/>
          <p:cNvSpPr/>
          <p:nvPr/>
        </p:nvSpPr>
        <p:spPr>
          <a:xfrm>
            <a:off x="8075550" y="24727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45" name="Google Shape;1845;p36"/>
          <p:cNvGrpSpPr/>
          <p:nvPr/>
        </p:nvGrpSpPr>
        <p:grpSpPr>
          <a:xfrm>
            <a:off x="8500593" y="2447533"/>
            <a:ext cx="286610" cy="357601"/>
            <a:chOff x="3086700" y="1180050"/>
            <a:chExt cx="216800" cy="262325"/>
          </a:xfrm>
        </p:grpSpPr>
        <p:sp>
          <p:nvSpPr>
            <p:cNvPr id="1846" name="Google Shape;1846;p36"/>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47" name="Google Shape;1847;p36"/>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48" name="Google Shape;1848;p36"/>
          <p:cNvGrpSpPr/>
          <p:nvPr/>
        </p:nvGrpSpPr>
        <p:grpSpPr>
          <a:xfrm>
            <a:off x="9007187" y="2435673"/>
            <a:ext cx="228243" cy="381321"/>
            <a:chOff x="3741075" y="1171575"/>
            <a:chExt cx="172650" cy="279725"/>
          </a:xfrm>
        </p:grpSpPr>
        <p:sp>
          <p:nvSpPr>
            <p:cNvPr id="1849" name="Google Shape;1849;p36"/>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50" name="Google Shape;1850;p36"/>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51" name="Google Shape;1851;p36"/>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52" name="Google Shape;1852;p36"/>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53" name="Google Shape;1853;p36"/>
          <p:cNvSpPr/>
          <p:nvPr/>
        </p:nvSpPr>
        <p:spPr>
          <a:xfrm>
            <a:off x="9465599" y="24480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54" name="Google Shape;1854;p36"/>
          <p:cNvGrpSpPr/>
          <p:nvPr/>
        </p:nvGrpSpPr>
        <p:grpSpPr>
          <a:xfrm>
            <a:off x="2528682" y="3179777"/>
            <a:ext cx="351520" cy="253623"/>
            <a:chOff x="952700" y="1101100"/>
            <a:chExt cx="265900" cy="186050"/>
          </a:xfrm>
        </p:grpSpPr>
        <p:sp>
          <p:nvSpPr>
            <p:cNvPr id="1855" name="Google Shape;1855;p36"/>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56" name="Google Shape;1856;p36"/>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57" name="Google Shape;1857;p36"/>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58" name="Google Shape;1858;p36"/>
          <p:cNvSpPr/>
          <p:nvPr/>
        </p:nvSpPr>
        <p:spPr>
          <a:xfrm>
            <a:off x="3055153" y="30966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59" name="Google Shape;1859;p36"/>
          <p:cNvSpPr/>
          <p:nvPr/>
        </p:nvSpPr>
        <p:spPr>
          <a:xfrm>
            <a:off x="3477015" y="31240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0" name="Google Shape;1860;p36"/>
          <p:cNvSpPr/>
          <p:nvPr/>
        </p:nvSpPr>
        <p:spPr>
          <a:xfrm>
            <a:off x="4048633" y="31240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1" name="Google Shape;1861;p36"/>
          <p:cNvSpPr/>
          <p:nvPr/>
        </p:nvSpPr>
        <p:spPr>
          <a:xfrm>
            <a:off x="4658000" y="31622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62" name="Google Shape;1862;p36"/>
          <p:cNvGrpSpPr/>
          <p:nvPr/>
        </p:nvGrpSpPr>
        <p:grpSpPr>
          <a:xfrm>
            <a:off x="5219949" y="3158377"/>
            <a:ext cx="317875" cy="344208"/>
            <a:chOff x="5583325" y="1073450"/>
            <a:chExt cx="240450" cy="252500"/>
          </a:xfrm>
        </p:grpSpPr>
        <p:sp>
          <p:nvSpPr>
            <p:cNvPr id="1863" name="Google Shape;1863;p36"/>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4" name="Google Shape;1864;p36"/>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5" name="Google Shape;1865;p36"/>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6" name="Google Shape;1866;p36"/>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67" name="Google Shape;1867;p36"/>
          <p:cNvGrpSpPr/>
          <p:nvPr/>
        </p:nvGrpSpPr>
        <p:grpSpPr>
          <a:xfrm>
            <a:off x="5703822" y="3148128"/>
            <a:ext cx="386850" cy="294962"/>
            <a:chOff x="1502275" y="3638775"/>
            <a:chExt cx="292625" cy="216375"/>
          </a:xfrm>
        </p:grpSpPr>
        <p:sp>
          <p:nvSpPr>
            <p:cNvPr id="1868" name="Google Shape;1868;p36"/>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9" name="Google Shape;1869;p36"/>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0" name="Google Shape;1870;p36"/>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1" name="Google Shape;1871;p36"/>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2" name="Google Shape;1872;p36"/>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73" name="Google Shape;1873;p36"/>
          <p:cNvGrpSpPr/>
          <p:nvPr/>
        </p:nvGrpSpPr>
        <p:grpSpPr>
          <a:xfrm>
            <a:off x="6258857" y="3092614"/>
            <a:ext cx="354428" cy="362441"/>
            <a:chOff x="3171000" y="4021950"/>
            <a:chExt cx="268100" cy="265875"/>
          </a:xfrm>
        </p:grpSpPr>
        <p:sp>
          <p:nvSpPr>
            <p:cNvPr id="1874" name="Google Shape;1874;p3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5" name="Google Shape;1875;p3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76" name="Google Shape;1876;p36"/>
          <p:cNvSpPr/>
          <p:nvPr/>
        </p:nvSpPr>
        <p:spPr>
          <a:xfrm>
            <a:off x="6779633" y="31269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7" name="Google Shape;1877;p36"/>
          <p:cNvSpPr/>
          <p:nvPr/>
        </p:nvSpPr>
        <p:spPr>
          <a:xfrm>
            <a:off x="7334021" y="31114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78" name="Google Shape;1878;p36"/>
          <p:cNvGrpSpPr/>
          <p:nvPr/>
        </p:nvGrpSpPr>
        <p:grpSpPr>
          <a:xfrm>
            <a:off x="7848132" y="3144267"/>
            <a:ext cx="334400" cy="344821"/>
            <a:chOff x="5684575" y="4038000"/>
            <a:chExt cx="252950" cy="252950"/>
          </a:xfrm>
        </p:grpSpPr>
        <p:sp>
          <p:nvSpPr>
            <p:cNvPr id="1879" name="Google Shape;1879;p36"/>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0" name="Google Shape;1880;p36"/>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1" name="Google Shape;1881;p36"/>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2" name="Google Shape;1882;p36"/>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3" name="Google Shape;1883;p36"/>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4" name="Google Shape;1884;p36"/>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85" name="Google Shape;1885;p36"/>
          <p:cNvGrpSpPr/>
          <p:nvPr/>
        </p:nvGrpSpPr>
        <p:grpSpPr>
          <a:xfrm>
            <a:off x="8441727" y="3102701"/>
            <a:ext cx="247115" cy="399520"/>
            <a:chOff x="1982675" y="3599525"/>
            <a:chExt cx="186925" cy="293075"/>
          </a:xfrm>
        </p:grpSpPr>
        <p:sp>
          <p:nvSpPr>
            <p:cNvPr id="1886" name="Google Shape;1886;p36"/>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7" name="Google Shape;1887;p36"/>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8" name="Google Shape;1888;p36"/>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9" name="Google Shape;1889;p36"/>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0" name="Google Shape;1890;p36"/>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91" name="Google Shape;1891;p36"/>
          <p:cNvGrpSpPr/>
          <p:nvPr/>
        </p:nvGrpSpPr>
        <p:grpSpPr>
          <a:xfrm>
            <a:off x="8947735" y="3102700"/>
            <a:ext cx="178106" cy="398940"/>
            <a:chOff x="2397075" y="3602200"/>
            <a:chExt cx="134725" cy="292650"/>
          </a:xfrm>
        </p:grpSpPr>
        <p:sp>
          <p:nvSpPr>
            <p:cNvPr id="1892" name="Google Shape;1892;p36"/>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3" name="Google Shape;1893;p36"/>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4" name="Google Shape;1894;p36"/>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5" name="Google Shape;1895;p36"/>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6" name="Google Shape;1896;p36"/>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97" name="Google Shape;1897;p36"/>
          <p:cNvGrpSpPr/>
          <p:nvPr/>
        </p:nvGrpSpPr>
        <p:grpSpPr>
          <a:xfrm>
            <a:off x="2581850" y="3787124"/>
            <a:ext cx="246520" cy="383741"/>
            <a:chOff x="2717350" y="3603525"/>
            <a:chExt cx="186475" cy="281500"/>
          </a:xfrm>
        </p:grpSpPr>
        <p:sp>
          <p:nvSpPr>
            <p:cNvPr id="1898" name="Google Shape;1898;p36"/>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9" name="Google Shape;1899;p3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0" name="Google Shape;1900;p3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1" name="Google Shape;1901;p36"/>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02" name="Google Shape;1902;p36"/>
          <p:cNvSpPr/>
          <p:nvPr/>
        </p:nvSpPr>
        <p:spPr>
          <a:xfrm>
            <a:off x="9383691" y="31271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03" name="Google Shape;1903;p36"/>
          <p:cNvGrpSpPr/>
          <p:nvPr/>
        </p:nvGrpSpPr>
        <p:grpSpPr>
          <a:xfrm>
            <a:off x="3024770" y="3797467"/>
            <a:ext cx="332053" cy="363054"/>
            <a:chOff x="3927075" y="3612900"/>
            <a:chExt cx="251175" cy="266325"/>
          </a:xfrm>
        </p:grpSpPr>
        <p:sp>
          <p:nvSpPr>
            <p:cNvPr id="1904" name="Google Shape;1904;p36"/>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5" name="Google Shape;1905;p36"/>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06" name="Google Shape;1906;p36"/>
          <p:cNvGrpSpPr/>
          <p:nvPr/>
        </p:nvGrpSpPr>
        <p:grpSpPr>
          <a:xfrm>
            <a:off x="3552875" y="3857064"/>
            <a:ext cx="336152" cy="347241"/>
            <a:chOff x="4324975" y="3617800"/>
            <a:chExt cx="254275" cy="254725"/>
          </a:xfrm>
        </p:grpSpPr>
        <p:sp>
          <p:nvSpPr>
            <p:cNvPr id="1907" name="Google Shape;1907;p36"/>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8" name="Google Shape;1908;p36"/>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9" name="Google Shape;1909;p36"/>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10" name="Google Shape;1910;p36"/>
          <p:cNvGrpSpPr/>
          <p:nvPr/>
        </p:nvGrpSpPr>
        <p:grpSpPr>
          <a:xfrm>
            <a:off x="4086534" y="3922736"/>
            <a:ext cx="399872" cy="217737"/>
            <a:chOff x="4728650" y="3665975"/>
            <a:chExt cx="302475" cy="159725"/>
          </a:xfrm>
        </p:grpSpPr>
        <p:sp>
          <p:nvSpPr>
            <p:cNvPr id="1911" name="Google Shape;1911;p36"/>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2" name="Google Shape;1912;p36"/>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13" name="Google Shape;1913;p36"/>
          <p:cNvGrpSpPr/>
          <p:nvPr/>
        </p:nvGrpSpPr>
        <p:grpSpPr>
          <a:xfrm>
            <a:off x="4613200" y="3879896"/>
            <a:ext cx="382719" cy="282796"/>
            <a:chOff x="5164925" y="3642775"/>
            <a:chExt cx="289500" cy="207450"/>
          </a:xfrm>
        </p:grpSpPr>
        <p:sp>
          <p:nvSpPr>
            <p:cNvPr id="1914" name="Google Shape;1914;p36"/>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5" name="Google Shape;1915;p36"/>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6" name="Google Shape;1916;p36"/>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7" name="Google Shape;1917;p36"/>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8" name="Google Shape;1918;p36"/>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19" name="Google Shape;1919;p36"/>
          <p:cNvSpPr/>
          <p:nvPr/>
        </p:nvSpPr>
        <p:spPr>
          <a:xfrm>
            <a:off x="5213990" y="37936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0" name="Google Shape;1920;p36"/>
          <p:cNvSpPr/>
          <p:nvPr/>
        </p:nvSpPr>
        <p:spPr>
          <a:xfrm>
            <a:off x="5717809" y="38255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1" name="Google Shape;1921;p36"/>
          <p:cNvSpPr/>
          <p:nvPr/>
        </p:nvSpPr>
        <p:spPr>
          <a:xfrm>
            <a:off x="6195030" y="38147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2" name="Google Shape;1922;p36"/>
          <p:cNvSpPr/>
          <p:nvPr/>
        </p:nvSpPr>
        <p:spPr>
          <a:xfrm>
            <a:off x="6776032" y="37410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3" name="Google Shape;1923;p36"/>
          <p:cNvSpPr/>
          <p:nvPr/>
        </p:nvSpPr>
        <p:spPr>
          <a:xfrm>
            <a:off x="7285385" y="37407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4" name="Google Shape;1924;p36"/>
          <p:cNvSpPr/>
          <p:nvPr/>
        </p:nvSpPr>
        <p:spPr>
          <a:xfrm>
            <a:off x="7794738" y="37332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5" name="Google Shape;1925;p36"/>
          <p:cNvSpPr/>
          <p:nvPr/>
        </p:nvSpPr>
        <p:spPr>
          <a:xfrm>
            <a:off x="8408731" y="37896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26" name="Google Shape;1926;p36"/>
          <p:cNvGrpSpPr/>
          <p:nvPr/>
        </p:nvGrpSpPr>
        <p:grpSpPr>
          <a:xfrm>
            <a:off x="8933824" y="3794116"/>
            <a:ext cx="327294" cy="334632"/>
            <a:chOff x="5717150" y="2098500"/>
            <a:chExt cx="247575" cy="245475"/>
          </a:xfrm>
        </p:grpSpPr>
        <p:sp>
          <p:nvSpPr>
            <p:cNvPr id="1927" name="Google Shape;1927;p36"/>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8" name="Google Shape;1928;p36"/>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9" name="Google Shape;1929;p36"/>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30" name="Google Shape;1930;p36"/>
          <p:cNvSpPr/>
          <p:nvPr/>
        </p:nvSpPr>
        <p:spPr>
          <a:xfrm>
            <a:off x="9483441" y="37270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1" name="Google Shape;1931;p36"/>
          <p:cNvSpPr/>
          <p:nvPr/>
        </p:nvSpPr>
        <p:spPr>
          <a:xfrm>
            <a:off x="2519500" y="45257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2" name="Google Shape;1932;p36"/>
          <p:cNvSpPr/>
          <p:nvPr/>
        </p:nvSpPr>
        <p:spPr>
          <a:xfrm>
            <a:off x="3039790" y="45066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33" name="Google Shape;1933;p36"/>
          <p:cNvGrpSpPr/>
          <p:nvPr/>
        </p:nvGrpSpPr>
        <p:grpSpPr>
          <a:xfrm>
            <a:off x="3511298" y="4435042"/>
            <a:ext cx="352082" cy="317455"/>
            <a:chOff x="6435300" y="2742175"/>
            <a:chExt cx="266325" cy="232875"/>
          </a:xfrm>
        </p:grpSpPr>
        <p:sp>
          <p:nvSpPr>
            <p:cNvPr id="1934" name="Google Shape;1934;p36"/>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5" name="Google Shape;1935;p36"/>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36" name="Google Shape;1936;p36"/>
          <p:cNvGrpSpPr/>
          <p:nvPr/>
        </p:nvGrpSpPr>
        <p:grpSpPr>
          <a:xfrm>
            <a:off x="4558258" y="4514167"/>
            <a:ext cx="333805" cy="344208"/>
            <a:chOff x="674800" y="2146225"/>
            <a:chExt cx="252500" cy="252500"/>
          </a:xfrm>
        </p:grpSpPr>
        <p:sp>
          <p:nvSpPr>
            <p:cNvPr id="1937" name="Google Shape;1937;p36"/>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8" name="Google Shape;1938;p36"/>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9" name="Google Shape;1939;p36"/>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0" name="Google Shape;1940;p36"/>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41" name="Google Shape;1941;p36"/>
          <p:cNvGrpSpPr/>
          <p:nvPr/>
        </p:nvGrpSpPr>
        <p:grpSpPr>
          <a:xfrm>
            <a:off x="5085306" y="4525653"/>
            <a:ext cx="333805" cy="344208"/>
            <a:chOff x="2164225" y="2146225"/>
            <a:chExt cx="252500" cy="252500"/>
          </a:xfrm>
        </p:grpSpPr>
        <p:sp>
          <p:nvSpPr>
            <p:cNvPr id="1942" name="Google Shape;1942;p36"/>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3" name="Google Shape;1943;p36"/>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4" name="Google Shape;1944;p36"/>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5" name="Google Shape;1945;p36"/>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46" name="Google Shape;1946;p36"/>
          <p:cNvGrpSpPr/>
          <p:nvPr/>
        </p:nvGrpSpPr>
        <p:grpSpPr>
          <a:xfrm>
            <a:off x="4031217" y="4525426"/>
            <a:ext cx="334400" cy="344821"/>
            <a:chOff x="689975" y="1737200"/>
            <a:chExt cx="252950" cy="252950"/>
          </a:xfrm>
        </p:grpSpPr>
        <p:sp>
          <p:nvSpPr>
            <p:cNvPr id="1947" name="Google Shape;1947;p36"/>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8" name="Google Shape;1948;p36"/>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9" name="Google Shape;1949;p36"/>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0" name="Google Shape;1950;p36"/>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1" name="Google Shape;1951;p36"/>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2" name="Google Shape;1952;p36"/>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53" name="Google Shape;1953;p36"/>
          <p:cNvGrpSpPr/>
          <p:nvPr/>
        </p:nvGrpSpPr>
        <p:grpSpPr>
          <a:xfrm>
            <a:off x="5612075" y="4515302"/>
            <a:ext cx="334400" cy="344208"/>
            <a:chOff x="2961350" y="1740750"/>
            <a:chExt cx="252950" cy="252500"/>
          </a:xfrm>
        </p:grpSpPr>
        <p:sp>
          <p:nvSpPr>
            <p:cNvPr id="1954" name="Google Shape;1954;p36"/>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5" name="Google Shape;1955;p36"/>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6" name="Google Shape;1956;p36"/>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7" name="Google Shape;1957;p36"/>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8" name="Google Shape;1958;p36"/>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9" name="Google Shape;1959;p36"/>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60" name="Google Shape;1960;p36"/>
          <p:cNvSpPr/>
          <p:nvPr/>
        </p:nvSpPr>
        <p:spPr>
          <a:xfrm>
            <a:off x="6169754" y="45444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961" name="Google Shape;1961;p36"/>
          <p:cNvGrpSpPr/>
          <p:nvPr/>
        </p:nvGrpSpPr>
        <p:grpSpPr>
          <a:xfrm>
            <a:off x="6696108" y="4463668"/>
            <a:ext cx="271902" cy="376448"/>
            <a:chOff x="4026550" y="3640100"/>
            <a:chExt cx="205675" cy="276150"/>
          </a:xfrm>
        </p:grpSpPr>
        <p:sp>
          <p:nvSpPr>
            <p:cNvPr id="1962" name="Google Shape;1962;p36"/>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3" name="Google Shape;1963;p36"/>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4" name="Google Shape;1964;p36"/>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5" name="Google Shape;1965;p36"/>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6" name="Google Shape;1966;p36"/>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7" name="Google Shape;1967;p36"/>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68" name="Google Shape;1968;p36"/>
          <p:cNvSpPr/>
          <p:nvPr/>
        </p:nvSpPr>
        <p:spPr>
          <a:xfrm>
            <a:off x="7189931" y="45295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69" name="Google Shape;1969;p36"/>
          <p:cNvGrpSpPr/>
          <p:nvPr/>
        </p:nvGrpSpPr>
        <p:grpSpPr>
          <a:xfrm>
            <a:off x="7732713" y="4562903"/>
            <a:ext cx="351487" cy="294826"/>
            <a:chOff x="853250" y="4006875"/>
            <a:chExt cx="265875" cy="216275"/>
          </a:xfrm>
        </p:grpSpPr>
        <p:sp>
          <p:nvSpPr>
            <p:cNvPr id="1970" name="Google Shape;1970;p36"/>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1" name="Google Shape;1971;p36"/>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72" name="Google Shape;1972;p36"/>
          <p:cNvGrpSpPr/>
          <p:nvPr/>
        </p:nvGrpSpPr>
        <p:grpSpPr>
          <a:xfrm>
            <a:off x="8910280" y="4528482"/>
            <a:ext cx="245925" cy="363668"/>
            <a:chOff x="1978675" y="3981800"/>
            <a:chExt cx="186025" cy="266775"/>
          </a:xfrm>
        </p:grpSpPr>
        <p:sp>
          <p:nvSpPr>
            <p:cNvPr id="1973" name="Google Shape;1973;p36"/>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4" name="Google Shape;1974;p36"/>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75" name="Google Shape;1975;p36"/>
          <p:cNvSpPr/>
          <p:nvPr/>
        </p:nvSpPr>
        <p:spPr>
          <a:xfrm>
            <a:off x="8307296" y="45499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76" name="Google Shape;1976;p36"/>
          <p:cNvGrpSpPr/>
          <p:nvPr/>
        </p:nvGrpSpPr>
        <p:grpSpPr>
          <a:xfrm>
            <a:off x="9440020" y="4537926"/>
            <a:ext cx="333805" cy="344821"/>
            <a:chOff x="480325" y="3970200"/>
            <a:chExt cx="252500" cy="252950"/>
          </a:xfrm>
        </p:grpSpPr>
        <p:sp>
          <p:nvSpPr>
            <p:cNvPr id="1977" name="Google Shape;1977;p36"/>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8" name="Google Shape;1978;p36"/>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9" name="Google Shape;1979;p36"/>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0" name="Google Shape;1980;p36"/>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1" name="Google Shape;1981;p36"/>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82" name="Google Shape;1982;p36"/>
          <p:cNvSpPr/>
          <p:nvPr/>
        </p:nvSpPr>
        <p:spPr>
          <a:xfrm>
            <a:off x="2607371" y="51487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83" name="Google Shape;1983;p36"/>
          <p:cNvGrpSpPr/>
          <p:nvPr/>
        </p:nvGrpSpPr>
        <p:grpSpPr>
          <a:xfrm>
            <a:off x="3015743" y="5127531"/>
            <a:ext cx="334400" cy="344208"/>
            <a:chOff x="5745250" y="4378350"/>
            <a:chExt cx="252950" cy="252500"/>
          </a:xfrm>
        </p:grpSpPr>
        <p:sp>
          <p:nvSpPr>
            <p:cNvPr id="1984" name="Google Shape;1984;p36"/>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5" name="Google Shape;1985;p36"/>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86" name="Google Shape;1986;p36"/>
          <p:cNvGrpSpPr/>
          <p:nvPr/>
        </p:nvGrpSpPr>
        <p:grpSpPr>
          <a:xfrm>
            <a:off x="3525242" y="5131791"/>
            <a:ext cx="334400" cy="344821"/>
            <a:chOff x="6130650" y="4381475"/>
            <a:chExt cx="252950" cy="252950"/>
          </a:xfrm>
        </p:grpSpPr>
        <p:sp>
          <p:nvSpPr>
            <p:cNvPr id="1987" name="Google Shape;1987;p36"/>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8" name="Google Shape;1988;p36"/>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89" name="Google Shape;1989;p36"/>
          <p:cNvSpPr/>
          <p:nvPr/>
        </p:nvSpPr>
        <p:spPr>
          <a:xfrm>
            <a:off x="4032278" y="51466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90" name="Google Shape;1990;p36"/>
          <p:cNvGrpSpPr/>
          <p:nvPr/>
        </p:nvGrpSpPr>
        <p:grpSpPr>
          <a:xfrm>
            <a:off x="4533046" y="5154874"/>
            <a:ext cx="352082" cy="299802"/>
            <a:chOff x="6919750" y="1464650"/>
            <a:chExt cx="266325" cy="219925"/>
          </a:xfrm>
        </p:grpSpPr>
        <p:sp>
          <p:nvSpPr>
            <p:cNvPr id="1991" name="Google Shape;1991;p36"/>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2" name="Google Shape;1992;p36"/>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3" name="Google Shape;1993;p36"/>
          <p:cNvGrpSpPr/>
          <p:nvPr/>
        </p:nvGrpSpPr>
        <p:grpSpPr>
          <a:xfrm>
            <a:off x="5059243" y="5130316"/>
            <a:ext cx="366855" cy="339948"/>
            <a:chOff x="4759875" y="1027050"/>
            <a:chExt cx="277500" cy="249375"/>
          </a:xfrm>
        </p:grpSpPr>
        <p:sp>
          <p:nvSpPr>
            <p:cNvPr id="1994" name="Google Shape;1994;p36"/>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5" name="Google Shape;1995;p36"/>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6" name="Google Shape;1996;p36"/>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7" name="Google Shape;1997;p36"/>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8" name="Google Shape;1998;p36"/>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9" name="Google Shape;1999;p36"/>
          <p:cNvGrpSpPr/>
          <p:nvPr/>
        </p:nvGrpSpPr>
        <p:grpSpPr>
          <a:xfrm>
            <a:off x="5600528" y="5114290"/>
            <a:ext cx="372738" cy="343186"/>
            <a:chOff x="3357900" y="1057675"/>
            <a:chExt cx="281950" cy="251750"/>
          </a:xfrm>
        </p:grpSpPr>
        <p:sp>
          <p:nvSpPr>
            <p:cNvPr id="2000" name="Google Shape;2000;p36"/>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1" name="Google Shape;2001;p36"/>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2" name="Google Shape;2002;p36"/>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03" name="Google Shape;2003;p36"/>
          <p:cNvGrpSpPr/>
          <p:nvPr/>
        </p:nvGrpSpPr>
        <p:grpSpPr>
          <a:xfrm>
            <a:off x="6163700" y="5099295"/>
            <a:ext cx="191095" cy="401974"/>
            <a:chOff x="3783900" y="1046675"/>
            <a:chExt cx="144550" cy="294875"/>
          </a:xfrm>
        </p:grpSpPr>
        <p:sp>
          <p:nvSpPr>
            <p:cNvPr id="2004" name="Google Shape;2004;p36"/>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5" name="Google Shape;2005;p36"/>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06" name="Google Shape;2006;p36"/>
          <p:cNvSpPr/>
          <p:nvPr/>
        </p:nvSpPr>
        <p:spPr>
          <a:xfrm>
            <a:off x="6688739" y="51235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07" name="Google Shape;2007;p36"/>
          <p:cNvGrpSpPr/>
          <p:nvPr/>
        </p:nvGrpSpPr>
        <p:grpSpPr>
          <a:xfrm>
            <a:off x="7062980" y="4856678"/>
            <a:ext cx="552596" cy="674409"/>
            <a:chOff x="238550" y="1487175"/>
            <a:chExt cx="418000" cy="494725"/>
          </a:xfrm>
        </p:grpSpPr>
        <p:sp>
          <p:nvSpPr>
            <p:cNvPr id="2008" name="Google Shape;2008;p36"/>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9" name="Google Shape;2009;p36"/>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0" name="Google Shape;2010;p36"/>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1" name="Google Shape;2011;p36"/>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2" name="Google Shape;2012;p36"/>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3" name="Google Shape;2013;p36"/>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4" name="Google Shape;2014;p36"/>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5" name="Google Shape;2015;p36"/>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6" name="Google Shape;2016;p36"/>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17" name="Google Shape;2017;p36"/>
          <p:cNvSpPr/>
          <p:nvPr/>
        </p:nvSpPr>
        <p:spPr>
          <a:xfrm>
            <a:off x="7732374" y="52574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8" name="Google Shape;2018;p36"/>
          <p:cNvSpPr/>
          <p:nvPr/>
        </p:nvSpPr>
        <p:spPr>
          <a:xfrm>
            <a:off x="8223836" y="51681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19" name="Google Shape;2019;p36"/>
          <p:cNvGrpSpPr/>
          <p:nvPr/>
        </p:nvGrpSpPr>
        <p:grpSpPr>
          <a:xfrm>
            <a:off x="8815358" y="5183437"/>
            <a:ext cx="364707" cy="363804"/>
            <a:chOff x="6010925" y="3998175"/>
            <a:chExt cx="275875" cy="266875"/>
          </a:xfrm>
        </p:grpSpPr>
        <p:sp>
          <p:nvSpPr>
            <p:cNvPr id="2020" name="Google Shape;2020;p36"/>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1" name="Google Shape;2021;p36"/>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2" name="Google Shape;2022;p36"/>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3" name="Google Shape;2023;p36"/>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4" name="Google Shape;2024;p36"/>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5" name="Google Shape;2025;p36"/>
          <p:cNvGrpSpPr/>
          <p:nvPr/>
        </p:nvGrpSpPr>
        <p:grpSpPr>
          <a:xfrm>
            <a:off x="9417554" y="5202062"/>
            <a:ext cx="352082" cy="308322"/>
            <a:chOff x="6866650" y="1038650"/>
            <a:chExt cx="266325" cy="226175"/>
          </a:xfrm>
        </p:grpSpPr>
        <p:sp>
          <p:nvSpPr>
            <p:cNvPr id="2026" name="Google Shape;2026;p36"/>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7" name="Google Shape;2027;p36"/>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8" name="Google Shape;2028;p36"/>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9" name="Google Shape;2029;p36"/>
          <p:cNvGrpSpPr/>
          <p:nvPr/>
        </p:nvGrpSpPr>
        <p:grpSpPr>
          <a:xfrm>
            <a:off x="5155087" y="1838212"/>
            <a:ext cx="272497" cy="362441"/>
            <a:chOff x="2033075" y="2942475"/>
            <a:chExt cx="206125" cy="265875"/>
          </a:xfrm>
        </p:grpSpPr>
        <p:sp>
          <p:nvSpPr>
            <p:cNvPr id="2030" name="Google Shape;2030;p36"/>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1" name="Google Shape;2031;p36"/>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2" name="Google Shape;2032;p36"/>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3" name="Google Shape;2033;p36"/>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4" name="Google Shape;2034;p36"/>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5" name="Google Shape;2035;p36"/>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36" name="Google Shape;2036;p36"/>
          <p:cNvSpPr/>
          <p:nvPr/>
        </p:nvSpPr>
        <p:spPr>
          <a:xfrm>
            <a:off x="2519516" y="57786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37" name="Google Shape;2037;p36"/>
          <p:cNvGrpSpPr/>
          <p:nvPr/>
        </p:nvGrpSpPr>
        <p:grpSpPr>
          <a:xfrm>
            <a:off x="3016802" y="5814614"/>
            <a:ext cx="325576" cy="362441"/>
            <a:chOff x="3081775" y="1061400"/>
            <a:chExt cx="246275" cy="265875"/>
          </a:xfrm>
        </p:grpSpPr>
        <p:sp>
          <p:nvSpPr>
            <p:cNvPr id="2038" name="Google Shape;2038;p36"/>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9" name="Google Shape;2039;p36"/>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0" name="Google Shape;2040;p36"/>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41" name="Google Shape;2041;p36"/>
          <p:cNvGrpSpPr/>
          <p:nvPr/>
        </p:nvGrpSpPr>
        <p:grpSpPr>
          <a:xfrm>
            <a:off x="3556513" y="5856734"/>
            <a:ext cx="369202" cy="325941"/>
            <a:chOff x="2847150" y="1805000"/>
            <a:chExt cx="279275" cy="239100"/>
          </a:xfrm>
        </p:grpSpPr>
        <p:sp>
          <p:nvSpPr>
            <p:cNvPr id="2042" name="Google Shape;2042;p36"/>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3" name="Google Shape;2043;p36"/>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44" name="Google Shape;2044;p36"/>
          <p:cNvSpPr/>
          <p:nvPr/>
        </p:nvSpPr>
        <p:spPr>
          <a:xfrm>
            <a:off x="4138834" y="59065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45" name="Google Shape;2045;p36"/>
          <p:cNvGrpSpPr/>
          <p:nvPr/>
        </p:nvGrpSpPr>
        <p:grpSpPr>
          <a:xfrm>
            <a:off x="4742307" y="5800991"/>
            <a:ext cx="352082" cy="363054"/>
            <a:chOff x="6435300" y="1095300"/>
            <a:chExt cx="266325" cy="266325"/>
          </a:xfrm>
        </p:grpSpPr>
        <p:sp>
          <p:nvSpPr>
            <p:cNvPr id="2046" name="Google Shape;2046;p36"/>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7" name="Google Shape;2047;p36"/>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8" name="Google Shape;2048;p36"/>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49" name="Google Shape;2049;p36"/>
          <p:cNvSpPr/>
          <p:nvPr/>
        </p:nvSpPr>
        <p:spPr>
          <a:xfrm>
            <a:off x="5306157" y="58151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0" name="Google Shape;2050;p36"/>
          <p:cNvSpPr/>
          <p:nvPr/>
        </p:nvSpPr>
        <p:spPr>
          <a:xfrm>
            <a:off x="5766907" y="57868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51" name="Google Shape;2051;p36"/>
          <p:cNvGrpSpPr/>
          <p:nvPr/>
        </p:nvGrpSpPr>
        <p:grpSpPr>
          <a:xfrm>
            <a:off x="6295376" y="5796055"/>
            <a:ext cx="301350" cy="363054"/>
            <a:chOff x="4506525" y="1060950"/>
            <a:chExt cx="227950" cy="266325"/>
          </a:xfrm>
        </p:grpSpPr>
        <p:sp>
          <p:nvSpPr>
            <p:cNvPr id="2052" name="Google Shape;2052;p36"/>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3" name="Google Shape;2053;p36"/>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4" name="Google Shape;2054;p36"/>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5" name="Google Shape;2055;p36"/>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6" name="Google Shape;2056;p36"/>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7" name="Google Shape;2057;p36"/>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8" name="Google Shape;2058;p36"/>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59" name="Google Shape;2059;p36"/>
          <p:cNvSpPr/>
          <p:nvPr/>
        </p:nvSpPr>
        <p:spPr>
          <a:xfrm>
            <a:off x="6754423" y="59193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0" name="Google Shape;2060;p36"/>
          <p:cNvSpPr/>
          <p:nvPr/>
        </p:nvSpPr>
        <p:spPr>
          <a:xfrm>
            <a:off x="7751141" y="58737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61" name="Google Shape;2061;p36"/>
          <p:cNvGrpSpPr/>
          <p:nvPr/>
        </p:nvGrpSpPr>
        <p:grpSpPr>
          <a:xfrm>
            <a:off x="7301010" y="5873911"/>
            <a:ext cx="251246" cy="356340"/>
            <a:chOff x="867500" y="3647700"/>
            <a:chExt cx="190050" cy="261400"/>
          </a:xfrm>
        </p:grpSpPr>
        <p:sp>
          <p:nvSpPr>
            <p:cNvPr id="2062" name="Google Shape;2062;p36"/>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3" name="Google Shape;2063;p36"/>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4" name="Google Shape;2064;p36"/>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5" name="Google Shape;2065;p36"/>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6" name="Google Shape;2066;p36"/>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67" name="Google Shape;2067;p36"/>
          <p:cNvSpPr/>
          <p:nvPr/>
        </p:nvSpPr>
        <p:spPr>
          <a:xfrm>
            <a:off x="8257587" y="58405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8" name="Google Shape;2068;p36"/>
          <p:cNvSpPr/>
          <p:nvPr/>
        </p:nvSpPr>
        <p:spPr>
          <a:xfrm>
            <a:off x="8859393" y="58392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69" name="Google Shape;2069;p36"/>
          <p:cNvGrpSpPr/>
          <p:nvPr/>
        </p:nvGrpSpPr>
        <p:grpSpPr>
          <a:xfrm>
            <a:off x="9443288" y="5829084"/>
            <a:ext cx="299598" cy="398327"/>
            <a:chOff x="3707175" y="1322350"/>
            <a:chExt cx="226625" cy="292200"/>
          </a:xfrm>
        </p:grpSpPr>
        <p:sp>
          <p:nvSpPr>
            <p:cNvPr id="2070" name="Google Shape;2070;p36"/>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1" name="Google Shape;2071;p36"/>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75" name="Shape 207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EFFC6C"/>
      </a:accent1>
      <a:accent2>
        <a:srgbClr val="FFCFE5"/>
      </a:accent2>
      <a:accent3>
        <a:srgbClr val="C8B0E4"/>
      </a:accent3>
      <a:accent4>
        <a:srgbClr val="FFFFFF"/>
      </a:accent4>
      <a:accent5>
        <a:srgbClr val="000000"/>
      </a:accent5>
      <a:accent6>
        <a:srgbClr val="C26A59"/>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