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Encode Sans ExtraLight"/>
      <p:regular r:id="rId36"/>
      <p:bold r:id="rId37"/>
    </p:embeddedFont>
    <p:embeddedFont>
      <p:font typeface="Encode Sans"/>
      <p:regular r:id="rId38"/>
      <p:bold r:id="rId39"/>
    </p:embeddedFont>
    <p:embeddedFont>
      <p:font typeface="Montserrat"/>
      <p:regular r:id="rId40"/>
      <p:bold r:id="rId41"/>
      <p:italic r:id="rId42"/>
      <p:boldItalic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5469846F-1A49-49D2-8026-ACAFDFC3E045}">
  <a:tblStyle styleId="{5469846F-1A49-49D2-8026-ACAFDFC3E045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regular.fntdata"/><Relationship Id="rId20" Type="http://schemas.openxmlformats.org/officeDocument/2006/relationships/slide" Target="slides/slide15.xml"/><Relationship Id="rId42" Type="http://schemas.openxmlformats.org/officeDocument/2006/relationships/font" Target="fonts/Montserrat-italic.fntdata"/><Relationship Id="rId41" Type="http://schemas.openxmlformats.org/officeDocument/2006/relationships/font" Target="fonts/Montserrat-bold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Montserrat-bold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EncodeSansExtraLight-bold.fntdata"/><Relationship Id="rId14" Type="http://schemas.openxmlformats.org/officeDocument/2006/relationships/slide" Target="slides/slide9.xml"/><Relationship Id="rId36" Type="http://schemas.openxmlformats.org/officeDocument/2006/relationships/font" Target="fonts/EncodeSansExtraLight-regular.fntdata"/><Relationship Id="rId17" Type="http://schemas.openxmlformats.org/officeDocument/2006/relationships/slide" Target="slides/slide12.xml"/><Relationship Id="rId39" Type="http://schemas.openxmlformats.org/officeDocument/2006/relationships/font" Target="fonts/EncodeSans-bold.fntdata"/><Relationship Id="rId16" Type="http://schemas.openxmlformats.org/officeDocument/2006/relationships/slide" Target="slides/slide11.xml"/><Relationship Id="rId38" Type="http://schemas.openxmlformats.org/officeDocument/2006/relationships/font" Target="fonts/EncodeSans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" name="Google Shape;10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" name="Google Shape;11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" name="Google Shape;124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" name="Google Shape;15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" name="Google Shape;17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" name="Google Shape;18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" name="Google Shape;195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0" name="Google Shape;210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1" name="Google Shape;23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8" name="Google Shape;238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1" name="Google Shape;251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" name="Google Shape;26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" name="Google Shape;28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8" name="Google Shape;29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6" name="Shape 6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7" name="Google Shape;627;g85148f6c64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8" name="Google Shape;628;g85148f6c64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7" name="Shape 10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8" name="Google Shape;1078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9" name="Google Shape;1079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5" name="Shape 10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6" name="Google Shape;1086;g65b1d66dcb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7" name="Google Shape;1087;g65b1d66dcb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chemeClr val="accent2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0" y="3493950"/>
            <a:ext cx="9144000" cy="16494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1" name="Google Shape;11;p2"/>
          <p:cNvSpPr/>
          <p:nvPr/>
        </p:nvSpPr>
        <p:spPr>
          <a:xfrm>
            <a:off x="3747300" y="3493900"/>
            <a:ext cx="1649400" cy="16494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984050" y="0"/>
            <a:ext cx="7175700" cy="3493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accent2"/>
        </a:solidFill>
      </p:bgPr>
    </p:bg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>
            <a:off x="0" y="4044100"/>
            <a:ext cx="9144000" cy="10992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5" name="Google Shape;15;p3"/>
          <p:cNvSpPr/>
          <p:nvPr/>
        </p:nvSpPr>
        <p:spPr>
          <a:xfrm>
            <a:off x="4022400" y="4044100"/>
            <a:ext cx="1099200" cy="1099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3"/>
          <p:cNvSpPr txBox="1"/>
          <p:nvPr>
            <p:ph type="ctrTitle"/>
          </p:nvPr>
        </p:nvSpPr>
        <p:spPr>
          <a:xfrm>
            <a:off x="1735925" y="1126150"/>
            <a:ext cx="5672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1735925" y="2665541"/>
            <a:ext cx="5672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27272D"/>
              </a:buClr>
              <a:buSzPts val="1800"/>
              <a:buNone/>
              <a:defRPr sz="1800">
                <a:solidFill>
                  <a:srgbClr val="27272D"/>
                </a:solidFill>
              </a:defRPr>
            </a:lvl9pPr>
          </a:lstStyle>
          <a:p/>
        </p:txBody>
      </p:sp>
      <p:cxnSp>
        <p:nvCxnSpPr>
          <p:cNvPr id="18" name="Google Shape;18;p3"/>
          <p:cNvCxnSpPr/>
          <p:nvPr/>
        </p:nvCxnSpPr>
        <p:spPr>
          <a:xfrm>
            <a:off x="3527100" y="2474305"/>
            <a:ext cx="2089800" cy="0"/>
          </a:xfrm>
          <a:prstGeom prst="straightConnector1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med" w="med" type="diamond"/>
            <a:tailEnd len="med" w="med" type="diamond"/>
          </a:ln>
        </p:spPr>
      </p:cxn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4"/>
          <p:cNvSpPr/>
          <p:nvPr/>
        </p:nvSpPr>
        <p:spPr>
          <a:xfrm>
            <a:off x="0" y="4593700"/>
            <a:ext cx="9144000" cy="549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1" name="Google Shape;21;p4"/>
          <p:cNvSpPr/>
          <p:nvPr/>
        </p:nvSpPr>
        <p:spPr>
          <a:xfrm>
            <a:off x="3473700" y="4593700"/>
            <a:ext cx="2196600" cy="549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4"/>
          <p:cNvSpPr/>
          <p:nvPr/>
        </p:nvSpPr>
        <p:spPr>
          <a:xfrm>
            <a:off x="4023300" y="4593700"/>
            <a:ext cx="1097400" cy="549600"/>
          </a:xfrm>
          <a:prstGeom prst="rect">
            <a:avLst/>
          </a:prstGeom>
          <a:solidFill>
            <a:srgbClr val="D4D3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3" name="Google Shape;23;p4"/>
          <p:cNvCxnSpPr/>
          <p:nvPr/>
        </p:nvCxnSpPr>
        <p:spPr>
          <a:xfrm>
            <a:off x="3527100" y="887200"/>
            <a:ext cx="2089800" cy="0"/>
          </a:xfrm>
          <a:prstGeom prst="straightConnector1">
            <a:avLst/>
          </a:prstGeom>
          <a:noFill/>
          <a:ln cap="flat" cmpd="sng" w="19050">
            <a:solidFill>
              <a:srgbClr val="BA3B21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24" name="Google Shape;24;p4"/>
          <p:cNvSpPr txBox="1"/>
          <p:nvPr>
            <p:ph idx="1" type="body"/>
          </p:nvPr>
        </p:nvSpPr>
        <p:spPr>
          <a:xfrm>
            <a:off x="1404225" y="1194150"/>
            <a:ext cx="6335400" cy="309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Char char="▪"/>
              <a:defRPr i="1"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▫"/>
              <a:defRPr i="1" sz="3000"/>
            </a:lvl9pPr>
          </a:lstStyle>
          <a:p/>
        </p:txBody>
      </p:sp>
      <p:sp>
        <p:nvSpPr>
          <p:cNvPr id="25" name="Google Shape;25;p4"/>
          <p:cNvSpPr txBox="1"/>
          <p:nvPr/>
        </p:nvSpPr>
        <p:spPr>
          <a:xfrm>
            <a:off x="3593400" y="84512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800">
                <a:solidFill>
                  <a:srgbClr val="F55C21"/>
                </a:solidFill>
                <a:latin typeface="Encode Sans"/>
                <a:ea typeface="Encode Sans"/>
                <a:cs typeface="Encode Sans"/>
                <a:sym typeface="Encode Sans"/>
              </a:rPr>
              <a:t>“</a:t>
            </a:r>
            <a:endParaRPr b="1" sz="6800">
              <a:solidFill>
                <a:srgbClr val="F55C21"/>
              </a:solidFill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26" name="Google Shape;26;p4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  <a:solidFill>
            <a:schemeClr val="accent6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" name="Google Shape;28;p5"/>
          <p:cNvGrpSpPr/>
          <p:nvPr/>
        </p:nvGrpSpPr>
        <p:grpSpPr>
          <a:xfrm>
            <a:off x="-11050" y="887200"/>
            <a:ext cx="9155050" cy="4256100"/>
            <a:chOff x="-11050" y="887200"/>
            <a:chExt cx="9155050" cy="4256100"/>
          </a:xfrm>
        </p:grpSpPr>
        <p:cxnSp>
          <p:nvCxnSpPr>
            <p:cNvPr id="29" name="Google Shape;29;p5"/>
            <p:cNvCxnSpPr/>
            <p:nvPr/>
          </p:nvCxnSpPr>
          <p:spPr>
            <a:xfrm>
              <a:off x="-11050" y="887200"/>
              <a:ext cx="80604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2"/>
              </a:solidFill>
              <a:prstDash val="solid"/>
              <a:round/>
              <a:headEnd len="med" w="med" type="none"/>
              <a:tailEnd len="med" w="med" type="diamond"/>
            </a:ln>
          </p:spPr>
        </p:cxnSp>
        <p:sp>
          <p:nvSpPr>
            <p:cNvPr id="30" name="Google Shape;30;p5"/>
            <p:cNvSpPr/>
            <p:nvPr/>
          </p:nvSpPr>
          <p:spPr>
            <a:xfrm>
              <a:off x="0" y="4593700"/>
              <a:ext cx="9144000" cy="5496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31" name="Google Shape;31;p5"/>
            <p:cNvSpPr/>
            <p:nvPr/>
          </p:nvSpPr>
          <p:spPr>
            <a:xfrm>
              <a:off x="0" y="4593700"/>
              <a:ext cx="549600" cy="549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32" name="Google Shape;32;p5"/>
            <p:cNvCxnSpPr/>
            <p:nvPr/>
          </p:nvCxnSpPr>
          <p:spPr>
            <a:xfrm>
              <a:off x="-11050" y="887200"/>
              <a:ext cx="5529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33" name="Google Shape;33;p5"/>
          <p:cNvSpPr/>
          <p:nvPr/>
        </p:nvSpPr>
        <p:spPr>
          <a:xfrm>
            <a:off x="8046600" y="4593700"/>
            <a:ext cx="1097400" cy="5496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5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5" name="Google Shape;35;p5"/>
          <p:cNvSpPr txBox="1"/>
          <p:nvPr>
            <p:ph idx="1" type="body"/>
          </p:nvPr>
        </p:nvSpPr>
        <p:spPr>
          <a:xfrm>
            <a:off x="549600" y="1200150"/>
            <a:ext cx="7497000" cy="294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▪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9pPr>
          </a:lstStyle>
          <a:p/>
        </p:txBody>
      </p:sp>
      <p:sp>
        <p:nvSpPr>
          <p:cNvPr id="36" name="Google Shape;36;p5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hort + 1 column + image">
  <p:cSld name="TITLE_AND_BODY_1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" name="Google Shape;38;p6"/>
          <p:cNvGrpSpPr/>
          <p:nvPr/>
        </p:nvGrpSpPr>
        <p:grpSpPr>
          <a:xfrm>
            <a:off x="-11050" y="887200"/>
            <a:ext cx="9155050" cy="4256100"/>
            <a:chOff x="-11050" y="887200"/>
            <a:chExt cx="9155050" cy="4256100"/>
          </a:xfrm>
        </p:grpSpPr>
        <p:cxnSp>
          <p:nvCxnSpPr>
            <p:cNvPr id="39" name="Google Shape;39;p6"/>
            <p:cNvCxnSpPr/>
            <p:nvPr/>
          </p:nvCxnSpPr>
          <p:spPr>
            <a:xfrm>
              <a:off x="-11050" y="887200"/>
              <a:ext cx="80604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2"/>
              </a:solidFill>
              <a:prstDash val="solid"/>
              <a:round/>
              <a:headEnd len="med" w="med" type="none"/>
              <a:tailEnd len="med" w="med" type="diamond"/>
            </a:ln>
          </p:spPr>
        </p:cxnSp>
        <p:sp>
          <p:nvSpPr>
            <p:cNvPr id="40" name="Google Shape;40;p6"/>
            <p:cNvSpPr/>
            <p:nvPr/>
          </p:nvSpPr>
          <p:spPr>
            <a:xfrm>
              <a:off x="0" y="4593700"/>
              <a:ext cx="9144000" cy="5496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" name="Google Shape;41;p6"/>
            <p:cNvSpPr/>
            <p:nvPr/>
          </p:nvSpPr>
          <p:spPr>
            <a:xfrm>
              <a:off x="0" y="4593700"/>
              <a:ext cx="549600" cy="549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42" name="Google Shape;42;p6"/>
            <p:cNvCxnSpPr/>
            <p:nvPr/>
          </p:nvCxnSpPr>
          <p:spPr>
            <a:xfrm>
              <a:off x="-11050" y="887200"/>
              <a:ext cx="5529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43" name="Google Shape;43;p6"/>
          <p:cNvSpPr/>
          <p:nvPr/>
        </p:nvSpPr>
        <p:spPr>
          <a:xfrm>
            <a:off x="8046600" y="4593700"/>
            <a:ext cx="1097400" cy="549600"/>
          </a:xfrm>
          <a:prstGeom prst="rect">
            <a:avLst/>
          </a:prstGeom>
          <a:solidFill>
            <a:srgbClr val="D4D3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6"/>
          <p:cNvSpPr txBox="1"/>
          <p:nvPr>
            <p:ph type="title"/>
          </p:nvPr>
        </p:nvSpPr>
        <p:spPr>
          <a:xfrm>
            <a:off x="549600" y="361375"/>
            <a:ext cx="37404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45" name="Google Shape;45;p6"/>
          <p:cNvSpPr txBox="1"/>
          <p:nvPr>
            <p:ph idx="1" type="body"/>
          </p:nvPr>
        </p:nvSpPr>
        <p:spPr>
          <a:xfrm>
            <a:off x="549600" y="1200150"/>
            <a:ext cx="3740400" cy="294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▪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9pPr>
          </a:lstStyle>
          <a:p/>
        </p:txBody>
      </p:sp>
      <p:sp>
        <p:nvSpPr>
          <p:cNvPr id="46" name="Google Shape;46;p6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  <a:solidFill>
            <a:schemeClr val="accent6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8" name="Google Shape;48;p7"/>
          <p:cNvGrpSpPr/>
          <p:nvPr/>
        </p:nvGrpSpPr>
        <p:grpSpPr>
          <a:xfrm>
            <a:off x="-11050" y="887200"/>
            <a:ext cx="9155050" cy="4256100"/>
            <a:chOff x="-11050" y="887200"/>
            <a:chExt cx="9155050" cy="4256100"/>
          </a:xfrm>
        </p:grpSpPr>
        <p:cxnSp>
          <p:nvCxnSpPr>
            <p:cNvPr id="49" name="Google Shape;49;p7"/>
            <p:cNvCxnSpPr/>
            <p:nvPr/>
          </p:nvCxnSpPr>
          <p:spPr>
            <a:xfrm>
              <a:off x="-11050" y="887200"/>
              <a:ext cx="80604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2"/>
              </a:solidFill>
              <a:prstDash val="solid"/>
              <a:round/>
              <a:headEnd len="med" w="med" type="none"/>
              <a:tailEnd len="med" w="med" type="diamond"/>
            </a:ln>
          </p:spPr>
        </p:cxnSp>
        <p:sp>
          <p:nvSpPr>
            <p:cNvPr id="50" name="Google Shape;50;p7"/>
            <p:cNvSpPr/>
            <p:nvPr/>
          </p:nvSpPr>
          <p:spPr>
            <a:xfrm>
              <a:off x="0" y="4593700"/>
              <a:ext cx="9144000" cy="5496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" name="Google Shape;51;p7"/>
            <p:cNvSpPr/>
            <p:nvPr/>
          </p:nvSpPr>
          <p:spPr>
            <a:xfrm>
              <a:off x="0" y="4593700"/>
              <a:ext cx="549600" cy="549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52" name="Google Shape;52;p7"/>
            <p:cNvCxnSpPr/>
            <p:nvPr/>
          </p:nvCxnSpPr>
          <p:spPr>
            <a:xfrm>
              <a:off x="-11050" y="887200"/>
              <a:ext cx="5529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53" name="Google Shape;53;p7"/>
          <p:cNvSpPr/>
          <p:nvPr/>
        </p:nvSpPr>
        <p:spPr>
          <a:xfrm>
            <a:off x="8046600" y="4593700"/>
            <a:ext cx="1097400" cy="549600"/>
          </a:xfrm>
          <a:prstGeom prst="rect">
            <a:avLst/>
          </a:prstGeom>
          <a:solidFill>
            <a:srgbClr val="D4D3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7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55" name="Google Shape;55;p7"/>
          <p:cNvSpPr txBox="1"/>
          <p:nvPr>
            <p:ph idx="1" type="body"/>
          </p:nvPr>
        </p:nvSpPr>
        <p:spPr>
          <a:xfrm>
            <a:off x="549600" y="1200150"/>
            <a:ext cx="3639000" cy="310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▪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9pPr>
          </a:lstStyle>
          <a:p/>
        </p:txBody>
      </p:sp>
      <p:sp>
        <p:nvSpPr>
          <p:cNvPr id="56" name="Google Shape;56;p7"/>
          <p:cNvSpPr txBox="1"/>
          <p:nvPr>
            <p:ph idx="2" type="body"/>
          </p:nvPr>
        </p:nvSpPr>
        <p:spPr>
          <a:xfrm>
            <a:off x="4407604" y="1200150"/>
            <a:ext cx="3639000" cy="310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▪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9pPr>
          </a:lstStyle>
          <a:p/>
        </p:txBody>
      </p:sp>
      <p:sp>
        <p:nvSpPr>
          <p:cNvPr id="57" name="Google Shape;57;p7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  <a:solidFill>
            <a:schemeClr val="accent6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" name="Google Shape;59;p8"/>
          <p:cNvGrpSpPr/>
          <p:nvPr/>
        </p:nvGrpSpPr>
        <p:grpSpPr>
          <a:xfrm>
            <a:off x="-11050" y="887200"/>
            <a:ext cx="9155050" cy="4256100"/>
            <a:chOff x="-11050" y="887200"/>
            <a:chExt cx="9155050" cy="4256100"/>
          </a:xfrm>
        </p:grpSpPr>
        <p:cxnSp>
          <p:nvCxnSpPr>
            <p:cNvPr id="60" name="Google Shape;60;p8"/>
            <p:cNvCxnSpPr/>
            <p:nvPr/>
          </p:nvCxnSpPr>
          <p:spPr>
            <a:xfrm>
              <a:off x="-11050" y="887200"/>
              <a:ext cx="80604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2"/>
              </a:solidFill>
              <a:prstDash val="solid"/>
              <a:round/>
              <a:headEnd len="med" w="med" type="none"/>
              <a:tailEnd len="med" w="med" type="diamond"/>
            </a:ln>
          </p:spPr>
        </p:cxnSp>
        <p:sp>
          <p:nvSpPr>
            <p:cNvPr id="61" name="Google Shape;61;p8"/>
            <p:cNvSpPr/>
            <p:nvPr/>
          </p:nvSpPr>
          <p:spPr>
            <a:xfrm>
              <a:off x="0" y="4593700"/>
              <a:ext cx="9144000" cy="5496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2" name="Google Shape;62;p8"/>
            <p:cNvSpPr/>
            <p:nvPr/>
          </p:nvSpPr>
          <p:spPr>
            <a:xfrm>
              <a:off x="0" y="4593700"/>
              <a:ext cx="549600" cy="549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63" name="Google Shape;63;p8"/>
            <p:cNvCxnSpPr/>
            <p:nvPr/>
          </p:nvCxnSpPr>
          <p:spPr>
            <a:xfrm>
              <a:off x="-11050" y="887200"/>
              <a:ext cx="5529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64" name="Google Shape;64;p8"/>
          <p:cNvSpPr/>
          <p:nvPr/>
        </p:nvSpPr>
        <p:spPr>
          <a:xfrm>
            <a:off x="8046600" y="4593700"/>
            <a:ext cx="1097400" cy="549600"/>
          </a:xfrm>
          <a:prstGeom prst="rect">
            <a:avLst/>
          </a:prstGeom>
          <a:solidFill>
            <a:srgbClr val="D4D3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8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66" name="Google Shape;66;p8"/>
          <p:cNvSpPr txBox="1"/>
          <p:nvPr>
            <p:ph idx="1" type="body"/>
          </p:nvPr>
        </p:nvSpPr>
        <p:spPr>
          <a:xfrm>
            <a:off x="549600" y="1200150"/>
            <a:ext cx="2416500" cy="30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67" name="Google Shape;67;p8"/>
          <p:cNvSpPr txBox="1"/>
          <p:nvPr>
            <p:ph idx="2" type="body"/>
          </p:nvPr>
        </p:nvSpPr>
        <p:spPr>
          <a:xfrm>
            <a:off x="3089850" y="1200150"/>
            <a:ext cx="2416500" cy="30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68" name="Google Shape;68;p8"/>
          <p:cNvSpPr txBox="1"/>
          <p:nvPr>
            <p:ph idx="3" type="body"/>
          </p:nvPr>
        </p:nvSpPr>
        <p:spPr>
          <a:xfrm>
            <a:off x="5630099" y="1200150"/>
            <a:ext cx="2416500" cy="30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▪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69" name="Google Shape;69;p8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  <a:solidFill>
            <a:schemeClr val="accent6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" name="Google Shape;71;p9"/>
          <p:cNvGrpSpPr/>
          <p:nvPr/>
        </p:nvGrpSpPr>
        <p:grpSpPr>
          <a:xfrm>
            <a:off x="-11050" y="887200"/>
            <a:ext cx="9155050" cy="4256100"/>
            <a:chOff x="-11050" y="887200"/>
            <a:chExt cx="9155050" cy="4256100"/>
          </a:xfrm>
        </p:grpSpPr>
        <p:cxnSp>
          <p:nvCxnSpPr>
            <p:cNvPr id="72" name="Google Shape;72;p9"/>
            <p:cNvCxnSpPr/>
            <p:nvPr/>
          </p:nvCxnSpPr>
          <p:spPr>
            <a:xfrm>
              <a:off x="-11050" y="887200"/>
              <a:ext cx="80604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2"/>
              </a:solidFill>
              <a:prstDash val="solid"/>
              <a:round/>
              <a:headEnd len="med" w="med" type="none"/>
              <a:tailEnd len="med" w="med" type="diamond"/>
            </a:ln>
          </p:spPr>
        </p:cxnSp>
        <p:sp>
          <p:nvSpPr>
            <p:cNvPr id="73" name="Google Shape;73;p9"/>
            <p:cNvSpPr/>
            <p:nvPr/>
          </p:nvSpPr>
          <p:spPr>
            <a:xfrm>
              <a:off x="0" y="4593700"/>
              <a:ext cx="9144000" cy="5496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" name="Google Shape;74;p9"/>
            <p:cNvSpPr/>
            <p:nvPr/>
          </p:nvSpPr>
          <p:spPr>
            <a:xfrm>
              <a:off x="0" y="4593700"/>
              <a:ext cx="549600" cy="549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cxnSp>
          <p:nvCxnSpPr>
            <p:cNvPr id="75" name="Google Shape;75;p9"/>
            <p:cNvCxnSpPr/>
            <p:nvPr/>
          </p:nvCxnSpPr>
          <p:spPr>
            <a:xfrm>
              <a:off x="-11050" y="887200"/>
              <a:ext cx="552900" cy="0"/>
            </a:xfrm>
            <a:prstGeom prst="straightConnector1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76" name="Google Shape;76;p9"/>
          <p:cNvSpPr/>
          <p:nvPr/>
        </p:nvSpPr>
        <p:spPr>
          <a:xfrm>
            <a:off x="8046600" y="4593700"/>
            <a:ext cx="1097400" cy="549600"/>
          </a:xfrm>
          <a:prstGeom prst="rect">
            <a:avLst/>
          </a:prstGeom>
          <a:solidFill>
            <a:srgbClr val="D4D3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9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78" name="Google Shape;78;p9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  <a:solidFill>
            <a:schemeClr val="accent6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0"/>
          <p:cNvSpPr/>
          <p:nvPr/>
        </p:nvSpPr>
        <p:spPr>
          <a:xfrm>
            <a:off x="0" y="4593700"/>
            <a:ext cx="9144000" cy="549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81" name="Google Shape;81;p10"/>
          <p:cNvSpPr/>
          <p:nvPr/>
        </p:nvSpPr>
        <p:spPr>
          <a:xfrm>
            <a:off x="3473700" y="4593700"/>
            <a:ext cx="2196600" cy="549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10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  <a:solidFill>
            <a:schemeClr val="accent6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3" name="Google Shape;83;p10"/>
          <p:cNvSpPr txBox="1"/>
          <p:nvPr>
            <p:ph idx="1" type="body"/>
          </p:nvPr>
        </p:nvSpPr>
        <p:spPr>
          <a:xfrm>
            <a:off x="457200" y="0"/>
            <a:ext cx="8229600" cy="88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cxnSp>
        <p:nvCxnSpPr>
          <p:cNvPr id="84" name="Google Shape;84;p10"/>
          <p:cNvCxnSpPr/>
          <p:nvPr/>
        </p:nvCxnSpPr>
        <p:spPr>
          <a:xfrm>
            <a:off x="3527100" y="887200"/>
            <a:ext cx="2089800" cy="0"/>
          </a:xfrm>
          <a:prstGeom prst="straightConnector1">
            <a:avLst/>
          </a:prstGeom>
          <a:noFill/>
          <a:ln cap="flat" cmpd="sng" w="19050">
            <a:solidFill>
              <a:srgbClr val="BA3B21"/>
            </a:solidFill>
            <a:prstDash val="solid"/>
            <a:round/>
            <a:headEnd len="med" w="med" type="diamond"/>
            <a:tailEnd len="med" w="med" type="diamond"/>
          </a:ln>
        </p:spPr>
      </p:cxn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1"/>
          <p:cNvSpPr/>
          <p:nvPr/>
        </p:nvSpPr>
        <p:spPr>
          <a:xfrm>
            <a:off x="0" y="4593700"/>
            <a:ext cx="9144000" cy="5496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87" name="Google Shape;87;p11"/>
          <p:cNvSpPr/>
          <p:nvPr/>
        </p:nvSpPr>
        <p:spPr>
          <a:xfrm>
            <a:off x="3473700" y="4593700"/>
            <a:ext cx="2196600" cy="5496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11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  <a:solidFill>
            <a:schemeClr val="accent6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lored">
  <p:cSld name="BLANK_1">
    <p:bg>
      <p:bgPr>
        <a:solidFill>
          <a:schemeClr val="accent2"/>
        </a:solidFill>
      </p:bgPr>
    </p:bg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2"/>
          <p:cNvSpPr/>
          <p:nvPr/>
        </p:nvSpPr>
        <p:spPr>
          <a:xfrm>
            <a:off x="0" y="4593700"/>
            <a:ext cx="9144000" cy="5496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91" name="Google Shape;91;p12"/>
          <p:cNvSpPr/>
          <p:nvPr/>
        </p:nvSpPr>
        <p:spPr>
          <a:xfrm>
            <a:off x="3473700" y="4593700"/>
            <a:ext cx="2196600" cy="5496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12"/>
          <p:cNvSpPr/>
          <p:nvPr/>
        </p:nvSpPr>
        <p:spPr>
          <a:xfrm>
            <a:off x="4023300" y="4593700"/>
            <a:ext cx="1097400" cy="5496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12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4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Encode Sans"/>
              <a:buNone/>
              <a:defRPr b="1" sz="1800">
                <a:solidFill>
                  <a:schemeClr val="lt1"/>
                </a:solidFill>
                <a:latin typeface="Encode Sans"/>
                <a:ea typeface="Encode Sans"/>
                <a:cs typeface="Encode Sans"/>
                <a:sym typeface="Encode San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549600" y="1200150"/>
            <a:ext cx="7497000" cy="2946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Encode Sans ExtraLight"/>
              <a:buChar char="▪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1pPr>
            <a:lvl2pPr indent="-3810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Font typeface="Encode Sans ExtraLight"/>
              <a:buChar char="▫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2pPr>
            <a:lvl3pPr indent="-3810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Font typeface="Encode Sans ExtraLight"/>
              <a:buChar char="▫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3pPr>
            <a:lvl4pPr indent="-3810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ExtraLight"/>
              <a:buChar char="▫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4pPr>
            <a:lvl5pPr indent="-3810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ExtraLight"/>
              <a:buChar char="▫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5pPr>
            <a:lvl6pPr indent="-3810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ExtraLight"/>
              <a:buChar char="▫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6pPr>
            <a:lvl7pPr indent="-3810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ExtraLight"/>
              <a:buChar char="▫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7pPr>
            <a:lvl8pPr indent="-3810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ExtraLight"/>
              <a:buChar char="▫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8pPr>
            <a:lvl9pPr indent="-3810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Encode Sans ExtraLight"/>
              <a:buChar char="▫"/>
              <a:defRPr sz="2400">
                <a:solidFill>
                  <a:schemeClr val="lt1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046650" y="4593850"/>
            <a:ext cx="1097400" cy="54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1pPr>
            <a:lvl2pPr lvl="1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2pPr>
            <a:lvl3pPr lvl="2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3pPr>
            <a:lvl4pPr lvl="3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4pPr>
            <a:lvl5pPr lvl="4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5pPr>
            <a:lvl6pPr lvl="5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6pPr>
            <a:lvl7pPr lvl="6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7pPr>
            <a:lvl8pPr lvl="7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8pPr>
            <a:lvl9pPr lvl="8" algn="ctr">
              <a:buNone/>
              <a:defRPr b="1" sz="1300">
                <a:solidFill>
                  <a:schemeClr val="accent4"/>
                </a:solidFill>
                <a:latin typeface="Encode Sans"/>
                <a:ea typeface="Encode Sans"/>
                <a:cs typeface="Encode Sans"/>
                <a:sym typeface="Encode Sans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://www.impallari.com/testing/encode/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3"/>
          <p:cNvSpPr txBox="1"/>
          <p:nvPr>
            <p:ph type="ctrTitle"/>
          </p:nvPr>
        </p:nvSpPr>
        <p:spPr>
          <a:xfrm>
            <a:off x="984050" y="0"/>
            <a:ext cx="7175700" cy="3493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99" name="Google Shape;99;p13"/>
          <p:cNvGrpSpPr/>
          <p:nvPr/>
        </p:nvGrpSpPr>
        <p:grpSpPr>
          <a:xfrm>
            <a:off x="4131085" y="3900717"/>
            <a:ext cx="881739" cy="835747"/>
            <a:chOff x="5300400" y="3670175"/>
            <a:chExt cx="421300" cy="399325"/>
          </a:xfrm>
        </p:grpSpPr>
        <p:sp>
          <p:nvSpPr>
            <p:cNvPr id="100" name="Google Shape;100;p13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101" name="Google Shape;101;p13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102" name="Google Shape;102;p13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103" name="Google Shape;103;p13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104" name="Google Shape;104;p13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4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10" name="Google Shape;110;p14"/>
          <p:cNvSpPr txBox="1"/>
          <p:nvPr>
            <p:ph idx="2" type="body"/>
          </p:nvPr>
        </p:nvSpPr>
        <p:spPr>
          <a:xfrm>
            <a:off x="4407602" y="1200150"/>
            <a:ext cx="3639000" cy="194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EDIT IN POWERPOINT®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FFFFFF"/>
                </a:solidFill>
              </a:rPr>
              <a:t>"Download as PowerPoint template"</a:t>
            </a:r>
            <a:r>
              <a:rPr lang="en" sz="1200">
                <a:solidFill>
                  <a:srgbClr val="FFFFFF"/>
                </a:solidFill>
              </a:rPr>
              <a:t>. You will get a .pptx file that you can edit in PowerPoint. 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FFFFFF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FFFFFF"/>
                </a:solidFill>
              </a:rPr>
              <a:t>)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>
              <a:solidFill>
                <a:srgbClr val="FFFFFF"/>
              </a:solidFill>
            </a:endParaRPr>
          </a:p>
        </p:txBody>
      </p:sp>
      <p:sp>
        <p:nvSpPr>
          <p:cNvPr id="111" name="Google Shape;111;p14"/>
          <p:cNvSpPr txBox="1"/>
          <p:nvPr>
            <p:ph idx="1" type="body"/>
          </p:nvPr>
        </p:nvSpPr>
        <p:spPr>
          <a:xfrm>
            <a:off x="549600" y="1200150"/>
            <a:ext cx="3639000" cy="194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FFFFFF"/>
                </a:solidFill>
              </a:rPr>
              <a:t>EDIT IN GOOGLE SLIDES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FFFFFF"/>
                </a:solidFill>
              </a:rPr>
              <a:t>"Use as Google Slides Theme"</a:t>
            </a:r>
            <a:r>
              <a:rPr lang="en" sz="1200">
                <a:solidFill>
                  <a:srgbClr val="FFFFFF"/>
                </a:solidFill>
              </a:rPr>
              <a:t>.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</a:rPr>
              <a:t>You will get a copy of this document on your Google Drive and will be able to edit, add or delete slides.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FFFFFF"/>
                </a:solidFill>
              </a:rPr>
              <a:t>You have to be signed in to your Google account.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12" name="Google Shape;112;p14"/>
          <p:cNvSpPr txBox="1"/>
          <p:nvPr>
            <p:ph idx="2" type="body"/>
          </p:nvPr>
        </p:nvSpPr>
        <p:spPr>
          <a:xfrm>
            <a:off x="457200" y="3143925"/>
            <a:ext cx="7497000" cy="114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55C21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F55C21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F55C21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55C21"/>
                </a:solidFill>
              </a:rPr>
              <a:t>This template is free to use under </a:t>
            </a:r>
            <a:r>
              <a:rPr lang="en" sz="1200" u="sng">
                <a:solidFill>
                  <a:srgbClr val="F55C21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F55C21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F55C21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55C21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F55C21"/>
              </a:solidFill>
            </a:endParaRPr>
          </a:p>
        </p:txBody>
      </p:sp>
      <p:sp>
        <p:nvSpPr>
          <p:cNvPr id="113" name="Google Shape;113;p14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15"/>
          <p:cNvSpPr txBox="1"/>
          <p:nvPr>
            <p:ph idx="4294967295" type="ctrTitle"/>
          </p:nvPr>
        </p:nvSpPr>
        <p:spPr>
          <a:xfrm>
            <a:off x="762000" y="440350"/>
            <a:ext cx="437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55C21"/>
                </a:solidFill>
              </a:rPr>
              <a:t>HELLO!</a:t>
            </a:r>
            <a:endParaRPr sz="6000">
              <a:solidFill>
                <a:srgbClr val="F55C21"/>
              </a:solidFill>
            </a:endParaRPr>
          </a:p>
        </p:txBody>
      </p:sp>
      <p:sp>
        <p:nvSpPr>
          <p:cNvPr id="119" name="Google Shape;119;p15"/>
          <p:cNvSpPr txBox="1"/>
          <p:nvPr>
            <p:ph idx="4294967295" type="subTitle"/>
          </p:nvPr>
        </p:nvSpPr>
        <p:spPr>
          <a:xfrm>
            <a:off x="762000" y="1639975"/>
            <a:ext cx="4373700" cy="31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I AM JAYDEN SMITH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I am here because I love to give presentations. 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 @username</a:t>
            </a:r>
            <a:endParaRPr>
              <a:solidFill>
                <a:srgbClr val="FFFFFF"/>
              </a:solidFill>
            </a:endParaRPr>
          </a:p>
        </p:txBody>
      </p:sp>
      <p:pic>
        <p:nvPicPr>
          <p:cNvPr descr="photo-1434030216411-0b793f4b4173.jpg" id="120" name="Google Shape;120;p15"/>
          <p:cNvPicPr preferRelativeResize="0"/>
          <p:nvPr/>
        </p:nvPicPr>
        <p:blipFill rotWithShape="1">
          <a:blip r:embed="rId3">
            <a:alphaModFix/>
          </a:blip>
          <a:srcRect b="0" l="14210" r="10084" t="0"/>
          <a:stretch/>
        </p:blipFill>
        <p:spPr>
          <a:xfrm>
            <a:off x="5666175" y="0"/>
            <a:ext cx="3477825" cy="4593850"/>
          </a:xfrm>
          <a:prstGeom prst="rect">
            <a:avLst/>
          </a:prstGeom>
          <a:noFill/>
          <a:ln>
            <a:noFill/>
          </a:ln>
        </p:spPr>
      </p:pic>
      <p:sp>
        <p:nvSpPr>
          <p:cNvPr id="121" name="Google Shape;121;p15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16"/>
          <p:cNvSpPr txBox="1"/>
          <p:nvPr>
            <p:ph type="ctrTitle"/>
          </p:nvPr>
        </p:nvSpPr>
        <p:spPr>
          <a:xfrm>
            <a:off x="1735925" y="1126150"/>
            <a:ext cx="5672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27" name="Google Shape;127;p16"/>
          <p:cNvSpPr txBox="1"/>
          <p:nvPr>
            <p:ph idx="1" type="subTitle"/>
          </p:nvPr>
        </p:nvSpPr>
        <p:spPr>
          <a:xfrm>
            <a:off x="1735925" y="2665541"/>
            <a:ext cx="5672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grpSp>
        <p:nvGrpSpPr>
          <p:cNvPr id="128" name="Google Shape;128;p16"/>
          <p:cNvGrpSpPr/>
          <p:nvPr/>
        </p:nvGrpSpPr>
        <p:grpSpPr>
          <a:xfrm>
            <a:off x="4392102" y="4301022"/>
            <a:ext cx="359234" cy="585619"/>
            <a:chOff x="6730350" y="2315900"/>
            <a:chExt cx="257700" cy="420100"/>
          </a:xfrm>
        </p:grpSpPr>
        <p:sp>
          <p:nvSpPr>
            <p:cNvPr id="129" name="Google Shape;129;p16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16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16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16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16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17"/>
          <p:cNvSpPr txBox="1"/>
          <p:nvPr>
            <p:ph idx="1" type="body"/>
          </p:nvPr>
        </p:nvSpPr>
        <p:spPr>
          <a:xfrm>
            <a:off x="1404225" y="1194150"/>
            <a:ext cx="6335400" cy="309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39" name="Google Shape;139;p17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18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45" name="Google Shape;145;p18"/>
          <p:cNvSpPr txBox="1"/>
          <p:nvPr>
            <p:ph idx="1" type="body"/>
          </p:nvPr>
        </p:nvSpPr>
        <p:spPr>
          <a:xfrm>
            <a:off x="549600" y="1200150"/>
            <a:ext cx="7497000" cy="294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▪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46" name="Google Shape;146;p18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7" name="Google Shape;147;p18"/>
          <p:cNvSpPr txBox="1"/>
          <p:nvPr>
            <p:ph idx="4294967295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19"/>
          <p:cNvSpPr txBox="1"/>
          <p:nvPr>
            <p:ph idx="4294967295" type="ctrTitle"/>
          </p:nvPr>
        </p:nvSpPr>
        <p:spPr>
          <a:xfrm>
            <a:off x="685800" y="1354750"/>
            <a:ext cx="4434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53" name="Google Shape;153;p19"/>
          <p:cNvSpPr txBox="1"/>
          <p:nvPr>
            <p:ph idx="4294967295" type="subTitle"/>
          </p:nvPr>
        </p:nvSpPr>
        <p:spPr>
          <a:xfrm>
            <a:off x="685800" y="2497155"/>
            <a:ext cx="4434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54" name="Google Shape;154;p19"/>
          <p:cNvSpPr/>
          <p:nvPr/>
        </p:nvSpPr>
        <p:spPr>
          <a:xfrm>
            <a:off x="7270660" y="3329856"/>
            <a:ext cx="332070" cy="31707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55C2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5" name="Google Shape;155;p19"/>
          <p:cNvGrpSpPr/>
          <p:nvPr/>
        </p:nvGrpSpPr>
        <p:grpSpPr>
          <a:xfrm>
            <a:off x="6858619" y="1549382"/>
            <a:ext cx="1422686" cy="1423059"/>
            <a:chOff x="6654650" y="3665275"/>
            <a:chExt cx="409100" cy="409125"/>
          </a:xfrm>
        </p:grpSpPr>
        <p:sp>
          <p:nvSpPr>
            <p:cNvPr id="156" name="Google Shape;156;p1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" name="Google Shape;157;p1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" name="Google Shape;158;p19"/>
          <p:cNvGrpSpPr/>
          <p:nvPr/>
        </p:nvGrpSpPr>
        <p:grpSpPr>
          <a:xfrm rot="1056978">
            <a:off x="5487385" y="2667859"/>
            <a:ext cx="939944" cy="940012"/>
            <a:chOff x="570875" y="4322250"/>
            <a:chExt cx="443300" cy="443325"/>
          </a:xfrm>
        </p:grpSpPr>
        <p:sp>
          <p:nvSpPr>
            <p:cNvPr id="159" name="Google Shape;159;p1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27272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1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7272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1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27272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1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27272D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3" name="Google Shape;163;p19"/>
          <p:cNvSpPr/>
          <p:nvPr/>
        </p:nvSpPr>
        <p:spPr>
          <a:xfrm rot="2466644">
            <a:off x="5592882" y="1825071"/>
            <a:ext cx="461391" cy="44055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55C2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19"/>
          <p:cNvSpPr/>
          <p:nvPr/>
        </p:nvSpPr>
        <p:spPr>
          <a:xfrm rot="-1609331">
            <a:off x="6267631" y="2102268"/>
            <a:ext cx="332013" cy="31701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55C2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19"/>
          <p:cNvSpPr/>
          <p:nvPr/>
        </p:nvSpPr>
        <p:spPr>
          <a:xfrm rot="2925939">
            <a:off x="8280859" y="2353418"/>
            <a:ext cx="248651" cy="23742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55C2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19"/>
          <p:cNvSpPr/>
          <p:nvPr/>
        </p:nvSpPr>
        <p:spPr>
          <a:xfrm rot="-1609494">
            <a:off x="7246102" y="762887"/>
            <a:ext cx="224006" cy="21388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55C2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19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20"/>
          <p:cNvSpPr txBox="1"/>
          <p:nvPr>
            <p:ph idx="1" type="body"/>
          </p:nvPr>
        </p:nvSpPr>
        <p:spPr>
          <a:xfrm>
            <a:off x="549600" y="1200150"/>
            <a:ext cx="3639000" cy="310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73" name="Google Shape;173;p20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74" name="Google Shape;174;p20"/>
          <p:cNvSpPr txBox="1"/>
          <p:nvPr>
            <p:ph idx="2" type="body"/>
          </p:nvPr>
        </p:nvSpPr>
        <p:spPr>
          <a:xfrm>
            <a:off x="4407604" y="1200150"/>
            <a:ext cx="3639000" cy="310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75" name="Google Shape;175;p20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21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81" name="Google Shape;181;p21"/>
          <p:cNvSpPr txBox="1"/>
          <p:nvPr>
            <p:ph idx="1" type="body"/>
          </p:nvPr>
        </p:nvSpPr>
        <p:spPr>
          <a:xfrm>
            <a:off x="549600" y="1200150"/>
            <a:ext cx="2416500" cy="30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82" name="Google Shape;182;p21"/>
          <p:cNvSpPr txBox="1"/>
          <p:nvPr>
            <p:ph idx="2" type="body"/>
          </p:nvPr>
        </p:nvSpPr>
        <p:spPr>
          <a:xfrm>
            <a:off x="3089850" y="1200150"/>
            <a:ext cx="2416500" cy="30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83" name="Google Shape;183;p21"/>
          <p:cNvSpPr txBox="1"/>
          <p:nvPr>
            <p:ph idx="3" type="body"/>
          </p:nvPr>
        </p:nvSpPr>
        <p:spPr>
          <a:xfrm>
            <a:off x="5630099" y="1200150"/>
            <a:ext cx="2416500" cy="30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21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22"/>
          <p:cNvSpPr txBox="1"/>
          <p:nvPr>
            <p:ph type="title"/>
          </p:nvPr>
        </p:nvSpPr>
        <p:spPr>
          <a:xfrm>
            <a:off x="549600" y="361375"/>
            <a:ext cx="37404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90" name="Google Shape;190;p22"/>
          <p:cNvSpPr txBox="1"/>
          <p:nvPr>
            <p:ph idx="1" type="body"/>
          </p:nvPr>
        </p:nvSpPr>
        <p:spPr>
          <a:xfrm>
            <a:off x="549600" y="1200150"/>
            <a:ext cx="3740400" cy="294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descr="buildings1.jpg" id="191" name="Google Shape;191;p22"/>
          <p:cNvPicPr preferRelativeResize="0"/>
          <p:nvPr/>
        </p:nvPicPr>
        <p:blipFill rotWithShape="1">
          <a:blip r:embed="rId3">
            <a:alphaModFix/>
          </a:blip>
          <a:srcRect b="0" l="51162" r="0" t="0"/>
          <a:stretch/>
        </p:blipFill>
        <p:spPr>
          <a:xfrm>
            <a:off x="5155375" y="0"/>
            <a:ext cx="3988624" cy="4593850"/>
          </a:xfrm>
          <a:prstGeom prst="rect">
            <a:avLst/>
          </a:prstGeom>
          <a:noFill/>
          <a:ln>
            <a:noFill/>
          </a:ln>
        </p:spPr>
      </p:pic>
      <p:sp>
        <p:nvSpPr>
          <p:cNvPr id="192" name="Google Shape;192;p22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p23"/>
          <p:cNvSpPr txBox="1"/>
          <p:nvPr>
            <p:ph idx="4294967295" type="title"/>
          </p:nvPr>
        </p:nvSpPr>
        <p:spPr>
          <a:xfrm>
            <a:off x="0" y="0"/>
            <a:ext cx="9144000" cy="4593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rgbClr val="BA3B21"/>
                </a:solidFill>
              </a:rPr>
              <a:t>Want big impact?</a:t>
            </a:r>
            <a:endParaRPr b="0">
              <a:solidFill>
                <a:srgbClr val="BA3B2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BA3B21"/>
                </a:solidFill>
              </a:rPr>
              <a:t>Use big image.</a:t>
            </a:r>
            <a:endParaRPr>
              <a:solidFill>
                <a:srgbClr val="BA3B21"/>
              </a:solidFill>
            </a:endParaRPr>
          </a:p>
        </p:txBody>
      </p:sp>
      <p:sp>
        <p:nvSpPr>
          <p:cNvPr id="198" name="Google Shape;198;p23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24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204" name="Google Shape;204;p24"/>
          <p:cNvSpPr/>
          <p:nvPr/>
        </p:nvSpPr>
        <p:spPr>
          <a:xfrm>
            <a:off x="2914128" y="1356682"/>
            <a:ext cx="2767800" cy="2767800"/>
          </a:xfrm>
          <a:prstGeom prst="ellipse">
            <a:avLst/>
          </a:prstGeom>
          <a:noFill/>
          <a:ln cap="flat" cmpd="sng" w="19050">
            <a:solidFill>
              <a:srgbClr val="F55C2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Encode Sans"/>
                <a:ea typeface="Encode Sans"/>
                <a:cs typeface="Encode Sans"/>
                <a:sym typeface="Encode Sans"/>
              </a:rPr>
              <a:t>Gray</a:t>
            </a:r>
            <a:endParaRPr b="1">
              <a:solidFill>
                <a:srgbClr val="FFFFFF"/>
              </a:solidFill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205" name="Google Shape;205;p24"/>
          <p:cNvSpPr/>
          <p:nvPr/>
        </p:nvSpPr>
        <p:spPr>
          <a:xfrm>
            <a:off x="549600" y="1356682"/>
            <a:ext cx="2767800" cy="2767800"/>
          </a:xfrm>
          <a:prstGeom prst="ellipse">
            <a:avLst/>
          </a:prstGeom>
          <a:noFill/>
          <a:ln cap="flat" cmpd="sng" w="9525">
            <a:solidFill>
              <a:srgbClr val="BA3B2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White</a:t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</p:txBody>
      </p:sp>
      <p:sp>
        <p:nvSpPr>
          <p:cNvPr id="206" name="Google Shape;206;p24"/>
          <p:cNvSpPr/>
          <p:nvPr/>
        </p:nvSpPr>
        <p:spPr>
          <a:xfrm>
            <a:off x="5278657" y="1356682"/>
            <a:ext cx="2767800" cy="2767800"/>
          </a:xfrm>
          <a:prstGeom prst="ellipse">
            <a:avLst/>
          </a:prstGeom>
          <a:noFill/>
          <a:ln cap="flat" cmpd="sng" w="9525">
            <a:solidFill>
              <a:srgbClr val="BA3B2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Black</a:t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</p:txBody>
      </p:sp>
      <p:sp>
        <p:nvSpPr>
          <p:cNvPr id="207" name="Google Shape;207;p24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25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13" name="Google Shape;213;p25"/>
          <p:cNvGraphicFramePr/>
          <p:nvPr/>
        </p:nvGraphicFramePr>
        <p:xfrm>
          <a:off x="5546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{5469846F-1A49-49D2-8026-ACAFDFC3E045}</a:tableStyleId>
              </a:tblPr>
              <a:tblGrid>
                <a:gridCol w="1872100"/>
                <a:gridCol w="1872100"/>
                <a:gridCol w="1872100"/>
                <a:gridCol w="1872100"/>
              </a:tblGrid>
              <a:tr h="6049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Encode Sans ExtraLight"/>
                        <a:ea typeface="Encode Sans ExtraLight"/>
                        <a:cs typeface="Encode Sans ExtraLight"/>
                        <a:sym typeface="Encode Sans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Encode Sans ExtraLight"/>
                          <a:ea typeface="Encode Sans ExtraLight"/>
                          <a:cs typeface="Encode Sans ExtraLight"/>
                          <a:sym typeface="Encode Sans ExtraLight"/>
                        </a:rPr>
                        <a:t>A</a:t>
                      </a:r>
                      <a:endParaRPr sz="1800">
                        <a:solidFill>
                          <a:srgbClr val="FFFFFF"/>
                        </a:solidFill>
                        <a:latin typeface="Encode Sans ExtraLight"/>
                        <a:ea typeface="Encode Sans ExtraLight"/>
                        <a:cs typeface="Encode Sans ExtraLight"/>
                        <a:sym typeface="Encode Sans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Encode Sans ExtraLight"/>
                          <a:ea typeface="Encode Sans ExtraLight"/>
                          <a:cs typeface="Encode Sans ExtraLight"/>
                          <a:sym typeface="Encode Sans ExtraLight"/>
                        </a:rPr>
                        <a:t>B</a:t>
                      </a:r>
                      <a:endParaRPr sz="1800">
                        <a:solidFill>
                          <a:srgbClr val="FFFFFF"/>
                        </a:solidFill>
                        <a:latin typeface="Encode Sans ExtraLight"/>
                        <a:ea typeface="Encode Sans ExtraLight"/>
                        <a:cs typeface="Encode Sans ExtraLight"/>
                        <a:sym typeface="Encode Sans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Encode Sans ExtraLight"/>
                          <a:ea typeface="Encode Sans ExtraLight"/>
                          <a:cs typeface="Encode Sans ExtraLight"/>
                          <a:sym typeface="Encode Sans ExtraLight"/>
                        </a:rPr>
                        <a:t>C</a:t>
                      </a:r>
                      <a:endParaRPr sz="1800">
                        <a:solidFill>
                          <a:srgbClr val="FFFFFF"/>
                        </a:solidFill>
                        <a:latin typeface="Encode Sans ExtraLight"/>
                        <a:ea typeface="Encode Sans ExtraLight"/>
                        <a:cs typeface="Encode Sans ExtraLight"/>
                        <a:sym typeface="Encode Sans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49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Encode Sans ExtraLight"/>
                          <a:ea typeface="Encode Sans ExtraLight"/>
                          <a:cs typeface="Encode Sans ExtraLight"/>
                          <a:sym typeface="Encode Sans ExtraLight"/>
                        </a:rPr>
                        <a:t>Yellow</a:t>
                      </a:r>
                      <a:endParaRPr sz="1800">
                        <a:solidFill>
                          <a:srgbClr val="FFFFFF"/>
                        </a:solidFill>
                        <a:latin typeface="Encode Sans ExtraLight"/>
                        <a:ea typeface="Encode Sans ExtraLight"/>
                        <a:cs typeface="Encode Sans ExtraLight"/>
                        <a:sym typeface="Encode Sans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4F4F5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4F4F5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20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4F4F5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7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  <a:solidFill>
                      <a:srgbClr val="4F4F5C"/>
                    </a:solidFill>
                  </a:tcPr>
                </a:tc>
              </a:tr>
              <a:tr h="6049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Encode Sans ExtraLight"/>
                          <a:ea typeface="Encode Sans ExtraLight"/>
                          <a:cs typeface="Encode Sans ExtraLight"/>
                          <a:sym typeface="Encode Sans ExtraLight"/>
                        </a:rPr>
                        <a:t>Blue</a:t>
                      </a:r>
                      <a:endParaRPr sz="1800">
                        <a:solidFill>
                          <a:srgbClr val="FFFFFF"/>
                        </a:solidFill>
                        <a:latin typeface="Encode Sans ExtraLight"/>
                        <a:ea typeface="Encode Sans ExtraLight"/>
                        <a:cs typeface="Encode Sans ExtraLight"/>
                        <a:sym typeface="Encode Sans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30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15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49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Encode Sans ExtraLight"/>
                          <a:ea typeface="Encode Sans ExtraLight"/>
                          <a:cs typeface="Encode Sans ExtraLight"/>
                          <a:sym typeface="Encode Sans ExtraLight"/>
                        </a:rPr>
                        <a:t>Orange</a:t>
                      </a:r>
                      <a:endParaRPr sz="1800">
                        <a:solidFill>
                          <a:srgbClr val="FFFFFF"/>
                        </a:solidFill>
                        <a:latin typeface="Encode Sans ExtraLight"/>
                        <a:ea typeface="Encode Sans ExtraLight"/>
                        <a:cs typeface="Encode Sans ExtraLight"/>
                        <a:sym typeface="Encode Sans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F4F5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5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F4F5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24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F4F5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Encode Sans"/>
                          <a:ea typeface="Encode Sans"/>
                          <a:cs typeface="Encode Sans"/>
                          <a:sym typeface="Encode Sans"/>
                        </a:rPr>
                        <a:t>16</a:t>
                      </a:r>
                      <a:endParaRPr b="1" sz="1800">
                        <a:solidFill>
                          <a:srgbClr val="FFFFFF"/>
                        </a:solidFill>
                        <a:latin typeface="Encode Sans"/>
                        <a:ea typeface="Encode Sans"/>
                        <a:cs typeface="Encode Sans"/>
                        <a:sym typeface="Encode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4D3D9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4D3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F4F5C"/>
                    </a:solidFill>
                  </a:tcPr>
                </a:tc>
              </a:tr>
            </a:tbl>
          </a:graphicData>
        </a:graphic>
      </p:graphicFrame>
      <p:sp>
        <p:nvSpPr>
          <p:cNvPr id="214" name="Google Shape;214;p25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6"/>
          <p:cNvSpPr/>
          <p:nvPr/>
        </p:nvSpPr>
        <p:spPr>
          <a:xfrm>
            <a:off x="895725" y="777175"/>
            <a:ext cx="7301627" cy="3478334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4F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" name="Google Shape;220;p26"/>
          <p:cNvSpPr txBox="1"/>
          <p:nvPr>
            <p:ph idx="4294967295" type="title"/>
          </p:nvPr>
        </p:nvSpPr>
        <p:spPr>
          <a:xfrm>
            <a:off x="0" y="-19625"/>
            <a:ext cx="9144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21" name="Google Shape;221;p26"/>
          <p:cNvSpPr/>
          <p:nvPr/>
        </p:nvSpPr>
        <p:spPr>
          <a:xfrm>
            <a:off x="2138250" y="1601900"/>
            <a:ext cx="7962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55C2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FFFF"/>
                </a:solidFill>
                <a:latin typeface="Encode Sans"/>
                <a:ea typeface="Encode Sans"/>
                <a:cs typeface="Encode Sans"/>
                <a:sym typeface="Encode Sans"/>
              </a:rPr>
              <a:t>our office</a:t>
            </a:r>
            <a:endParaRPr b="1" sz="1000">
              <a:solidFill>
                <a:srgbClr val="FFFFFF"/>
              </a:solidFill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222" name="Google Shape;222;p26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23" name="Google Shape;223;p26"/>
          <p:cNvCxnSpPr/>
          <p:nvPr/>
        </p:nvCxnSpPr>
        <p:spPr>
          <a:xfrm rot="10800000">
            <a:off x="1535275" y="1804400"/>
            <a:ext cx="0" cy="213900"/>
          </a:xfrm>
          <a:prstGeom prst="straightConnector1">
            <a:avLst/>
          </a:prstGeom>
          <a:noFill/>
          <a:ln cap="flat" cmpd="sng" w="19050">
            <a:solidFill>
              <a:srgbClr val="F55C21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224" name="Google Shape;224;p26"/>
          <p:cNvCxnSpPr/>
          <p:nvPr/>
        </p:nvCxnSpPr>
        <p:spPr>
          <a:xfrm rot="10800000">
            <a:off x="3077500" y="3192175"/>
            <a:ext cx="0" cy="213900"/>
          </a:xfrm>
          <a:prstGeom prst="straightConnector1">
            <a:avLst/>
          </a:prstGeom>
          <a:noFill/>
          <a:ln cap="flat" cmpd="sng" w="19050">
            <a:solidFill>
              <a:srgbClr val="F55C21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225" name="Google Shape;225;p26"/>
          <p:cNvCxnSpPr/>
          <p:nvPr/>
        </p:nvCxnSpPr>
        <p:spPr>
          <a:xfrm rot="10800000">
            <a:off x="3978275" y="1527125"/>
            <a:ext cx="0" cy="213900"/>
          </a:xfrm>
          <a:prstGeom prst="straightConnector1">
            <a:avLst/>
          </a:prstGeom>
          <a:noFill/>
          <a:ln cap="flat" cmpd="sng" w="19050">
            <a:solidFill>
              <a:srgbClr val="F55C21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226" name="Google Shape;226;p26"/>
          <p:cNvCxnSpPr/>
          <p:nvPr/>
        </p:nvCxnSpPr>
        <p:spPr>
          <a:xfrm rot="10800000">
            <a:off x="6530175" y="2018300"/>
            <a:ext cx="0" cy="213900"/>
          </a:xfrm>
          <a:prstGeom prst="straightConnector1">
            <a:avLst/>
          </a:prstGeom>
          <a:noFill/>
          <a:ln cap="flat" cmpd="sng" w="19050">
            <a:solidFill>
              <a:srgbClr val="F55C21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227" name="Google Shape;227;p26"/>
          <p:cNvCxnSpPr/>
          <p:nvPr/>
        </p:nvCxnSpPr>
        <p:spPr>
          <a:xfrm rot="10800000">
            <a:off x="7193350" y="3584275"/>
            <a:ext cx="0" cy="213900"/>
          </a:xfrm>
          <a:prstGeom prst="straightConnector1">
            <a:avLst/>
          </a:prstGeom>
          <a:noFill/>
          <a:ln cap="flat" cmpd="sng" w="19050">
            <a:solidFill>
              <a:srgbClr val="F55C21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228" name="Google Shape;228;p26"/>
          <p:cNvCxnSpPr/>
          <p:nvPr/>
        </p:nvCxnSpPr>
        <p:spPr>
          <a:xfrm rot="10800000">
            <a:off x="4546538" y="3487225"/>
            <a:ext cx="0" cy="213900"/>
          </a:xfrm>
          <a:prstGeom prst="straightConnector1">
            <a:avLst/>
          </a:prstGeom>
          <a:noFill/>
          <a:ln cap="flat" cmpd="sng" w="19050">
            <a:solidFill>
              <a:srgbClr val="F55C21"/>
            </a:solidFill>
            <a:prstDash val="solid"/>
            <a:round/>
            <a:headEnd len="med" w="med" type="none"/>
            <a:tailEnd len="med" w="med" type="diamond"/>
          </a:ln>
        </p:spPr>
      </p:cxn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27"/>
          <p:cNvSpPr txBox="1"/>
          <p:nvPr>
            <p:ph idx="4294967295" type="ctrTitle"/>
          </p:nvPr>
        </p:nvSpPr>
        <p:spPr>
          <a:xfrm>
            <a:off x="685800" y="16595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</a:rPr>
              <a:t>89,526,124</a:t>
            </a:r>
            <a:endParaRPr sz="9600">
              <a:solidFill>
                <a:srgbClr val="FFFFFF"/>
              </a:solidFill>
            </a:endParaRPr>
          </a:p>
        </p:txBody>
      </p:sp>
      <p:sp>
        <p:nvSpPr>
          <p:cNvPr id="234" name="Google Shape;234;p27"/>
          <p:cNvSpPr txBox="1"/>
          <p:nvPr>
            <p:ph idx="4294967295" type="subTitle"/>
          </p:nvPr>
        </p:nvSpPr>
        <p:spPr>
          <a:xfrm>
            <a:off x="685800" y="27638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7272D"/>
                </a:solidFill>
              </a:rPr>
              <a:t>Whoa! That’s a big number, aren’t you proud?</a:t>
            </a:r>
            <a:endParaRPr>
              <a:solidFill>
                <a:srgbClr val="27272D"/>
              </a:solidFill>
            </a:endParaRPr>
          </a:p>
        </p:txBody>
      </p:sp>
      <p:sp>
        <p:nvSpPr>
          <p:cNvPr id="235" name="Google Shape;235;p27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p28"/>
          <p:cNvSpPr txBox="1"/>
          <p:nvPr>
            <p:ph idx="4294967295" type="ctrTitle"/>
          </p:nvPr>
        </p:nvSpPr>
        <p:spPr>
          <a:xfrm>
            <a:off x="685800" y="2670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55C21"/>
                </a:solidFill>
              </a:rPr>
              <a:t>89,526,124$</a:t>
            </a:r>
            <a:endParaRPr sz="3000">
              <a:solidFill>
                <a:srgbClr val="F55C21"/>
              </a:solidFill>
            </a:endParaRPr>
          </a:p>
        </p:txBody>
      </p:sp>
      <p:sp>
        <p:nvSpPr>
          <p:cNvPr id="241" name="Google Shape;241;p28"/>
          <p:cNvSpPr txBox="1"/>
          <p:nvPr>
            <p:ph idx="4294967295" type="subTitle"/>
          </p:nvPr>
        </p:nvSpPr>
        <p:spPr>
          <a:xfrm>
            <a:off x="685800" y="8779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242" name="Google Shape;242;p28"/>
          <p:cNvSpPr txBox="1"/>
          <p:nvPr>
            <p:ph idx="4294967295" type="ctrTitle"/>
          </p:nvPr>
        </p:nvSpPr>
        <p:spPr>
          <a:xfrm>
            <a:off x="685800" y="28959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55C21"/>
                </a:solidFill>
              </a:rPr>
              <a:t>100%</a:t>
            </a:r>
            <a:endParaRPr sz="3000">
              <a:solidFill>
                <a:srgbClr val="F55C21"/>
              </a:solidFill>
            </a:endParaRPr>
          </a:p>
        </p:txBody>
      </p:sp>
      <p:sp>
        <p:nvSpPr>
          <p:cNvPr id="243" name="Google Shape;243;p28"/>
          <p:cNvSpPr txBox="1"/>
          <p:nvPr>
            <p:ph idx="4294967295" type="subTitle"/>
          </p:nvPr>
        </p:nvSpPr>
        <p:spPr>
          <a:xfrm>
            <a:off x="685800" y="35068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244" name="Google Shape;244;p28"/>
          <p:cNvSpPr txBox="1"/>
          <p:nvPr>
            <p:ph idx="4294967295" type="ctrTitle"/>
          </p:nvPr>
        </p:nvSpPr>
        <p:spPr>
          <a:xfrm>
            <a:off x="685800" y="15814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55C21"/>
                </a:solidFill>
              </a:rPr>
              <a:t>185,244 users</a:t>
            </a:r>
            <a:endParaRPr sz="3000">
              <a:solidFill>
                <a:srgbClr val="F55C21"/>
              </a:solidFill>
            </a:endParaRPr>
          </a:p>
        </p:txBody>
      </p:sp>
      <p:sp>
        <p:nvSpPr>
          <p:cNvPr id="245" name="Google Shape;245;p28"/>
          <p:cNvSpPr txBox="1"/>
          <p:nvPr>
            <p:ph idx="4294967295" type="subTitle"/>
          </p:nvPr>
        </p:nvSpPr>
        <p:spPr>
          <a:xfrm>
            <a:off x="685800" y="21923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246" name="Google Shape;246;p28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47" name="Google Shape;247;p28"/>
          <p:cNvCxnSpPr/>
          <p:nvPr/>
        </p:nvCxnSpPr>
        <p:spPr>
          <a:xfrm>
            <a:off x="3527100" y="1683075"/>
            <a:ext cx="2089800" cy="0"/>
          </a:xfrm>
          <a:prstGeom prst="straightConnector1">
            <a:avLst/>
          </a:prstGeom>
          <a:noFill/>
          <a:ln cap="flat" cmpd="sng" w="19050">
            <a:solidFill>
              <a:srgbClr val="BA3B21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248" name="Google Shape;248;p28"/>
          <p:cNvCxnSpPr/>
          <p:nvPr/>
        </p:nvCxnSpPr>
        <p:spPr>
          <a:xfrm>
            <a:off x="3527100" y="2999600"/>
            <a:ext cx="2089800" cy="0"/>
          </a:xfrm>
          <a:prstGeom prst="straightConnector1">
            <a:avLst/>
          </a:prstGeom>
          <a:noFill/>
          <a:ln cap="flat" cmpd="sng" w="19050">
            <a:solidFill>
              <a:srgbClr val="BA3B21"/>
            </a:solidFill>
            <a:prstDash val="solid"/>
            <a:round/>
            <a:headEnd len="med" w="med" type="diamond"/>
            <a:tailEnd len="med" w="med" type="diamond"/>
          </a:ln>
        </p:spPr>
      </p:cxn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p29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54" name="Google Shape;254;p29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5" name="Google Shape;255;p29"/>
          <p:cNvSpPr/>
          <p:nvPr/>
        </p:nvSpPr>
        <p:spPr>
          <a:xfrm>
            <a:off x="549600" y="1962150"/>
            <a:ext cx="1936800" cy="1538700"/>
          </a:xfrm>
          <a:prstGeom prst="rect">
            <a:avLst/>
          </a:prstGeom>
          <a:noFill/>
          <a:ln cap="flat" cmpd="sng" w="19050">
            <a:solidFill>
              <a:srgbClr val="BA3B2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first</a:t>
            </a:r>
            <a:endParaRPr sz="18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</p:txBody>
      </p:sp>
      <p:sp>
        <p:nvSpPr>
          <p:cNvPr id="256" name="Google Shape;256;p29"/>
          <p:cNvSpPr/>
          <p:nvPr/>
        </p:nvSpPr>
        <p:spPr>
          <a:xfrm>
            <a:off x="6109887" y="1962152"/>
            <a:ext cx="1936800" cy="1538700"/>
          </a:xfrm>
          <a:prstGeom prst="rect">
            <a:avLst/>
          </a:prstGeom>
          <a:noFill/>
          <a:ln cap="flat" cmpd="sng" w="19050">
            <a:solidFill>
              <a:srgbClr val="BA3B2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last</a:t>
            </a:r>
            <a:endParaRPr sz="18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</p:txBody>
      </p:sp>
      <p:sp>
        <p:nvSpPr>
          <p:cNvPr id="257" name="Google Shape;257;p29"/>
          <p:cNvSpPr/>
          <p:nvPr/>
        </p:nvSpPr>
        <p:spPr>
          <a:xfrm>
            <a:off x="3329744" y="1962153"/>
            <a:ext cx="1936800" cy="1538700"/>
          </a:xfrm>
          <a:prstGeom prst="rect">
            <a:avLst/>
          </a:prstGeom>
          <a:noFill/>
          <a:ln cap="flat" cmpd="sng" w="19050">
            <a:solidFill>
              <a:srgbClr val="BA3B2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second</a:t>
            </a:r>
            <a:endParaRPr sz="18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</p:txBody>
      </p:sp>
      <p:cxnSp>
        <p:nvCxnSpPr>
          <p:cNvPr id="258" name="Google Shape;258;p29"/>
          <p:cNvCxnSpPr>
            <a:stCxn id="255" idx="3"/>
            <a:endCxn id="257" idx="1"/>
          </p:cNvCxnSpPr>
          <p:nvPr/>
        </p:nvCxnSpPr>
        <p:spPr>
          <a:xfrm>
            <a:off x="2486400" y="2731500"/>
            <a:ext cx="843300" cy="0"/>
          </a:xfrm>
          <a:prstGeom prst="straightConnector1">
            <a:avLst/>
          </a:prstGeom>
          <a:noFill/>
          <a:ln cap="flat" cmpd="sng" w="9525">
            <a:solidFill>
              <a:srgbClr val="F55C21"/>
            </a:solidFill>
            <a:prstDash val="dash"/>
            <a:round/>
            <a:headEnd len="lg" w="lg" type="diamond"/>
            <a:tailEnd len="lg" w="lg" type="diamond"/>
          </a:ln>
        </p:spPr>
      </p:cxnSp>
      <p:cxnSp>
        <p:nvCxnSpPr>
          <p:cNvPr id="259" name="Google Shape;259;p29"/>
          <p:cNvCxnSpPr>
            <a:stCxn id="257" idx="3"/>
            <a:endCxn id="256" idx="1"/>
          </p:cNvCxnSpPr>
          <p:nvPr/>
        </p:nvCxnSpPr>
        <p:spPr>
          <a:xfrm>
            <a:off x="5266544" y="2731503"/>
            <a:ext cx="843300" cy="0"/>
          </a:xfrm>
          <a:prstGeom prst="straightConnector1">
            <a:avLst/>
          </a:prstGeom>
          <a:noFill/>
          <a:ln cap="flat" cmpd="sng" w="9525">
            <a:solidFill>
              <a:srgbClr val="F55C21"/>
            </a:solidFill>
            <a:prstDash val="dash"/>
            <a:round/>
            <a:headEnd len="lg" w="lg" type="diamond"/>
            <a:tailEnd len="lg" w="lg" type="diamond"/>
          </a:ln>
        </p:spPr>
      </p:cxn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p30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65" name="Google Shape;265;p30"/>
          <p:cNvSpPr txBox="1"/>
          <p:nvPr>
            <p:ph idx="1" type="body"/>
          </p:nvPr>
        </p:nvSpPr>
        <p:spPr>
          <a:xfrm>
            <a:off x="549600" y="1200150"/>
            <a:ext cx="2416500" cy="153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66" name="Google Shape;266;p30"/>
          <p:cNvSpPr txBox="1"/>
          <p:nvPr>
            <p:ph idx="2" type="body"/>
          </p:nvPr>
        </p:nvSpPr>
        <p:spPr>
          <a:xfrm>
            <a:off x="3089850" y="1200150"/>
            <a:ext cx="2416500" cy="153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67" name="Google Shape;267;p30"/>
          <p:cNvSpPr txBox="1"/>
          <p:nvPr>
            <p:ph idx="3" type="body"/>
          </p:nvPr>
        </p:nvSpPr>
        <p:spPr>
          <a:xfrm>
            <a:off x="5630100" y="1200150"/>
            <a:ext cx="2416500" cy="153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68" name="Google Shape;268;p30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9" name="Google Shape;269;p30"/>
          <p:cNvSpPr txBox="1"/>
          <p:nvPr>
            <p:ph idx="1" type="body"/>
          </p:nvPr>
        </p:nvSpPr>
        <p:spPr>
          <a:xfrm>
            <a:off x="549600" y="2800350"/>
            <a:ext cx="2416500" cy="153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70" name="Google Shape;270;p30"/>
          <p:cNvSpPr txBox="1"/>
          <p:nvPr>
            <p:ph idx="2" type="body"/>
          </p:nvPr>
        </p:nvSpPr>
        <p:spPr>
          <a:xfrm>
            <a:off x="3089850" y="2800350"/>
            <a:ext cx="2416500" cy="153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71" name="Google Shape;271;p30"/>
          <p:cNvSpPr txBox="1"/>
          <p:nvPr>
            <p:ph idx="3" type="body"/>
          </p:nvPr>
        </p:nvSpPr>
        <p:spPr>
          <a:xfrm>
            <a:off x="5630100" y="2800350"/>
            <a:ext cx="2416500" cy="153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31"/>
          <p:cNvSpPr txBox="1"/>
          <p:nvPr>
            <p:ph idx="1" type="body"/>
          </p:nvPr>
        </p:nvSpPr>
        <p:spPr>
          <a:xfrm>
            <a:off x="457200" y="0"/>
            <a:ext cx="8229600" cy="887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You can insert graphs from </a:t>
            </a:r>
            <a:r>
              <a:rPr lang="en" u="sng">
                <a:solidFill>
                  <a:srgbClr val="FFFFFF"/>
                </a:solidFill>
                <a:hlinkClick r:id="rId3"/>
              </a:rPr>
              <a:t>Google Sheets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77" name="Google Shape;277;p31"/>
          <p:cNvSpPr txBox="1"/>
          <p:nvPr>
            <p:ph idx="4294967295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78" name="Google Shape;278;p31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314025" y="790050"/>
            <a:ext cx="4515949" cy="3864550"/>
          </a:xfrm>
          <a:prstGeom prst="rect">
            <a:avLst/>
          </a:prstGeom>
          <a:noFill/>
          <a:ln>
            <a:noFill/>
          </a:ln>
        </p:spPr>
      </p:pic>
      <p:sp>
        <p:nvSpPr>
          <p:cNvPr id="279" name="Google Shape;279;p31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p32"/>
          <p:cNvSpPr/>
          <p:nvPr/>
        </p:nvSpPr>
        <p:spPr>
          <a:xfrm>
            <a:off x="1074085" y="2150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4F4F5C"/>
          </a:solidFill>
          <a:ln cap="flat" cmpd="sng" w="9525">
            <a:solidFill>
              <a:srgbClr val="F55C2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285" name="Google Shape;285;p32"/>
          <p:cNvSpPr txBox="1"/>
          <p:nvPr>
            <p:ph idx="4294967295" type="body"/>
          </p:nvPr>
        </p:nvSpPr>
        <p:spPr>
          <a:xfrm>
            <a:off x="4023300" y="0"/>
            <a:ext cx="4493700" cy="4593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Encode Sans"/>
                <a:ea typeface="Encode Sans"/>
                <a:cs typeface="Encode Sans"/>
                <a:sym typeface="Encode Sans"/>
              </a:rPr>
              <a:t>ANDROID PROJECT</a:t>
            </a:r>
            <a:endParaRPr b="1" sz="1800">
              <a:latin typeface="Encode Sans"/>
              <a:ea typeface="Encode Sans"/>
              <a:cs typeface="Encode Sans"/>
              <a:sym typeface="Encode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286" name="Google Shape;286;p32"/>
          <p:cNvSpPr/>
          <p:nvPr/>
        </p:nvSpPr>
        <p:spPr>
          <a:xfrm>
            <a:off x="1167400" y="5642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D4D3D9"/>
                </a:solidFill>
                <a:latin typeface="Encode Sans"/>
                <a:ea typeface="Encode Sans"/>
                <a:cs typeface="Encode Sans"/>
                <a:sym typeface="Encode Sans"/>
              </a:rPr>
              <a:t>Place your screenshot here</a:t>
            </a:r>
            <a:endParaRPr sz="1000">
              <a:solidFill>
                <a:srgbClr val="D4D3D9"/>
              </a:solidFill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287" name="Google Shape;287;p32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3"/>
          <p:cNvSpPr/>
          <p:nvPr/>
        </p:nvSpPr>
        <p:spPr>
          <a:xfrm>
            <a:off x="1200838" y="353873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4F4F5C"/>
          </a:solidFill>
          <a:ln cap="flat" cmpd="sng" w="9525">
            <a:solidFill>
              <a:srgbClr val="F55C2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33"/>
          <p:cNvSpPr/>
          <p:nvPr/>
        </p:nvSpPr>
        <p:spPr>
          <a:xfrm>
            <a:off x="1332567" y="919686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D4D3D9"/>
                </a:solidFill>
                <a:latin typeface="Encode Sans"/>
                <a:ea typeface="Encode Sans"/>
                <a:cs typeface="Encode Sans"/>
                <a:sym typeface="Encode Sans"/>
              </a:rPr>
              <a:t>Place your screenshot here</a:t>
            </a:r>
            <a:endParaRPr sz="1000">
              <a:solidFill>
                <a:srgbClr val="D4D3D9"/>
              </a:solidFill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294" name="Google Shape;294;p33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5" name="Google Shape;295;p33"/>
          <p:cNvSpPr txBox="1"/>
          <p:nvPr>
            <p:ph idx="4294967295" type="body"/>
          </p:nvPr>
        </p:nvSpPr>
        <p:spPr>
          <a:xfrm>
            <a:off x="4023300" y="0"/>
            <a:ext cx="4493700" cy="4593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Encode Sans"/>
                <a:ea typeface="Encode Sans"/>
                <a:cs typeface="Encode Sans"/>
                <a:sym typeface="Encode Sans"/>
              </a:rPr>
              <a:t>iPHONE</a:t>
            </a:r>
            <a:r>
              <a:rPr b="1" lang="en" sz="1800">
                <a:latin typeface="Encode Sans"/>
                <a:ea typeface="Encode Sans"/>
                <a:cs typeface="Encode Sans"/>
                <a:sym typeface="Encode Sans"/>
              </a:rPr>
              <a:t> PROJECT</a:t>
            </a:r>
            <a:endParaRPr b="1" sz="1800">
              <a:latin typeface="Encode Sans"/>
              <a:ea typeface="Encode Sans"/>
              <a:cs typeface="Encode Sans"/>
              <a:sym typeface="Encode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p34"/>
          <p:cNvSpPr/>
          <p:nvPr/>
        </p:nvSpPr>
        <p:spPr>
          <a:xfrm>
            <a:off x="662245" y="298026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4F4F5C"/>
          </a:solidFill>
          <a:ln cap="flat" cmpd="sng" w="9525">
            <a:solidFill>
              <a:srgbClr val="F55C2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34"/>
          <p:cNvSpPr/>
          <p:nvPr/>
        </p:nvSpPr>
        <p:spPr>
          <a:xfrm>
            <a:off x="860944" y="672739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D4D3D9"/>
                </a:solidFill>
                <a:latin typeface="Encode Sans"/>
                <a:ea typeface="Encode Sans"/>
                <a:cs typeface="Encode Sans"/>
                <a:sym typeface="Encode Sans"/>
              </a:rPr>
              <a:t>Place your screenshot here</a:t>
            </a:r>
            <a:endParaRPr sz="1000">
              <a:solidFill>
                <a:srgbClr val="D4D3D9"/>
              </a:solidFill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302" name="Google Shape;302;p34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3" name="Google Shape;303;p34"/>
          <p:cNvSpPr txBox="1"/>
          <p:nvPr>
            <p:ph idx="4294967295" type="body"/>
          </p:nvPr>
        </p:nvSpPr>
        <p:spPr>
          <a:xfrm>
            <a:off x="4023300" y="0"/>
            <a:ext cx="4493700" cy="4593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Encode Sans"/>
                <a:ea typeface="Encode Sans"/>
                <a:cs typeface="Encode Sans"/>
                <a:sym typeface="Encode Sans"/>
              </a:rPr>
              <a:t>TABLET</a:t>
            </a:r>
            <a:r>
              <a:rPr b="1" lang="en" sz="1800">
                <a:latin typeface="Encode Sans"/>
                <a:ea typeface="Encode Sans"/>
                <a:cs typeface="Encode Sans"/>
                <a:sym typeface="Encode Sans"/>
              </a:rPr>
              <a:t> PROJECT</a:t>
            </a:r>
            <a:endParaRPr b="1" sz="1800">
              <a:latin typeface="Encode Sans"/>
              <a:ea typeface="Encode Sans"/>
              <a:cs typeface="Encode Sans"/>
              <a:sym typeface="Encode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35"/>
          <p:cNvSpPr/>
          <p:nvPr/>
        </p:nvSpPr>
        <p:spPr>
          <a:xfrm>
            <a:off x="446850" y="348502"/>
            <a:ext cx="4944887" cy="3849651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4F4F5C"/>
          </a:solidFill>
          <a:ln cap="flat" cmpd="sng" w="9525">
            <a:solidFill>
              <a:srgbClr val="F55C2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35"/>
          <p:cNvSpPr/>
          <p:nvPr/>
        </p:nvSpPr>
        <p:spPr>
          <a:xfrm>
            <a:off x="653775" y="552933"/>
            <a:ext cx="4530900" cy="2893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D4D3D9"/>
                </a:solidFill>
                <a:latin typeface="Encode Sans"/>
                <a:ea typeface="Encode Sans"/>
                <a:cs typeface="Encode Sans"/>
                <a:sym typeface="Encode Sans"/>
              </a:rPr>
              <a:t>Place your screenshot here</a:t>
            </a:r>
            <a:endParaRPr sz="1000">
              <a:solidFill>
                <a:srgbClr val="D4D3D9"/>
              </a:solidFill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310" name="Google Shape;310;p35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1" name="Google Shape;311;p35"/>
          <p:cNvSpPr txBox="1"/>
          <p:nvPr>
            <p:ph idx="4294967295" type="body"/>
          </p:nvPr>
        </p:nvSpPr>
        <p:spPr>
          <a:xfrm>
            <a:off x="5696525" y="0"/>
            <a:ext cx="3125400" cy="4593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Encode Sans"/>
                <a:ea typeface="Encode Sans"/>
                <a:cs typeface="Encode Sans"/>
                <a:sym typeface="Encode Sans"/>
              </a:rPr>
              <a:t>DESKTOP</a:t>
            </a:r>
            <a:r>
              <a:rPr b="1" lang="en" sz="1800">
                <a:latin typeface="Encode Sans"/>
                <a:ea typeface="Encode Sans"/>
                <a:cs typeface="Encode Sans"/>
                <a:sym typeface="Encode Sans"/>
              </a:rPr>
              <a:t> PROJECT</a:t>
            </a:r>
            <a:endParaRPr b="1" sz="1800">
              <a:latin typeface="Encode Sans"/>
              <a:ea typeface="Encode Sans"/>
              <a:cs typeface="Encode Sans"/>
              <a:sym typeface="Encode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36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7" name="Google Shape;317;p36"/>
          <p:cNvSpPr txBox="1"/>
          <p:nvPr>
            <p:ph idx="4294967295" type="ctrTitle"/>
          </p:nvPr>
        </p:nvSpPr>
        <p:spPr>
          <a:xfrm>
            <a:off x="762000" y="440350"/>
            <a:ext cx="437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55C21"/>
                </a:solidFill>
              </a:rPr>
              <a:t>THANKS</a:t>
            </a:r>
            <a:r>
              <a:rPr lang="en" sz="6000">
                <a:solidFill>
                  <a:srgbClr val="F55C21"/>
                </a:solidFill>
              </a:rPr>
              <a:t>!</a:t>
            </a:r>
            <a:endParaRPr sz="6000">
              <a:solidFill>
                <a:srgbClr val="F55C21"/>
              </a:solidFill>
            </a:endParaRPr>
          </a:p>
        </p:txBody>
      </p:sp>
      <p:sp>
        <p:nvSpPr>
          <p:cNvPr id="318" name="Google Shape;318;p36"/>
          <p:cNvSpPr txBox="1"/>
          <p:nvPr>
            <p:ph idx="4294967295" type="subTitle"/>
          </p:nvPr>
        </p:nvSpPr>
        <p:spPr>
          <a:xfrm>
            <a:off x="762000" y="1639975"/>
            <a:ext cx="4373700" cy="31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ANY QUESTIONS?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</a:t>
            </a:r>
            <a:r>
              <a:rPr lang="en"/>
              <a:t>:</a:t>
            </a:r>
            <a:endParaRPr/>
          </a:p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Clr>
                <a:srgbClr val="F55C21"/>
              </a:buClr>
              <a:buSzPts val="2400"/>
              <a:buChar char="▪"/>
            </a:pPr>
            <a:r>
              <a:rPr lang="en">
                <a:solidFill>
                  <a:srgbClr val="FFFFFF"/>
                </a:solidFill>
              </a:rPr>
              <a:t>@username</a:t>
            </a:r>
            <a:endParaRPr>
              <a:solidFill>
                <a:srgbClr val="FFFFFF"/>
              </a:solidFill>
            </a:endParaRPr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Clr>
                <a:srgbClr val="F55C21"/>
              </a:buClr>
              <a:buSzPts val="2400"/>
              <a:buChar char="▪"/>
            </a:pPr>
            <a:r>
              <a:rPr lang="en"/>
              <a:t>user@mail.me</a:t>
            </a:r>
            <a:endParaRPr/>
          </a:p>
        </p:txBody>
      </p:sp>
      <p:grpSp>
        <p:nvGrpSpPr>
          <p:cNvPr id="319" name="Google Shape;319;p36"/>
          <p:cNvGrpSpPr/>
          <p:nvPr/>
        </p:nvGrpSpPr>
        <p:grpSpPr>
          <a:xfrm>
            <a:off x="5397193" y="1023197"/>
            <a:ext cx="2668517" cy="2466838"/>
            <a:chOff x="5975075" y="2327500"/>
            <a:chExt cx="420100" cy="388350"/>
          </a:xfrm>
        </p:grpSpPr>
        <p:sp>
          <p:nvSpPr>
            <p:cNvPr id="320" name="Google Shape;320;p36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4F4F5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F4F5C"/>
                </a:solidFill>
              </a:endParaRPr>
            </a:p>
          </p:txBody>
        </p:sp>
        <p:sp>
          <p:nvSpPr>
            <p:cNvPr id="321" name="Google Shape;321;p36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4F4F5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4F4F5C"/>
                </a:solidFill>
              </a:endParaRPr>
            </a:p>
          </p:txBody>
        </p:sp>
      </p:grp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7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27" name="Google Shape;327;p37"/>
          <p:cNvSpPr txBox="1"/>
          <p:nvPr>
            <p:ph idx="1" type="body"/>
          </p:nvPr>
        </p:nvSpPr>
        <p:spPr>
          <a:xfrm>
            <a:off x="549600" y="1200150"/>
            <a:ext cx="7497000" cy="294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55C21"/>
              </a:buClr>
              <a:buSzPts val="2400"/>
              <a:buChar char="▪"/>
            </a:pPr>
            <a:r>
              <a:rPr lang="en" sz="2400">
                <a:solidFill>
                  <a:srgbClr val="FFFFFF"/>
                </a:solidFill>
              </a:rPr>
              <a:t>Presentation template by </a:t>
            </a:r>
            <a:r>
              <a:rPr lang="en" sz="2400" u="sng">
                <a:solidFill>
                  <a:srgbClr val="FFFFFF"/>
                </a:solidFill>
                <a:hlinkClick r:id="rId3"/>
              </a:rPr>
              <a:t>SlidesCarnival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55C21"/>
              </a:buClr>
              <a:buSzPts val="2400"/>
              <a:buChar char="▪"/>
            </a:pPr>
            <a:r>
              <a:rPr lang="en" sz="2400">
                <a:solidFill>
                  <a:srgbClr val="FFFFFF"/>
                </a:solidFill>
              </a:rPr>
              <a:t>Photographs by </a:t>
            </a:r>
            <a:r>
              <a:rPr lang="en" sz="2400" u="sng">
                <a:solidFill>
                  <a:srgbClr val="FFFFFF"/>
                </a:solidFill>
                <a:hlinkClick r:id="rId4"/>
              </a:rPr>
              <a:t>Unsplash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28" name="Google Shape;328;p37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38"/>
          <p:cNvSpPr txBox="1"/>
          <p:nvPr>
            <p:ph type="title"/>
          </p:nvPr>
        </p:nvSpPr>
        <p:spPr>
          <a:xfrm>
            <a:off x="549600" y="361375"/>
            <a:ext cx="7497000" cy="54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34" name="Google Shape;334;p38"/>
          <p:cNvSpPr txBox="1"/>
          <p:nvPr>
            <p:ph idx="1" type="body"/>
          </p:nvPr>
        </p:nvSpPr>
        <p:spPr>
          <a:xfrm>
            <a:off x="549600" y="1200150"/>
            <a:ext cx="7497000" cy="294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 and colors: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▪"/>
            </a:pPr>
            <a:r>
              <a:rPr lang="en" sz="1800"/>
              <a:t>Titles: Encode Sans Bold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▪"/>
            </a:pPr>
            <a:r>
              <a:rPr lang="en" sz="1800"/>
              <a:t>Body copy: Encode Sans Extra Light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You can download the fonts on this page: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F55C21"/>
                </a:solidFill>
                <a:hlinkClick r:id="rId3"/>
              </a:rPr>
              <a:t>http://www.impallari.com/testing/encode/</a:t>
            </a:r>
            <a:endParaRPr sz="1800">
              <a:solidFill>
                <a:srgbClr val="F55C21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Bright red </a:t>
            </a:r>
            <a:r>
              <a:rPr b="1" lang="en" sz="1800">
                <a:solidFill>
                  <a:srgbClr val="F55C21"/>
                </a:solidFill>
                <a:latin typeface="Encode Sans"/>
                <a:ea typeface="Encode Sans"/>
                <a:cs typeface="Encode Sans"/>
                <a:sym typeface="Encode Sans"/>
              </a:rPr>
              <a:t>#f55c21</a:t>
            </a:r>
            <a:r>
              <a:rPr b="1" lang="en" sz="1800">
                <a:solidFill>
                  <a:srgbClr val="FFFFFF"/>
                </a:solidFill>
              </a:rPr>
              <a:t> </a:t>
            </a:r>
            <a:r>
              <a:rPr lang="en" sz="1800">
                <a:solidFill>
                  <a:srgbClr val="FFFFFF"/>
                </a:solidFill>
              </a:rPr>
              <a:t>· </a:t>
            </a:r>
            <a:r>
              <a:rPr lang="en" sz="1800">
                <a:solidFill>
                  <a:schemeClr val="lt1"/>
                </a:solidFill>
              </a:rPr>
              <a:t>Dark red </a:t>
            </a:r>
            <a:r>
              <a:rPr b="1" lang="en" sz="1800">
                <a:solidFill>
                  <a:srgbClr val="BA3B21"/>
                </a:solidFill>
                <a:latin typeface="Encode Sans"/>
                <a:ea typeface="Encode Sans"/>
                <a:cs typeface="Encode Sans"/>
                <a:sym typeface="Encode Sans"/>
              </a:rPr>
              <a:t>#ba3b21</a:t>
            </a:r>
            <a:r>
              <a:rPr b="1" lang="en" sz="1800">
                <a:solidFill>
                  <a:srgbClr val="FFFFFF"/>
                </a:solidFill>
              </a:rPr>
              <a:t> </a:t>
            </a:r>
            <a:r>
              <a:rPr lang="en" sz="1800">
                <a:solidFill>
                  <a:srgbClr val="FFFFFF"/>
                </a:solidFill>
              </a:rPr>
              <a:t>· </a:t>
            </a:r>
            <a:r>
              <a:rPr lang="en" sz="1800">
                <a:solidFill>
                  <a:schemeClr val="lt1"/>
                </a:solidFill>
              </a:rPr>
              <a:t>Light gray </a:t>
            </a:r>
            <a:r>
              <a:rPr b="1" lang="en" sz="1800">
                <a:solidFill>
                  <a:srgbClr val="D4D3D9"/>
                </a:solidFill>
                <a:latin typeface="Encode Sans"/>
                <a:ea typeface="Encode Sans"/>
                <a:cs typeface="Encode Sans"/>
                <a:sym typeface="Encode Sans"/>
              </a:rPr>
              <a:t>#d4d3d9</a:t>
            </a:r>
            <a:r>
              <a:rPr b="1" lang="en" sz="1800">
                <a:solidFill>
                  <a:srgbClr val="FFFFFF"/>
                </a:solidFill>
              </a:rPr>
              <a:t> </a:t>
            </a:r>
            <a:r>
              <a:rPr lang="en" sz="1800">
                <a:solidFill>
                  <a:srgbClr val="FFFFFF"/>
                </a:solidFill>
              </a:rPr>
              <a:t>· </a:t>
            </a:r>
            <a:r>
              <a:rPr lang="en" sz="1800">
                <a:solidFill>
                  <a:schemeClr val="lt1"/>
                </a:solidFill>
              </a:rPr>
              <a:t>Dark gray </a:t>
            </a:r>
            <a:r>
              <a:rPr b="1" lang="en" sz="1800">
                <a:solidFill>
                  <a:srgbClr val="4F4F5C"/>
                </a:solidFill>
                <a:latin typeface="Encode Sans"/>
                <a:ea typeface="Encode Sans"/>
                <a:cs typeface="Encode Sans"/>
                <a:sym typeface="Encode Sans"/>
              </a:rPr>
              <a:t>#4f4f5c</a:t>
            </a:r>
            <a:endParaRPr b="1" sz="1800">
              <a:solidFill>
                <a:srgbClr val="4F4F5C"/>
              </a:solidFill>
            </a:endParaRPr>
          </a:p>
        </p:txBody>
      </p:sp>
      <p:sp>
        <p:nvSpPr>
          <p:cNvPr id="335" name="Google Shape;335;p38"/>
          <p:cNvSpPr txBox="1"/>
          <p:nvPr/>
        </p:nvSpPr>
        <p:spPr>
          <a:xfrm>
            <a:off x="549600" y="3790650"/>
            <a:ext cx="74970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F55C21"/>
                </a:solidFill>
                <a:latin typeface="Encode Sans"/>
                <a:ea typeface="Encode Sans"/>
                <a:cs typeface="Encode Sans"/>
                <a:sym typeface="Encode San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b="1" sz="1200">
              <a:solidFill>
                <a:srgbClr val="F55C21"/>
              </a:solidFill>
              <a:latin typeface="Encode Sans"/>
              <a:ea typeface="Encode Sans"/>
              <a:cs typeface="Encode Sans"/>
              <a:sym typeface="Encode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>
              <a:solidFill>
                <a:srgbClr val="F55C21"/>
              </a:solidFill>
              <a:latin typeface="Encode Sans"/>
              <a:ea typeface="Encode Sans"/>
              <a:cs typeface="Encode Sans"/>
              <a:sym typeface="Encode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200">
              <a:solidFill>
                <a:srgbClr val="F55C21"/>
              </a:solidFill>
              <a:latin typeface="Encode Sans"/>
              <a:ea typeface="Encode Sans"/>
              <a:cs typeface="Encode Sans"/>
              <a:sym typeface="Encode Sans"/>
            </a:endParaRPr>
          </a:p>
        </p:txBody>
      </p:sp>
      <p:sp>
        <p:nvSpPr>
          <p:cNvPr id="336" name="Google Shape;336;p38"/>
          <p:cNvSpPr txBox="1"/>
          <p:nvPr>
            <p:ph idx="12" type="sldNum"/>
          </p:nvPr>
        </p:nvSpPr>
        <p:spPr>
          <a:xfrm>
            <a:off x="80466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1" name="Google Shape;341;p39"/>
          <p:cNvGrpSpPr/>
          <p:nvPr/>
        </p:nvGrpSpPr>
        <p:grpSpPr>
          <a:xfrm>
            <a:off x="734818" y="342338"/>
            <a:ext cx="317047" cy="400966"/>
            <a:chOff x="584925" y="238125"/>
            <a:chExt cx="415200" cy="525100"/>
          </a:xfrm>
        </p:grpSpPr>
        <p:sp>
          <p:nvSpPr>
            <p:cNvPr id="342" name="Google Shape;342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8" name="Google Shape;348;p39"/>
          <p:cNvGrpSpPr/>
          <p:nvPr/>
        </p:nvGrpSpPr>
        <p:grpSpPr>
          <a:xfrm>
            <a:off x="1238336" y="400601"/>
            <a:ext cx="339439" cy="282570"/>
            <a:chOff x="1244325" y="314425"/>
            <a:chExt cx="444525" cy="370050"/>
          </a:xfrm>
        </p:grpSpPr>
        <p:sp>
          <p:nvSpPr>
            <p:cNvPr id="349" name="Google Shape;349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1" name="Google Shape;351;p39"/>
          <p:cNvGrpSpPr/>
          <p:nvPr/>
        </p:nvGrpSpPr>
        <p:grpSpPr>
          <a:xfrm>
            <a:off x="1760523" y="399207"/>
            <a:ext cx="324530" cy="285357"/>
            <a:chOff x="1928175" y="312600"/>
            <a:chExt cx="425000" cy="373700"/>
          </a:xfrm>
        </p:grpSpPr>
        <p:sp>
          <p:nvSpPr>
            <p:cNvPr id="352" name="Google Shape;352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4" name="Google Shape;354;p39"/>
          <p:cNvSpPr/>
          <p:nvPr/>
        </p:nvSpPr>
        <p:spPr>
          <a:xfrm>
            <a:off x="2304828" y="388978"/>
            <a:ext cx="265771" cy="305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9"/>
          <p:cNvSpPr/>
          <p:nvPr/>
        </p:nvSpPr>
        <p:spPr>
          <a:xfrm>
            <a:off x="2837779" y="389914"/>
            <a:ext cx="229424" cy="303989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6" name="Google Shape;356;p39"/>
          <p:cNvGrpSpPr/>
          <p:nvPr/>
        </p:nvGrpSpPr>
        <p:grpSpPr>
          <a:xfrm>
            <a:off x="3280450" y="384298"/>
            <a:ext cx="373019" cy="315195"/>
            <a:chOff x="3918650" y="293075"/>
            <a:chExt cx="488500" cy="412775"/>
          </a:xfrm>
        </p:grpSpPr>
        <p:sp>
          <p:nvSpPr>
            <p:cNvPr id="357" name="Google Shape;357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0" name="Google Shape;360;p39"/>
          <p:cNvGrpSpPr/>
          <p:nvPr/>
        </p:nvGrpSpPr>
        <p:grpSpPr>
          <a:xfrm>
            <a:off x="3828276" y="360512"/>
            <a:ext cx="306814" cy="362748"/>
            <a:chOff x="4636075" y="261925"/>
            <a:chExt cx="401800" cy="475050"/>
          </a:xfrm>
        </p:grpSpPr>
        <p:sp>
          <p:nvSpPr>
            <p:cNvPr id="361" name="Google Shape;361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5" name="Google Shape;365;p39"/>
          <p:cNvSpPr/>
          <p:nvPr/>
        </p:nvSpPr>
        <p:spPr>
          <a:xfrm>
            <a:off x="4321029" y="388501"/>
            <a:ext cx="351561" cy="306814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6" name="Google Shape;366;p39"/>
          <p:cNvGrpSpPr/>
          <p:nvPr/>
        </p:nvGrpSpPr>
        <p:grpSpPr>
          <a:xfrm>
            <a:off x="4857265" y="390827"/>
            <a:ext cx="307731" cy="301660"/>
            <a:chOff x="5983625" y="301625"/>
            <a:chExt cx="403000" cy="395050"/>
          </a:xfrm>
        </p:grpSpPr>
        <p:sp>
          <p:nvSpPr>
            <p:cNvPr id="367" name="Google Shape;367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7" name="Google Shape;387;p39"/>
          <p:cNvGrpSpPr/>
          <p:nvPr/>
        </p:nvGrpSpPr>
        <p:grpSpPr>
          <a:xfrm>
            <a:off x="5374318" y="388479"/>
            <a:ext cx="303073" cy="302615"/>
            <a:chOff x="6660750" y="298550"/>
            <a:chExt cx="396900" cy="396300"/>
          </a:xfrm>
        </p:grpSpPr>
        <p:sp>
          <p:nvSpPr>
            <p:cNvPr id="388" name="Google Shape;388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0" name="Google Shape;390;p39"/>
          <p:cNvGrpSpPr/>
          <p:nvPr/>
        </p:nvGrpSpPr>
        <p:grpSpPr>
          <a:xfrm>
            <a:off x="734818" y="864984"/>
            <a:ext cx="317047" cy="383728"/>
            <a:chOff x="584925" y="922575"/>
            <a:chExt cx="415200" cy="502525"/>
          </a:xfrm>
        </p:grpSpPr>
        <p:sp>
          <p:nvSpPr>
            <p:cNvPr id="391" name="Google Shape;391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" name="Google Shape;394;p39"/>
          <p:cNvGrpSpPr/>
          <p:nvPr/>
        </p:nvGrpSpPr>
        <p:grpSpPr>
          <a:xfrm>
            <a:off x="1240206" y="856126"/>
            <a:ext cx="335717" cy="400050"/>
            <a:chOff x="1246775" y="910975"/>
            <a:chExt cx="439650" cy="523900"/>
          </a:xfrm>
        </p:grpSpPr>
        <p:sp>
          <p:nvSpPr>
            <p:cNvPr id="395" name="Google Shape;395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8" name="Google Shape;398;p39"/>
          <p:cNvGrpSpPr/>
          <p:nvPr/>
        </p:nvGrpSpPr>
        <p:grpSpPr>
          <a:xfrm>
            <a:off x="1759130" y="920460"/>
            <a:ext cx="327317" cy="272300"/>
            <a:chOff x="1926350" y="995225"/>
            <a:chExt cx="428650" cy="356600"/>
          </a:xfrm>
        </p:grpSpPr>
        <p:sp>
          <p:nvSpPr>
            <p:cNvPr id="399" name="Google Shape;399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3" name="Google Shape;403;p39"/>
          <p:cNvSpPr/>
          <p:nvPr/>
        </p:nvSpPr>
        <p:spPr>
          <a:xfrm>
            <a:off x="2277775" y="897682"/>
            <a:ext cx="319872" cy="318001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39"/>
          <p:cNvSpPr/>
          <p:nvPr/>
        </p:nvSpPr>
        <p:spPr>
          <a:xfrm>
            <a:off x="2793027" y="913547"/>
            <a:ext cx="318918" cy="286293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39"/>
          <p:cNvSpPr/>
          <p:nvPr/>
        </p:nvSpPr>
        <p:spPr>
          <a:xfrm>
            <a:off x="3312461" y="915876"/>
            <a:ext cx="309602" cy="281616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39"/>
          <p:cNvSpPr/>
          <p:nvPr/>
        </p:nvSpPr>
        <p:spPr>
          <a:xfrm>
            <a:off x="3837489" y="918664"/>
            <a:ext cx="289099" cy="27604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7" name="Google Shape;407;p39"/>
          <p:cNvGrpSpPr/>
          <p:nvPr/>
        </p:nvGrpSpPr>
        <p:grpSpPr>
          <a:xfrm>
            <a:off x="4336948" y="899957"/>
            <a:ext cx="318918" cy="319376"/>
            <a:chOff x="5302225" y="968375"/>
            <a:chExt cx="417650" cy="418250"/>
          </a:xfrm>
        </p:grpSpPr>
        <p:sp>
          <p:nvSpPr>
            <p:cNvPr id="408" name="Google Shape;408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0" name="Google Shape;410;p39"/>
          <p:cNvGrpSpPr/>
          <p:nvPr/>
        </p:nvGrpSpPr>
        <p:grpSpPr>
          <a:xfrm>
            <a:off x="4813434" y="864049"/>
            <a:ext cx="395392" cy="385122"/>
            <a:chOff x="5926225" y="921350"/>
            <a:chExt cx="517800" cy="504350"/>
          </a:xfrm>
        </p:grpSpPr>
        <p:sp>
          <p:nvSpPr>
            <p:cNvPr id="411" name="Google Shape;411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39"/>
          <p:cNvGrpSpPr/>
          <p:nvPr/>
        </p:nvGrpSpPr>
        <p:grpSpPr>
          <a:xfrm>
            <a:off x="5341216" y="871513"/>
            <a:ext cx="369277" cy="370212"/>
            <a:chOff x="6617400" y="931125"/>
            <a:chExt cx="483600" cy="484825"/>
          </a:xfrm>
        </p:grpSpPr>
        <p:sp>
          <p:nvSpPr>
            <p:cNvPr id="414" name="Google Shape;414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6" name="Google Shape;416;p39"/>
          <p:cNvGrpSpPr/>
          <p:nvPr/>
        </p:nvGrpSpPr>
        <p:grpSpPr>
          <a:xfrm>
            <a:off x="715231" y="1446370"/>
            <a:ext cx="356219" cy="249926"/>
            <a:chOff x="559275" y="1683950"/>
            <a:chExt cx="466500" cy="327300"/>
          </a:xfrm>
        </p:grpSpPr>
        <p:sp>
          <p:nvSpPr>
            <p:cNvPr id="417" name="Google Shape;417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9" name="Google Shape;419;p39"/>
          <p:cNvGrpSpPr/>
          <p:nvPr/>
        </p:nvGrpSpPr>
        <p:grpSpPr>
          <a:xfrm>
            <a:off x="1229955" y="1396965"/>
            <a:ext cx="356219" cy="348755"/>
            <a:chOff x="1233350" y="1619250"/>
            <a:chExt cx="466500" cy="456725"/>
          </a:xfrm>
        </p:grpSpPr>
        <p:sp>
          <p:nvSpPr>
            <p:cNvPr id="420" name="Google Shape;420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39"/>
          <p:cNvGrpSpPr/>
          <p:nvPr/>
        </p:nvGrpSpPr>
        <p:grpSpPr>
          <a:xfrm>
            <a:off x="1755865" y="1404410"/>
            <a:ext cx="333846" cy="333846"/>
            <a:chOff x="1922075" y="1629000"/>
            <a:chExt cx="437200" cy="437200"/>
          </a:xfrm>
        </p:grpSpPr>
        <p:sp>
          <p:nvSpPr>
            <p:cNvPr id="425" name="Google Shape;425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7" name="Google Shape;427;p39"/>
          <p:cNvGrpSpPr/>
          <p:nvPr/>
        </p:nvGrpSpPr>
        <p:grpSpPr>
          <a:xfrm>
            <a:off x="2269196" y="1403017"/>
            <a:ext cx="336633" cy="336633"/>
            <a:chOff x="2594325" y="1627175"/>
            <a:chExt cx="440850" cy="440850"/>
          </a:xfrm>
        </p:grpSpPr>
        <p:sp>
          <p:nvSpPr>
            <p:cNvPr id="428" name="Google Shape;428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1" name="Google Shape;431;p39"/>
          <p:cNvSpPr/>
          <p:nvPr/>
        </p:nvSpPr>
        <p:spPr>
          <a:xfrm>
            <a:off x="2799080" y="1418069"/>
            <a:ext cx="306814" cy="306795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2" name="Google Shape;432;p39"/>
          <p:cNvGrpSpPr/>
          <p:nvPr/>
        </p:nvGrpSpPr>
        <p:grpSpPr>
          <a:xfrm>
            <a:off x="3330351" y="1377837"/>
            <a:ext cx="273216" cy="386992"/>
            <a:chOff x="3984000" y="1594200"/>
            <a:chExt cx="357800" cy="506800"/>
          </a:xfrm>
        </p:grpSpPr>
        <p:sp>
          <p:nvSpPr>
            <p:cNvPr id="433" name="Google Shape;433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5" name="Google Shape;435;p39"/>
          <p:cNvGrpSpPr/>
          <p:nvPr/>
        </p:nvGrpSpPr>
        <p:grpSpPr>
          <a:xfrm>
            <a:off x="3801703" y="1460821"/>
            <a:ext cx="359961" cy="221024"/>
            <a:chOff x="4601275" y="1702875"/>
            <a:chExt cx="471400" cy="289450"/>
          </a:xfrm>
        </p:grpSpPr>
        <p:sp>
          <p:nvSpPr>
            <p:cNvPr id="436" name="Google Shape;436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1" name="Google Shape;441;p39"/>
          <p:cNvGrpSpPr/>
          <p:nvPr/>
        </p:nvGrpSpPr>
        <p:grpSpPr>
          <a:xfrm>
            <a:off x="4333684" y="1406739"/>
            <a:ext cx="325446" cy="329188"/>
            <a:chOff x="5297950" y="1632050"/>
            <a:chExt cx="426200" cy="431100"/>
          </a:xfrm>
        </p:grpSpPr>
        <p:sp>
          <p:nvSpPr>
            <p:cNvPr id="442" name="Google Shape;442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39"/>
          <p:cNvGrpSpPr/>
          <p:nvPr/>
        </p:nvGrpSpPr>
        <p:grpSpPr>
          <a:xfrm>
            <a:off x="4847472" y="1396965"/>
            <a:ext cx="327317" cy="348755"/>
            <a:chOff x="5970800" y="1619250"/>
            <a:chExt cx="428650" cy="456725"/>
          </a:xfrm>
        </p:grpSpPr>
        <p:sp>
          <p:nvSpPr>
            <p:cNvPr id="445" name="Google Shape;445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9"/>
          <p:cNvGrpSpPr/>
          <p:nvPr/>
        </p:nvGrpSpPr>
        <p:grpSpPr>
          <a:xfrm>
            <a:off x="5347286" y="1392765"/>
            <a:ext cx="366929" cy="334762"/>
            <a:chOff x="6625350" y="1613750"/>
            <a:chExt cx="480525" cy="438400"/>
          </a:xfrm>
        </p:grpSpPr>
        <p:sp>
          <p:nvSpPr>
            <p:cNvPr id="451" name="Google Shape;451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754862" y="1937327"/>
            <a:ext cx="276958" cy="297479"/>
            <a:chOff x="611175" y="2326900"/>
            <a:chExt cx="362700" cy="389575"/>
          </a:xfrm>
        </p:grpSpPr>
        <p:sp>
          <p:nvSpPr>
            <p:cNvPr id="457" name="Google Shape;457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1" name="Google Shape;461;p39"/>
          <p:cNvSpPr/>
          <p:nvPr/>
        </p:nvSpPr>
        <p:spPr>
          <a:xfrm>
            <a:off x="1262219" y="1940290"/>
            <a:ext cx="291886" cy="29188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39"/>
          <p:cNvSpPr/>
          <p:nvPr/>
        </p:nvSpPr>
        <p:spPr>
          <a:xfrm>
            <a:off x="1776994" y="1940290"/>
            <a:ext cx="291886" cy="29188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39"/>
          <p:cNvSpPr/>
          <p:nvPr/>
        </p:nvSpPr>
        <p:spPr>
          <a:xfrm>
            <a:off x="2291769" y="1940290"/>
            <a:ext cx="291886" cy="29188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4" name="Google Shape;464;p39"/>
          <p:cNvGrpSpPr/>
          <p:nvPr/>
        </p:nvGrpSpPr>
        <p:grpSpPr>
          <a:xfrm>
            <a:off x="2874368" y="1889773"/>
            <a:ext cx="155736" cy="388863"/>
            <a:chOff x="3386850" y="2264625"/>
            <a:chExt cx="203950" cy="509250"/>
          </a:xfrm>
        </p:grpSpPr>
        <p:sp>
          <p:nvSpPr>
            <p:cNvPr id="465" name="Google Shape;465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7" name="Google Shape;467;p39"/>
          <p:cNvGrpSpPr/>
          <p:nvPr/>
        </p:nvGrpSpPr>
        <p:grpSpPr>
          <a:xfrm>
            <a:off x="3917808" y="1939197"/>
            <a:ext cx="127750" cy="290015"/>
            <a:chOff x="4753325" y="2329350"/>
            <a:chExt cx="167300" cy="379800"/>
          </a:xfrm>
        </p:grpSpPr>
        <p:sp>
          <p:nvSpPr>
            <p:cNvPr id="468" name="Google Shape;468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0" name="Google Shape;470;p39"/>
          <p:cNvGrpSpPr/>
          <p:nvPr/>
        </p:nvGrpSpPr>
        <p:grpSpPr>
          <a:xfrm>
            <a:off x="3400736" y="1891625"/>
            <a:ext cx="132446" cy="385141"/>
            <a:chOff x="4076175" y="2267050"/>
            <a:chExt cx="173450" cy="504375"/>
          </a:xfrm>
        </p:grpSpPr>
        <p:sp>
          <p:nvSpPr>
            <p:cNvPr id="471" name="Google Shape;471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3" name="Google Shape;473;p39"/>
          <p:cNvSpPr/>
          <p:nvPr/>
        </p:nvSpPr>
        <p:spPr>
          <a:xfrm>
            <a:off x="4350870" y="1932367"/>
            <a:ext cx="291886" cy="307731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4" name="Google Shape;474;p39"/>
          <p:cNvGrpSpPr/>
          <p:nvPr/>
        </p:nvGrpSpPr>
        <p:grpSpPr>
          <a:xfrm>
            <a:off x="4850736" y="1937785"/>
            <a:ext cx="320788" cy="296544"/>
            <a:chOff x="5975075" y="2327500"/>
            <a:chExt cx="420100" cy="388350"/>
          </a:xfrm>
        </p:grpSpPr>
        <p:sp>
          <p:nvSpPr>
            <p:cNvPr id="475" name="Google Shape;475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7" name="Google Shape;477;p39"/>
          <p:cNvGrpSpPr/>
          <p:nvPr/>
        </p:nvGrpSpPr>
        <p:grpSpPr>
          <a:xfrm>
            <a:off x="5427464" y="1928927"/>
            <a:ext cx="196780" cy="320788"/>
            <a:chOff x="6730350" y="2315900"/>
            <a:chExt cx="257700" cy="420100"/>
          </a:xfrm>
        </p:grpSpPr>
        <p:sp>
          <p:nvSpPr>
            <p:cNvPr id="478" name="Google Shape;478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3" name="Google Shape;483;p39"/>
          <p:cNvGrpSpPr/>
          <p:nvPr/>
        </p:nvGrpSpPr>
        <p:grpSpPr>
          <a:xfrm>
            <a:off x="843440" y="2418948"/>
            <a:ext cx="99803" cy="363684"/>
            <a:chOff x="727175" y="2957625"/>
            <a:chExt cx="130700" cy="476275"/>
          </a:xfrm>
        </p:grpSpPr>
        <p:sp>
          <p:nvSpPr>
            <p:cNvPr id="484" name="Google Shape;484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6" name="Google Shape;486;p39"/>
          <p:cNvSpPr/>
          <p:nvPr/>
        </p:nvSpPr>
        <p:spPr>
          <a:xfrm>
            <a:off x="1770007" y="2404719"/>
            <a:ext cx="305860" cy="392586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7" name="Google Shape;487;p39"/>
          <p:cNvSpPr/>
          <p:nvPr/>
        </p:nvSpPr>
        <p:spPr>
          <a:xfrm>
            <a:off x="1294866" y="2404719"/>
            <a:ext cx="226598" cy="392586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8" name="Google Shape;488;p39"/>
          <p:cNvGrpSpPr/>
          <p:nvPr/>
        </p:nvGrpSpPr>
        <p:grpSpPr>
          <a:xfrm>
            <a:off x="2260796" y="2430593"/>
            <a:ext cx="353432" cy="340375"/>
            <a:chOff x="2583325" y="2972875"/>
            <a:chExt cx="462850" cy="445750"/>
          </a:xfrm>
        </p:grpSpPr>
        <p:sp>
          <p:nvSpPr>
            <p:cNvPr id="489" name="Google Shape;489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39"/>
          <p:cNvGrpSpPr/>
          <p:nvPr/>
        </p:nvGrpSpPr>
        <p:grpSpPr>
          <a:xfrm>
            <a:off x="2763397" y="2481430"/>
            <a:ext cx="377677" cy="238720"/>
            <a:chOff x="3241525" y="3039450"/>
            <a:chExt cx="494600" cy="312625"/>
          </a:xfrm>
        </p:grpSpPr>
        <p:sp>
          <p:nvSpPr>
            <p:cNvPr id="492" name="Google Shape;492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4" name="Google Shape;494;p39"/>
          <p:cNvSpPr/>
          <p:nvPr/>
        </p:nvSpPr>
        <p:spPr>
          <a:xfrm>
            <a:off x="3819771" y="2438760"/>
            <a:ext cx="324530" cy="324511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5" name="Google Shape;495;p39"/>
          <p:cNvGrpSpPr/>
          <p:nvPr/>
        </p:nvGrpSpPr>
        <p:grpSpPr>
          <a:xfrm>
            <a:off x="4301040" y="2456250"/>
            <a:ext cx="390734" cy="289080"/>
            <a:chOff x="5255200" y="3006475"/>
            <a:chExt cx="511700" cy="378575"/>
          </a:xfrm>
        </p:grpSpPr>
        <p:sp>
          <p:nvSpPr>
            <p:cNvPr id="496" name="Google Shape;496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39"/>
          <p:cNvGrpSpPr/>
          <p:nvPr/>
        </p:nvGrpSpPr>
        <p:grpSpPr>
          <a:xfrm>
            <a:off x="3308894" y="2439470"/>
            <a:ext cx="316130" cy="322640"/>
            <a:chOff x="3955900" y="2984500"/>
            <a:chExt cx="414000" cy="422525"/>
          </a:xfrm>
        </p:grpSpPr>
        <p:sp>
          <p:nvSpPr>
            <p:cNvPr id="499" name="Google Shape;499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2" name="Google Shape;502;p39"/>
          <p:cNvSpPr/>
          <p:nvPr/>
        </p:nvSpPr>
        <p:spPr>
          <a:xfrm>
            <a:off x="718539" y="2976846"/>
            <a:ext cx="353413" cy="277893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39"/>
          <p:cNvSpPr/>
          <p:nvPr/>
        </p:nvSpPr>
        <p:spPr>
          <a:xfrm>
            <a:off x="4888498" y="2423830"/>
            <a:ext cx="246185" cy="354368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4" name="Google Shape;504;p39"/>
          <p:cNvGrpSpPr/>
          <p:nvPr/>
        </p:nvGrpSpPr>
        <p:grpSpPr>
          <a:xfrm>
            <a:off x="5405091" y="2434793"/>
            <a:ext cx="241527" cy="343181"/>
            <a:chOff x="6701050" y="2978375"/>
            <a:chExt cx="316300" cy="449425"/>
          </a:xfrm>
        </p:grpSpPr>
        <p:sp>
          <p:nvSpPr>
            <p:cNvPr id="505" name="Google Shape;505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7" name="Google Shape;507;p39"/>
          <p:cNvGrpSpPr/>
          <p:nvPr/>
        </p:nvGrpSpPr>
        <p:grpSpPr>
          <a:xfrm>
            <a:off x="1236007" y="2999876"/>
            <a:ext cx="344116" cy="231275"/>
            <a:chOff x="1241275" y="3718400"/>
            <a:chExt cx="450650" cy="302875"/>
          </a:xfrm>
        </p:grpSpPr>
        <p:sp>
          <p:nvSpPr>
            <p:cNvPr id="508" name="Google Shape;508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39"/>
          <p:cNvGrpSpPr/>
          <p:nvPr/>
        </p:nvGrpSpPr>
        <p:grpSpPr>
          <a:xfrm>
            <a:off x="1755407" y="2982160"/>
            <a:ext cx="334762" cy="267165"/>
            <a:chOff x="1921475" y="3695200"/>
            <a:chExt cx="438400" cy="349875"/>
          </a:xfrm>
        </p:grpSpPr>
        <p:sp>
          <p:nvSpPr>
            <p:cNvPr id="513" name="Google Shape;513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" name="Google Shape;516;p39"/>
          <p:cNvGrpSpPr/>
          <p:nvPr/>
        </p:nvGrpSpPr>
        <p:grpSpPr>
          <a:xfrm>
            <a:off x="2273395" y="2977961"/>
            <a:ext cx="328233" cy="275106"/>
            <a:chOff x="2599825" y="3689700"/>
            <a:chExt cx="429850" cy="360275"/>
          </a:xfrm>
        </p:grpSpPr>
        <p:sp>
          <p:nvSpPr>
            <p:cNvPr id="517" name="Google Shape;517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" name="Google Shape;519;p39"/>
          <p:cNvGrpSpPr/>
          <p:nvPr/>
        </p:nvGrpSpPr>
        <p:grpSpPr>
          <a:xfrm>
            <a:off x="2803964" y="2949517"/>
            <a:ext cx="296544" cy="309602"/>
            <a:chOff x="3294650" y="3652450"/>
            <a:chExt cx="388350" cy="405450"/>
          </a:xfrm>
        </p:grpSpPr>
        <p:sp>
          <p:nvSpPr>
            <p:cNvPr id="520" name="Google Shape;520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3" name="Google Shape;523;p39"/>
          <p:cNvGrpSpPr/>
          <p:nvPr/>
        </p:nvGrpSpPr>
        <p:grpSpPr>
          <a:xfrm>
            <a:off x="3293985" y="2988689"/>
            <a:ext cx="345949" cy="253649"/>
            <a:chOff x="3936375" y="3703750"/>
            <a:chExt cx="453050" cy="332175"/>
          </a:xfrm>
        </p:grpSpPr>
        <p:sp>
          <p:nvSpPr>
            <p:cNvPr id="524" name="Google Shape;524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9" name="Google Shape;529;p39"/>
          <p:cNvGrpSpPr/>
          <p:nvPr/>
        </p:nvGrpSpPr>
        <p:grpSpPr>
          <a:xfrm>
            <a:off x="3808709" y="2988689"/>
            <a:ext cx="345949" cy="253649"/>
            <a:chOff x="4610450" y="3703750"/>
            <a:chExt cx="453050" cy="332175"/>
          </a:xfrm>
        </p:grpSpPr>
        <p:sp>
          <p:nvSpPr>
            <p:cNvPr id="530" name="Google Shape;530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39"/>
          <p:cNvGrpSpPr/>
          <p:nvPr/>
        </p:nvGrpSpPr>
        <p:grpSpPr>
          <a:xfrm>
            <a:off x="4335554" y="2963051"/>
            <a:ext cx="321705" cy="304925"/>
            <a:chOff x="5300400" y="3670175"/>
            <a:chExt cx="421300" cy="399325"/>
          </a:xfrm>
        </p:grpSpPr>
        <p:sp>
          <p:nvSpPr>
            <p:cNvPr id="533" name="Google Shape;533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8" name="Google Shape;538;p39"/>
          <p:cNvSpPr/>
          <p:nvPr/>
        </p:nvSpPr>
        <p:spPr>
          <a:xfrm>
            <a:off x="4832540" y="2936753"/>
            <a:ext cx="358090" cy="35807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9" name="Google Shape;539;p39"/>
          <p:cNvGrpSpPr/>
          <p:nvPr/>
        </p:nvGrpSpPr>
        <p:grpSpPr>
          <a:xfrm>
            <a:off x="5369660" y="2959310"/>
            <a:ext cx="312389" cy="312408"/>
            <a:chOff x="6654650" y="3665275"/>
            <a:chExt cx="409100" cy="409125"/>
          </a:xfrm>
        </p:grpSpPr>
        <p:sp>
          <p:nvSpPr>
            <p:cNvPr id="540" name="Google Shape;540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2" name="Google Shape;542;p39"/>
          <p:cNvGrpSpPr/>
          <p:nvPr/>
        </p:nvGrpSpPr>
        <p:grpSpPr>
          <a:xfrm>
            <a:off x="724089" y="3460976"/>
            <a:ext cx="338504" cy="338523"/>
            <a:chOff x="570875" y="4322250"/>
            <a:chExt cx="443300" cy="443325"/>
          </a:xfrm>
        </p:grpSpPr>
        <p:sp>
          <p:nvSpPr>
            <p:cNvPr id="543" name="Google Shape;543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7" name="Google Shape;547;p39"/>
          <p:cNvSpPr/>
          <p:nvPr/>
        </p:nvSpPr>
        <p:spPr>
          <a:xfrm>
            <a:off x="1224914" y="3527055"/>
            <a:ext cx="366490" cy="20703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8" name="Google Shape;548;p39"/>
          <p:cNvGrpSpPr/>
          <p:nvPr/>
        </p:nvGrpSpPr>
        <p:grpSpPr>
          <a:xfrm>
            <a:off x="1799696" y="3435815"/>
            <a:ext cx="246185" cy="388844"/>
            <a:chOff x="1979475" y="4289300"/>
            <a:chExt cx="322400" cy="509225"/>
          </a:xfrm>
        </p:grpSpPr>
        <p:sp>
          <p:nvSpPr>
            <p:cNvPr id="549" name="Google Shape;549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2" name="Google Shape;552;p39"/>
          <p:cNvGrpSpPr/>
          <p:nvPr/>
        </p:nvGrpSpPr>
        <p:grpSpPr>
          <a:xfrm>
            <a:off x="2292504" y="3440931"/>
            <a:ext cx="290473" cy="378612"/>
            <a:chOff x="2624850" y="4296000"/>
            <a:chExt cx="380400" cy="495825"/>
          </a:xfrm>
        </p:grpSpPr>
        <p:sp>
          <p:nvSpPr>
            <p:cNvPr id="553" name="Google Shape;553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6" name="Google Shape;556;p39"/>
          <p:cNvSpPr/>
          <p:nvPr/>
        </p:nvSpPr>
        <p:spPr>
          <a:xfrm>
            <a:off x="3312003" y="3475297"/>
            <a:ext cx="310518" cy="310537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7" name="Google Shape;557;p39"/>
          <p:cNvSpPr/>
          <p:nvPr/>
        </p:nvSpPr>
        <p:spPr>
          <a:xfrm>
            <a:off x="2797228" y="3494885"/>
            <a:ext cx="310518" cy="27136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8" name="Google Shape;558;p39"/>
          <p:cNvSpPr/>
          <p:nvPr/>
        </p:nvSpPr>
        <p:spPr>
          <a:xfrm>
            <a:off x="3825365" y="3473903"/>
            <a:ext cx="313343" cy="313324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9" name="Google Shape;559;p39"/>
          <p:cNvGrpSpPr/>
          <p:nvPr/>
        </p:nvGrpSpPr>
        <p:grpSpPr>
          <a:xfrm>
            <a:off x="4316904" y="3478233"/>
            <a:ext cx="359007" cy="304008"/>
            <a:chOff x="5275975" y="4344850"/>
            <a:chExt cx="470150" cy="398125"/>
          </a:xfrm>
        </p:grpSpPr>
        <p:sp>
          <p:nvSpPr>
            <p:cNvPr id="560" name="Google Shape;560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3" name="Google Shape;563;p39"/>
          <p:cNvSpPr/>
          <p:nvPr/>
        </p:nvSpPr>
        <p:spPr>
          <a:xfrm>
            <a:off x="4850257" y="3469245"/>
            <a:ext cx="322659" cy="322640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4" name="Google Shape;564;p39"/>
          <p:cNvGrpSpPr/>
          <p:nvPr/>
        </p:nvGrpSpPr>
        <p:grpSpPr>
          <a:xfrm>
            <a:off x="5360325" y="3453531"/>
            <a:ext cx="331059" cy="353413"/>
            <a:chOff x="6642425" y="4312500"/>
            <a:chExt cx="433550" cy="462825"/>
          </a:xfrm>
        </p:grpSpPr>
        <p:sp>
          <p:nvSpPr>
            <p:cNvPr id="565" name="Google Shape;565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8" name="Google Shape;568;p39"/>
          <p:cNvSpPr/>
          <p:nvPr/>
        </p:nvSpPr>
        <p:spPr>
          <a:xfrm>
            <a:off x="680775" y="4019912"/>
            <a:ext cx="425211" cy="250862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9" name="Google Shape;569;p39"/>
          <p:cNvGrpSpPr/>
          <p:nvPr/>
        </p:nvGrpSpPr>
        <p:grpSpPr>
          <a:xfrm>
            <a:off x="1238336" y="3978048"/>
            <a:ext cx="339439" cy="333846"/>
            <a:chOff x="1244325" y="4999400"/>
            <a:chExt cx="444525" cy="437200"/>
          </a:xfrm>
        </p:grpSpPr>
        <p:sp>
          <p:nvSpPr>
            <p:cNvPr id="570" name="Google Shape;570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39"/>
          <p:cNvGrpSpPr/>
          <p:nvPr/>
        </p:nvGrpSpPr>
        <p:grpSpPr>
          <a:xfrm>
            <a:off x="1783374" y="3967319"/>
            <a:ext cx="278829" cy="355284"/>
            <a:chOff x="1958100" y="4985350"/>
            <a:chExt cx="365150" cy="465275"/>
          </a:xfrm>
        </p:grpSpPr>
        <p:sp>
          <p:nvSpPr>
            <p:cNvPr id="576" name="Google Shape;576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9" name="Google Shape;579;p39"/>
          <p:cNvGrpSpPr/>
          <p:nvPr/>
        </p:nvGrpSpPr>
        <p:grpSpPr>
          <a:xfrm>
            <a:off x="2277576" y="3980835"/>
            <a:ext cx="319872" cy="328711"/>
            <a:chOff x="2605300" y="5003050"/>
            <a:chExt cx="418900" cy="430475"/>
          </a:xfrm>
        </p:grpSpPr>
        <p:sp>
          <p:nvSpPr>
            <p:cNvPr id="580" name="Google Shape;580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39"/>
          <p:cNvGrpSpPr/>
          <p:nvPr/>
        </p:nvGrpSpPr>
        <p:grpSpPr>
          <a:xfrm>
            <a:off x="2761069" y="3987841"/>
            <a:ext cx="382335" cy="314260"/>
            <a:chOff x="3238475" y="5012225"/>
            <a:chExt cx="500700" cy="411550"/>
          </a:xfrm>
        </p:grpSpPr>
        <p:sp>
          <p:nvSpPr>
            <p:cNvPr id="584" name="Google Shape;584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" name="Google Shape;589;p39"/>
          <p:cNvGrpSpPr/>
          <p:nvPr/>
        </p:nvGrpSpPr>
        <p:grpSpPr>
          <a:xfrm>
            <a:off x="3771865" y="3954261"/>
            <a:ext cx="419636" cy="381399"/>
            <a:chOff x="4562200" y="4968250"/>
            <a:chExt cx="549550" cy="499475"/>
          </a:xfrm>
        </p:grpSpPr>
        <p:sp>
          <p:nvSpPr>
            <p:cNvPr id="590" name="Google Shape;590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5" name="Google Shape;595;p39"/>
          <p:cNvGrpSpPr/>
          <p:nvPr/>
        </p:nvGrpSpPr>
        <p:grpSpPr>
          <a:xfrm>
            <a:off x="3321494" y="3975719"/>
            <a:ext cx="290932" cy="338027"/>
            <a:chOff x="3972400" y="4996350"/>
            <a:chExt cx="381000" cy="442675"/>
          </a:xfrm>
        </p:grpSpPr>
        <p:sp>
          <p:nvSpPr>
            <p:cNvPr id="596" name="Google Shape;596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9"/>
          <p:cNvGrpSpPr/>
          <p:nvPr/>
        </p:nvGrpSpPr>
        <p:grpSpPr>
          <a:xfrm>
            <a:off x="4290330" y="3947275"/>
            <a:ext cx="412172" cy="395373"/>
            <a:chOff x="5241175" y="4959100"/>
            <a:chExt cx="539775" cy="517775"/>
          </a:xfrm>
        </p:grpSpPr>
        <p:sp>
          <p:nvSpPr>
            <p:cNvPr id="599" name="Google Shape;599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5" name="Google Shape;605;p39"/>
          <p:cNvSpPr/>
          <p:nvPr/>
        </p:nvSpPr>
        <p:spPr>
          <a:xfrm>
            <a:off x="4830211" y="4045094"/>
            <a:ext cx="362748" cy="200502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6" name="Google Shape;606;p39"/>
          <p:cNvGrpSpPr/>
          <p:nvPr/>
        </p:nvGrpSpPr>
        <p:grpSpPr>
          <a:xfrm>
            <a:off x="5392969" y="4006014"/>
            <a:ext cx="264377" cy="304008"/>
            <a:chOff x="6685175" y="5036025"/>
            <a:chExt cx="346225" cy="398125"/>
          </a:xfrm>
        </p:grpSpPr>
        <p:sp>
          <p:nvSpPr>
            <p:cNvPr id="607" name="Google Shape;607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2" name="Google Shape;612;p39"/>
          <p:cNvGrpSpPr/>
          <p:nvPr/>
        </p:nvGrpSpPr>
        <p:grpSpPr>
          <a:xfrm>
            <a:off x="6359618" y="1877599"/>
            <a:ext cx="432570" cy="421334"/>
            <a:chOff x="5926225" y="921350"/>
            <a:chExt cx="517800" cy="504350"/>
          </a:xfrm>
        </p:grpSpPr>
        <p:sp>
          <p:nvSpPr>
            <p:cNvPr id="613" name="Google Shape;613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15" name="Google Shape;615;p39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6" name="Google Shape;616;p39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617" name="Google Shape;617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9" name="Google Shape;619;p39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0" name="Google Shape;620;p39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621" name="Google Shape;621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55C2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55C2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3" name="Google Shape;623;p39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6D9EEB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" name="Google Shape;624;p39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SlidesCarnival icons are editable shapes. </a:t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This means that you can:</a:t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Encode Sans ExtraLight"/>
              <a:buChar char="●"/>
            </a:pPr>
            <a:r>
              <a:rPr lang="en" sz="9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Resize them without losing quality.</a:t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Encode Sans ExtraLight"/>
              <a:buChar char="●"/>
            </a:pPr>
            <a:r>
              <a:rPr lang="en" sz="9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Change fill color and opacity.</a:t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Encode Sans ExtraLight"/>
              <a:buChar char="●"/>
            </a:pPr>
            <a:r>
              <a:rPr lang="en" sz="9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Change line color, width and style.</a:t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Isn’t that nice? :)</a:t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Examples:</a:t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</p:txBody>
      </p:sp>
      <p:sp>
        <p:nvSpPr>
          <p:cNvPr id="625" name="Google Shape;625;p39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629" name="Shape 6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30" name="Google Shape;630;p40"/>
          <p:cNvGrpSpPr/>
          <p:nvPr/>
        </p:nvGrpSpPr>
        <p:grpSpPr>
          <a:xfrm>
            <a:off x="3058888" y="1321527"/>
            <a:ext cx="445718" cy="445753"/>
            <a:chOff x="3706812" y="1035050"/>
            <a:chExt cx="4792662" cy="4787899"/>
          </a:xfrm>
        </p:grpSpPr>
        <p:sp>
          <p:nvSpPr>
            <p:cNvPr id="631" name="Google Shape;631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7" name="Google Shape;637;p40"/>
          <p:cNvGrpSpPr/>
          <p:nvPr/>
        </p:nvGrpSpPr>
        <p:grpSpPr>
          <a:xfrm>
            <a:off x="1779393" y="1321557"/>
            <a:ext cx="443331" cy="445437"/>
            <a:chOff x="1400175" y="1220787"/>
            <a:chExt cx="4473575" cy="4476750"/>
          </a:xfrm>
        </p:grpSpPr>
        <p:sp>
          <p:nvSpPr>
            <p:cNvPr id="638" name="Google Shape;638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2" name="Google Shape;642;p40"/>
          <p:cNvGrpSpPr/>
          <p:nvPr/>
        </p:nvGrpSpPr>
        <p:grpSpPr>
          <a:xfrm>
            <a:off x="1138046" y="1321571"/>
            <a:ext cx="446045" cy="445465"/>
            <a:chOff x="1649412" y="927100"/>
            <a:chExt cx="5011737" cy="5016500"/>
          </a:xfrm>
        </p:grpSpPr>
        <p:sp>
          <p:nvSpPr>
            <p:cNvPr id="643" name="Google Shape;643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6" name="Google Shape;646;p40"/>
          <p:cNvGrpSpPr/>
          <p:nvPr/>
        </p:nvGrpSpPr>
        <p:grpSpPr>
          <a:xfrm>
            <a:off x="2418397" y="1321824"/>
            <a:ext cx="444870" cy="445286"/>
            <a:chOff x="1301750" y="920750"/>
            <a:chExt cx="5095875" cy="5100637"/>
          </a:xfrm>
        </p:grpSpPr>
        <p:sp>
          <p:nvSpPr>
            <p:cNvPr id="647" name="Google Shape;647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2" name="Google Shape;652;p40"/>
          <p:cNvGrpSpPr/>
          <p:nvPr/>
        </p:nvGrpSpPr>
        <p:grpSpPr>
          <a:xfrm>
            <a:off x="4341570" y="1321733"/>
            <a:ext cx="445621" cy="445591"/>
            <a:chOff x="5732756" y="2682276"/>
            <a:chExt cx="719905" cy="719856"/>
          </a:xfrm>
        </p:grpSpPr>
        <p:sp>
          <p:nvSpPr>
            <p:cNvPr id="653" name="Google Shape;653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6" name="Google Shape;656;p40"/>
          <p:cNvGrpSpPr/>
          <p:nvPr/>
        </p:nvGrpSpPr>
        <p:grpSpPr>
          <a:xfrm>
            <a:off x="4982887" y="1321727"/>
            <a:ext cx="445627" cy="445604"/>
            <a:chOff x="6768809" y="2682265"/>
            <a:chExt cx="719915" cy="719877"/>
          </a:xfrm>
        </p:grpSpPr>
        <p:sp>
          <p:nvSpPr>
            <p:cNvPr id="657" name="Google Shape;657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40"/>
          <p:cNvGrpSpPr/>
          <p:nvPr/>
        </p:nvGrpSpPr>
        <p:grpSpPr>
          <a:xfrm>
            <a:off x="5624209" y="1321756"/>
            <a:ext cx="445753" cy="445545"/>
            <a:chOff x="7804870" y="2682313"/>
            <a:chExt cx="720118" cy="719782"/>
          </a:xfrm>
        </p:grpSpPr>
        <p:sp>
          <p:nvSpPr>
            <p:cNvPr id="662" name="Google Shape;662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7" name="Google Shape;667;p40"/>
          <p:cNvGrpSpPr/>
          <p:nvPr/>
        </p:nvGrpSpPr>
        <p:grpSpPr>
          <a:xfrm>
            <a:off x="6265657" y="1321525"/>
            <a:ext cx="446293" cy="446006"/>
            <a:chOff x="8841135" y="2681940"/>
            <a:chExt cx="720990" cy="720527"/>
          </a:xfrm>
        </p:grpSpPr>
        <p:sp>
          <p:nvSpPr>
            <p:cNvPr id="668" name="Google Shape;668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4" name="Google Shape;674;p40"/>
          <p:cNvGrpSpPr/>
          <p:nvPr/>
        </p:nvGrpSpPr>
        <p:grpSpPr>
          <a:xfrm>
            <a:off x="3699655" y="1321457"/>
            <a:ext cx="445260" cy="445260"/>
            <a:chOff x="4103687" y="1439862"/>
            <a:chExt cx="3986212" cy="3986211"/>
          </a:xfrm>
        </p:grpSpPr>
        <p:sp>
          <p:nvSpPr>
            <p:cNvPr id="675" name="Google Shape;675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7" name="Google Shape;677;p40"/>
          <p:cNvGrpSpPr/>
          <p:nvPr/>
        </p:nvGrpSpPr>
        <p:grpSpPr>
          <a:xfrm>
            <a:off x="6907645" y="1321761"/>
            <a:ext cx="445803" cy="445535"/>
            <a:chOff x="9878272" y="2682320"/>
            <a:chExt cx="720199" cy="719767"/>
          </a:xfrm>
        </p:grpSpPr>
        <p:sp>
          <p:nvSpPr>
            <p:cNvPr id="678" name="Google Shape;678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1" name="Google Shape;681;p40"/>
          <p:cNvGrpSpPr/>
          <p:nvPr/>
        </p:nvGrpSpPr>
        <p:grpSpPr>
          <a:xfrm>
            <a:off x="7549143" y="1321678"/>
            <a:ext cx="445700" cy="445701"/>
            <a:chOff x="10914618" y="2682187"/>
            <a:chExt cx="720033" cy="720033"/>
          </a:xfrm>
        </p:grpSpPr>
        <p:sp>
          <p:nvSpPr>
            <p:cNvPr id="682" name="Google Shape;682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8" name="Google Shape;688;p40"/>
          <p:cNvGrpSpPr/>
          <p:nvPr/>
        </p:nvGrpSpPr>
        <p:grpSpPr>
          <a:xfrm>
            <a:off x="1772664" y="614457"/>
            <a:ext cx="361521" cy="445816"/>
            <a:chOff x="1582665" y="1011072"/>
            <a:chExt cx="584040" cy="720220"/>
          </a:xfrm>
        </p:grpSpPr>
        <p:sp>
          <p:nvSpPr>
            <p:cNvPr id="689" name="Google Shape;689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4" name="Google Shape;694;p40"/>
          <p:cNvGrpSpPr/>
          <p:nvPr/>
        </p:nvGrpSpPr>
        <p:grpSpPr>
          <a:xfrm>
            <a:off x="2374048" y="614478"/>
            <a:ext cx="379481" cy="445796"/>
            <a:chOff x="2554206" y="1011105"/>
            <a:chExt cx="613055" cy="720187"/>
          </a:xfrm>
        </p:grpSpPr>
        <p:sp>
          <p:nvSpPr>
            <p:cNvPr id="695" name="Google Shape;695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8" name="Google Shape;698;p40"/>
          <p:cNvGrpSpPr/>
          <p:nvPr/>
        </p:nvGrpSpPr>
        <p:grpSpPr>
          <a:xfrm>
            <a:off x="6922223" y="568818"/>
            <a:ext cx="460705" cy="491455"/>
            <a:chOff x="9901824" y="937343"/>
            <a:chExt cx="744273" cy="793950"/>
          </a:xfrm>
        </p:grpSpPr>
        <p:grpSp>
          <p:nvGrpSpPr>
            <p:cNvPr id="699" name="Google Shape;699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00" name="Google Shape;700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1" name="Google Shape;701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2" name="Google Shape;702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3" name="Google Shape;703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4" name="Google Shape;704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5" name="Google Shape;705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6" name="Google Shape;706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7" name="Google Shape;707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8" name="Google Shape;708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9" name="Google Shape;709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10" name="Google Shape;710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6" name="Google Shape;716;p40"/>
          <p:cNvGrpSpPr/>
          <p:nvPr/>
        </p:nvGrpSpPr>
        <p:grpSpPr>
          <a:xfrm>
            <a:off x="2993392" y="614644"/>
            <a:ext cx="369868" cy="445629"/>
            <a:chOff x="3554761" y="1011374"/>
            <a:chExt cx="597525" cy="719918"/>
          </a:xfrm>
        </p:grpSpPr>
        <p:sp>
          <p:nvSpPr>
            <p:cNvPr id="717" name="Google Shape;717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1" name="Google Shape;721;p40"/>
          <p:cNvGrpSpPr/>
          <p:nvPr/>
        </p:nvGrpSpPr>
        <p:grpSpPr>
          <a:xfrm>
            <a:off x="3603122" y="614432"/>
            <a:ext cx="370755" cy="445841"/>
            <a:chOff x="4539787" y="1011032"/>
            <a:chExt cx="598958" cy="720261"/>
          </a:xfrm>
        </p:grpSpPr>
        <p:sp>
          <p:nvSpPr>
            <p:cNvPr id="722" name="Google Shape;722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7" name="Google Shape;727;p40"/>
          <p:cNvGrpSpPr/>
          <p:nvPr/>
        </p:nvGrpSpPr>
        <p:grpSpPr>
          <a:xfrm>
            <a:off x="4213740" y="614540"/>
            <a:ext cx="366917" cy="445733"/>
            <a:chOff x="5526246" y="1011207"/>
            <a:chExt cx="592758" cy="720086"/>
          </a:xfrm>
        </p:grpSpPr>
        <p:sp>
          <p:nvSpPr>
            <p:cNvPr id="728" name="Google Shape;728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4" name="Google Shape;734;p40"/>
          <p:cNvGrpSpPr/>
          <p:nvPr/>
        </p:nvGrpSpPr>
        <p:grpSpPr>
          <a:xfrm>
            <a:off x="1168508" y="614534"/>
            <a:ext cx="364294" cy="445740"/>
            <a:chOff x="606645" y="1011196"/>
            <a:chExt cx="588520" cy="720096"/>
          </a:xfrm>
        </p:grpSpPr>
        <p:sp>
          <p:nvSpPr>
            <p:cNvPr id="735" name="Google Shape;735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9" name="Google Shape;739;p40"/>
          <p:cNvGrpSpPr/>
          <p:nvPr/>
        </p:nvGrpSpPr>
        <p:grpSpPr>
          <a:xfrm>
            <a:off x="7622791" y="614511"/>
            <a:ext cx="298405" cy="445762"/>
            <a:chOff x="11033597" y="1011159"/>
            <a:chExt cx="482075" cy="720133"/>
          </a:xfrm>
        </p:grpSpPr>
        <p:sp>
          <p:nvSpPr>
            <p:cNvPr id="740" name="Google Shape;740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4" name="Google Shape;744;p40"/>
          <p:cNvGrpSpPr/>
          <p:nvPr/>
        </p:nvGrpSpPr>
        <p:grpSpPr>
          <a:xfrm>
            <a:off x="6221656" y="568818"/>
            <a:ext cx="460705" cy="491455"/>
            <a:chOff x="8770051" y="937343"/>
            <a:chExt cx="744273" cy="793950"/>
          </a:xfrm>
        </p:grpSpPr>
        <p:sp>
          <p:nvSpPr>
            <p:cNvPr id="745" name="Google Shape;745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50" name="Google Shape;750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51" name="Google Shape;751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1" name="Google Shape;761;p40"/>
          <p:cNvGrpSpPr/>
          <p:nvPr/>
        </p:nvGrpSpPr>
        <p:grpSpPr>
          <a:xfrm>
            <a:off x="4820520" y="568818"/>
            <a:ext cx="460705" cy="491455"/>
            <a:chOff x="6506504" y="937343"/>
            <a:chExt cx="744273" cy="793950"/>
          </a:xfrm>
        </p:grpSpPr>
        <p:sp>
          <p:nvSpPr>
            <p:cNvPr id="762" name="Google Shape;762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5" name="Google Shape;765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66" name="Google Shape;76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6" name="Google Shape;776;p40"/>
          <p:cNvGrpSpPr/>
          <p:nvPr/>
        </p:nvGrpSpPr>
        <p:grpSpPr>
          <a:xfrm>
            <a:off x="5521088" y="568818"/>
            <a:ext cx="460705" cy="491455"/>
            <a:chOff x="7638277" y="937343"/>
            <a:chExt cx="744273" cy="793950"/>
          </a:xfrm>
        </p:grpSpPr>
        <p:sp>
          <p:nvSpPr>
            <p:cNvPr id="777" name="Google Shape;777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1" name="Google Shape;781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82" name="Google Shape;782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92" name="Google Shape;792;p40"/>
          <p:cNvGrpSpPr/>
          <p:nvPr/>
        </p:nvGrpSpPr>
        <p:grpSpPr>
          <a:xfrm>
            <a:off x="3061198" y="2758373"/>
            <a:ext cx="445779" cy="400764"/>
            <a:chOff x="3778727" y="4460423"/>
            <a:chExt cx="720160" cy="647438"/>
          </a:xfrm>
        </p:grpSpPr>
        <p:sp>
          <p:nvSpPr>
            <p:cNvPr id="793" name="Google Shape;793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0" name="Google Shape;800;p40"/>
          <p:cNvGrpSpPr/>
          <p:nvPr/>
        </p:nvGrpSpPr>
        <p:grpSpPr>
          <a:xfrm>
            <a:off x="1138083" y="2743448"/>
            <a:ext cx="445680" cy="430613"/>
            <a:chOff x="557494" y="4436312"/>
            <a:chExt cx="720000" cy="695660"/>
          </a:xfrm>
        </p:grpSpPr>
        <p:sp>
          <p:nvSpPr>
            <p:cNvPr id="801" name="Google Shape;801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5" name="Google Shape;805;p40"/>
          <p:cNvGrpSpPr/>
          <p:nvPr/>
        </p:nvGrpSpPr>
        <p:grpSpPr>
          <a:xfrm>
            <a:off x="4343305" y="2735859"/>
            <a:ext cx="445833" cy="445792"/>
            <a:chOff x="5926265" y="4424051"/>
            <a:chExt cx="720246" cy="720181"/>
          </a:xfrm>
        </p:grpSpPr>
        <p:sp>
          <p:nvSpPr>
            <p:cNvPr id="806" name="Google Shape;806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0" name="Google Shape;810;p40"/>
          <p:cNvGrpSpPr/>
          <p:nvPr/>
        </p:nvGrpSpPr>
        <p:grpSpPr>
          <a:xfrm>
            <a:off x="1779066" y="2755413"/>
            <a:ext cx="445680" cy="406684"/>
            <a:chOff x="1631150" y="4455641"/>
            <a:chExt cx="720000" cy="657002"/>
          </a:xfrm>
        </p:grpSpPr>
        <p:sp>
          <p:nvSpPr>
            <p:cNvPr id="811" name="Google Shape;811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40"/>
          <p:cNvGrpSpPr/>
          <p:nvPr/>
        </p:nvGrpSpPr>
        <p:grpSpPr>
          <a:xfrm>
            <a:off x="2420095" y="2754829"/>
            <a:ext cx="445680" cy="407853"/>
            <a:chOff x="2704878" y="4454697"/>
            <a:chExt cx="720000" cy="658889"/>
          </a:xfrm>
        </p:grpSpPr>
        <p:sp>
          <p:nvSpPr>
            <p:cNvPr id="817" name="Google Shape;817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40"/>
          <p:cNvGrpSpPr/>
          <p:nvPr/>
        </p:nvGrpSpPr>
        <p:grpSpPr>
          <a:xfrm>
            <a:off x="3702366" y="2756787"/>
            <a:ext cx="445549" cy="403935"/>
            <a:chOff x="4852681" y="4457861"/>
            <a:chExt cx="719788" cy="652561"/>
          </a:xfrm>
        </p:grpSpPr>
        <p:sp>
          <p:nvSpPr>
            <p:cNvPr id="824" name="Google Shape;824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7" name="Google Shape;827;p40"/>
          <p:cNvGrpSpPr/>
          <p:nvPr/>
        </p:nvGrpSpPr>
        <p:grpSpPr>
          <a:xfrm>
            <a:off x="4984527" y="2747224"/>
            <a:ext cx="445818" cy="423063"/>
            <a:chOff x="7000306" y="4442411"/>
            <a:chExt cx="720224" cy="683463"/>
          </a:xfrm>
        </p:grpSpPr>
        <p:sp>
          <p:nvSpPr>
            <p:cNvPr id="828" name="Google Shape;828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3" name="Google Shape;833;p40"/>
          <p:cNvGrpSpPr/>
          <p:nvPr/>
        </p:nvGrpSpPr>
        <p:grpSpPr>
          <a:xfrm>
            <a:off x="5625735" y="2745021"/>
            <a:ext cx="445779" cy="427468"/>
            <a:chOff x="8074325" y="4438852"/>
            <a:chExt cx="720160" cy="690579"/>
          </a:xfrm>
        </p:grpSpPr>
        <p:sp>
          <p:nvSpPr>
            <p:cNvPr id="834" name="Google Shape;834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0" name="Google Shape;840;p40"/>
          <p:cNvGrpSpPr/>
          <p:nvPr/>
        </p:nvGrpSpPr>
        <p:grpSpPr>
          <a:xfrm>
            <a:off x="6908080" y="2758970"/>
            <a:ext cx="445629" cy="399565"/>
            <a:chOff x="9878975" y="4425243"/>
            <a:chExt cx="719918" cy="645502"/>
          </a:xfrm>
        </p:grpSpPr>
        <p:sp>
          <p:nvSpPr>
            <p:cNvPr id="841" name="Google Shape;841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4" name="Google Shape;844;p40"/>
          <p:cNvGrpSpPr/>
          <p:nvPr/>
        </p:nvGrpSpPr>
        <p:grpSpPr>
          <a:xfrm>
            <a:off x="7549097" y="2747771"/>
            <a:ext cx="445785" cy="421964"/>
            <a:chOff x="10914544" y="4407150"/>
            <a:chExt cx="720170" cy="681687"/>
          </a:xfrm>
        </p:grpSpPr>
        <p:sp>
          <p:nvSpPr>
            <p:cNvPr id="845" name="Google Shape;845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9" name="Google Shape;849;p40"/>
          <p:cNvGrpSpPr/>
          <p:nvPr/>
        </p:nvGrpSpPr>
        <p:grpSpPr>
          <a:xfrm>
            <a:off x="6266887" y="2755885"/>
            <a:ext cx="445805" cy="405735"/>
            <a:chOff x="8843122" y="4420259"/>
            <a:chExt cx="720202" cy="655469"/>
          </a:xfrm>
        </p:grpSpPr>
        <p:sp>
          <p:nvSpPr>
            <p:cNvPr id="850" name="Google Shape;850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6" name="Google Shape;856;p40"/>
          <p:cNvGrpSpPr/>
          <p:nvPr/>
        </p:nvGrpSpPr>
        <p:grpSpPr>
          <a:xfrm>
            <a:off x="3069757" y="2054447"/>
            <a:ext cx="445812" cy="394518"/>
            <a:chOff x="1510757" y="3225422"/>
            <a:chExt cx="720214" cy="637347"/>
          </a:xfrm>
        </p:grpSpPr>
        <p:sp>
          <p:nvSpPr>
            <p:cNvPr id="857" name="Google Shape;857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40"/>
          <p:cNvGrpSpPr/>
          <p:nvPr/>
        </p:nvGrpSpPr>
        <p:grpSpPr>
          <a:xfrm>
            <a:off x="3761148" y="2071967"/>
            <a:ext cx="445767" cy="359478"/>
            <a:chOff x="2595501" y="3253725"/>
            <a:chExt cx="720141" cy="580739"/>
          </a:xfrm>
        </p:grpSpPr>
        <p:sp>
          <p:nvSpPr>
            <p:cNvPr id="865" name="Google Shape;865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9" name="Google Shape;869;p40"/>
          <p:cNvGrpSpPr/>
          <p:nvPr/>
        </p:nvGrpSpPr>
        <p:grpSpPr>
          <a:xfrm>
            <a:off x="5143819" y="2028935"/>
            <a:ext cx="443879" cy="445541"/>
            <a:chOff x="4764809" y="3184208"/>
            <a:chExt cx="717090" cy="719775"/>
          </a:xfrm>
        </p:grpSpPr>
        <p:sp>
          <p:nvSpPr>
            <p:cNvPr id="870" name="Google Shape;870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40"/>
          <p:cNvGrpSpPr/>
          <p:nvPr/>
        </p:nvGrpSpPr>
        <p:grpSpPr>
          <a:xfrm>
            <a:off x="4452495" y="2057900"/>
            <a:ext cx="445746" cy="387612"/>
            <a:chOff x="3680173" y="3231000"/>
            <a:chExt cx="720106" cy="626190"/>
          </a:xfrm>
        </p:grpSpPr>
        <p:sp>
          <p:nvSpPr>
            <p:cNvPr id="874" name="Google Shape;874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7" name="Google Shape;877;p40"/>
          <p:cNvGrpSpPr/>
          <p:nvPr/>
        </p:nvGrpSpPr>
        <p:grpSpPr>
          <a:xfrm>
            <a:off x="6524582" y="2028896"/>
            <a:ext cx="443283" cy="445620"/>
            <a:chOff x="6931035" y="3184144"/>
            <a:chExt cx="716128" cy="719903"/>
          </a:xfrm>
        </p:grpSpPr>
        <p:sp>
          <p:nvSpPr>
            <p:cNvPr id="878" name="Google Shape;878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40"/>
          <p:cNvGrpSpPr/>
          <p:nvPr/>
        </p:nvGrpSpPr>
        <p:grpSpPr>
          <a:xfrm>
            <a:off x="5833276" y="2028848"/>
            <a:ext cx="445727" cy="445714"/>
            <a:chOff x="5846429" y="3184067"/>
            <a:chExt cx="720076" cy="720055"/>
          </a:xfrm>
        </p:grpSpPr>
        <p:sp>
          <p:nvSpPr>
            <p:cNvPr id="883" name="Google Shape;883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40"/>
          <p:cNvGrpSpPr/>
          <p:nvPr/>
        </p:nvGrpSpPr>
        <p:grpSpPr>
          <a:xfrm>
            <a:off x="2520481" y="2028793"/>
            <a:ext cx="303698" cy="445825"/>
            <a:chOff x="655600" y="3183978"/>
            <a:chExt cx="490627" cy="720234"/>
          </a:xfrm>
        </p:grpSpPr>
        <p:sp>
          <p:nvSpPr>
            <p:cNvPr id="888" name="Google Shape;888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3" name="Google Shape;893;p40"/>
          <p:cNvGrpSpPr/>
          <p:nvPr/>
        </p:nvGrpSpPr>
        <p:grpSpPr>
          <a:xfrm>
            <a:off x="7213443" y="2028909"/>
            <a:ext cx="189785" cy="445592"/>
            <a:chOff x="8011692" y="3184166"/>
            <a:chExt cx="306600" cy="719859"/>
          </a:xfrm>
        </p:grpSpPr>
        <p:sp>
          <p:nvSpPr>
            <p:cNvPr id="894" name="Google Shape;894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0" name="Google Shape;900;p40"/>
          <p:cNvGrpSpPr/>
          <p:nvPr/>
        </p:nvGrpSpPr>
        <p:grpSpPr>
          <a:xfrm>
            <a:off x="7648230" y="2028659"/>
            <a:ext cx="246199" cy="445516"/>
            <a:chOff x="4556125" y="630237"/>
            <a:chExt cx="3081338" cy="5568950"/>
          </a:xfrm>
        </p:grpSpPr>
        <p:sp>
          <p:nvSpPr>
            <p:cNvPr id="901" name="Google Shape;901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40"/>
          <p:cNvGrpSpPr/>
          <p:nvPr/>
        </p:nvGrpSpPr>
        <p:grpSpPr>
          <a:xfrm>
            <a:off x="1829253" y="2028859"/>
            <a:ext cx="445768" cy="445697"/>
            <a:chOff x="1674084" y="3214987"/>
            <a:chExt cx="720142" cy="720027"/>
          </a:xfrm>
        </p:grpSpPr>
        <p:sp>
          <p:nvSpPr>
            <p:cNvPr id="909" name="Google Shape;909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1" name="Google Shape;921;p40"/>
          <p:cNvGrpSpPr/>
          <p:nvPr/>
        </p:nvGrpSpPr>
        <p:grpSpPr>
          <a:xfrm>
            <a:off x="1138094" y="2028821"/>
            <a:ext cx="445578" cy="445773"/>
            <a:chOff x="557511" y="3214925"/>
            <a:chExt cx="719836" cy="720150"/>
          </a:xfrm>
        </p:grpSpPr>
        <p:sp>
          <p:nvSpPr>
            <p:cNvPr id="922" name="Google Shape;922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40"/>
          <p:cNvGrpSpPr/>
          <p:nvPr/>
        </p:nvGrpSpPr>
        <p:grpSpPr>
          <a:xfrm>
            <a:off x="1081977" y="3465156"/>
            <a:ext cx="445905" cy="400522"/>
            <a:chOff x="1147762" y="1131887"/>
            <a:chExt cx="5137150" cy="4619626"/>
          </a:xfrm>
        </p:grpSpPr>
        <p:sp>
          <p:nvSpPr>
            <p:cNvPr id="927" name="Google Shape;927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40"/>
          <p:cNvGrpSpPr/>
          <p:nvPr/>
        </p:nvGrpSpPr>
        <p:grpSpPr>
          <a:xfrm>
            <a:off x="1879306" y="3458810"/>
            <a:ext cx="445901" cy="413282"/>
            <a:chOff x="1570037" y="1341437"/>
            <a:chExt cx="4943475" cy="4576762"/>
          </a:xfrm>
        </p:grpSpPr>
        <p:sp>
          <p:nvSpPr>
            <p:cNvPr id="931" name="Google Shape;931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7" name="Google Shape;937;p40"/>
          <p:cNvGrpSpPr/>
          <p:nvPr/>
        </p:nvGrpSpPr>
        <p:grpSpPr>
          <a:xfrm>
            <a:off x="4364629" y="3442911"/>
            <a:ext cx="441332" cy="445721"/>
            <a:chOff x="5770007" y="5489899"/>
            <a:chExt cx="712976" cy="720067"/>
          </a:xfrm>
        </p:grpSpPr>
        <p:sp>
          <p:nvSpPr>
            <p:cNvPr id="938" name="Google Shape;938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6" name="Google Shape;946;p40"/>
          <p:cNvGrpSpPr/>
          <p:nvPr/>
        </p:nvGrpSpPr>
        <p:grpSpPr>
          <a:xfrm>
            <a:off x="5157420" y="3465381"/>
            <a:ext cx="445651" cy="400824"/>
            <a:chOff x="7050768" y="5526199"/>
            <a:chExt cx="719953" cy="647534"/>
          </a:xfrm>
        </p:grpSpPr>
        <p:sp>
          <p:nvSpPr>
            <p:cNvPr id="947" name="Google Shape;947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9" name="Google Shape;959;p40"/>
          <p:cNvGrpSpPr/>
          <p:nvPr/>
        </p:nvGrpSpPr>
        <p:grpSpPr>
          <a:xfrm>
            <a:off x="6751936" y="3465451"/>
            <a:ext cx="445681" cy="400651"/>
            <a:chOff x="9626723" y="5526313"/>
            <a:chExt cx="720002" cy="647256"/>
          </a:xfrm>
        </p:grpSpPr>
        <p:sp>
          <p:nvSpPr>
            <p:cNvPr id="960" name="Google Shape;960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2" name="Google Shape;972;p40"/>
          <p:cNvGrpSpPr/>
          <p:nvPr/>
        </p:nvGrpSpPr>
        <p:grpSpPr>
          <a:xfrm>
            <a:off x="7549176" y="3442888"/>
            <a:ext cx="445582" cy="445743"/>
            <a:chOff x="10914672" y="5489861"/>
            <a:chExt cx="719842" cy="720102"/>
          </a:xfrm>
        </p:grpSpPr>
        <p:sp>
          <p:nvSpPr>
            <p:cNvPr id="973" name="Google Shape;973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5" name="Google Shape;985;p40"/>
          <p:cNvGrpSpPr/>
          <p:nvPr/>
        </p:nvGrpSpPr>
        <p:grpSpPr>
          <a:xfrm>
            <a:off x="5954636" y="3453152"/>
            <a:ext cx="445821" cy="425246"/>
            <a:chOff x="8338678" y="5506443"/>
            <a:chExt cx="720227" cy="686988"/>
          </a:xfrm>
        </p:grpSpPr>
        <p:sp>
          <p:nvSpPr>
            <p:cNvPr id="986" name="Google Shape;986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2" name="Google Shape;992;p40"/>
          <p:cNvGrpSpPr/>
          <p:nvPr/>
        </p:nvGrpSpPr>
        <p:grpSpPr>
          <a:xfrm>
            <a:off x="2676293" y="3507742"/>
            <a:ext cx="1336824" cy="316035"/>
            <a:chOff x="3042485" y="5594633"/>
            <a:chExt cx="2159652" cy="510557"/>
          </a:xfrm>
        </p:grpSpPr>
        <p:sp>
          <p:nvSpPr>
            <p:cNvPr id="993" name="Google Shape;993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40"/>
          <p:cNvGrpSpPr/>
          <p:nvPr/>
        </p:nvGrpSpPr>
        <p:grpSpPr>
          <a:xfrm>
            <a:off x="1879183" y="4151278"/>
            <a:ext cx="445738" cy="442950"/>
            <a:chOff x="1442627" y="5710929"/>
            <a:chExt cx="594318" cy="590600"/>
          </a:xfrm>
        </p:grpSpPr>
        <p:sp>
          <p:nvSpPr>
            <p:cNvPr id="1009" name="Google Shape;1009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4" name="Google Shape;1014;p40"/>
          <p:cNvGrpSpPr/>
          <p:nvPr/>
        </p:nvGrpSpPr>
        <p:grpSpPr>
          <a:xfrm>
            <a:off x="6788033" y="4149858"/>
            <a:ext cx="373053" cy="445791"/>
            <a:chOff x="8095060" y="5664590"/>
            <a:chExt cx="497404" cy="594389"/>
          </a:xfrm>
        </p:grpSpPr>
        <p:grpSp>
          <p:nvGrpSpPr>
            <p:cNvPr id="1015" name="Google Shape;1015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16" name="Google Shape;1016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7" name="Google Shape;1017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9" name="Google Shape;1019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20" name="Google Shape;1020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2" name="Google Shape;1022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3" name="Google Shape;1023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24" name="Google Shape;1024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7" name="Google Shape;1027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28" name="Google Shape;1028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31" name="Google Shape;1031;p40"/>
          <p:cNvGrpSpPr/>
          <p:nvPr/>
        </p:nvGrpSpPr>
        <p:grpSpPr>
          <a:xfrm>
            <a:off x="2870825" y="4149886"/>
            <a:ext cx="557162" cy="445734"/>
            <a:chOff x="4607809" y="5664627"/>
            <a:chExt cx="742883" cy="594312"/>
          </a:xfrm>
        </p:grpSpPr>
        <p:sp>
          <p:nvSpPr>
            <p:cNvPr id="1032" name="Google Shape;1032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40"/>
          <p:cNvGrpSpPr/>
          <p:nvPr/>
        </p:nvGrpSpPr>
        <p:grpSpPr>
          <a:xfrm>
            <a:off x="3973890" y="4149943"/>
            <a:ext cx="1079865" cy="445620"/>
            <a:chOff x="2571250" y="5664711"/>
            <a:chExt cx="1439820" cy="594160"/>
          </a:xfrm>
        </p:grpSpPr>
        <p:sp>
          <p:nvSpPr>
            <p:cNvPr id="1041" name="Google Shape;1041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5" name="Google Shape;1065;p40"/>
          <p:cNvGrpSpPr/>
          <p:nvPr/>
        </p:nvGrpSpPr>
        <p:grpSpPr>
          <a:xfrm>
            <a:off x="5599659" y="4149735"/>
            <a:ext cx="642470" cy="446036"/>
            <a:chOff x="6332670" y="5663946"/>
            <a:chExt cx="856627" cy="594715"/>
          </a:xfrm>
        </p:grpSpPr>
        <p:grpSp>
          <p:nvGrpSpPr>
            <p:cNvPr id="1066" name="Google Shape;1066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67" name="Google Shape;1067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8" name="Google Shape;1068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9" name="Google Shape;1069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70" name="Google Shape;1070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2" name="Google Shape;1072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73" name="Google Shape;1073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75" name="Google Shape;1075;p40"/>
          <p:cNvSpPr txBox="1"/>
          <p:nvPr>
            <p:ph idx="4294967295" type="title"/>
          </p:nvPr>
        </p:nvSpPr>
        <p:spPr>
          <a:xfrm>
            <a:off x="855300" y="966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2"/>
                </a:solidFill>
              </a:rPr>
              <a:t>Diagrams and infographics</a:t>
            </a:r>
            <a:endParaRPr sz="2000">
              <a:solidFill>
                <a:schemeClr val="dk2"/>
              </a:solidFill>
            </a:endParaRPr>
          </a:p>
        </p:txBody>
      </p:sp>
      <p:sp>
        <p:nvSpPr>
          <p:cNvPr id="1076" name="Google Shape;1076;p40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80" name="Shape 10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1" name="Google Shape;1081;p41"/>
          <p:cNvSpPr txBox="1"/>
          <p:nvPr/>
        </p:nvSpPr>
        <p:spPr>
          <a:xfrm>
            <a:off x="2240050" y="6094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Now you can use any emoji as an icon!</a:t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</p:txBody>
      </p:sp>
      <p:sp>
        <p:nvSpPr>
          <p:cNvPr id="1082" name="Google Shape;1082;p41"/>
          <p:cNvSpPr txBox="1"/>
          <p:nvPr/>
        </p:nvSpPr>
        <p:spPr>
          <a:xfrm>
            <a:off x="884300" y="20694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BA3B21"/>
                </a:highlight>
                <a:latin typeface="Encode Sans ExtraLight"/>
                <a:ea typeface="Encode Sans ExtraLight"/>
                <a:cs typeface="Encode Sans ExtraLight"/>
                <a:sym typeface="Encode Sans ExtraLight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BA3B21"/>
              </a:highlight>
              <a:latin typeface="Encode Sans ExtraLight"/>
              <a:ea typeface="Encode Sans ExtraLight"/>
              <a:cs typeface="Encode Sans ExtraLight"/>
              <a:sym typeface="Encode Sans ExtraLight"/>
            </a:endParaRPr>
          </a:p>
        </p:txBody>
      </p:sp>
      <p:sp>
        <p:nvSpPr>
          <p:cNvPr id="1083" name="Google Shape;1083;p41"/>
          <p:cNvSpPr txBox="1"/>
          <p:nvPr/>
        </p:nvSpPr>
        <p:spPr>
          <a:xfrm>
            <a:off x="725175" y="551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55C21"/>
                </a:solidFill>
              </a:rPr>
              <a:t>😉</a:t>
            </a:r>
            <a:endParaRPr sz="9600">
              <a:solidFill>
                <a:srgbClr val="F55C21"/>
              </a:solidFill>
            </a:endParaRPr>
          </a:p>
        </p:txBody>
      </p:sp>
      <p:sp>
        <p:nvSpPr>
          <p:cNvPr id="1084" name="Google Shape;1084;p41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88" name="Shape 10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89" name="Google Shape;1089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90" name="Google Shape;1090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91" name="Google Shape;1091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92" name="Google Shape;1092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93" name="Google Shape;1093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4" name="Google Shape;1094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5" name="Google Shape;1095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96" name="Google Shape;1096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7" name="Google Shape;1097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8" name="Google Shape;1098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99" name="Google Shape;1099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0" name="Google Shape;1100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01" name="Google Shape;1101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02" name="Google Shape;1102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3" name="Google Shape;1103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104" name="Google Shape;1104;p42"/>
          <p:cNvSpPr txBox="1"/>
          <p:nvPr>
            <p:ph idx="12" type="sldNum"/>
          </p:nvPr>
        </p:nvSpPr>
        <p:spPr>
          <a:xfrm>
            <a:off x="4023300" y="4593850"/>
            <a:ext cx="1097400" cy="54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Laertes template">
  <a:themeElements>
    <a:clrScheme name="Custom 347">
      <a:dk1>
        <a:srgbClr val="000000"/>
      </a:dk1>
      <a:lt1>
        <a:srgbClr val="FFFFFF"/>
      </a:lt1>
      <a:dk2>
        <a:srgbClr val="434343"/>
      </a:dk2>
      <a:lt2>
        <a:srgbClr val="F3F3F3"/>
      </a:lt2>
      <a:accent1>
        <a:srgbClr val="F55C21"/>
      </a:accent1>
      <a:accent2>
        <a:srgbClr val="BA3B21"/>
      </a:accent2>
      <a:accent3>
        <a:srgbClr val="661201"/>
      </a:accent3>
      <a:accent4>
        <a:srgbClr val="27272D"/>
      </a:accent4>
      <a:accent5>
        <a:srgbClr val="4F4F5C"/>
      </a:accent5>
      <a:accent6>
        <a:srgbClr val="D4D3D9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