
<file path=[Content_Types].xml><?xml version="1.0" encoding="utf-8"?>
<Types xmlns="http://schemas.openxmlformats.org/package/2006/content-types">
  <Default Extension="xml" ContentType="application/vnd.openxmlformats-officedocument.extended-properties+xml"/>
  <Default Extension="rels" ContentType="application/vnd.openxmlformats-package.relationships+xml"/>
  <Default Extension="svg" ContentType="image/svg+xml"/>
  <Default Extension="png" ContentType="image/png"/>
  <Override PartName="/docProps/core.xml" ContentType="application/vnd.openxmlformats-package.core-properties+xml"/>
  <Override PartName="/ppt/presentation.xml" ContentType="application/vnd.openxmlformats-officedocument.presentationml.template.main+xml"/>
  <Override PartName="/ppt/slides/slide71.xml" ContentType="application/vnd.openxmlformats-officedocument.presentationml.slide+xml"/>
  <Override PartName="/ppt/diagrams/drawing1.xml" ContentType="application/vnd.ms-office.drawingml.diagramDrawing+xml"/>
  <Override PartName="/ppt/diagrams/colors11.xml" ContentType="application/vnd.openxmlformats-officedocument.drawingml.diagramColors+xml"/>
  <Override PartName="/ppt/notesSlides/notesSlide41.xml" ContentType="application/vnd.openxmlformats-officedocument.presentationml.notesSlide+xml"/>
  <Override PartName="/ppt/notesMasters/notesMaster11.xml" ContentType="application/vnd.openxmlformats-officedocument.presentationml.notesMaster+xml"/>
  <Override PartName="/ppt/theme/theme21.xml" ContentType="application/vnd.openxmlformats-officedocument.theme+xml"/>
  <Override PartName="/ppt/slideLayouts/slideLayout111.xml" ContentType="application/vnd.openxmlformats-officedocument.presentationml.slideLayout+xml"/>
  <Override PartName="/ppt/slideMasters/slideMaster11.xml" ContentType="application/vnd.openxmlformats-officedocument.presentationml.slideMaster+xml"/>
  <Override PartName="/ppt/slideLayouts/slideLayout82.xml" ContentType="application/vnd.openxmlformats-officedocument.presentationml.slideLayout+xml"/>
  <Override PartName="/ppt/theme/theme12.xml" ContentType="application/vnd.openxmlformats-officedocument.theme+xml"/>
  <Override PartName="/ppt/slideLayouts/slideLayout33.xml" ContentType="application/vnd.openxmlformats-officedocument.presentationml.slideLayout+xml"/>
  <Override PartName="/ppt/slideLayouts/slideLayout74.xml" ContentType="application/vnd.openxmlformats-officedocument.presentationml.slideLayout+xml"/>
  <Override PartName="/ppt/slideLayouts/slideLayout125.xml" ContentType="application/vnd.openxmlformats-officedocument.presentationml.slideLayout+xml"/>
  <Override PartName="/ppt/slideLayouts/slideLayout26.xml" ContentType="application/vnd.openxmlformats-officedocument.presentationml.slideLayout+xml"/>
  <Override PartName="/ppt/slideLayouts/slideLayout17.xml" ContentType="application/vnd.openxmlformats-officedocument.presentationml.slideLayout+xml"/>
  <Override PartName="/ppt/slideLayouts/slideLayout68.xml" ContentType="application/vnd.openxmlformats-officedocument.presentationml.slideLayout+xml"/>
  <Override PartName="/ppt/slideLayouts/slideLayout59.xml" ContentType="application/vnd.openxmlformats-officedocument.presentationml.slideLayout+xml"/>
  <Override PartName="/ppt/slideLayouts/slideLayout1010.xml" ContentType="application/vnd.openxmlformats-officedocument.presentationml.slideLayout+xml"/>
  <Override PartName="/ppt/slideLayouts/slideLayout411.xml" ContentType="application/vnd.openxmlformats-officedocument.presentationml.slideLayout+xml"/>
  <Override PartName="/ppt/slideLayouts/slideLayout912.xml" ContentType="application/vnd.openxmlformats-officedocument.presentationml.slideLayout+xml"/>
  <Override PartName="/ppt/diagrams/quickStyle11.xml" ContentType="application/vnd.openxmlformats-officedocument.drawingml.diagramStyle+xml"/>
  <Override PartName="/ppt/diagrams/layout11.xml" ContentType="application/vnd.openxmlformats-officedocument.drawingml.diagramLayout+xml"/>
  <Override PartName="/ppt/diagrams/data11.xml" ContentType="application/vnd.openxmlformats-officedocument.drawingml.diagramData+xml"/>
  <Override PartName="/ppt/slides/slide122.xml" ContentType="application/vnd.openxmlformats-officedocument.presentationml.slide+xml"/>
  <Override PartName="/ppt/slides/slide23.xml" ContentType="application/vnd.openxmlformats-officedocument.presentationml.slide+xml"/>
  <Override PartName="/customXml/item2.xml" ContentType="application/xml"/>
  <Override PartName="/customXml/itemProps21.xml" ContentType="application/vnd.openxmlformats-officedocument.customXmlProperties+xml"/>
  <Override PartName="/ppt/slides/slide64.xml" ContentType="application/vnd.openxmlformats-officedocument.presentationml.slide+xml"/>
  <Override PartName="/ppt/slides/slide115.xml" ContentType="application/vnd.openxmlformats-officedocument.presentationml.slide+xml"/>
  <Override PartName="/ppt/notesSlides/notesSlide62.xml" ContentType="application/vnd.openxmlformats-officedocument.presentationml.notesSlide+xml"/>
  <Override PartName="/ppt/viewProps.xml" ContentType="application/vnd.openxmlformats-officedocument.presentationml.viewProps+xml"/>
  <Override PartName="/ppt/slides/slide16.xml" ContentType="application/vnd.openxmlformats-officedocument.presentationml.slide+xml"/>
  <Override PartName="/ppt/notesSlides/notesSlide13.xml" ContentType="application/vnd.openxmlformats-officedocument.presentationml.notesSlide+xml"/>
  <Override PartName="/ppt/presProps.xml" ContentType="application/vnd.openxmlformats-officedocument.presentationml.presProps+xml"/>
  <Override PartName="/customXml/item12.xml" ContentType="application/xml"/>
  <Override PartName="/customXml/itemProps12.xml" ContentType="application/vnd.openxmlformats-officedocument.customXmlProperties+xml"/>
  <Override PartName="/ppt/slides/slide57.xml" ContentType="application/vnd.openxmlformats-officedocument.presentationml.slide+xml"/>
  <Override PartName="/ppt/notesSlides/notesSlide34.xml" ContentType="application/vnd.openxmlformats-officedocument.presentationml.notesSlide+xml"/>
  <Override PartName="/ppt/slides/slide108.xml" ContentType="application/vnd.openxmlformats-officedocument.presentationml.slide+xml"/>
  <Override PartName="/ppt/slides/slide49.xml" ContentType="application/vnd.openxmlformats-officedocument.presentationml.slide+xml"/>
  <Override PartName="/ppt/handoutMasters/handoutMaster11.xml" ContentType="application/vnd.openxmlformats-officedocument.presentationml.handoutMaster+xml"/>
  <Override PartName="/ppt/theme/theme33.xml" ContentType="application/vnd.openxmlformats-officedocument.theme+xml"/>
  <Override PartName="/ppt/slides/slide910.xml" ContentType="application/vnd.openxmlformats-officedocument.presentationml.slide+xml"/>
  <Override PartName="/ppt/tableStyles.xml" ContentType="application/vnd.openxmlformats-officedocument.presentationml.tableStyles+xml"/>
  <Override PartName="/ppt/slides/slide311.xml" ContentType="application/vnd.openxmlformats-officedocument.presentationml.slide+xml"/>
  <Override PartName="/ppt/notesSlides/notesSlide25.xml" ContentType="application/vnd.openxmlformats-officedocument.presentationml.notesSlide+xml"/>
  <Override PartName="/ppt/slides/slide812.xml" ContentType="application/vnd.openxmlformats-officedocument.presentationml.slide+xml"/>
  <Override PartName="/ppt/notesSlides/notesSlide56.xml" ContentType="application/vnd.openxmlformats-officedocument.presentationml.notesSlide+xml"/>
  <Override PartName="/customXml/item33.xml" ContentType="application/xml"/>
  <Override PartName="/customXml/itemProps33.xml" ContentType="application/vnd.openxmlformats-officedocument.customXmlProperties+xml"/>
  <Override PartName="/docProps/custom.xml" ContentType="application/vnd.openxmlformats-officedocument.custom-properties+xml"/>
</Types>
</file>

<file path=_rels/.rels>&#65279;<?xml version="1.0" encoding="utf-8"?><Relationships xmlns="http://schemas.openxmlformats.org/package/2006/relationships"><Relationship Type="http://schemas.openxmlformats.org/officeDocument/2006/relationships/extended-properties" Target="/docProps/app.xml" Id="rId3" /><Relationship Type="http://schemas.openxmlformats.org/package/2006/relationships/metadata/core-properties" Target="/docProps/core.xml" Id="rId2" /><Relationship Type="http://schemas.openxmlformats.org/officeDocument/2006/relationships/officeDocument" Target="/ppt/presentation.xml" Id="rId1" /><Relationship Type="http://schemas.openxmlformats.org/officeDocument/2006/relationships/custom-properties" Target="/docProps/custom.xml" Id="rId4" /></Relationships>
</file>

<file path=ppt/presentation.xml><?xml version="1.0" encoding="utf-8"?>
<p:presentation xmlns:a="http://schemas.openxmlformats.org/drawingml/2006/main" xmlns:r="http://schemas.openxmlformats.org/officeDocument/2006/relationships" xmlns:p="http://schemas.openxmlformats.org/presentationml/2006/main" removePersonalInfoOnSave="1" saveSubsetFonts="1" autoCompressPictures="0">
  <p:sldMasterIdLst>
    <p:sldMasterId id="2147483705" r:id="rId1"/>
  </p:sldMasterIdLst>
  <p:notesMasterIdLst>
    <p:notesMasterId r:id="rId14"/>
  </p:notesMasterIdLst>
  <p:handoutMasterIdLst>
    <p:handoutMasterId r:id="rId15"/>
  </p:handoutMasterIdLst>
  <p:sldIdLst>
    <p:sldId id="1866" r:id="rId2"/>
    <p:sldId id="1867" r:id="rId3"/>
    <p:sldId id="1868" r:id="rId4"/>
    <p:sldId id="1888" r:id="rId5"/>
    <p:sldId id="1869" r:id="rId6"/>
    <p:sldId id="1870" r:id="rId7"/>
    <p:sldId id="1871" r:id="rId8"/>
    <p:sldId id="1872" r:id="rId9"/>
    <p:sldId id="1873" r:id="rId10"/>
    <p:sldId id="1874" r:id="rId11"/>
    <p:sldId id="1875" r:id="rId12"/>
    <p:sldId id="1876" r:id="rId13"/>
  </p:sldIdLst>
  <p:sldSz cx="12192000" cy="6858000"/>
  <p:notesSz cx="6858000" cy="9144000"/>
  <p:defaultTextStyle>
    <a:defPPr>
      <a:defRPr lang="en-US"/>
    </a:defPPr>
    <a:lvl1pPr algn="l" rtl="0" fontAlgn="base">
      <a:spcBef>
        <a:spcPct val="0"/>
      </a:spcBef>
      <a:spcAft>
        <a:spcPct val="0"/>
      </a:spcAft>
      <a:defRPr kern="1200">
        <a:solidFill>
          <a:schemeClr val="tx1"/>
        </a:solidFill>
        <a:latin typeface="Arial" panose="020B0604020202020204" pitchFamily="34" charset="0"/>
        <a:ea typeface="+mn-ea"/>
        <a:cs typeface="+mn-cs"/>
      </a:defRPr>
    </a:lvl1pPr>
    <a:lvl2pPr marL="457200" algn="l" rtl="0" fontAlgn="base">
      <a:spcBef>
        <a:spcPct val="0"/>
      </a:spcBef>
      <a:spcAft>
        <a:spcPct val="0"/>
      </a:spcAft>
      <a:defRPr kern="1200">
        <a:solidFill>
          <a:schemeClr val="tx1"/>
        </a:solidFill>
        <a:latin typeface="Arial" panose="020B0604020202020204" pitchFamily="34" charset="0"/>
        <a:ea typeface="+mn-ea"/>
        <a:cs typeface="+mn-cs"/>
      </a:defRPr>
    </a:lvl2pPr>
    <a:lvl3pPr marL="914400" algn="l" rtl="0" fontAlgn="base">
      <a:spcBef>
        <a:spcPct val="0"/>
      </a:spcBef>
      <a:spcAft>
        <a:spcPct val="0"/>
      </a:spcAft>
      <a:defRPr kern="1200">
        <a:solidFill>
          <a:schemeClr val="tx1"/>
        </a:solidFill>
        <a:latin typeface="Arial" panose="020B0604020202020204" pitchFamily="34" charset="0"/>
        <a:ea typeface="+mn-ea"/>
        <a:cs typeface="+mn-cs"/>
      </a:defRPr>
    </a:lvl3pPr>
    <a:lvl4pPr marL="1371600" algn="l" rtl="0" fontAlgn="base">
      <a:spcBef>
        <a:spcPct val="0"/>
      </a:spcBef>
      <a:spcAft>
        <a:spcPct val="0"/>
      </a:spcAft>
      <a:defRPr kern="1200">
        <a:solidFill>
          <a:schemeClr val="tx1"/>
        </a:solidFill>
        <a:latin typeface="Arial" panose="020B0604020202020204" pitchFamily="34" charset="0"/>
        <a:ea typeface="+mn-ea"/>
        <a:cs typeface="+mn-cs"/>
      </a:defRPr>
    </a:lvl4pPr>
    <a:lvl5pPr marL="1828800" algn="l" rtl="0" fontAlgn="base">
      <a:spcBef>
        <a:spcPct val="0"/>
      </a:spcBef>
      <a:spcAft>
        <a:spcPct val="0"/>
      </a:spcAft>
      <a:defRPr kern="1200">
        <a:solidFill>
          <a:schemeClr val="tx1"/>
        </a:solidFill>
        <a:latin typeface="Arial" panose="020B0604020202020204" pitchFamily="34" charset="0"/>
        <a:ea typeface="+mn-ea"/>
        <a:cs typeface="+mn-cs"/>
      </a:defRPr>
    </a:lvl5pPr>
    <a:lvl6pPr marL="2286000" algn="l" defTabSz="914400" rtl="0" eaLnBrk="1" latinLnBrk="0" hangingPunct="1">
      <a:defRPr kern="1200">
        <a:solidFill>
          <a:schemeClr val="tx1"/>
        </a:solidFill>
        <a:latin typeface="Arial" panose="020B0604020202020204" pitchFamily="34" charset="0"/>
        <a:ea typeface="+mn-ea"/>
        <a:cs typeface="+mn-cs"/>
      </a:defRPr>
    </a:lvl6pPr>
    <a:lvl7pPr marL="2743200" algn="l" defTabSz="914400" rtl="0" eaLnBrk="1" latinLnBrk="0" hangingPunct="1">
      <a:defRPr kern="1200">
        <a:solidFill>
          <a:schemeClr val="tx1"/>
        </a:solidFill>
        <a:latin typeface="Arial" panose="020B0604020202020204" pitchFamily="34" charset="0"/>
        <a:ea typeface="+mn-ea"/>
        <a:cs typeface="+mn-cs"/>
      </a:defRPr>
    </a:lvl7pPr>
    <a:lvl8pPr marL="3200400" algn="l" defTabSz="914400" rtl="0" eaLnBrk="1" latinLnBrk="0" hangingPunct="1">
      <a:defRPr kern="1200">
        <a:solidFill>
          <a:schemeClr val="tx1"/>
        </a:solidFill>
        <a:latin typeface="Arial" panose="020B0604020202020204" pitchFamily="34" charset="0"/>
        <a:ea typeface="+mn-ea"/>
        <a:cs typeface="+mn-cs"/>
      </a:defRPr>
    </a:lvl8pPr>
    <a:lvl9pPr marL="3657600" algn="l" defTabSz="914400" rtl="0" eaLnBrk="1" latinLnBrk="0" hangingPunct="1">
      <a:defRPr kern="1200">
        <a:solidFill>
          <a:schemeClr val="tx1"/>
        </a:solidFill>
        <a:latin typeface="Arial" panose="020B0604020202020204" pitchFamily="34" charset="0"/>
        <a:ea typeface="+mn-ea"/>
        <a:cs typeface="+mn-cs"/>
      </a:defRPr>
    </a:lvl9pPr>
  </p:defaultTextStyle>
  <p:extLst>
    <p:ext uri="{521415D9-36F7-43E2-AB2F-B90AF26B5E84}">
      <p14:sectionLst xmlns:p14="http://schemas.microsoft.com/office/powerpoint/2010/main">
        <p14:section name="Lines theme" id="{EE9670AD-028C-4190-AAA8-2AF0F3B1E372}">
          <p14:sldIdLst>
            <p14:sldId id="1866"/>
            <p14:sldId id="1867"/>
            <p14:sldId id="1868"/>
            <p14:sldId id="1888"/>
            <p14:sldId id="1869"/>
            <p14:sldId id="1870"/>
            <p14:sldId id="1871"/>
            <p14:sldId id="1872"/>
            <p14:sldId id="1873"/>
            <p14:sldId id="1874"/>
            <p14:sldId id="1875"/>
            <p14:sldId id="1876"/>
          </p14:sldIdLst>
        </p14:section>
      </p14:sectionLst>
    </p:ext>
    <p:ext uri="{EFAFB233-063F-42B5-8137-9DF3F51BA10A}">
      <p15:sldGuideLst xmlns:p15="http://schemas.microsoft.com/office/powerpoint/2012/main">
        <p15:guide id="1" orient="horz" pos="2160" userDrawn="1">
          <p15:clr>
            <a:srgbClr val="A4A3A4"/>
          </p15:clr>
        </p15:guide>
        <p15:guide id="2" pos="480" userDrawn="1">
          <p15:clr>
            <a:srgbClr val="A4A3A4"/>
          </p15:clr>
        </p15:guide>
        <p15:guide id="3" pos="7200" userDrawn="1">
          <p15:clr>
            <a:srgbClr val="A4A3A4"/>
          </p15:clr>
        </p15:guide>
        <p15:guide id="4" pos="4368" userDrawn="1">
          <p15:clr>
            <a:srgbClr val="A4A3A4"/>
          </p15:clr>
        </p15:guide>
      </p15:sldGuideLst>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0E6DC"/>
    <a:srgbClr val="ECE0D4"/>
    <a:srgbClr val="D1B497"/>
    <a:srgbClr val="E3D1BF"/>
    <a:srgbClr val="AA673C"/>
    <a:srgbClr val="6A6967"/>
    <a:srgbClr val="C19C84"/>
    <a:srgbClr val="F8EBE0"/>
    <a:srgbClr val="FF2625"/>
    <a:srgbClr val="007788"/>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5469" autoAdjust="0"/>
    <p:restoredTop sz="94641" autoAdjust="0"/>
  </p:normalViewPr>
  <p:slideViewPr>
    <p:cSldViewPr snapToGrid="0">
      <p:cViewPr>
        <p:scale>
          <a:sx n="100" d="100"/>
          <a:sy n="100" d="100"/>
        </p:scale>
        <p:origin x="58" y="-1051"/>
      </p:cViewPr>
      <p:guideLst>
        <p:guide orient="horz" pos="2160"/>
        <p:guide pos="480"/>
        <p:guide pos="7200"/>
        <p:guide pos="4368"/>
      </p:guideLst>
    </p:cSldViewPr>
  </p:slideViewPr>
  <p:outlineViewPr>
    <p:cViewPr>
      <p:scale>
        <a:sx n="33" d="100"/>
        <a:sy n="33" d="100"/>
      </p:scale>
      <p:origin x="0" y="0"/>
    </p:cViewPr>
  </p:outlineViewPr>
  <p:notesTextViewPr>
    <p:cViewPr>
      <p:scale>
        <a:sx n="1" d="1"/>
        <a:sy n="1" d="1"/>
      </p:scale>
      <p:origin x="0" y="0"/>
    </p:cViewPr>
  </p:notesTextViewPr>
  <p:sorterViewPr>
    <p:cViewPr>
      <p:scale>
        <a:sx n="60" d="100"/>
        <a:sy n="60" d="100"/>
      </p:scale>
      <p:origin x="0" y="-184"/>
    </p:cViewPr>
  </p:sorterViewPr>
  <p:notesViewPr>
    <p:cSldViewPr snapToGrid="0">
      <p:cViewPr varScale="1">
        <p:scale>
          <a:sx n="48" d="100"/>
          <a:sy n="48" d="100"/>
        </p:scale>
        <p:origin x="1828" y="36"/>
      </p:cViewPr>
      <p:guideLst/>
    </p:cSldViewPr>
  </p:notesViewPr>
  <p:gridSpacing cx="76200" cy="76200"/>
</p:viewPr>
</file>

<file path=ppt/_rels/presentation.xml.rels>&#65279;<?xml version="1.0" encoding="utf-8"?><Relationships xmlns="http://schemas.openxmlformats.org/package/2006/relationships"><Relationship Type="http://schemas.openxmlformats.org/officeDocument/2006/relationships/slide" Target="/ppt/slides/slide71.xml" Id="rId8" /><Relationship Type="http://schemas.openxmlformats.org/officeDocument/2006/relationships/slide" Target="/ppt/slides/slide122.xml" Id="rId13" /><Relationship Type="http://schemas.openxmlformats.org/officeDocument/2006/relationships/theme" Target="/ppt/theme/theme12.xml" Id="rId18" /><Relationship Type="http://schemas.openxmlformats.org/officeDocument/2006/relationships/slide" Target="/ppt/slides/slide23.xml" Id="rId3" /><Relationship Type="http://schemas.openxmlformats.org/officeDocument/2006/relationships/customXml" Target="/customXml/item2.xml" Id="rId21" /><Relationship Type="http://schemas.openxmlformats.org/officeDocument/2006/relationships/slide" Target="/ppt/slides/slide64.xml" Id="rId7" /><Relationship Type="http://schemas.openxmlformats.org/officeDocument/2006/relationships/slide" Target="/ppt/slides/slide115.xml" Id="rId12" /><Relationship Type="http://schemas.openxmlformats.org/officeDocument/2006/relationships/viewProps" Target="/ppt/viewProps.xml" Id="rId17" /><Relationship Type="http://schemas.openxmlformats.org/officeDocument/2006/relationships/slide" Target="/ppt/slides/slide16.xml" Id="rId2" /><Relationship Type="http://schemas.openxmlformats.org/officeDocument/2006/relationships/presProps" Target="/ppt/presProps.xml" Id="rId16" /><Relationship Type="http://schemas.openxmlformats.org/officeDocument/2006/relationships/customXml" Target="/customXml/item12.xml" Id="rId20" /><Relationship Type="http://schemas.openxmlformats.org/officeDocument/2006/relationships/slideMaster" Target="/ppt/slideMasters/slideMaster11.xml" Id="rId1" /><Relationship Type="http://schemas.openxmlformats.org/officeDocument/2006/relationships/slide" Target="/ppt/slides/slide57.xml" Id="rId6" /><Relationship Type="http://schemas.openxmlformats.org/officeDocument/2006/relationships/slide" Target="/ppt/slides/slide108.xml" Id="rId11" /><Relationship Type="http://schemas.openxmlformats.org/officeDocument/2006/relationships/slide" Target="/ppt/slides/slide49.xml" Id="rId5" /><Relationship Type="http://schemas.openxmlformats.org/officeDocument/2006/relationships/handoutMaster" Target="/ppt/handoutMasters/handoutMaster11.xml" Id="rId15" /><Relationship Type="http://schemas.openxmlformats.org/officeDocument/2006/relationships/slide" Target="/ppt/slides/slide910.xml" Id="rId10" /><Relationship Type="http://schemas.openxmlformats.org/officeDocument/2006/relationships/tableStyles" Target="/ppt/tableStyles.xml" Id="rId19" /><Relationship Type="http://schemas.openxmlformats.org/officeDocument/2006/relationships/slide" Target="/ppt/slides/slide311.xml" Id="rId4" /><Relationship Type="http://schemas.openxmlformats.org/officeDocument/2006/relationships/slide" Target="/ppt/slides/slide812.xml" Id="rId9" /><Relationship Type="http://schemas.openxmlformats.org/officeDocument/2006/relationships/notesMaster" Target="/ppt/notesMasters/notesMaster11.xml" Id="rId14" /><Relationship Type="http://schemas.openxmlformats.org/officeDocument/2006/relationships/customXml" Target="/customXml/item33.xml" Id="rId22" /></Relationships>
</file>

<file path=ppt/diagrams/_rels/data11.xml.rels>&#65279;<?xml version="1.0" encoding="utf-8"?><Relationships xmlns="http://schemas.openxmlformats.org/package/2006/relationships"><Relationship Type="http://schemas.openxmlformats.org/officeDocument/2006/relationships/hyperlink" Target="https://www.bing.com/search?q=Duke+Kahanamoku&amp;qs=n&amp;form=QBRE&amp;sp=-1&amp;pq=duke+kahanamoku&amp;sc=8-15&amp;sk=&amp;cvid=028E8C8701DC49FCB3C255FAA12A6CF5" TargetMode="External" Id="rId3" /><Relationship Type="http://schemas.openxmlformats.org/officeDocument/2006/relationships/hyperlink" Target="https://www.bing.com/search?q=Sessue+Hayakawa&amp;qs=n&amp;form=QBRE&amp;sp=-1&amp;pq=sessue+hayakawa&amp;sc=8-15&amp;sk=&amp;cvid=216417395EA34020AFD508589B2F528D" TargetMode="External" Id="rId2" /><Relationship Type="http://schemas.openxmlformats.org/officeDocument/2006/relationships/hyperlink" Target="https://www.bing.com/search?q=Anna+May+Wong&amp;form=QBLH&amp;sp=-1&amp;pq=anna+may+wong&amp;sc=8-13&amp;qs=n&amp;sk=&amp;cvid=4C2ECF2AC1034000B589448B0EC89858" TargetMode="External" Id="rId1" /></Relationships>
</file>

<file path=ppt/diagrams/_rels/drawing1.xml.rels>&#65279;<?xml version="1.0" encoding="utf-8"?><Relationships xmlns="http://schemas.openxmlformats.org/package/2006/relationships"><Relationship Type="http://schemas.openxmlformats.org/officeDocument/2006/relationships/hyperlink" Target="https://www.bing.com/search?q=Duke+Kahanamoku&amp;qs=n&amp;form=QBRE&amp;sp=-1&amp;pq=duke+kahanamoku&amp;sc=8-15&amp;sk=&amp;cvid=028E8C8701DC49FCB3C255FAA12A6CF5" TargetMode="External" Id="rId3" /><Relationship Type="http://schemas.openxmlformats.org/officeDocument/2006/relationships/hyperlink" Target="https://www.bing.com/search?q=Sessue+Hayakawa&amp;qs=n&amp;form=QBRE&amp;sp=-1&amp;pq=sessue+hayakawa&amp;sc=8-15&amp;sk=&amp;cvid=216417395EA34020AFD508589B2F528D" TargetMode="External" Id="rId2" /><Relationship Type="http://schemas.openxmlformats.org/officeDocument/2006/relationships/hyperlink" Target="https://www.bing.com/search?q=Anna+May+Wong&amp;form=QBLH&amp;sp=-1&amp;pq=anna+may+wong&amp;sc=8-13&amp;qs=n&amp;sk=&amp;cvid=4C2ECF2AC1034000B589448B0EC89858" TargetMode="External" Id="rId1" /></Relationships>
</file>

<file path=ppt/diagrams/colors11.xml><?xml version="1.0" encoding="utf-8"?>
<dgm:colorsDef xmlns:dgm="http://schemas.openxmlformats.org/drawingml/2006/diagram" xmlns:a="http://schemas.openxmlformats.org/drawingml/2006/main" uniqueId="urn:microsoft.com/office/officeart/2005/8/colors/accent3_1">
  <dgm:title val=""/>
  <dgm:desc val=""/>
  <dgm:catLst>
    <dgm:cat type="accent3" pri="11100"/>
  </dgm:catLst>
  <dgm:styleLbl name="node0">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node1">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alignNode1">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lnNode1">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vennNode1">
    <dgm:fillClrLst meth="repeat">
      <a:schemeClr val="lt1">
        <a:alpha val="50000"/>
      </a:schemeClr>
    </dgm:fillClrLst>
    <dgm:linClrLst meth="repeat">
      <a:schemeClr val="accent3">
        <a:shade val="80000"/>
      </a:schemeClr>
    </dgm:linClrLst>
    <dgm:effectClrLst/>
    <dgm:txLinClrLst/>
    <dgm:txFillClrLst/>
    <dgm:txEffectClrLst/>
  </dgm:styleLbl>
  <dgm:styleLbl name="node2">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node3">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node4">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fgImgPlace1">
    <dgm:fillClrLst meth="repeat">
      <a:schemeClr val="accent3">
        <a:tint val="40000"/>
      </a:schemeClr>
    </dgm:fillClrLst>
    <dgm:linClrLst meth="repeat">
      <a:schemeClr val="accent3">
        <a:shade val="80000"/>
      </a:schemeClr>
    </dgm:linClrLst>
    <dgm:effectClrLst/>
    <dgm:txLinClrLst/>
    <dgm:txFillClrLst meth="repeat">
      <a:schemeClr val="lt1"/>
    </dgm:txFillClrLst>
    <dgm:txEffectClrLst/>
  </dgm:styleLbl>
  <dgm:styleLbl name="alignImgPlace1">
    <dgm:fillClrLst meth="repeat">
      <a:schemeClr val="accent3">
        <a:tint val="40000"/>
      </a:schemeClr>
    </dgm:fillClrLst>
    <dgm:linClrLst meth="repeat">
      <a:schemeClr val="accent3">
        <a:shade val="80000"/>
      </a:schemeClr>
    </dgm:linClrLst>
    <dgm:effectClrLst/>
    <dgm:txLinClrLst/>
    <dgm:txFillClrLst meth="repeat">
      <a:schemeClr val="lt1"/>
    </dgm:txFillClrLst>
    <dgm:txEffectClrLst/>
  </dgm:styleLbl>
  <dgm:styleLbl name="bgImgPlace1">
    <dgm:fillClrLst meth="repeat">
      <a:schemeClr val="accent3">
        <a:tint val="40000"/>
      </a:schemeClr>
    </dgm:fillClrLst>
    <dgm:linClrLst meth="repeat">
      <a:schemeClr val="accent3">
        <a:shade val="80000"/>
      </a:schemeClr>
    </dgm:linClrLst>
    <dgm:effectClrLst/>
    <dgm:txLinClrLst/>
    <dgm:txFillClrLst meth="repeat">
      <a:schemeClr val="lt1"/>
    </dgm:txFillClrLst>
    <dgm:txEffectClrLst/>
  </dgm:styleLbl>
  <dgm:styleLbl name="sibTrans2D1">
    <dgm:fillClrLst meth="repeat">
      <a:schemeClr val="accent3">
        <a:tint val="60000"/>
      </a:schemeClr>
    </dgm:fillClrLst>
    <dgm:linClrLst meth="repeat">
      <a:schemeClr val="accent3">
        <a:tint val="60000"/>
      </a:schemeClr>
    </dgm:linClrLst>
    <dgm:effectClrLst/>
    <dgm:txLinClrLst/>
    <dgm:txFillClrLst meth="repeat">
      <a:schemeClr val="dk1"/>
    </dgm:txFillClrLst>
    <dgm:txEffectClrLst/>
  </dgm:styleLbl>
  <dgm:styleLbl name="fgSibTrans2D1">
    <dgm:fillClrLst meth="repeat">
      <a:schemeClr val="accent3">
        <a:tint val="60000"/>
      </a:schemeClr>
    </dgm:fillClrLst>
    <dgm:linClrLst meth="repeat">
      <a:schemeClr val="accent3">
        <a:tint val="60000"/>
      </a:schemeClr>
    </dgm:linClrLst>
    <dgm:effectClrLst/>
    <dgm:txLinClrLst/>
    <dgm:txFillClrLst meth="repeat">
      <a:schemeClr val="dk1"/>
    </dgm:txFillClrLst>
    <dgm:txEffectClrLst/>
  </dgm:styleLbl>
  <dgm:styleLbl name="bgSibTrans2D1">
    <dgm:fillClrLst meth="repeat">
      <a:schemeClr val="accent3">
        <a:tint val="60000"/>
      </a:schemeClr>
    </dgm:fillClrLst>
    <dgm:linClrLst meth="repeat">
      <a:schemeClr val="accent3">
        <a:tint val="60000"/>
      </a:schemeClr>
    </dgm:linClrLst>
    <dgm:effectClrLst/>
    <dgm:txLinClrLst/>
    <dgm:txFillClrLst meth="repeat">
      <a:schemeClr val="dk1"/>
    </dgm:txFillClrLst>
    <dgm:txEffectClrLst/>
  </dgm:styleLbl>
  <dgm:styleLbl name="sibTrans1D1">
    <dgm:fillClrLst meth="repeat">
      <a:schemeClr val="accent3"/>
    </dgm:fillClrLst>
    <dgm:linClrLst meth="repeat">
      <a:schemeClr val="accent3"/>
    </dgm:linClrLst>
    <dgm:effectClrLst/>
    <dgm:txLinClrLst/>
    <dgm:txFillClrLst meth="repeat">
      <a:schemeClr val="tx1"/>
    </dgm:txFillClrLst>
    <dgm:txEffectClrLst/>
  </dgm:styleLbl>
  <dgm:styleLbl name="callout">
    <dgm:fillClrLst meth="repeat">
      <a:schemeClr val="accent3"/>
    </dgm:fillClrLst>
    <dgm:linClrLst meth="repeat">
      <a:schemeClr val="accent3"/>
    </dgm:linClrLst>
    <dgm:effectClrLst/>
    <dgm:txLinClrLst/>
    <dgm:txFillClrLst meth="repeat">
      <a:schemeClr val="tx1"/>
    </dgm:txFillClrLst>
    <dgm:txEffectClrLst/>
  </dgm:styleLbl>
  <dgm:styleLbl name="asst0">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asst1">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asst2">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asst3">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asst4">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parChTrans2D1">
    <dgm:fillClrLst meth="repeat">
      <a:schemeClr val="accent3">
        <a:tint val="60000"/>
      </a:schemeClr>
    </dgm:fillClrLst>
    <dgm:linClrLst meth="repeat">
      <a:schemeClr val="accent3">
        <a:tint val="60000"/>
      </a:schemeClr>
    </dgm:linClrLst>
    <dgm:effectClrLst/>
    <dgm:txLinClrLst/>
    <dgm:txFillClrLst/>
    <dgm:txEffectClrLst/>
  </dgm:styleLbl>
  <dgm:styleLbl name="parChTrans2D2">
    <dgm:fillClrLst meth="repeat">
      <a:schemeClr val="accent3"/>
    </dgm:fillClrLst>
    <dgm:linClrLst meth="repeat">
      <a:schemeClr val="accent3"/>
    </dgm:linClrLst>
    <dgm:effectClrLst/>
    <dgm:txLinClrLst/>
    <dgm:txFillClrLst/>
    <dgm:txEffectClrLst/>
  </dgm:styleLbl>
  <dgm:styleLbl name="parChTrans2D3">
    <dgm:fillClrLst meth="repeat">
      <a:schemeClr val="accent3"/>
    </dgm:fillClrLst>
    <dgm:linClrLst meth="repeat">
      <a:schemeClr val="accent3"/>
    </dgm:linClrLst>
    <dgm:effectClrLst/>
    <dgm:txLinClrLst/>
    <dgm:txFillClrLst/>
    <dgm:txEffectClrLst/>
  </dgm:styleLbl>
  <dgm:styleLbl name="parChTrans2D4">
    <dgm:fillClrLst meth="repeat">
      <a:schemeClr val="accent3"/>
    </dgm:fillClrLst>
    <dgm:linClrLst meth="repeat">
      <a:schemeClr val="accent3"/>
    </dgm:linClrLst>
    <dgm:effectClrLst/>
    <dgm:txLinClrLst/>
    <dgm:txFillClrLst meth="repeat">
      <a:schemeClr val="lt1"/>
    </dgm:txFillClrLst>
    <dgm:txEffectClrLst/>
  </dgm:styleLbl>
  <dgm:styleLbl name="parChTrans1D1">
    <dgm:fillClrLst meth="repeat">
      <a:schemeClr val="accent3"/>
    </dgm:fillClrLst>
    <dgm:linClrLst meth="repeat">
      <a:schemeClr val="accent3">
        <a:shade val="60000"/>
      </a:schemeClr>
    </dgm:linClrLst>
    <dgm:effectClrLst/>
    <dgm:txLinClrLst/>
    <dgm:txFillClrLst meth="repeat">
      <a:schemeClr val="tx1"/>
    </dgm:txFillClrLst>
    <dgm:txEffectClrLst/>
  </dgm:styleLbl>
  <dgm:styleLbl name="parChTrans1D2">
    <dgm:fillClrLst meth="repeat">
      <a:schemeClr val="accent3"/>
    </dgm:fillClrLst>
    <dgm:linClrLst meth="repeat">
      <a:schemeClr val="accent3">
        <a:shade val="60000"/>
      </a:schemeClr>
    </dgm:linClrLst>
    <dgm:effectClrLst/>
    <dgm:txLinClrLst/>
    <dgm:txFillClrLst meth="repeat">
      <a:schemeClr val="tx1"/>
    </dgm:txFillClrLst>
    <dgm:txEffectClrLst/>
  </dgm:styleLbl>
  <dgm:styleLbl name="parChTrans1D3">
    <dgm:fillClrLst meth="repeat">
      <a:schemeClr val="accent3"/>
    </dgm:fillClrLst>
    <dgm:linClrLst meth="repeat">
      <a:schemeClr val="accent3">
        <a:shade val="80000"/>
      </a:schemeClr>
    </dgm:linClrLst>
    <dgm:effectClrLst/>
    <dgm:txLinClrLst/>
    <dgm:txFillClrLst meth="repeat">
      <a:schemeClr val="tx1"/>
    </dgm:txFillClrLst>
    <dgm:txEffectClrLst/>
  </dgm:styleLbl>
  <dgm:styleLbl name="parChTrans1D4">
    <dgm:fillClrLst meth="repeat">
      <a:schemeClr val="accent3"/>
    </dgm:fillClrLst>
    <dgm:linClrLst meth="repeat">
      <a:schemeClr val="accent3">
        <a:shade val="80000"/>
      </a:schemeClr>
    </dgm:linClrLst>
    <dgm:effectClrLst/>
    <dgm:txLinClrLst/>
    <dgm:txFillClrLst meth="repeat">
      <a:schemeClr val="tx1"/>
    </dgm:txFillClrLst>
    <dgm:txEffectClrLst/>
  </dgm:styleLbl>
  <dgm:styleLbl name="fgAcc1">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conFgAcc1">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alignAcc1">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trAlignAcc1">
    <dgm:fillClrLst meth="repeat">
      <a:schemeClr val="accent3">
        <a:alpha val="40000"/>
        <a:tint val="40000"/>
      </a:schemeClr>
    </dgm:fillClrLst>
    <dgm:linClrLst meth="repeat">
      <a:schemeClr val="accent3"/>
    </dgm:linClrLst>
    <dgm:effectClrLst/>
    <dgm:txLinClrLst/>
    <dgm:txFillClrLst meth="repeat">
      <a:schemeClr val="dk1"/>
    </dgm:txFillClrLst>
    <dgm:txEffectClrLst/>
  </dgm:styleLbl>
  <dgm:styleLbl name="bgAcc1">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solidFgAcc1">
    <dgm:fillClrLst meth="repeat">
      <a:schemeClr val="lt1"/>
    </dgm:fillClrLst>
    <dgm:linClrLst meth="repeat">
      <a:schemeClr val="accent3"/>
    </dgm:linClrLst>
    <dgm:effectClrLst/>
    <dgm:txLinClrLst/>
    <dgm:txFillClrLst meth="repeat">
      <a:schemeClr val="dk1"/>
    </dgm:txFillClrLst>
    <dgm:txEffectClrLst/>
  </dgm:styleLbl>
  <dgm:styleLbl name="solidAlignAcc1">
    <dgm:fillClrLst meth="repeat">
      <a:schemeClr val="lt1"/>
    </dgm:fillClrLst>
    <dgm:linClrLst meth="repeat">
      <a:schemeClr val="accent3"/>
    </dgm:linClrLst>
    <dgm:effectClrLst/>
    <dgm:txLinClrLst/>
    <dgm:txFillClrLst meth="repeat">
      <a:schemeClr val="dk1"/>
    </dgm:txFillClrLst>
    <dgm:txEffectClrLst/>
  </dgm:styleLbl>
  <dgm:styleLbl name="solidBgAcc1">
    <dgm:fillClrLst meth="repeat">
      <a:schemeClr val="lt1"/>
    </dgm:fillClrLst>
    <dgm:linClrLst meth="repeat">
      <a:schemeClr val="accent3"/>
    </dgm:linClrLst>
    <dgm:effectClrLst/>
    <dgm:txLinClrLst/>
    <dgm:txFillClrLst meth="repeat">
      <a:schemeClr val="dk1"/>
    </dgm:txFillClrLst>
    <dgm:txEffectClrLst/>
  </dgm:styleLbl>
  <dgm:styleLbl name="fgAccFollowNode1">
    <dgm:fillClrLst meth="repeat">
      <a:schemeClr val="lt1">
        <a:alpha val="90000"/>
        <a:tint val="40000"/>
      </a:schemeClr>
    </dgm:fillClrLst>
    <dgm:linClrLst meth="repeat">
      <a:schemeClr val="accent3">
        <a:alpha val="90000"/>
      </a:schemeClr>
    </dgm:linClrLst>
    <dgm:effectClrLst/>
    <dgm:txLinClrLst/>
    <dgm:txFillClrLst meth="repeat">
      <a:schemeClr val="dk1"/>
    </dgm:txFillClrLst>
    <dgm:txEffectClrLst/>
  </dgm:styleLbl>
  <dgm:styleLbl name="alignAccFollowNode1">
    <dgm:fillClrLst meth="repeat">
      <a:schemeClr val="lt1">
        <a:alpha val="90000"/>
        <a:tint val="40000"/>
      </a:schemeClr>
    </dgm:fillClrLst>
    <dgm:linClrLst meth="repeat">
      <a:schemeClr val="accent3">
        <a:alpha val="90000"/>
      </a:schemeClr>
    </dgm:linClrLst>
    <dgm:effectClrLst/>
    <dgm:txLinClrLst/>
    <dgm:txFillClrLst meth="repeat">
      <a:schemeClr val="dk1"/>
    </dgm:txFillClrLst>
    <dgm:txEffectClrLst/>
  </dgm:styleLbl>
  <dgm:styleLbl name="bgAccFollowNode1">
    <dgm:fillClrLst meth="repeat">
      <a:schemeClr val="lt1">
        <a:alpha val="90000"/>
        <a:tint val="40000"/>
      </a:schemeClr>
    </dgm:fillClrLst>
    <dgm:linClrLst meth="repeat">
      <a:schemeClr val="accent3">
        <a:alpha val="90000"/>
      </a:schemeClr>
    </dgm:linClrLst>
    <dgm:effectClrLst/>
    <dgm:txLinClrLst/>
    <dgm:txFillClrLst meth="repeat">
      <a:schemeClr val="dk1"/>
    </dgm:txFillClrLst>
    <dgm:txEffectClrLst/>
  </dgm:styleLbl>
  <dgm:styleLbl name="fgAcc0">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fgAcc2">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fgAcc3">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fgAcc4">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bgShp">
    <dgm:fillClrLst meth="repeat">
      <a:schemeClr val="accent3">
        <a:tint val="40000"/>
      </a:schemeClr>
    </dgm:fillClrLst>
    <dgm:linClrLst meth="repeat">
      <a:schemeClr val="accent3"/>
    </dgm:linClrLst>
    <dgm:effectClrLst/>
    <dgm:txLinClrLst/>
    <dgm:txFillClrLst meth="repeat">
      <a:schemeClr val="dk1"/>
    </dgm:txFillClrLst>
    <dgm:txEffectClrLst/>
  </dgm:styleLbl>
  <dgm:styleLbl name="dkBgShp">
    <dgm:fillClrLst meth="repeat">
      <a:schemeClr val="accent3">
        <a:shade val="80000"/>
      </a:schemeClr>
    </dgm:fillClrLst>
    <dgm:linClrLst meth="repeat">
      <a:schemeClr val="accent3"/>
    </dgm:linClrLst>
    <dgm:effectClrLst/>
    <dgm:txLinClrLst/>
    <dgm:txFillClrLst meth="repeat">
      <a:schemeClr val="lt1"/>
    </dgm:txFillClrLst>
    <dgm:txEffectClrLst/>
  </dgm:styleLbl>
  <dgm:styleLbl name="trBgShp">
    <dgm:fillClrLst meth="repeat">
      <a:schemeClr val="accent3">
        <a:tint val="50000"/>
        <a:alpha val="40000"/>
      </a:schemeClr>
    </dgm:fillClrLst>
    <dgm:linClrLst meth="repeat">
      <a:schemeClr val="accent3"/>
    </dgm:linClrLst>
    <dgm:effectClrLst/>
    <dgm:txLinClrLst/>
    <dgm:txFillClrLst meth="repeat">
      <a:schemeClr val="lt1"/>
    </dgm:txFillClrLst>
    <dgm:txEffectClrLst/>
  </dgm:styleLbl>
  <dgm:styleLbl name="fgShp">
    <dgm:fillClrLst meth="repeat">
      <a:schemeClr val="accent3">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1.xml><?xml version="1.0" encoding="utf-8"?>
<dgm:dataModel xmlns:dgm="http://schemas.openxmlformats.org/drawingml/2006/diagram" xmlns:a="http://schemas.openxmlformats.org/drawingml/2006/main">
  <dgm:ptLst>
    <dgm:pt modelId="{3137DF2B-DECF-44A7-8971-07475E2BCFC3}" type="doc">
      <dgm:prSet loTypeId="urn:microsoft.com/office/officeart/2018/2/layout/IconLabelList#2" loCatId="other" qsTypeId="urn:microsoft.com/office/officeart/2005/8/quickstyle/simple1" qsCatId="simple" csTypeId="urn:microsoft.com/office/officeart/2005/8/colors/accent3_1" csCatId="accent3" phldr="1"/>
      <dgm:spPr/>
    </dgm:pt>
    <dgm:pt modelId="{C8710C11-6766-4B48-9562-4B0C7B3F28D6}">
      <dgm:prSet phldrT="[Text]" custT="1"/>
      <dgm:spPr/>
      <dgm:t>
        <a:bodyPr/>
        <a:lstStyle/>
        <a:p>
          <a:pPr>
            <a:lnSpc>
              <a:spcPct val="100000"/>
            </a:lnSpc>
          </a:pPr>
          <a:r>
            <a:rPr lang="en-US" altLang="en-US" sz="1400" b="1" dirty="0">
              <a:solidFill>
                <a:schemeClr val="tx1"/>
              </a:solidFill>
              <a:hlinkClick xmlns:r="http://schemas.openxmlformats.org/officeDocument/2006/relationships" r:id="rId1">
                <a:extLst>
                  <a:ext uri="{A12FA001-AC4F-418D-AE19-62706E023703}">
                    <ahyp:hlinkClr xmlns:ahyp="http://schemas.microsoft.com/office/drawing/2018/hyperlinkcolor" val="tx"/>
                  </a:ext>
                </a:extLst>
              </a:hlinkClick>
            </a:rPr>
            <a:t>Anna May Wong</a:t>
          </a:r>
          <a:r>
            <a:rPr lang="en-US" altLang="en-US" sz="1400" b="1" dirty="0">
              <a:solidFill>
                <a:schemeClr val="tx1"/>
              </a:solidFill>
            </a:rPr>
            <a:t> </a:t>
          </a:r>
          <a:r>
            <a:rPr lang="en-US" altLang="en-US" sz="1400" dirty="0">
              <a:solidFill>
                <a:schemeClr val="tx1"/>
              </a:solidFill>
            </a:rPr>
            <a:t>was the first Chinese American Hollywood movie star, as well as the first Chinese American actress to gain international recognition. She appeared in over sixty movies throughout her career.</a:t>
          </a:r>
          <a:endParaRPr lang="en-US" sz="1400" dirty="0">
            <a:solidFill>
              <a:schemeClr val="tx1"/>
            </a:solidFill>
          </a:endParaRPr>
        </a:p>
      </dgm:t>
    </dgm:pt>
    <dgm:pt modelId="{6F9BADAF-DEBF-4CC2-B392-F7E0CD538B78}" type="parTrans" cxnId="{E28F4DE8-1F7F-4CC4-B4F7-5167A5B9E0BA}">
      <dgm:prSet/>
      <dgm:spPr/>
      <dgm:t>
        <a:bodyPr/>
        <a:lstStyle/>
        <a:p>
          <a:endParaRPr lang="en-US" sz="1400">
            <a:solidFill>
              <a:schemeClr val="tx1"/>
            </a:solidFill>
          </a:endParaRPr>
        </a:p>
      </dgm:t>
    </dgm:pt>
    <dgm:pt modelId="{CEEC8625-83FA-4202-826E-84C1185A8E32}" type="sibTrans" cxnId="{E28F4DE8-1F7F-4CC4-B4F7-5167A5B9E0BA}">
      <dgm:prSet/>
      <dgm:spPr/>
      <dgm:t>
        <a:bodyPr/>
        <a:lstStyle/>
        <a:p>
          <a:endParaRPr lang="en-US" sz="1400">
            <a:solidFill>
              <a:schemeClr val="tx1"/>
            </a:solidFill>
          </a:endParaRPr>
        </a:p>
      </dgm:t>
    </dgm:pt>
    <dgm:pt modelId="{8EE3C8DC-7BA8-479C-A581-E9DA099939F2}">
      <dgm:prSet phldrT="[Text]" custT="1"/>
      <dgm:spPr/>
      <dgm:t>
        <a:bodyPr/>
        <a:lstStyle/>
        <a:p>
          <a:pPr>
            <a:lnSpc>
              <a:spcPct val="100000"/>
            </a:lnSpc>
          </a:pPr>
          <a:r>
            <a:rPr lang="en-US" altLang="en-US" sz="1400" b="1" dirty="0">
              <a:solidFill>
                <a:schemeClr val="tx1"/>
              </a:solidFill>
              <a:hlinkClick xmlns:r="http://schemas.openxmlformats.org/officeDocument/2006/relationships" r:id="rId2">
                <a:extLst>
                  <a:ext uri="{A12FA001-AC4F-418D-AE19-62706E023703}">
                    <ahyp:hlinkClr xmlns:ahyp="http://schemas.microsoft.com/office/drawing/2018/hyperlinkcolor" val="tx"/>
                  </a:ext>
                </a:extLst>
              </a:hlinkClick>
            </a:rPr>
            <a:t>Sessue Hayakawa</a:t>
          </a:r>
          <a:r>
            <a:rPr lang="en-US" altLang="en-US" sz="1400" b="1" dirty="0">
              <a:solidFill>
                <a:schemeClr val="tx1"/>
              </a:solidFill>
            </a:rPr>
            <a:t> </a:t>
          </a:r>
          <a:r>
            <a:rPr lang="en-US" altLang="en-US" sz="1400" dirty="0">
              <a:solidFill>
                <a:schemeClr val="tx1"/>
              </a:solidFill>
            </a:rPr>
            <a:t>was a Japanese actor and one of the biggest stars in Hollywood during the silent film era. His fame matched that of Charlie Chaplin.</a:t>
          </a:r>
          <a:endParaRPr lang="en-US" sz="1400" dirty="0">
            <a:solidFill>
              <a:schemeClr val="tx1"/>
            </a:solidFill>
          </a:endParaRPr>
        </a:p>
      </dgm:t>
    </dgm:pt>
    <dgm:pt modelId="{60ABFDD0-D409-4824-8102-DEA984738144}" type="parTrans" cxnId="{6E8797D1-3A1C-4879-9FDC-A7D2EC6197EA}">
      <dgm:prSet/>
      <dgm:spPr/>
      <dgm:t>
        <a:bodyPr/>
        <a:lstStyle/>
        <a:p>
          <a:endParaRPr lang="en-US" sz="1400">
            <a:solidFill>
              <a:schemeClr val="tx1"/>
            </a:solidFill>
          </a:endParaRPr>
        </a:p>
      </dgm:t>
    </dgm:pt>
    <dgm:pt modelId="{DAC4EAD7-53AC-40F0-BA2F-8B2633CEAE11}" type="sibTrans" cxnId="{6E8797D1-3A1C-4879-9FDC-A7D2EC6197EA}">
      <dgm:prSet/>
      <dgm:spPr/>
      <dgm:t>
        <a:bodyPr/>
        <a:lstStyle/>
        <a:p>
          <a:endParaRPr lang="en-US" sz="1400">
            <a:solidFill>
              <a:schemeClr val="tx1"/>
            </a:solidFill>
          </a:endParaRPr>
        </a:p>
      </dgm:t>
    </dgm:pt>
    <dgm:pt modelId="{8865AC6C-44E0-4174-AB02-044A78D94DE3}">
      <dgm:prSet phldrT="[Text]" custT="1"/>
      <dgm:spPr/>
      <dgm:t>
        <a:bodyPr/>
        <a:lstStyle/>
        <a:p>
          <a:pPr>
            <a:lnSpc>
              <a:spcPct val="100000"/>
            </a:lnSpc>
          </a:pPr>
          <a:r>
            <a:rPr lang="en-US" altLang="en-US" sz="1400" b="1" dirty="0">
              <a:solidFill>
                <a:schemeClr val="tx1"/>
              </a:solidFill>
              <a:hlinkClick xmlns:r="http://schemas.openxmlformats.org/officeDocument/2006/relationships" r:id="rId3">
                <a:extLst>
                  <a:ext uri="{A12FA001-AC4F-418D-AE19-62706E023703}">
                    <ahyp:hlinkClr xmlns:ahyp="http://schemas.microsoft.com/office/drawing/2018/hyperlinkcolor" val="tx"/>
                  </a:ext>
                </a:extLst>
              </a:hlinkClick>
            </a:rPr>
            <a:t>Duke Kahanamoku</a:t>
          </a:r>
          <a:r>
            <a:rPr lang="en-US" altLang="en-US" sz="1400" b="1" dirty="0">
              <a:solidFill>
                <a:schemeClr val="tx1"/>
              </a:solidFill>
            </a:rPr>
            <a:t> </a:t>
          </a:r>
          <a:r>
            <a:rPr lang="en-US" altLang="en-US" sz="1400" dirty="0">
              <a:solidFill>
                <a:schemeClr val="tx1"/>
              </a:solidFill>
            </a:rPr>
            <a:t>was a Hawaiian competitive swimmer. He won five Olympic metals for swimming. He also popularized the Hawaiian sport of surfing in the US.</a:t>
          </a:r>
          <a:endParaRPr lang="en-US" sz="1400" dirty="0">
            <a:solidFill>
              <a:schemeClr val="tx1"/>
            </a:solidFill>
          </a:endParaRPr>
        </a:p>
      </dgm:t>
    </dgm:pt>
    <dgm:pt modelId="{3FF598BD-2671-4ECB-AD79-D0E600EEC84F}" type="parTrans" cxnId="{E5875C5E-8817-4707-AA33-E7DDCAC19481}">
      <dgm:prSet/>
      <dgm:spPr/>
      <dgm:t>
        <a:bodyPr/>
        <a:lstStyle/>
        <a:p>
          <a:endParaRPr lang="en-US" sz="1400">
            <a:solidFill>
              <a:schemeClr val="tx1"/>
            </a:solidFill>
          </a:endParaRPr>
        </a:p>
      </dgm:t>
    </dgm:pt>
    <dgm:pt modelId="{258DC239-2C60-44C0-830B-87DE5EB56A01}" type="sibTrans" cxnId="{E5875C5E-8817-4707-AA33-E7DDCAC19481}">
      <dgm:prSet/>
      <dgm:spPr/>
      <dgm:t>
        <a:bodyPr/>
        <a:lstStyle/>
        <a:p>
          <a:endParaRPr lang="en-US" sz="1400">
            <a:solidFill>
              <a:schemeClr val="tx1"/>
            </a:solidFill>
          </a:endParaRPr>
        </a:p>
      </dgm:t>
    </dgm:pt>
    <dgm:pt modelId="{F365F799-91C6-467E-8005-77142388ADA7}" type="pres">
      <dgm:prSet presAssocID="{3137DF2B-DECF-44A7-8971-07475E2BCFC3}" presName="root" presStyleCnt="0">
        <dgm:presLayoutVars>
          <dgm:dir/>
          <dgm:resizeHandles val="exact"/>
        </dgm:presLayoutVars>
      </dgm:prSet>
      <dgm:spPr/>
    </dgm:pt>
    <dgm:pt modelId="{CA712F04-4B2E-4073-826D-66E0748C08F8}" type="pres">
      <dgm:prSet presAssocID="{C8710C11-6766-4B48-9562-4B0C7B3F28D6}" presName="compNode" presStyleCnt="0"/>
      <dgm:spPr/>
    </dgm:pt>
    <dgm:pt modelId="{9A755B31-6174-4948-8B32-7FECC02D6991}" type="pres">
      <dgm:prSet presAssocID="{C8710C11-6766-4B48-9562-4B0C7B3F28D6}" presName="iconRect" presStyleLbl="node1" presStyleIdx="0" presStyleCnt="3" custScaleX="205942" custScaleY="205942" custLinFactNeighborX="-37962" custLinFactNeighborY="-23182"/>
      <dgm:spPr>
        <a:solidFill>
          <a:schemeClr val="accent3">
            <a:lumMod val="75000"/>
          </a:schemeClr>
        </a:solidFill>
      </dgm:spPr>
    </dgm:pt>
    <dgm:pt modelId="{6AE71D8A-2F35-4756-A4AD-A549FB035E3F}" type="pres">
      <dgm:prSet presAssocID="{C8710C11-6766-4B48-9562-4B0C7B3F28D6}" presName="spaceRect" presStyleCnt="0"/>
      <dgm:spPr/>
    </dgm:pt>
    <dgm:pt modelId="{5CD563F8-B6A7-4F66-B65C-7F1D3844F472}" type="pres">
      <dgm:prSet presAssocID="{C8710C11-6766-4B48-9562-4B0C7B3F28D6}" presName="textRect" presStyleLbl="revTx" presStyleIdx="0" presStyleCnt="3" custScaleX="190949" custLinFactNeighborX="-16494" custLinFactNeighborY="-2363">
        <dgm:presLayoutVars>
          <dgm:chMax val="1"/>
          <dgm:chPref val="1"/>
        </dgm:presLayoutVars>
      </dgm:prSet>
      <dgm:spPr/>
    </dgm:pt>
    <dgm:pt modelId="{114DEDBD-1AAB-4DDF-B848-DA92D960826E}" type="pres">
      <dgm:prSet presAssocID="{CEEC8625-83FA-4202-826E-84C1185A8E32}" presName="sibTrans" presStyleCnt="0"/>
      <dgm:spPr/>
    </dgm:pt>
    <dgm:pt modelId="{14161BF4-3B2E-4990-9AA5-1E7113657AFE}" type="pres">
      <dgm:prSet presAssocID="{8EE3C8DC-7BA8-479C-A581-E9DA099939F2}" presName="compNode" presStyleCnt="0"/>
      <dgm:spPr/>
    </dgm:pt>
    <dgm:pt modelId="{FCA6A723-3A73-458A-AE3C-15B86CF5C55D}" type="pres">
      <dgm:prSet presAssocID="{8EE3C8DC-7BA8-479C-A581-E9DA099939F2}" presName="iconRect" presStyleLbl="node1" presStyleIdx="1" presStyleCnt="3" custScaleX="205942" custScaleY="205942" custLinFactNeighborX="3357" custLinFactNeighborY="-23182"/>
      <dgm:spPr>
        <a:solidFill>
          <a:schemeClr val="accent3">
            <a:lumMod val="75000"/>
          </a:schemeClr>
        </a:solidFill>
      </dgm:spPr>
    </dgm:pt>
    <dgm:pt modelId="{E9430B85-543F-4592-A6DD-AEEA4B48C6A1}" type="pres">
      <dgm:prSet presAssocID="{8EE3C8DC-7BA8-479C-A581-E9DA099939F2}" presName="spaceRect" presStyleCnt="0"/>
      <dgm:spPr/>
    </dgm:pt>
    <dgm:pt modelId="{2D06D90C-4774-439F-8532-60F8B9D1D8A7}" type="pres">
      <dgm:prSet presAssocID="{8EE3C8DC-7BA8-479C-A581-E9DA099939F2}" presName="textRect" presStyleLbl="revTx" presStyleIdx="1" presStyleCnt="3" custScaleX="193970" custLinFactNeighborX="1510">
        <dgm:presLayoutVars>
          <dgm:chMax val="1"/>
          <dgm:chPref val="1"/>
        </dgm:presLayoutVars>
      </dgm:prSet>
      <dgm:spPr/>
    </dgm:pt>
    <dgm:pt modelId="{6AB9F53E-D91E-4E48-8AD8-05932101491C}" type="pres">
      <dgm:prSet presAssocID="{DAC4EAD7-53AC-40F0-BA2F-8B2633CEAE11}" presName="sibTrans" presStyleCnt="0"/>
      <dgm:spPr/>
    </dgm:pt>
    <dgm:pt modelId="{ED8AE489-0CC0-4251-92FB-1AC032073F86}" type="pres">
      <dgm:prSet presAssocID="{8865AC6C-44E0-4174-AB02-044A78D94DE3}" presName="compNode" presStyleCnt="0"/>
      <dgm:spPr/>
    </dgm:pt>
    <dgm:pt modelId="{5326D40B-04B6-4401-91A7-8A4487EDC6FC}" type="pres">
      <dgm:prSet presAssocID="{8865AC6C-44E0-4174-AB02-044A78D94DE3}" presName="iconRect" presStyleLbl="node1" presStyleIdx="2" presStyleCnt="3" custScaleX="205942" custScaleY="205942" custLinFactNeighborX="24976" custLinFactNeighborY="-26251"/>
      <dgm:spPr>
        <a:solidFill>
          <a:schemeClr val="accent3">
            <a:lumMod val="75000"/>
          </a:schemeClr>
        </a:solidFill>
      </dgm:spPr>
    </dgm:pt>
    <dgm:pt modelId="{45C20058-83ED-45AC-83B6-B4CEEE13D9F9}" type="pres">
      <dgm:prSet presAssocID="{8865AC6C-44E0-4174-AB02-044A78D94DE3}" presName="spaceRect" presStyleCnt="0"/>
      <dgm:spPr/>
    </dgm:pt>
    <dgm:pt modelId="{1DCFB9CF-BB76-4BDC-932B-A329BC03E697}" type="pres">
      <dgm:prSet presAssocID="{8865AC6C-44E0-4174-AB02-044A78D94DE3}" presName="textRect" presStyleLbl="revTx" presStyleIdx="2" presStyleCnt="3" custScaleX="193970" custLinFactNeighborX="24368" custLinFactNeighborY="-1644">
        <dgm:presLayoutVars>
          <dgm:chMax val="1"/>
          <dgm:chPref val="1"/>
        </dgm:presLayoutVars>
      </dgm:prSet>
      <dgm:spPr/>
    </dgm:pt>
  </dgm:ptLst>
  <dgm:cxnLst>
    <dgm:cxn modelId="{1A89CB18-8B09-4590-A761-274BEAAD8172}" type="presOf" srcId="{8EE3C8DC-7BA8-479C-A581-E9DA099939F2}" destId="{2D06D90C-4774-439F-8532-60F8B9D1D8A7}" srcOrd="0" destOrd="0" presId="urn:microsoft.com/office/officeart/2018/2/layout/IconLabelList#2"/>
    <dgm:cxn modelId="{E5875C5E-8817-4707-AA33-E7DDCAC19481}" srcId="{3137DF2B-DECF-44A7-8971-07475E2BCFC3}" destId="{8865AC6C-44E0-4174-AB02-044A78D94DE3}" srcOrd="2" destOrd="0" parTransId="{3FF598BD-2671-4ECB-AD79-D0E600EEC84F}" sibTransId="{258DC239-2C60-44C0-830B-87DE5EB56A01}"/>
    <dgm:cxn modelId="{8B07B579-2924-4601-907B-DC2D84F91335}" type="presOf" srcId="{C8710C11-6766-4B48-9562-4B0C7B3F28D6}" destId="{5CD563F8-B6A7-4F66-B65C-7F1D3844F472}" srcOrd="0" destOrd="0" presId="urn:microsoft.com/office/officeart/2018/2/layout/IconLabelList#2"/>
    <dgm:cxn modelId="{65A961CC-3B95-4066-B70A-466BC535A8B1}" type="presOf" srcId="{8865AC6C-44E0-4174-AB02-044A78D94DE3}" destId="{1DCFB9CF-BB76-4BDC-932B-A329BC03E697}" srcOrd="0" destOrd="0" presId="urn:microsoft.com/office/officeart/2018/2/layout/IconLabelList#2"/>
    <dgm:cxn modelId="{6E8797D1-3A1C-4879-9FDC-A7D2EC6197EA}" srcId="{3137DF2B-DECF-44A7-8971-07475E2BCFC3}" destId="{8EE3C8DC-7BA8-479C-A581-E9DA099939F2}" srcOrd="1" destOrd="0" parTransId="{60ABFDD0-D409-4824-8102-DEA984738144}" sibTransId="{DAC4EAD7-53AC-40F0-BA2F-8B2633CEAE11}"/>
    <dgm:cxn modelId="{E28F4DE8-1F7F-4CC4-B4F7-5167A5B9E0BA}" srcId="{3137DF2B-DECF-44A7-8971-07475E2BCFC3}" destId="{C8710C11-6766-4B48-9562-4B0C7B3F28D6}" srcOrd="0" destOrd="0" parTransId="{6F9BADAF-DEBF-4CC2-B392-F7E0CD538B78}" sibTransId="{CEEC8625-83FA-4202-826E-84C1185A8E32}"/>
    <dgm:cxn modelId="{02F767F8-F42A-4F3B-A329-DEC0D12CD806}" type="presOf" srcId="{3137DF2B-DECF-44A7-8971-07475E2BCFC3}" destId="{F365F799-91C6-467E-8005-77142388ADA7}" srcOrd="0" destOrd="0" presId="urn:microsoft.com/office/officeart/2018/2/layout/IconLabelList#2"/>
    <dgm:cxn modelId="{80A490A9-8618-4D89-B253-C4B2425A15D0}" type="presParOf" srcId="{F365F799-91C6-467E-8005-77142388ADA7}" destId="{CA712F04-4B2E-4073-826D-66E0748C08F8}" srcOrd="0" destOrd="0" presId="urn:microsoft.com/office/officeart/2018/2/layout/IconLabelList#2"/>
    <dgm:cxn modelId="{484F421F-4E99-48D3-AE36-608B91CC5346}" type="presParOf" srcId="{CA712F04-4B2E-4073-826D-66E0748C08F8}" destId="{9A755B31-6174-4948-8B32-7FECC02D6991}" srcOrd="0" destOrd="0" presId="urn:microsoft.com/office/officeart/2018/2/layout/IconLabelList#2"/>
    <dgm:cxn modelId="{0EED1B20-3FF9-4C70-ADD9-4DE2CCE6D9DD}" type="presParOf" srcId="{CA712F04-4B2E-4073-826D-66E0748C08F8}" destId="{6AE71D8A-2F35-4756-A4AD-A549FB035E3F}" srcOrd="1" destOrd="0" presId="urn:microsoft.com/office/officeart/2018/2/layout/IconLabelList#2"/>
    <dgm:cxn modelId="{56B7F5F9-3AD0-4879-BD8D-FB3362B818E9}" type="presParOf" srcId="{CA712F04-4B2E-4073-826D-66E0748C08F8}" destId="{5CD563F8-B6A7-4F66-B65C-7F1D3844F472}" srcOrd="2" destOrd="0" presId="urn:microsoft.com/office/officeart/2018/2/layout/IconLabelList#2"/>
    <dgm:cxn modelId="{B8FA11BD-8E20-4882-9D4D-DF2BBE04B958}" type="presParOf" srcId="{F365F799-91C6-467E-8005-77142388ADA7}" destId="{114DEDBD-1AAB-4DDF-B848-DA92D960826E}" srcOrd="1" destOrd="0" presId="urn:microsoft.com/office/officeart/2018/2/layout/IconLabelList#2"/>
    <dgm:cxn modelId="{A377F2C4-8774-4B04-BECB-EB51AC2353E5}" type="presParOf" srcId="{F365F799-91C6-467E-8005-77142388ADA7}" destId="{14161BF4-3B2E-4990-9AA5-1E7113657AFE}" srcOrd="2" destOrd="0" presId="urn:microsoft.com/office/officeart/2018/2/layout/IconLabelList#2"/>
    <dgm:cxn modelId="{DC4C4434-0D6A-4AED-9A2E-CC7C5B063571}" type="presParOf" srcId="{14161BF4-3B2E-4990-9AA5-1E7113657AFE}" destId="{FCA6A723-3A73-458A-AE3C-15B86CF5C55D}" srcOrd="0" destOrd="0" presId="urn:microsoft.com/office/officeart/2018/2/layout/IconLabelList#2"/>
    <dgm:cxn modelId="{89B5121F-9599-4794-9AA1-DD6EF55DE189}" type="presParOf" srcId="{14161BF4-3B2E-4990-9AA5-1E7113657AFE}" destId="{E9430B85-543F-4592-A6DD-AEEA4B48C6A1}" srcOrd="1" destOrd="0" presId="urn:microsoft.com/office/officeart/2018/2/layout/IconLabelList#2"/>
    <dgm:cxn modelId="{AB2BC4E4-5B33-4C26-8C3F-E77225D58E3E}" type="presParOf" srcId="{14161BF4-3B2E-4990-9AA5-1E7113657AFE}" destId="{2D06D90C-4774-439F-8532-60F8B9D1D8A7}" srcOrd="2" destOrd="0" presId="urn:microsoft.com/office/officeart/2018/2/layout/IconLabelList#2"/>
    <dgm:cxn modelId="{23BAA7AF-17F0-4F65-9E90-273EF7D3B929}" type="presParOf" srcId="{F365F799-91C6-467E-8005-77142388ADA7}" destId="{6AB9F53E-D91E-4E48-8AD8-05932101491C}" srcOrd="3" destOrd="0" presId="urn:microsoft.com/office/officeart/2018/2/layout/IconLabelList#2"/>
    <dgm:cxn modelId="{5CAA210B-19EB-4E1B-A954-8ECCD13D15D2}" type="presParOf" srcId="{F365F799-91C6-467E-8005-77142388ADA7}" destId="{ED8AE489-0CC0-4251-92FB-1AC032073F86}" srcOrd="4" destOrd="0" presId="urn:microsoft.com/office/officeart/2018/2/layout/IconLabelList#2"/>
    <dgm:cxn modelId="{D02AAB89-D273-4A42-BD22-FC8E4FBD89B6}" type="presParOf" srcId="{ED8AE489-0CC0-4251-92FB-1AC032073F86}" destId="{5326D40B-04B6-4401-91A7-8A4487EDC6FC}" srcOrd="0" destOrd="0" presId="urn:microsoft.com/office/officeart/2018/2/layout/IconLabelList#2"/>
    <dgm:cxn modelId="{D277A401-05A8-428C-89F2-F5C3F0254AF4}" type="presParOf" srcId="{ED8AE489-0CC0-4251-92FB-1AC032073F86}" destId="{45C20058-83ED-45AC-83B6-B4CEEE13D9F9}" srcOrd="1" destOrd="0" presId="urn:microsoft.com/office/officeart/2018/2/layout/IconLabelList#2"/>
    <dgm:cxn modelId="{321AE61B-556D-4E47-8A54-9BC14D9E1263}" type="presParOf" srcId="{ED8AE489-0CC0-4251-92FB-1AC032073F86}" destId="{1DCFB9CF-BB76-4BDC-932B-A329BC03E697}" srcOrd="2" destOrd="0" presId="urn:microsoft.com/office/officeart/2018/2/layout/IconLabelList#2"/>
  </dgm:cxnLst>
  <dgm:bg/>
  <dgm:whole/>
  <dgm:extLst>
    <a:ext uri="http://schemas.microsoft.com/office/drawing/2008/diagram">
      <dsp:dataModelExt xmlns:dsp="http://schemas.microsoft.com/office/drawing/2008/diagram" relId="rId8"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9A755B31-6174-4948-8B32-7FECC02D6991}">
      <dsp:nvSpPr>
        <dsp:cNvPr id="0" name=""/>
        <dsp:cNvSpPr/>
      </dsp:nvSpPr>
      <dsp:spPr>
        <a:xfrm>
          <a:off x="733890" y="144159"/>
          <a:ext cx="1550839" cy="1550839"/>
        </a:xfrm>
        <a:prstGeom prst="rect">
          <a:avLst/>
        </a:prstGeom>
        <a:solidFill>
          <a:schemeClr val="accent3">
            <a:lumMod val="75000"/>
          </a:schemeClr>
        </a:solidFill>
        <a:ln w="12700" cap="flat" cmpd="sng" algn="ctr">
          <a:solidFill>
            <a:schemeClr val="accent3">
              <a:shade val="8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CD563F8-B6A7-4F66-B65C-7F1D3844F472}">
      <dsp:nvSpPr>
        <dsp:cNvPr id="0" name=""/>
        <dsp:cNvSpPr/>
      </dsp:nvSpPr>
      <dsp:spPr>
        <a:xfrm>
          <a:off x="0" y="1789468"/>
          <a:ext cx="3195412" cy="1215870"/>
        </a:xfrm>
        <a:prstGeom prst="rect">
          <a:avLst/>
        </a:prstGeom>
        <a:noFill/>
        <a:ln>
          <a:noFill/>
        </a:ln>
        <a:effectLst/>
      </dsp:spPr>
      <dsp:style>
        <a:lnRef idx="0">
          <a:scrgbClr r="0" g="0" b="0"/>
        </a:lnRef>
        <a:fillRef idx="0">
          <a:scrgbClr r="0" g="0" b="0"/>
        </a:fillRef>
        <a:effectRef idx="0">
          <a:scrgbClr r="0" g="0" b="0"/>
        </a:effectRef>
        <a:fontRef idx="minor"/>
      </dsp:style>
      <dsp:txBody>
        <a:bodyPr spcFirstLastPara="0" vert="horz" wrap="square" lIns="0" tIns="0" rIns="0" bIns="0" numCol="1" spcCol="1270" anchor="t" anchorCtr="0">
          <a:noAutofit/>
        </a:bodyPr>
        <a:lstStyle/>
        <a:p>
          <a:pPr marL="0" lvl="0" indent="0" algn="ctr" defTabSz="622300">
            <a:lnSpc>
              <a:spcPct val="100000"/>
            </a:lnSpc>
            <a:spcBef>
              <a:spcPct val="0"/>
            </a:spcBef>
            <a:spcAft>
              <a:spcPct val="35000"/>
            </a:spcAft>
            <a:buNone/>
          </a:pPr>
          <a:r>
            <a:rPr lang="en-US" altLang="en-US" sz="1400" b="1" kern="1200" dirty="0">
              <a:solidFill>
                <a:schemeClr val="tx1"/>
              </a:solidFill>
              <a:hlinkClick xmlns:r="http://schemas.openxmlformats.org/officeDocument/2006/relationships" r:id="rId1">
                <a:extLst>
                  <a:ext uri="{A12FA001-AC4F-418D-AE19-62706E023703}">
                    <ahyp:hlinkClr xmlns:ahyp="http://schemas.microsoft.com/office/drawing/2018/hyperlinkcolor" val="tx"/>
                  </a:ext>
                </a:extLst>
              </a:hlinkClick>
            </a:rPr>
            <a:t>Anna May Wong</a:t>
          </a:r>
          <a:r>
            <a:rPr lang="en-US" altLang="en-US" sz="1400" b="1" kern="1200" dirty="0">
              <a:solidFill>
                <a:schemeClr val="tx1"/>
              </a:solidFill>
            </a:rPr>
            <a:t> </a:t>
          </a:r>
          <a:r>
            <a:rPr lang="en-US" altLang="en-US" sz="1400" kern="1200" dirty="0">
              <a:solidFill>
                <a:schemeClr val="tx1"/>
              </a:solidFill>
            </a:rPr>
            <a:t>was the first Chinese American Hollywood movie star, as well as the first Chinese American actress to gain international recognition. She appeared in over sixty movies throughout her career.</a:t>
          </a:r>
          <a:endParaRPr lang="en-US" sz="1400" kern="1200" dirty="0">
            <a:solidFill>
              <a:schemeClr val="tx1"/>
            </a:solidFill>
          </a:endParaRPr>
        </a:p>
      </dsp:txBody>
      <dsp:txXfrm>
        <a:off x="0" y="1789468"/>
        <a:ext cx="3195412" cy="1215870"/>
      </dsp:txXfrm>
    </dsp:sp>
    <dsp:sp modelId="{FCA6A723-3A73-458A-AE3C-15B86CF5C55D}">
      <dsp:nvSpPr>
        <dsp:cNvPr id="0" name=""/>
        <dsp:cNvSpPr/>
      </dsp:nvSpPr>
      <dsp:spPr>
        <a:xfrm>
          <a:off x="4558582" y="144159"/>
          <a:ext cx="1550839" cy="1550839"/>
        </a:xfrm>
        <a:prstGeom prst="rect">
          <a:avLst/>
        </a:prstGeom>
        <a:solidFill>
          <a:schemeClr val="accent3">
            <a:lumMod val="75000"/>
          </a:schemeClr>
        </a:solidFill>
        <a:ln w="12700" cap="flat" cmpd="sng" algn="ctr">
          <a:solidFill>
            <a:schemeClr val="accent3">
              <a:shade val="8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2D06D90C-4774-439F-8532-60F8B9D1D8A7}">
      <dsp:nvSpPr>
        <dsp:cNvPr id="0" name=""/>
        <dsp:cNvSpPr/>
      </dsp:nvSpPr>
      <dsp:spPr>
        <a:xfrm>
          <a:off x="3711008" y="1818199"/>
          <a:ext cx="3245966" cy="1215870"/>
        </a:xfrm>
        <a:prstGeom prst="rect">
          <a:avLst/>
        </a:prstGeom>
        <a:noFill/>
        <a:ln>
          <a:noFill/>
        </a:ln>
        <a:effectLst/>
      </dsp:spPr>
      <dsp:style>
        <a:lnRef idx="0">
          <a:scrgbClr r="0" g="0" b="0"/>
        </a:lnRef>
        <a:fillRef idx="0">
          <a:scrgbClr r="0" g="0" b="0"/>
        </a:fillRef>
        <a:effectRef idx="0">
          <a:scrgbClr r="0" g="0" b="0"/>
        </a:effectRef>
        <a:fontRef idx="minor"/>
      </dsp:style>
      <dsp:txBody>
        <a:bodyPr spcFirstLastPara="0" vert="horz" wrap="square" lIns="0" tIns="0" rIns="0" bIns="0" numCol="1" spcCol="1270" anchor="t" anchorCtr="0">
          <a:noAutofit/>
        </a:bodyPr>
        <a:lstStyle/>
        <a:p>
          <a:pPr marL="0" lvl="0" indent="0" algn="ctr" defTabSz="622300">
            <a:lnSpc>
              <a:spcPct val="100000"/>
            </a:lnSpc>
            <a:spcBef>
              <a:spcPct val="0"/>
            </a:spcBef>
            <a:spcAft>
              <a:spcPct val="35000"/>
            </a:spcAft>
            <a:buNone/>
          </a:pPr>
          <a:r>
            <a:rPr lang="en-US" altLang="en-US" sz="1400" b="1" kern="1200" dirty="0">
              <a:solidFill>
                <a:schemeClr val="tx1"/>
              </a:solidFill>
              <a:hlinkClick xmlns:r="http://schemas.openxmlformats.org/officeDocument/2006/relationships" r:id="rId2">
                <a:extLst>
                  <a:ext uri="{A12FA001-AC4F-418D-AE19-62706E023703}">
                    <ahyp:hlinkClr xmlns:ahyp="http://schemas.microsoft.com/office/drawing/2018/hyperlinkcolor" val="tx"/>
                  </a:ext>
                </a:extLst>
              </a:hlinkClick>
            </a:rPr>
            <a:t>Sessue Hayakawa</a:t>
          </a:r>
          <a:r>
            <a:rPr lang="en-US" altLang="en-US" sz="1400" b="1" kern="1200" dirty="0">
              <a:solidFill>
                <a:schemeClr val="tx1"/>
              </a:solidFill>
            </a:rPr>
            <a:t> </a:t>
          </a:r>
          <a:r>
            <a:rPr lang="en-US" altLang="en-US" sz="1400" kern="1200" dirty="0">
              <a:solidFill>
                <a:schemeClr val="tx1"/>
              </a:solidFill>
            </a:rPr>
            <a:t>was a Japanese actor and one of the biggest stars in Hollywood during the silent film era. His fame matched that of Charlie Chaplin.</a:t>
          </a:r>
          <a:endParaRPr lang="en-US" sz="1400" kern="1200" dirty="0">
            <a:solidFill>
              <a:schemeClr val="tx1"/>
            </a:solidFill>
          </a:endParaRPr>
        </a:p>
      </dsp:txBody>
      <dsp:txXfrm>
        <a:off x="3711008" y="1818199"/>
        <a:ext cx="3245966" cy="1215870"/>
      </dsp:txXfrm>
    </dsp:sp>
    <dsp:sp modelId="{5326D40B-04B6-4401-91A7-8A4487EDC6FC}">
      <dsp:nvSpPr>
        <dsp:cNvPr id="0" name=""/>
        <dsp:cNvSpPr/>
      </dsp:nvSpPr>
      <dsp:spPr>
        <a:xfrm>
          <a:off x="8260202" y="121048"/>
          <a:ext cx="1550839" cy="1550839"/>
        </a:xfrm>
        <a:prstGeom prst="rect">
          <a:avLst/>
        </a:prstGeom>
        <a:solidFill>
          <a:schemeClr val="accent3">
            <a:lumMod val="75000"/>
          </a:schemeClr>
        </a:solidFill>
        <a:ln w="12700" cap="flat" cmpd="sng" algn="ctr">
          <a:solidFill>
            <a:schemeClr val="accent3">
              <a:shade val="8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DCFB9CF-BB76-4BDC-932B-A329BC03E697}">
      <dsp:nvSpPr>
        <dsp:cNvPr id="0" name=""/>
        <dsp:cNvSpPr/>
      </dsp:nvSpPr>
      <dsp:spPr>
        <a:xfrm>
          <a:off x="7422033" y="1798210"/>
          <a:ext cx="3245966" cy="1215870"/>
        </a:xfrm>
        <a:prstGeom prst="rect">
          <a:avLst/>
        </a:prstGeom>
        <a:noFill/>
        <a:ln>
          <a:noFill/>
        </a:ln>
        <a:effectLst/>
      </dsp:spPr>
      <dsp:style>
        <a:lnRef idx="0">
          <a:scrgbClr r="0" g="0" b="0"/>
        </a:lnRef>
        <a:fillRef idx="0">
          <a:scrgbClr r="0" g="0" b="0"/>
        </a:fillRef>
        <a:effectRef idx="0">
          <a:scrgbClr r="0" g="0" b="0"/>
        </a:effectRef>
        <a:fontRef idx="minor"/>
      </dsp:style>
      <dsp:txBody>
        <a:bodyPr spcFirstLastPara="0" vert="horz" wrap="square" lIns="0" tIns="0" rIns="0" bIns="0" numCol="1" spcCol="1270" anchor="t" anchorCtr="0">
          <a:noAutofit/>
        </a:bodyPr>
        <a:lstStyle/>
        <a:p>
          <a:pPr marL="0" lvl="0" indent="0" algn="ctr" defTabSz="622300">
            <a:lnSpc>
              <a:spcPct val="100000"/>
            </a:lnSpc>
            <a:spcBef>
              <a:spcPct val="0"/>
            </a:spcBef>
            <a:spcAft>
              <a:spcPct val="35000"/>
            </a:spcAft>
            <a:buNone/>
          </a:pPr>
          <a:r>
            <a:rPr lang="en-US" altLang="en-US" sz="1400" b="1" kern="1200" dirty="0">
              <a:solidFill>
                <a:schemeClr val="tx1"/>
              </a:solidFill>
              <a:hlinkClick xmlns:r="http://schemas.openxmlformats.org/officeDocument/2006/relationships" r:id="rId3">
                <a:extLst>
                  <a:ext uri="{A12FA001-AC4F-418D-AE19-62706E023703}">
                    <ahyp:hlinkClr xmlns:ahyp="http://schemas.microsoft.com/office/drawing/2018/hyperlinkcolor" val="tx"/>
                  </a:ext>
                </a:extLst>
              </a:hlinkClick>
            </a:rPr>
            <a:t>Duke Kahanamoku</a:t>
          </a:r>
          <a:r>
            <a:rPr lang="en-US" altLang="en-US" sz="1400" b="1" kern="1200" dirty="0">
              <a:solidFill>
                <a:schemeClr val="tx1"/>
              </a:solidFill>
            </a:rPr>
            <a:t> </a:t>
          </a:r>
          <a:r>
            <a:rPr lang="en-US" altLang="en-US" sz="1400" kern="1200" dirty="0">
              <a:solidFill>
                <a:schemeClr val="tx1"/>
              </a:solidFill>
            </a:rPr>
            <a:t>was a Hawaiian competitive swimmer. He won five Olympic metals for swimming. He also popularized the Hawaiian sport of surfing in the US.</a:t>
          </a:r>
          <a:endParaRPr lang="en-US" sz="1400" kern="1200" dirty="0">
            <a:solidFill>
              <a:schemeClr val="tx1"/>
            </a:solidFill>
          </a:endParaRPr>
        </a:p>
      </dsp:txBody>
      <dsp:txXfrm>
        <a:off x="7422033" y="1798210"/>
        <a:ext cx="3245966" cy="1215870"/>
      </dsp:txXfrm>
    </dsp:sp>
  </dsp:spTree>
</dsp:drawing>
</file>

<file path=ppt/diagrams/layout11.xml><?xml version="1.0" encoding="utf-8"?>
<dgm:layoutDef xmlns:dgm="http://schemas.openxmlformats.org/drawingml/2006/diagram" xmlns:a="http://schemas.openxmlformats.org/drawingml/2006/main" uniqueId="urn:microsoft.com/office/officeart/2018/2/layout/IconLabelList#2">
  <dgm:title val="Icon Label List"/>
  <dgm:desc val="Use to show non-sequential or grouped chunks of information accompanied by a related visuals. Works best with icons or small pictures with short text captions."/>
  <dgm:catLst>
    <dgm:cat type="icon" pri="500"/>
  </dgm:catLst>
  <dgm:sampData useDef="1">
    <dgm:dataModel>
      <dgm:ptLst/>
      <dgm:bg/>
      <dgm:whole/>
    </dgm:dataModel>
  </dgm:sampData>
  <dgm:styleData useDef="1">
    <dgm:dataModel>
      <dgm:ptLst/>
      <dgm:bg/>
      <dgm:whole/>
    </dgm:dataModel>
  </dgm:styleData>
  <dgm:clrData useDef="1">
    <dgm:dataModel>
      <dgm:ptLst/>
      <dgm:bg/>
      <dgm:whole/>
    </dgm:dataModel>
  </dgm:clrData>
  <dgm:layoutNode name="root">
    <dgm:varLst>
      <dgm:dir/>
      <dgm:resizeHandles val="exact"/>
    </dgm:varLst>
    <dgm:choose name="Name0">
      <dgm:if name="Name1" axis="self" func="var" arg="dir" op="equ" val="norm">
        <dgm:alg type="snake">
          <dgm:param type="grDir" val="tL"/>
          <dgm:param type="flowDir" val="row"/>
          <dgm:param type="contDir" val="sameDir"/>
          <dgm:param type="off" val="ctr"/>
          <dgm:param type="vertAlign" val="mid"/>
          <dgm:param type="horzAlign" val="ctr"/>
        </dgm:alg>
      </dgm:if>
      <dgm:else name="Name2">
        <dgm:alg type="snake">
          <dgm:param type="grDir" val="tR"/>
          <dgm:param type="flowDir" val="row"/>
          <dgm:param type="contDir" val="sameDir"/>
          <dgm:param type="off" val="ctr"/>
          <dgm:param type="vertAlign" val="mid"/>
          <dgm:param type="horzAlign" val="ctr"/>
        </dgm:alg>
      </dgm:else>
    </dgm:choose>
    <dgm:shape xmlns:r="http://schemas.openxmlformats.org/officeDocument/2006/relationships" r:blip="">
      <dgm:adjLst/>
    </dgm:shape>
    <dgm:presOf/>
    <dgm:choose name="Name3">
      <dgm:if name="Name4" axis="ch" ptType="node" func="cnt" op="lte" val="2">
        <dgm:constrLst>
          <dgm:constr type="h" for="ch" forName="compNode" refType="h" fact="0.4"/>
          <dgm:constr type="w" for="ch" forName="compNode" val="120"/>
          <dgm:constr type="w" for="ch" forName="sibTrans" refType="w" refFor="ch" refForName="compNode" fact="0.175"/>
          <dgm:constr type="sp" refType="w" refFor="ch" refForName="compNode" op="equ" fact="0.25"/>
          <dgm:constr type="primFontSz" for="des" ptType="node" op="equ" val="50"/>
          <dgm:constr type="h" for="des" forName="compNode" op="equ"/>
          <dgm:constr type="h" for="des" forName="textRect" op="equ"/>
        </dgm:constrLst>
      </dgm:if>
      <dgm:if name="Name5" axis="ch" ptType="node" func="cnt" op="lte" val="4">
        <dgm:constrLst>
          <dgm:constr type="h" for="ch" forName="compNode" refType="h" fact="0.4"/>
          <dgm:constr type="w" for="ch" forName="compNode" refType="w"/>
          <dgm:constr type="w" for="ch" forName="sibTrans" refType="w" refFor="ch" refForName="compNode" fact="0.175"/>
          <dgm:constr type="sp" refType="w" refFor="ch" refForName="compNode" op="equ" fact="0.25"/>
          <dgm:constr type="primFontSz" for="des" ptType="node" op="equ" val="36"/>
          <dgm:constr type="h" for="des" forName="compNode" op="equ"/>
          <dgm:constr type="h" for="des" forName="textRect" op="equ"/>
        </dgm:constrLst>
      </dgm:if>
      <dgm:else name="Name6">
        <dgm:constrLst>
          <dgm:constr type="h" for="ch" forName="compNode" refType="h" fact="0.4"/>
          <dgm:constr type="w" for="ch" forName="compNode" refType="w"/>
          <dgm:constr type="w" for="ch" forName="sibTrans" refType="w" refFor="ch" refForName="compNode" fact="0.175"/>
          <dgm:constr type="sp" refType="w" refFor="ch" refForName="compNode" op="equ" fact="0.25"/>
          <dgm:constr type="primFontSz" for="des" ptType="node" op="equ" val="24"/>
          <dgm:constr type="h" for="des" forName="compNode" op="equ"/>
          <dgm:constr type="h" for="des" forName="textRect" op="equ"/>
        </dgm:constrLst>
      </dgm:else>
    </dgm:choose>
    <dgm:ruleLst>
      <dgm:rule type="w" for="ch" forName="compNode" val="50" fact="NaN" max="NaN"/>
    </dgm:ruleLst>
    <dgm:forEach name="Name7" axis="ch" ptType="node">
      <dgm:layoutNode name="compNode">
        <dgm:alg type="composite"/>
        <dgm:shape xmlns:r="http://schemas.openxmlformats.org/officeDocument/2006/relationships" r:blip="">
          <dgm:adjLst/>
        </dgm:shape>
        <dgm:presOf axis="self"/>
        <dgm:constrLst>
          <dgm:constr type="w" for="ch" forName="iconRect" refType="w" fact="0.45"/>
          <dgm:constr type="h" for="ch" forName="iconRect" refType="w" refFor="ch" refForName="iconRect"/>
          <dgm:constr type="ctrX" for="ch" forName="iconRect" refType="w" fact="0.5"/>
          <dgm:constr type="t" for="ch" forName="iconRect"/>
          <dgm:constr type="h" for="ch" forName="spaceRect" refType="h" fact="0.15"/>
          <dgm:constr type="w" for="ch" forName="spaceRect" refType="w"/>
          <dgm:constr type="l" for="ch" forName="spaceRect"/>
          <dgm:constr type="t" for="ch" forName="spaceRect" refType="b" refFor="ch" refForName="iconRect"/>
          <dgm:constr type="h" for="ch" forName="textRect" val="20"/>
          <dgm:constr type="w" for="ch" forName="textRect" refType="w"/>
          <dgm:constr type="l" for="ch" forName="textRect"/>
          <dgm:constr type="t" for="ch" forName="textRect" refType="b" refFor="ch" refForName="spaceRect"/>
        </dgm:constrLst>
        <dgm:ruleLst>
          <dgm:rule type="h" val="INF" fact="NaN" max="NaN"/>
        </dgm:ruleLst>
        <dgm:layoutNode name="iconRect">
          <dgm:alg type="sp"/>
          <dgm:shape xmlns:r="http://schemas.openxmlformats.org/officeDocument/2006/relationships" type="rect" r:blip="" blipPhldr="1">
            <dgm:adjLst/>
          </dgm:shape>
          <dgm:presOf/>
          <dgm:constrLst/>
          <dgm:ruleLst/>
        </dgm:layoutNode>
        <dgm:layoutNode name="spaceRect">
          <dgm:alg type="sp"/>
          <dgm:shape xmlns:r="http://schemas.openxmlformats.org/officeDocument/2006/relationships" r:blip="">
            <dgm:adjLst/>
          </dgm:shape>
          <dgm:presOf/>
          <dgm:constrLst/>
          <dgm:ruleLst/>
        </dgm:layoutNode>
        <dgm:layoutNode name="textRect" styleLbl="revTx">
          <dgm:varLst>
            <dgm:chMax val="1"/>
            <dgm:chPref val="1"/>
          </dgm:varLst>
          <dgm:alg type="tx">
            <dgm:param type="txAnchorVert" val="t"/>
          </dgm:alg>
          <dgm:shape xmlns:r="http://schemas.openxmlformats.org/officeDocument/2006/relationships" type="rect" r:blip="">
            <dgm:adjLst/>
          </dgm:shape>
          <dgm:presOf axis="self" ptType="node"/>
          <dgm:constrLst>
            <dgm:constr type="lMarg"/>
            <dgm:constr type="rMarg"/>
            <dgm:constr type="tMarg"/>
            <dgm:constr type="bMarg"/>
          </dgm:constrLst>
          <dgm:ruleLst>
            <dgm:rule type="primFontSz" val="14" fact="NaN" max="NaN"/>
            <dgm:rule type="h" val="INF" fact="NaN" max="NaN"/>
          </dgm:ruleLst>
        </dgm:layoutNode>
      </dgm:layoutNode>
      <dgm:forEach name="Name8" axis="followSib" ptType="sibTrans" cnt="1">
        <dgm:layoutNode name="sibTrans">
          <dgm:alg type="sp"/>
          <dgm:shape xmlns:r="http://schemas.openxmlformats.org/officeDocument/2006/relationships" r:blip="">
            <dgm:adjLst/>
          </dgm:shape>
          <dgm:presOf axis="self"/>
          <dgm:constrLst/>
          <dgm:ruleLst/>
        </dgm:layoutNode>
      </dgm:forEach>
    </dgm:forEach>
  </dgm:layoutNode>
  <dgm:extLst>
    <a:ext uri="{68A01E43-0DF5-4B5B-8FA6-DAF915123BFB}">
      <dgm1612:lstStyle xmlns:dgm1612="http://schemas.microsoft.com/office/drawing/2016/12/diagram">
        <a:lvl1pPr>
          <a:lnSpc>
            <a:spcPct val="100000"/>
          </a:lnSpc>
        </a:lvl1pPr>
      </dgm1612:lstStyle>
    </a:ext>
  </dgm:extLst>
</dgm:layoutDef>
</file>

<file path=ppt/diagrams/quickStyle1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handoutMasters/_rels/handoutMaster11.xml.rels>&#65279;<?xml version="1.0" encoding="utf-8"?><Relationships xmlns="http://schemas.openxmlformats.org/package/2006/relationships"><Relationship Type="http://schemas.openxmlformats.org/officeDocument/2006/relationships/theme" Target="/ppt/theme/theme33.xml" Id="rId1" /></Relationships>
</file>

<file path=ppt/handoutMasters/handoutMaster1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E0CC79A4-0B25-469F-9B41-E1B92476C684}"/>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a:extLst>
              <a:ext uri="{FF2B5EF4-FFF2-40B4-BE49-F238E27FC236}">
                <a16:creationId xmlns:a16="http://schemas.microsoft.com/office/drawing/2014/main" id="{55F87740-790C-4B8E-8BDF-37374E5C19AD}"/>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148EE06D-E2C5-4DF1-B3C1-8E9169AAB10D}" type="datetimeFigureOut">
              <a:rPr lang="en-US" smtClean="0"/>
              <a:t>2/4/2021</a:t>
            </a:fld>
            <a:endParaRPr lang="en-US" dirty="0"/>
          </a:p>
        </p:txBody>
      </p:sp>
      <p:sp>
        <p:nvSpPr>
          <p:cNvPr id="4" name="Footer Placeholder 3">
            <a:extLst>
              <a:ext uri="{FF2B5EF4-FFF2-40B4-BE49-F238E27FC236}">
                <a16:creationId xmlns:a16="http://schemas.microsoft.com/office/drawing/2014/main" id="{75C8AAF8-731F-4C2E-B690-3086B25AFC65}"/>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5" name="Slide Number Placeholder 4">
            <a:extLst>
              <a:ext uri="{FF2B5EF4-FFF2-40B4-BE49-F238E27FC236}">
                <a16:creationId xmlns:a16="http://schemas.microsoft.com/office/drawing/2014/main" id="{B21C11FA-B74B-44E5-9E55-A45B9911BEFF}"/>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9CEE2F40-54C0-4227-BA47-31BF544EF93E}" type="slidenum">
              <a:rPr lang="en-US" smtClean="0"/>
              <a:t>‹#›</a:t>
            </a:fld>
            <a:endParaRPr lang="en-US" dirty="0"/>
          </a:p>
        </p:txBody>
      </p:sp>
    </p:spTree>
    <p:extLst>
      <p:ext uri="{BB962C8B-B14F-4D97-AF65-F5344CB8AC3E}">
        <p14:creationId xmlns:p14="http://schemas.microsoft.com/office/powerpoint/2010/main" val="3790744691"/>
      </p:ext>
    </p:extLst>
  </p:cSld>
  <p:clrMap bg1="lt1" tx1="dk1" bg2="lt2" tx2="dk2" accent1="accent1" accent2="accent2" accent3="accent3" accent4="accent4" accent5="accent5" accent6="accent6" hlink="hlink" folHlink="folHlink"/>
</p:handoutMaster>
</file>

<file path=ppt/notesMasters/_rels/notesMaster11.xml.rels>&#65279;<?xml version="1.0" encoding="utf-8"?><Relationships xmlns="http://schemas.openxmlformats.org/package/2006/relationships"><Relationship Type="http://schemas.openxmlformats.org/officeDocument/2006/relationships/theme" Target="/ppt/theme/theme21.xml" Id="rId1" /></Relationships>
</file>

<file path=ppt/notesMasters/notesMaster11.xml><?xml version="1.0" encoding="utf-8"?>
<p:notesMaster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30722" name="Rectangle 2">
            <a:extLst>
              <a:ext uri="{FF2B5EF4-FFF2-40B4-BE49-F238E27FC236}">
                <a16:creationId xmlns:a16="http://schemas.microsoft.com/office/drawing/2014/main" id="{D9F622F8-1824-4338-8C3C-5529D3BDEF4A}"/>
              </a:ext>
            </a:extLst>
          </p:cNvPr>
          <p:cNvSpPr>
            <a:spLocks noGrp="1" noChangeArrowheads="1"/>
          </p:cNvSpPr>
          <p:nvPr>
            <p:ph type="hdr" sz="quarter"/>
          </p:nvPr>
        </p:nvSpPr>
        <p:spPr bwMode="auto">
          <a:xfrm>
            <a:off x="0" y="0"/>
            <a:ext cx="2971800" cy="457200"/>
          </a:xfrm>
          <a:prstGeom prst="rect">
            <a:avLst/>
          </a:prstGeom>
          <a:noFill/>
          <a:ln w="9525">
            <a:noFill/>
            <a:miter lim="800000"/>
            <a:headEnd/>
            <a:tailEnd/>
          </a:ln>
          <a:effectLst/>
        </p:spPr>
        <p:txBody>
          <a:bodyPr vert="horz" wrap="square" lIns="91440" tIns="45720" rIns="91440" bIns="45720" numCol="1" anchor="t" anchorCtr="0" compatLnSpc="1">
            <a:prstTxWarp prst="textNoShape">
              <a:avLst/>
            </a:prstTxWarp>
          </a:bodyPr>
          <a:lstStyle>
            <a:lvl1pPr>
              <a:defRPr sz="1200" smtClean="0">
                <a:latin typeface="Arial" charset="0"/>
              </a:defRPr>
            </a:lvl1pPr>
          </a:lstStyle>
          <a:p>
            <a:pPr>
              <a:defRPr/>
            </a:pPr>
            <a:endParaRPr lang="en-US" dirty="0"/>
          </a:p>
        </p:txBody>
      </p:sp>
      <p:sp>
        <p:nvSpPr>
          <p:cNvPr id="30723" name="Rectangle 3">
            <a:extLst>
              <a:ext uri="{FF2B5EF4-FFF2-40B4-BE49-F238E27FC236}">
                <a16:creationId xmlns:a16="http://schemas.microsoft.com/office/drawing/2014/main" id="{618DDD53-BB38-4118-BC75-9CE27D49C550}"/>
              </a:ext>
            </a:extLst>
          </p:cNvPr>
          <p:cNvSpPr>
            <a:spLocks noGrp="1" noChangeArrowheads="1"/>
          </p:cNvSpPr>
          <p:nvPr>
            <p:ph type="dt" idx="1"/>
          </p:nvPr>
        </p:nvSpPr>
        <p:spPr bwMode="auto">
          <a:xfrm>
            <a:off x="3884613" y="0"/>
            <a:ext cx="2971800" cy="457200"/>
          </a:xfrm>
          <a:prstGeom prst="rect">
            <a:avLst/>
          </a:prstGeom>
          <a:noFill/>
          <a:ln w="9525">
            <a:noFill/>
            <a:miter lim="800000"/>
            <a:headEnd/>
            <a:tailEnd/>
          </a:ln>
          <a:effectLst/>
        </p:spPr>
        <p:txBody>
          <a:bodyPr vert="horz" wrap="square" lIns="91440" tIns="45720" rIns="91440" bIns="45720" numCol="1" anchor="t" anchorCtr="0" compatLnSpc="1">
            <a:prstTxWarp prst="textNoShape">
              <a:avLst/>
            </a:prstTxWarp>
          </a:bodyPr>
          <a:lstStyle>
            <a:lvl1pPr algn="r">
              <a:defRPr sz="1200" smtClean="0">
                <a:latin typeface="Arial" charset="0"/>
              </a:defRPr>
            </a:lvl1pPr>
          </a:lstStyle>
          <a:p>
            <a:pPr>
              <a:defRPr/>
            </a:pPr>
            <a:endParaRPr lang="en-US" dirty="0"/>
          </a:p>
        </p:txBody>
      </p:sp>
      <p:sp>
        <p:nvSpPr>
          <p:cNvPr id="14340" name="Rectangle 4">
            <a:extLst>
              <a:ext uri="{FF2B5EF4-FFF2-40B4-BE49-F238E27FC236}">
                <a16:creationId xmlns:a16="http://schemas.microsoft.com/office/drawing/2014/main" id="{6C03B6F7-B1AE-4118-ABA2-FFEC9B8F0E9C}"/>
              </a:ext>
            </a:extLst>
          </p:cNvPr>
          <p:cNvSpPr>
            <a:spLocks noGrp="1" noRot="1" noChangeAspect="1" noChangeArrowheads="1" noTextEdit="1"/>
          </p:cNvSpPr>
          <p:nvPr>
            <p:ph type="sldImg" idx="2"/>
          </p:nvPr>
        </p:nvSpPr>
        <p:spPr bwMode="auto">
          <a:xfrm>
            <a:off x="381000" y="685800"/>
            <a:ext cx="6096000" cy="3429000"/>
          </a:xfrm>
          <a:prstGeom prst="rect">
            <a:avLst/>
          </a:prstGeom>
          <a:noFill/>
          <a:ln w="9525">
            <a:solidFill>
              <a:srgbClr val="000000"/>
            </a:solidFill>
            <a:miter lim="800000"/>
            <a:headEnd/>
            <a:tailEnd/>
          </a:ln>
          <a:extLst>
            <a:ext uri="{909E8E84-426E-40DD-AFC4-6F175D3DCCD1}">
              <a14:hiddenFill xmlns:a14="http://schemas.microsoft.com/office/drawing/2010/main">
                <a:solidFill>
                  <a:srgbClr val="FFFFFF"/>
                </a:solidFill>
              </a14:hiddenFill>
            </a:ext>
          </a:extLst>
        </p:spPr>
      </p:sp>
      <p:sp>
        <p:nvSpPr>
          <p:cNvPr id="30725" name="Rectangle 5">
            <a:extLst>
              <a:ext uri="{FF2B5EF4-FFF2-40B4-BE49-F238E27FC236}">
                <a16:creationId xmlns:a16="http://schemas.microsoft.com/office/drawing/2014/main" id="{646F5356-BDE8-43C1-9587-85323D02B191}"/>
              </a:ext>
            </a:extLst>
          </p:cNvPr>
          <p:cNvSpPr>
            <a:spLocks noGrp="1" noChangeArrowheads="1"/>
          </p:cNvSpPr>
          <p:nvPr>
            <p:ph type="body" sz="quarter" idx="3"/>
          </p:nvPr>
        </p:nvSpPr>
        <p:spPr bwMode="auto">
          <a:xfrm>
            <a:off x="685800" y="4343400"/>
            <a:ext cx="5486400" cy="4114800"/>
          </a:xfrm>
          <a:prstGeom prst="rect">
            <a:avLst/>
          </a:prstGeom>
          <a:noFill/>
          <a:ln w="9525">
            <a:noFill/>
            <a:miter lim="800000"/>
            <a:headEnd/>
            <a:tailEnd/>
          </a:ln>
          <a:effectLst/>
        </p:spPr>
        <p:txBody>
          <a:bodyPr vert="horz" wrap="square" lIns="91440" tIns="45720" rIns="91440" bIns="45720" numCol="1" anchor="t" anchorCtr="0" compatLnSpc="1">
            <a:prstTxWarp prst="textNoShape">
              <a:avLst/>
            </a:prstTxWarp>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30726" name="Rectangle 6">
            <a:extLst>
              <a:ext uri="{FF2B5EF4-FFF2-40B4-BE49-F238E27FC236}">
                <a16:creationId xmlns:a16="http://schemas.microsoft.com/office/drawing/2014/main" id="{89912C35-11A9-4DA7-8476-F1823F658CAA}"/>
              </a:ext>
            </a:extLst>
          </p:cNvPr>
          <p:cNvSpPr>
            <a:spLocks noGrp="1" noChangeArrowheads="1"/>
          </p:cNvSpPr>
          <p:nvPr>
            <p:ph type="ftr" sz="quarter" idx="4"/>
          </p:nvPr>
        </p:nvSpPr>
        <p:spPr bwMode="auto">
          <a:xfrm>
            <a:off x="0" y="8685213"/>
            <a:ext cx="2971800" cy="457200"/>
          </a:xfrm>
          <a:prstGeom prst="rect">
            <a:avLst/>
          </a:prstGeom>
          <a:noFill/>
          <a:ln w="9525">
            <a:noFill/>
            <a:miter lim="800000"/>
            <a:headEnd/>
            <a:tailEnd/>
          </a:ln>
          <a:effectLst/>
        </p:spPr>
        <p:txBody>
          <a:bodyPr vert="horz" wrap="square" lIns="91440" tIns="45720" rIns="91440" bIns="45720" numCol="1" anchor="b" anchorCtr="0" compatLnSpc="1">
            <a:prstTxWarp prst="textNoShape">
              <a:avLst/>
            </a:prstTxWarp>
          </a:bodyPr>
          <a:lstStyle>
            <a:lvl1pPr>
              <a:defRPr sz="1200" smtClean="0">
                <a:latin typeface="Arial" charset="0"/>
              </a:defRPr>
            </a:lvl1pPr>
          </a:lstStyle>
          <a:p>
            <a:pPr>
              <a:defRPr/>
            </a:pPr>
            <a:endParaRPr lang="en-US" dirty="0"/>
          </a:p>
        </p:txBody>
      </p:sp>
      <p:sp>
        <p:nvSpPr>
          <p:cNvPr id="30727" name="Rectangle 7">
            <a:extLst>
              <a:ext uri="{FF2B5EF4-FFF2-40B4-BE49-F238E27FC236}">
                <a16:creationId xmlns:a16="http://schemas.microsoft.com/office/drawing/2014/main" id="{7180ED79-CEC3-4FB9-B511-8597B20A0C10}"/>
              </a:ext>
            </a:extLst>
          </p:cNvPr>
          <p:cNvSpPr>
            <a:spLocks noGrp="1" noChangeArrowheads="1"/>
          </p:cNvSpPr>
          <p:nvPr>
            <p:ph type="sldNum" sz="quarter" idx="5"/>
          </p:nvPr>
        </p:nvSpPr>
        <p:spPr bwMode="auto">
          <a:xfrm>
            <a:off x="3884613" y="8685213"/>
            <a:ext cx="2971800" cy="457200"/>
          </a:xfrm>
          <a:prstGeom prst="rect">
            <a:avLst/>
          </a:prstGeom>
          <a:noFill/>
          <a:ln w="9525">
            <a:noFill/>
            <a:miter lim="800000"/>
            <a:headEnd/>
            <a:tailEnd/>
          </a:ln>
          <a:effectLst/>
        </p:spPr>
        <p:txBody>
          <a:bodyPr vert="horz" wrap="square" lIns="91440" tIns="45720" rIns="91440" bIns="45720" numCol="1" anchor="b" anchorCtr="0" compatLnSpc="1">
            <a:prstTxWarp prst="textNoShape">
              <a:avLst/>
            </a:prstTxWarp>
          </a:bodyPr>
          <a:lstStyle>
            <a:lvl1pPr algn="r">
              <a:defRPr sz="1200"/>
            </a:lvl1pPr>
          </a:lstStyle>
          <a:p>
            <a:fld id="{6DEB7EE2-04A2-4FB2-9625-C9C73AC4D32F}" type="slidenum">
              <a:rPr lang="en-US" altLang="en-US"/>
              <a:pPr/>
              <a:t>‹#›</a:t>
            </a:fld>
            <a:endParaRPr lang="en-US" altLang="en-US" dirty="0"/>
          </a:p>
        </p:txBody>
      </p:sp>
    </p:spTree>
  </p:cSld>
  <p:clrMap bg1="lt1" tx1="dk1" bg2="lt2" tx2="dk2" accent1="accent1" accent2="accent2" accent3="accent3" accent4="accent4" accent5="accent5" accent6="accent6" hlink="hlink" folHlink="folHlink"/>
  <p:notesStyle>
    <a:lvl1pPr algn="l" rtl="0" eaLnBrk="0" fontAlgn="base" hangingPunct="0">
      <a:spcBef>
        <a:spcPct val="30000"/>
      </a:spcBef>
      <a:spcAft>
        <a:spcPct val="0"/>
      </a:spcAft>
      <a:defRPr sz="1200" kern="1200">
        <a:solidFill>
          <a:schemeClr val="tx1"/>
        </a:solidFill>
        <a:latin typeface="Arial" charset="0"/>
        <a:ea typeface="+mn-ea"/>
        <a:cs typeface="+mn-cs"/>
      </a:defRPr>
    </a:lvl1pPr>
    <a:lvl2pPr marL="457200" algn="l" rtl="0" eaLnBrk="0" fontAlgn="base" hangingPunct="0">
      <a:spcBef>
        <a:spcPct val="30000"/>
      </a:spcBef>
      <a:spcAft>
        <a:spcPct val="0"/>
      </a:spcAft>
      <a:defRPr sz="1200" kern="1200">
        <a:solidFill>
          <a:schemeClr val="tx1"/>
        </a:solidFill>
        <a:latin typeface="Arial" charset="0"/>
        <a:ea typeface="+mn-ea"/>
        <a:cs typeface="+mn-cs"/>
      </a:defRPr>
    </a:lvl2pPr>
    <a:lvl3pPr marL="914400" algn="l" rtl="0" eaLnBrk="0" fontAlgn="base" hangingPunct="0">
      <a:spcBef>
        <a:spcPct val="30000"/>
      </a:spcBef>
      <a:spcAft>
        <a:spcPct val="0"/>
      </a:spcAft>
      <a:defRPr sz="1200" kern="1200">
        <a:solidFill>
          <a:schemeClr val="tx1"/>
        </a:solidFill>
        <a:latin typeface="Arial" charset="0"/>
        <a:ea typeface="+mn-ea"/>
        <a:cs typeface="+mn-cs"/>
      </a:defRPr>
    </a:lvl3pPr>
    <a:lvl4pPr marL="1371600" algn="l" rtl="0" eaLnBrk="0" fontAlgn="base" hangingPunct="0">
      <a:spcBef>
        <a:spcPct val="30000"/>
      </a:spcBef>
      <a:spcAft>
        <a:spcPct val="0"/>
      </a:spcAft>
      <a:defRPr sz="1200" kern="1200">
        <a:solidFill>
          <a:schemeClr val="tx1"/>
        </a:solidFill>
        <a:latin typeface="Arial" charset="0"/>
        <a:ea typeface="+mn-ea"/>
        <a:cs typeface="+mn-cs"/>
      </a:defRPr>
    </a:lvl4pPr>
    <a:lvl5pPr marL="1828800" algn="l" rtl="0" eaLnBrk="0" fontAlgn="base" hangingPunct="0">
      <a:spcBef>
        <a:spcPct val="30000"/>
      </a:spcBef>
      <a:spcAft>
        <a:spcPct val="0"/>
      </a:spcAft>
      <a:defRPr sz="1200" kern="1200">
        <a:solidFill>
          <a:schemeClr val="tx1"/>
        </a:solidFill>
        <a:latin typeface="Arial" charset="0"/>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3.xml.rels>&#65279;<?xml version="1.0" encoding="utf-8"?><Relationships xmlns="http://schemas.openxmlformats.org/package/2006/relationships"><Relationship Type="http://schemas.openxmlformats.org/officeDocument/2006/relationships/slide" Target="/ppt/slides/slide16.xml" Id="rId2" /><Relationship Type="http://schemas.openxmlformats.org/officeDocument/2006/relationships/notesMaster" Target="/ppt/notesMasters/notesMaster11.xml" Id="rId1" /></Relationships>
</file>

<file path=ppt/notesSlides/_rels/notesSlide25.xml.rels>&#65279;<?xml version="1.0" encoding="utf-8"?><Relationships xmlns="http://schemas.openxmlformats.org/package/2006/relationships"><Relationship Type="http://schemas.openxmlformats.org/officeDocument/2006/relationships/slide" Target="/ppt/slides/slide311.xml" Id="rId2" /><Relationship Type="http://schemas.openxmlformats.org/officeDocument/2006/relationships/notesMaster" Target="/ppt/notesMasters/notesMaster11.xml" Id="rId1" /></Relationships>
</file>

<file path=ppt/notesSlides/_rels/notesSlide34.xml.rels>&#65279;<?xml version="1.0" encoding="utf-8"?><Relationships xmlns="http://schemas.openxmlformats.org/package/2006/relationships"><Relationship Type="http://schemas.openxmlformats.org/officeDocument/2006/relationships/slide" Target="/ppt/slides/slide57.xml" Id="rId2" /><Relationship Type="http://schemas.openxmlformats.org/officeDocument/2006/relationships/notesMaster" Target="/ppt/notesMasters/notesMaster11.xml" Id="rId1" /></Relationships>
</file>

<file path=ppt/notesSlides/_rels/notesSlide41.xml.rels>&#65279;<?xml version="1.0" encoding="utf-8"?><Relationships xmlns="http://schemas.openxmlformats.org/package/2006/relationships"><Relationship Type="http://schemas.openxmlformats.org/officeDocument/2006/relationships/slide" Target="/ppt/slides/slide71.xml" Id="rId2" /><Relationship Type="http://schemas.openxmlformats.org/officeDocument/2006/relationships/notesMaster" Target="/ppt/notesMasters/notesMaster11.xml" Id="rId1" /></Relationships>
</file>

<file path=ppt/notesSlides/_rels/notesSlide56.xml.rels>&#65279;<?xml version="1.0" encoding="utf-8"?><Relationships xmlns="http://schemas.openxmlformats.org/package/2006/relationships"><Relationship Type="http://schemas.openxmlformats.org/officeDocument/2006/relationships/slide" Target="/ppt/slides/slide812.xml" Id="rId2" /><Relationship Type="http://schemas.openxmlformats.org/officeDocument/2006/relationships/notesMaster" Target="/ppt/notesMasters/notesMaster11.xml" Id="rId1" /></Relationships>
</file>

<file path=ppt/notesSlides/_rels/notesSlide62.xml.rels>&#65279;<?xml version="1.0" encoding="utf-8"?><Relationships xmlns="http://schemas.openxmlformats.org/package/2006/relationships"><Relationship Type="http://schemas.openxmlformats.org/officeDocument/2006/relationships/slide" Target="/ppt/slides/slide115.xml" Id="rId2" /><Relationship Type="http://schemas.openxmlformats.org/officeDocument/2006/relationships/notesMaster" Target="/ppt/notesMasters/notesMaster11.xml" Id="rId1" /></Relationship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362" name="Rectangle 7">
            <a:extLst>
              <a:ext uri="{FF2B5EF4-FFF2-40B4-BE49-F238E27FC236}">
                <a16:creationId xmlns:a16="http://schemas.microsoft.com/office/drawing/2014/main" id="{FA4671F7-4D2C-4B1E-AED7-24676BE8B496}"/>
              </a:ext>
            </a:extLst>
          </p:cNvPr>
          <p:cNvSpPr>
            <a:spLocks noGrp="1" noChangeArrowheads="1"/>
          </p:cNvSpPr>
          <p:nvPr>
            <p:ph type="sldNum" sz="quarter" idx="5"/>
          </p:nvPr>
        </p:nvSpPr>
        <p:spPr>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lvl1pPr eaLnBrk="0" hangingPunct="0">
              <a:defRPr>
                <a:solidFill>
                  <a:schemeClr val="tx1"/>
                </a:solidFill>
                <a:latin typeface="Arial" panose="020B0604020202020204" pitchFamily="34" charset="0"/>
              </a:defRPr>
            </a:lvl1pPr>
            <a:lvl2pPr marL="742950" indent="-285750" eaLnBrk="0" hangingPunct="0">
              <a:defRPr>
                <a:solidFill>
                  <a:schemeClr val="tx1"/>
                </a:solidFill>
                <a:latin typeface="Arial" panose="020B0604020202020204" pitchFamily="34" charset="0"/>
              </a:defRPr>
            </a:lvl2pPr>
            <a:lvl3pPr marL="1143000" indent="-228600" eaLnBrk="0" hangingPunct="0">
              <a:defRPr>
                <a:solidFill>
                  <a:schemeClr val="tx1"/>
                </a:solidFill>
                <a:latin typeface="Arial" panose="020B0604020202020204" pitchFamily="34" charset="0"/>
              </a:defRPr>
            </a:lvl3pPr>
            <a:lvl4pPr marL="1600200" indent="-228600" eaLnBrk="0" hangingPunct="0">
              <a:defRPr>
                <a:solidFill>
                  <a:schemeClr val="tx1"/>
                </a:solidFill>
                <a:latin typeface="Arial" panose="020B0604020202020204" pitchFamily="34" charset="0"/>
              </a:defRPr>
            </a:lvl4pPr>
            <a:lvl5pPr marL="2057400" indent="-228600" eaLnBrk="0" hangingPunct="0">
              <a:defRPr>
                <a:solidFill>
                  <a:schemeClr val="tx1"/>
                </a:solidFill>
                <a:latin typeface="Arial" panose="020B0604020202020204" pitchFamily="34" charset="0"/>
              </a:defRPr>
            </a:lvl5pPr>
            <a:lvl6pPr marL="2514600" indent="-228600" eaLnBrk="0" fontAlgn="base" hangingPunct="0">
              <a:spcBef>
                <a:spcPct val="0"/>
              </a:spcBef>
              <a:spcAft>
                <a:spcPct val="0"/>
              </a:spcAft>
              <a:defRPr>
                <a:solidFill>
                  <a:schemeClr val="tx1"/>
                </a:solidFill>
                <a:latin typeface="Arial" panose="020B0604020202020204" pitchFamily="34" charset="0"/>
              </a:defRPr>
            </a:lvl6pPr>
            <a:lvl7pPr marL="2971800" indent="-228600" eaLnBrk="0" fontAlgn="base" hangingPunct="0">
              <a:spcBef>
                <a:spcPct val="0"/>
              </a:spcBef>
              <a:spcAft>
                <a:spcPct val="0"/>
              </a:spcAft>
              <a:defRPr>
                <a:solidFill>
                  <a:schemeClr val="tx1"/>
                </a:solidFill>
                <a:latin typeface="Arial" panose="020B0604020202020204" pitchFamily="34" charset="0"/>
              </a:defRPr>
            </a:lvl7pPr>
            <a:lvl8pPr marL="3429000" indent="-228600" eaLnBrk="0" fontAlgn="base" hangingPunct="0">
              <a:spcBef>
                <a:spcPct val="0"/>
              </a:spcBef>
              <a:spcAft>
                <a:spcPct val="0"/>
              </a:spcAft>
              <a:defRPr>
                <a:solidFill>
                  <a:schemeClr val="tx1"/>
                </a:solidFill>
                <a:latin typeface="Arial" panose="020B0604020202020204" pitchFamily="34" charset="0"/>
              </a:defRPr>
            </a:lvl8pPr>
            <a:lvl9pPr marL="3886200" indent="-228600" eaLnBrk="0" fontAlgn="base" hangingPunct="0">
              <a:spcBef>
                <a:spcPct val="0"/>
              </a:spcBef>
              <a:spcAft>
                <a:spcPct val="0"/>
              </a:spcAft>
              <a:defRPr>
                <a:solidFill>
                  <a:schemeClr val="tx1"/>
                </a:solidFill>
                <a:latin typeface="Arial" panose="020B0604020202020204" pitchFamily="34" charset="0"/>
              </a:defRPr>
            </a:lvl9pPr>
          </a:lstStyle>
          <a:p>
            <a:pPr eaLnBrk="1" hangingPunct="1"/>
            <a:fld id="{947842D7-C728-4EBD-982B-B8BE79E4DBBE}" type="slidenum">
              <a:rPr lang="en-US" altLang="en-US"/>
              <a:pPr eaLnBrk="1" hangingPunct="1"/>
              <a:t>1</a:t>
            </a:fld>
            <a:endParaRPr lang="en-US" altLang="en-US" dirty="0"/>
          </a:p>
        </p:txBody>
      </p:sp>
      <p:sp>
        <p:nvSpPr>
          <p:cNvPr id="15363" name="Rectangle 2">
            <a:extLst>
              <a:ext uri="{FF2B5EF4-FFF2-40B4-BE49-F238E27FC236}">
                <a16:creationId xmlns:a16="http://schemas.microsoft.com/office/drawing/2014/main" id="{D8E83BD0-7AE4-4323-9047-FC368929C520}"/>
              </a:ext>
            </a:extLst>
          </p:cNvPr>
          <p:cNvSpPr>
            <a:spLocks noGrp="1" noRot="1" noChangeAspect="1" noChangeArrowheads="1" noTextEdit="1"/>
          </p:cNvSpPr>
          <p:nvPr>
            <p:ph type="sldImg"/>
          </p:nvPr>
        </p:nvSpPr>
        <p:spPr>
          <a:ln/>
        </p:spPr>
      </p:sp>
      <p:sp>
        <p:nvSpPr>
          <p:cNvPr id="15364" name="Rectangle 3">
            <a:extLst>
              <a:ext uri="{FF2B5EF4-FFF2-40B4-BE49-F238E27FC236}">
                <a16:creationId xmlns:a16="http://schemas.microsoft.com/office/drawing/2014/main" id="{FDECF5EC-C5EC-4723-8F4F-A75A20018F65}"/>
              </a:ext>
            </a:extLst>
          </p:cNvPr>
          <p:cNvSpPr>
            <a:spLocks noGrp="1" noChangeArrowheads="1"/>
          </p:cNvSpPr>
          <p:nvPr>
            <p:ph type="body" idx="1"/>
          </p:nvPr>
        </p:nvSpPr>
        <p:spPr>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pPr eaLnBrk="1" hangingPunct="1"/>
            <a:endParaRPr lang="en-US" altLang="en-US" dirty="0">
              <a:latin typeface="Arial" panose="020B0604020202020204" pitchFamily="34" charset="0"/>
            </a:endParaRPr>
          </a:p>
        </p:txBody>
      </p:sp>
    </p:spTree>
    <p:extLst>
      <p:ext uri="{BB962C8B-B14F-4D97-AF65-F5344CB8AC3E}">
        <p14:creationId xmlns:p14="http://schemas.microsoft.com/office/powerpoint/2010/main" val="1950814835"/>
      </p:ext>
    </p:extLst>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5"/>
          </p:nvPr>
        </p:nvSpPr>
        <p:spPr/>
        <p:txBody>
          <a:bodyPr/>
          <a:lstStyle/>
          <a:p>
            <a:fld id="{6DEB7EE2-04A2-4FB2-9625-C9C73AC4D32F}" type="slidenum">
              <a:rPr lang="en-US" altLang="en-US" smtClean="0"/>
              <a:pPr/>
              <a:t>3</a:t>
            </a:fld>
            <a:endParaRPr lang="en-US" altLang="en-US" dirty="0"/>
          </a:p>
        </p:txBody>
      </p:sp>
    </p:spTree>
    <p:extLst>
      <p:ext uri="{BB962C8B-B14F-4D97-AF65-F5344CB8AC3E}">
        <p14:creationId xmlns:p14="http://schemas.microsoft.com/office/powerpoint/2010/main" val="1632278876"/>
      </p:ext>
    </p:extLst>
  </p:cSld>
  <p:clrMapOvr>
    <a:masterClrMapping/>
  </p:clrMapOvr>
</p:notes>
</file>

<file path=ppt/notesSlides/notesSlide3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5"/>
          </p:nvPr>
        </p:nvSpPr>
        <p:spPr/>
        <p:txBody>
          <a:bodyPr/>
          <a:lstStyle/>
          <a:p>
            <a:fld id="{6DEB7EE2-04A2-4FB2-9625-C9C73AC4D32F}" type="slidenum">
              <a:rPr lang="en-US" altLang="en-US" smtClean="0"/>
              <a:pPr/>
              <a:t>5</a:t>
            </a:fld>
            <a:endParaRPr lang="en-US" altLang="en-US" dirty="0"/>
          </a:p>
        </p:txBody>
      </p:sp>
    </p:spTree>
    <p:extLst>
      <p:ext uri="{BB962C8B-B14F-4D97-AF65-F5344CB8AC3E}">
        <p14:creationId xmlns:p14="http://schemas.microsoft.com/office/powerpoint/2010/main" val="1383417986"/>
      </p:ext>
    </p:extLst>
  </p:cSld>
  <p:clrMapOvr>
    <a:masterClrMapping/>
  </p:clrMapOvr>
</p:notes>
</file>

<file path=ppt/notesSlides/notesSlide4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2719101752"/>
      </p:ext>
    </p:extLst>
  </p:cSld>
  <p:clrMapOvr>
    <a:masterClrMapping/>
  </p:clrMapOvr>
</p:notes>
</file>

<file path=ppt/notesSlides/notesSlide5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cSld>
  <p:clrMapOvr>
    <a:masterClrMapping/>
  </p:clrMapOvr>
</p:notes>
</file>

<file path=ppt/notesSlides/notesSlide6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5"/>
          </p:nvPr>
        </p:nvSpPr>
        <p:spPr/>
        <p:txBody>
          <a:bodyPr/>
          <a:lstStyle/>
          <a:p>
            <a:fld id="{6DEB7EE2-04A2-4FB2-9625-C9C73AC4D32F}" type="slidenum">
              <a:rPr lang="en-US" altLang="en-US" smtClean="0"/>
              <a:pPr/>
              <a:t>11</a:t>
            </a:fld>
            <a:endParaRPr lang="en-US" altLang="en-US" dirty="0"/>
          </a:p>
        </p:txBody>
      </p:sp>
    </p:spTree>
    <p:extLst>
      <p:ext uri="{BB962C8B-B14F-4D97-AF65-F5344CB8AC3E}">
        <p14:creationId xmlns:p14="http://schemas.microsoft.com/office/powerpoint/2010/main" val="4095288264"/>
      </p:ext>
    </p:extLst>
  </p:cSld>
  <p:clrMapOvr>
    <a:masterClrMapping/>
  </p:clrMapOvr>
</p:notes>
</file>

<file path=ppt/slideLayouts/_rels/slideLayout17.xml.rels>&#65279;<?xml version="1.0" encoding="utf-8"?><Relationships xmlns="http://schemas.openxmlformats.org/package/2006/relationships"><Relationship Type="http://schemas.openxmlformats.org/officeDocument/2006/relationships/image" Target="/ppt/media/image25.svg" Id="rId3" /><Relationship Type="http://schemas.openxmlformats.org/officeDocument/2006/relationships/image" Target="/ppt/media/image15.png" Id="rId2" /><Relationship Type="http://schemas.openxmlformats.org/officeDocument/2006/relationships/slideMaster" Target="/ppt/slideMasters/slideMaster11.xml" Id="rId1" /></Relationships>
</file>

<file path=ppt/slideLayouts/_rels/slideLayout26.xml.rels>&#65279;<?xml version="1.0" encoding="utf-8"?><Relationships xmlns="http://schemas.openxmlformats.org/package/2006/relationships"><Relationship Type="http://schemas.openxmlformats.org/officeDocument/2006/relationships/image" Target="/ppt/media/image44.svg" Id="rId3" /><Relationship Type="http://schemas.openxmlformats.org/officeDocument/2006/relationships/image" Target="/ppt/media/image34.png" Id="rId2" /><Relationship Type="http://schemas.openxmlformats.org/officeDocument/2006/relationships/slideMaster" Target="/ppt/slideMasters/slideMaster11.xml" Id="rId1" /></Relationships>
</file>

<file path=ppt/slideLayouts/_rels/slideLayout33.xml.rels>&#65279;<?xml version="1.0" encoding="utf-8"?><Relationships xmlns="http://schemas.openxmlformats.org/package/2006/relationships"><Relationship Type="http://schemas.openxmlformats.org/officeDocument/2006/relationships/image" Target="/ppt/media/image63.svg" Id="rId3" /><Relationship Type="http://schemas.openxmlformats.org/officeDocument/2006/relationships/image" Target="/ppt/media/image53.png" Id="rId2" /><Relationship Type="http://schemas.openxmlformats.org/officeDocument/2006/relationships/slideMaster" Target="/ppt/slideMasters/slideMaster11.xml" Id="rId1" /><Relationship Type="http://schemas.openxmlformats.org/officeDocument/2006/relationships/image" Target="/ppt/media/image44.svg" Id="rId5" /><Relationship Type="http://schemas.openxmlformats.org/officeDocument/2006/relationships/image" Target="/ppt/media/image34.png" Id="rId4" /></Relationships>
</file>

<file path=ppt/slideLayouts/_rels/slideLayout59.xml.rels>&#65279;<?xml version="1.0" encoding="utf-8"?><Relationships xmlns="http://schemas.openxmlformats.org/package/2006/relationships"><Relationship Type="http://schemas.openxmlformats.org/officeDocument/2006/relationships/image" Target="/ppt/media/image107.svg" Id="rId3" /><Relationship Type="http://schemas.openxmlformats.org/officeDocument/2006/relationships/image" Target="/ppt/media/image97.png" Id="rId2" /><Relationship Type="http://schemas.openxmlformats.org/officeDocument/2006/relationships/slideMaster" Target="/ppt/slideMasters/slideMaster11.xml" Id="rId1" /></Relationships>
</file>

<file path=ppt/slideLayouts/_rels/slideLayout68.xml.rels>&#65279;<?xml version="1.0" encoding="utf-8"?><Relationships xmlns="http://schemas.openxmlformats.org/package/2006/relationships"><Relationship Type="http://schemas.openxmlformats.org/officeDocument/2006/relationships/image" Target="/ppt/media/image126.svg" Id="rId3" /><Relationship Type="http://schemas.openxmlformats.org/officeDocument/2006/relationships/image" Target="/ppt/media/image116.png" Id="rId2" /><Relationship Type="http://schemas.openxmlformats.org/officeDocument/2006/relationships/slideMaster" Target="/ppt/slideMasters/slideMaster11.xml" Id="rId1" /></Relationships>
</file>

<file path=ppt/slideLayouts/_rels/slideLayout74.xml.rels>&#65279;<?xml version="1.0" encoding="utf-8"?><Relationships xmlns="http://schemas.openxmlformats.org/package/2006/relationships"><Relationship Type="http://schemas.openxmlformats.org/officeDocument/2006/relationships/image" Target="/ppt/media/image142.svg" Id="rId3" /><Relationship Type="http://schemas.openxmlformats.org/officeDocument/2006/relationships/image" Target="/ppt/media/image132.png" Id="rId2" /><Relationship Type="http://schemas.openxmlformats.org/officeDocument/2006/relationships/slideMaster" Target="/ppt/slideMasters/slideMaster11.xml" Id="rId1" /></Relationships>
</file>

<file path=ppt/slideLayouts/_rels/slideLayout82.xml.rels>&#65279;<?xml version="1.0" encoding="utf-8"?><Relationships xmlns="http://schemas.openxmlformats.org/package/2006/relationships"><Relationship Type="http://schemas.openxmlformats.org/officeDocument/2006/relationships/image" Target="/ppt/media/image142.svg" Id="rId3" /><Relationship Type="http://schemas.openxmlformats.org/officeDocument/2006/relationships/image" Target="/ppt/media/image132.png" Id="rId2" /><Relationship Type="http://schemas.openxmlformats.org/officeDocument/2006/relationships/slideMaster" Target="/ppt/slideMasters/slideMaster11.xml" Id="rId1" /></Relationships>
</file>

<file path=ppt/slideLayouts/_rels/slideLayout111.xml.rels>&#65279;<?xml version="1.0" encoding="utf-8"?><Relationships xmlns="http://schemas.openxmlformats.org/package/2006/relationships"><Relationship Type="http://schemas.openxmlformats.org/officeDocument/2006/relationships/image" Target="/ppt/media/image18.svg" Id="rId3" /><Relationship Type="http://schemas.openxmlformats.org/officeDocument/2006/relationships/image" Target="/ppt/media/image17.png" Id="rId2" /><Relationship Type="http://schemas.openxmlformats.org/officeDocument/2006/relationships/slideMaster" Target="/ppt/slideMasters/slideMaster11.xml" Id="rId1" /><Relationship Type="http://schemas.openxmlformats.org/officeDocument/2006/relationships/image" Target="/ppt/media/image44.svg" Id="rId5" /><Relationship Type="http://schemas.openxmlformats.org/officeDocument/2006/relationships/image" Target="/ppt/media/image34.png" Id="rId4" /></Relationships>
</file>

<file path=ppt/slideLayouts/_rels/slideLayout125.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411.xml.rels>&#65279;<?xml version="1.0" encoding="utf-8"?><Relationships xmlns="http://schemas.openxmlformats.org/package/2006/relationships"><Relationship Type="http://schemas.openxmlformats.org/officeDocument/2006/relationships/image" Target="/ppt/media/image89.svg" Id="rId3" /><Relationship Type="http://schemas.openxmlformats.org/officeDocument/2006/relationships/image" Target="/ppt/media/image79.png" Id="rId2" /><Relationship Type="http://schemas.openxmlformats.org/officeDocument/2006/relationships/slideMaster" Target="/ppt/slideMasters/slideMaster11.xml" Id="rId1" /></Relationships>
</file>

<file path=ppt/slideLayouts/_rels/slideLayout912.xml.rels>&#65279;<?xml version="1.0" encoding="utf-8"?><Relationships xmlns="http://schemas.openxmlformats.org/package/2006/relationships"><Relationship Type="http://schemas.openxmlformats.org/officeDocument/2006/relationships/image" Target="/ppt/media/image168.svg" Id="rId3" /><Relationship Type="http://schemas.openxmlformats.org/officeDocument/2006/relationships/image" Target="/ppt/media/image158.png" Id="rId2" /><Relationship Type="http://schemas.openxmlformats.org/officeDocument/2006/relationships/slideMaster" Target="/ppt/slideMasters/slideMaster11.xml" Id="rId1" /></Relationships>
</file>

<file path=ppt/slideLayouts/_rels/slideLayout1010.xml.rels>&#65279;<?xml version="1.0" encoding="utf-8"?><Relationships xmlns="http://schemas.openxmlformats.org/package/2006/relationships"><Relationship Type="http://schemas.openxmlformats.org/officeDocument/2006/relationships/image" Target="/ppt/media/image168.svg" Id="rId3" /><Relationship Type="http://schemas.openxmlformats.org/officeDocument/2006/relationships/image" Target="/ppt/media/image158.png" Id="rId2" /><Relationship Type="http://schemas.openxmlformats.org/officeDocument/2006/relationships/slideMaster" Target="/ppt/slideMasters/slideMaster11.xml" Id="rId1" /></Relationships>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Title ">
    <p:bg>
      <p:bgPr>
        <a:solidFill>
          <a:schemeClr val="tx1"/>
        </a:solidFill>
        <a:effectLst/>
      </p:bgPr>
    </p:bg>
    <p:spTree>
      <p:nvGrpSpPr>
        <p:cNvPr id="1" name=""/>
        <p:cNvGrpSpPr/>
        <p:nvPr/>
      </p:nvGrpSpPr>
      <p:grpSpPr>
        <a:xfrm>
          <a:off x="0" y="0"/>
          <a:ext cx="0" cy="0"/>
          <a:chOff x="0" y="0"/>
          <a:chExt cx="0" cy="0"/>
        </a:xfrm>
      </p:grpSpPr>
      <p:pic>
        <p:nvPicPr>
          <p:cNvPr id="2" name="Graphic 1">
            <a:extLst>
              <a:ext uri="{FF2B5EF4-FFF2-40B4-BE49-F238E27FC236}">
                <a16:creationId xmlns:a16="http://schemas.microsoft.com/office/drawing/2014/main" id="{57007FCA-3EC9-46F6-BE85-2DE9F97B4858}"/>
              </a:ext>
            </a:extLst>
          </p:cNvPr>
          <p:cNvPicPr>
            <a:picLocks noChangeAspect="1"/>
          </p:cNvPicPr>
          <p:nvPr userDrawn="1"/>
        </p:nvPicPr>
        <p:blipFill>
          <a:blip r:embed="rId2">
            <a:extLst>
              <a:ext uri="{96DAC541-7B7A-43D3-8B79-37D633B846F1}">
                <asvg:svgBlip xmlns:asvg="http://schemas.microsoft.com/office/drawing/2016/SVG/main" r:embed="rId3"/>
              </a:ext>
            </a:extLst>
          </a:blip>
          <a:stretch>
            <a:fillRect/>
          </a:stretch>
        </p:blipFill>
        <p:spPr>
          <a:xfrm>
            <a:off x="0" y="0"/>
            <a:ext cx="12192000" cy="6858000"/>
          </a:xfrm>
          <a:prstGeom prst="rect">
            <a:avLst/>
          </a:prstGeom>
        </p:spPr>
      </p:pic>
      <p:sp>
        <p:nvSpPr>
          <p:cNvPr id="383" name="Title 381">
            <a:extLst>
              <a:ext uri="{FF2B5EF4-FFF2-40B4-BE49-F238E27FC236}">
                <a16:creationId xmlns:a16="http://schemas.microsoft.com/office/drawing/2014/main" id="{219026B8-F099-4229-B446-9FE2B966BEF7}"/>
              </a:ext>
            </a:extLst>
          </p:cNvPr>
          <p:cNvSpPr>
            <a:spLocks noGrp="1"/>
          </p:cNvSpPr>
          <p:nvPr>
            <p:ph type="title"/>
          </p:nvPr>
        </p:nvSpPr>
        <p:spPr>
          <a:xfrm>
            <a:off x="2581656" y="2304288"/>
            <a:ext cx="7022592" cy="2258568"/>
          </a:xfrm>
        </p:spPr>
        <p:txBody>
          <a:bodyPr vert="horz" lIns="91440" tIns="45720" rIns="91440" bIns="45720" rtlCol="0" anchor="ctr">
            <a:normAutofit/>
          </a:bodyPr>
          <a:lstStyle>
            <a:lvl1pPr algn="ctr">
              <a:defRPr lang="en-US" sz="4800" b="1">
                <a:solidFill>
                  <a:schemeClr val="accent4">
                    <a:lumMod val="75000"/>
                  </a:schemeClr>
                </a:solidFill>
                <a:ea typeface="+mn-ea"/>
                <a:cs typeface="+mn-cs"/>
              </a:defRPr>
            </a:lvl1pPr>
          </a:lstStyle>
          <a:p>
            <a:pPr marL="0" lvl="0" indent="0" algn="ctr">
              <a:lnSpc>
                <a:spcPct val="110000"/>
              </a:lnSpc>
              <a:spcBef>
                <a:spcPts val="0"/>
              </a:spcBef>
              <a:buFont typeface="Arial" panose="020B0604020202020204" pitchFamily="34" charset="0"/>
            </a:pPr>
            <a:r>
              <a:rPr lang="en-US" dirty="0"/>
              <a:t>Click to edit Master title style</a:t>
            </a:r>
          </a:p>
        </p:txBody>
      </p:sp>
    </p:spTree>
    <p:extLst>
      <p:ext uri="{BB962C8B-B14F-4D97-AF65-F5344CB8AC3E}">
        <p14:creationId xmlns:p14="http://schemas.microsoft.com/office/powerpoint/2010/main" val="2063099788"/>
      </p:ext>
    </p:extLst>
  </p:cSld>
  <p:clrMapOvr>
    <a:masterClrMapping/>
  </p:clrMapOvr>
  <p:extLst>
    <p:ext uri="{DCECCB84-F9BA-43D5-87BE-67443E8EF086}">
      <p15:sldGuideLst xmlns:p15="http://schemas.microsoft.com/office/powerpoint/2012/main">
        <p15:guide id="1" pos="2808" userDrawn="1">
          <p15:clr>
            <a:srgbClr val="FBAE40"/>
          </p15:clr>
        </p15:guide>
      </p15:sldGuideLst>
    </p:ext>
  </p:extLst>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One Photo Content">
    <p:bg>
      <p:bgPr>
        <a:solidFill>
          <a:schemeClr val="accent4"/>
        </a:solidFill>
        <a:effectLst/>
      </p:bgPr>
    </p:bg>
    <p:spTree>
      <p:nvGrpSpPr>
        <p:cNvPr id="1" name=""/>
        <p:cNvGrpSpPr/>
        <p:nvPr/>
      </p:nvGrpSpPr>
      <p:grpSpPr>
        <a:xfrm>
          <a:off x="0" y="0"/>
          <a:ext cx="0" cy="0"/>
          <a:chOff x="0" y="0"/>
          <a:chExt cx="0" cy="0"/>
        </a:xfrm>
      </p:grpSpPr>
      <p:sp>
        <p:nvSpPr>
          <p:cNvPr id="16" name="Text Placeholder 15">
            <a:extLst>
              <a:ext uri="{FF2B5EF4-FFF2-40B4-BE49-F238E27FC236}">
                <a16:creationId xmlns:a16="http://schemas.microsoft.com/office/drawing/2014/main" id="{8498B63D-F60C-4A9D-8D3E-0C7CD748FEDE}"/>
              </a:ext>
            </a:extLst>
          </p:cNvPr>
          <p:cNvSpPr>
            <a:spLocks noGrp="1"/>
          </p:cNvSpPr>
          <p:nvPr>
            <p:ph type="body" sz="quarter" idx="11"/>
          </p:nvPr>
        </p:nvSpPr>
        <p:spPr>
          <a:xfrm>
            <a:off x="762000" y="1905000"/>
            <a:ext cx="5334000" cy="3276600"/>
          </a:xfrm>
        </p:spPr>
        <p:txBody>
          <a:bodyPr/>
          <a:lstStyle>
            <a:lvl1pPr marL="0" indent="0">
              <a:buNone/>
              <a:defRPr sz="1800" b="1">
                <a:solidFill>
                  <a:schemeClr val="accent4">
                    <a:lumMod val="50000"/>
                  </a:schemeClr>
                </a:solidFill>
              </a:defRPr>
            </a:lvl1pPr>
            <a:lvl2pPr marL="283464" indent="-283464">
              <a:spcBef>
                <a:spcPts val="1000"/>
              </a:spcBef>
              <a:defRPr sz="1800">
                <a:solidFill>
                  <a:schemeClr val="accent4">
                    <a:lumMod val="50000"/>
                  </a:schemeClr>
                </a:solidFill>
              </a:defRPr>
            </a:lvl2pPr>
          </a:lstStyle>
          <a:p>
            <a:pPr lvl="0"/>
            <a:r>
              <a:rPr lang="en-US" dirty="0"/>
              <a:t>Click to edit Master text styles</a:t>
            </a:r>
          </a:p>
          <a:p>
            <a:pPr lvl="1"/>
            <a:r>
              <a:rPr lang="en-US" dirty="0"/>
              <a:t>Second level</a:t>
            </a:r>
          </a:p>
        </p:txBody>
      </p:sp>
      <p:sp>
        <p:nvSpPr>
          <p:cNvPr id="14" name="Picture Placeholder 13">
            <a:extLst>
              <a:ext uri="{FF2B5EF4-FFF2-40B4-BE49-F238E27FC236}">
                <a16:creationId xmlns:a16="http://schemas.microsoft.com/office/drawing/2014/main" id="{9B1932CF-F265-4AEE-8704-F42C01AFB479}"/>
              </a:ext>
            </a:extLst>
          </p:cNvPr>
          <p:cNvSpPr>
            <a:spLocks noGrp="1"/>
          </p:cNvSpPr>
          <p:nvPr>
            <p:ph type="pic" sz="quarter" idx="10"/>
          </p:nvPr>
        </p:nvSpPr>
        <p:spPr>
          <a:xfrm>
            <a:off x="6858000" y="715963"/>
            <a:ext cx="4572000" cy="5113336"/>
          </a:xfrm>
        </p:spPr>
        <p:txBody>
          <a:bodyPr/>
          <a:lstStyle>
            <a:lvl1pPr algn="ctr">
              <a:buNone/>
              <a:defRPr sz="1600">
                <a:solidFill>
                  <a:schemeClr val="accent4">
                    <a:lumMod val="50000"/>
                  </a:schemeClr>
                </a:solidFill>
              </a:defRPr>
            </a:lvl1pPr>
          </a:lstStyle>
          <a:p>
            <a:endParaRPr lang="en-US" dirty="0"/>
          </a:p>
        </p:txBody>
      </p:sp>
      <p:pic>
        <p:nvPicPr>
          <p:cNvPr id="2" name="Graphic 1">
            <a:extLst>
              <a:ext uri="{FF2B5EF4-FFF2-40B4-BE49-F238E27FC236}">
                <a16:creationId xmlns:a16="http://schemas.microsoft.com/office/drawing/2014/main" id="{09498076-A8F2-48B0-807A-C402BDA60D35}"/>
              </a:ext>
            </a:extLst>
          </p:cNvPr>
          <p:cNvPicPr>
            <a:picLocks noChangeAspect="1"/>
          </p:cNvPicPr>
          <p:nvPr userDrawn="1"/>
        </p:nvPicPr>
        <p:blipFill>
          <a:blip r:embed="rId2">
            <a:extLst>
              <a:ext uri="{96DAC541-7B7A-43D3-8B79-37D633B846F1}">
                <asvg:svgBlip xmlns:asvg="http://schemas.microsoft.com/office/drawing/2016/SVG/main" r:embed="rId3"/>
              </a:ext>
            </a:extLst>
          </a:blip>
          <a:stretch>
            <a:fillRect/>
          </a:stretch>
        </p:blipFill>
        <p:spPr>
          <a:xfrm>
            <a:off x="0" y="5074048"/>
            <a:ext cx="6407956" cy="1783952"/>
          </a:xfrm>
          <a:prstGeom prst="rect">
            <a:avLst/>
          </a:prstGeom>
        </p:spPr>
      </p:pic>
      <p:sp>
        <p:nvSpPr>
          <p:cNvPr id="3" name="Title 2">
            <a:extLst>
              <a:ext uri="{FF2B5EF4-FFF2-40B4-BE49-F238E27FC236}">
                <a16:creationId xmlns:a16="http://schemas.microsoft.com/office/drawing/2014/main" id="{5CF9E2C1-844F-4C0E-A423-111C77AEEF18}"/>
              </a:ext>
            </a:extLst>
          </p:cNvPr>
          <p:cNvSpPr>
            <a:spLocks noGrp="1"/>
          </p:cNvSpPr>
          <p:nvPr>
            <p:ph type="title"/>
          </p:nvPr>
        </p:nvSpPr>
        <p:spPr>
          <a:xfrm>
            <a:off x="762000" y="715961"/>
            <a:ext cx="5334000" cy="1189037"/>
          </a:xfrm>
        </p:spPr>
        <p:txBody>
          <a:bodyPr vert="horz" lIns="91440" tIns="45720" rIns="91440" bIns="45720" rtlCol="0" anchor="t">
            <a:normAutofit/>
          </a:bodyPr>
          <a:lstStyle>
            <a:lvl1pPr>
              <a:defRPr lang="en-US" sz="4000" b="1">
                <a:solidFill>
                  <a:schemeClr val="accent1"/>
                </a:solidFill>
                <a:ea typeface="+mn-ea"/>
                <a:cs typeface="+mn-cs"/>
              </a:defRPr>
            </a:lvl1pPr>
          </a:lstStyle>
          <a:p>
            <a:pPr marL="0" lvl="0" indent="0">
              <a:spcBef>
                <a:spcPts val="1000"/>
              </a:spcBef>
              <a:buFont typeface="Arial" panose="020B0604020202020204" pitchFamily="34" charset="0"/>
            </a:pPr>
            <a:r>
              <a:rPr lang="en-US" dirty="0"/>
              <a:t>Click to edit Master title style</a:t>
            </a:r>
          </a:p>
        </p:txBody>
      </p:sp>
    </p:spTree>
    <p:extLst>
      <p:ext uri="{BB962C8B-B14F-4D97-AF65-F5344CB8AC3E}">
        <p14:creationId xmlns:p14="http://schemas.microsoft.com/office/powerpoint/2010/main" val="4100089067"/>
      </p:ext>
    </p:extLst>
  </p:cSld>
  <p:clrMapOvr>
    <a:masterClrMapping/>
  </p:clrMapOvr>
</p:sldLayout>
</file>

<file path=ppt/slideLayouts/slideLayout33.xml><?xml version="1.0" encoding="utf-8"?>
<p:sldLayout xmlns:a="http://schemas.openxmlformats.org/drawingml/2006/main" xmlns:r="http://schemas.openxmlformats.org/officeDocument/2006/relationships" xmlns:p="http://schemas.openxmlformats.org/presentationml/2006/main" preserve="1" userDrawn="1">
  <p:cSld name="Two Photo Content">
    <p:bg>
      <p:bgPr>
        <a:solidFill>
          <a:schemeClr val="accent1"/>
        </a:solidFill>
        <a:effectLst/>
      </p:bgPr>
    </p:bg>
    <p:spTree>
      <p:nvGrpSpPr>
        <p:cNvPr id="1" name=""/>
        <p:cNvGrpSpPr/>
        <p:nvPr/>
      </p:nvGrpSpPr>
      <p:grpSpPr>
        <a:xfrm>
          <a:off x="0" y="0"/>
          <a:ext cx="0" cy="0"/>
          <a:chOff x="0" y="0"/>
          <a:chExt cx="0" cy="0"/>
        </a:xfrm>
      </p:grpSpPr>
      <p:sp>
        <p:nvSpPr>
          <p:cNvPr id="16" name="Text Placeholder 15">
            <a:extLst>
              <a:ext uri="{FF2B5EF4-FFF2-40B4-BE49-F238E27FC236}">
                <a16:creationId xmlns:a16="http://schemas.microsoft.com/office/drawing/2014/main" id="{8498B63D-F60C-4A9D-8D3E-0C7CD748FEDE}"/>
              </a:ext>
            </a:extLst>
          </p:cNvPr>
          <p:cNvSpPr>
            <a:spLocks noGrp="1"/>
          </p:cNvSpPr>
          <p:nvPr>
            <p:ph type="body" sz="quarter" idx="11"/>
          </p:nvPr>
        </p:nvSpPr>
        <p:spPr>
          <a:xfrm>
            <a:off x="762000" y="1905000"/>
            <a:ext cx="5334000" cy="3276600"/>
          </a:xfrm>
        </p:spPr>
        <p:txBody>
          <a:bodyPr/>
          <a:lstStyle>
            <a:lvl1pPr marL="0" indent="0">
              <a:buNone/>
              <a:defRPr sz="1800" b="1"/>
            </a:lvl1pPr>
            <a:lvl2pPr marL="283464" indent="-283464">
              <a:spcBef>
                <a:spcPts val="1000"/>
              </a:spcBef>
              <a:defRPr sz="1800"/>
            </a:lvl2pPr>
          </a:lstStyle>
          <a:p>
            <a:pPr lvl="0"/>
            <a:r>
              <a:rPr lang="en-US" dirty="0"/>
              <a:t>Click to edit Master text styles</a:t>
            </a:r>
          </a:p>
          <a:p>
            <a:pPr lvl="1"/>
            <a:r>
              <a:rPr lang="en-US" dirty="0"/>
              <a:t>Second level</a:t>
            </a:r>
          </a:p>
        </p:txBody>
      </p:sp>
      <p:sp>
        <p:nvSpPr>
          <p:cNvPr id="8" name="Picture Placeholder 13">
            <a:extLst>
              <a:ext uri="{FF2B5EF4-FFF2-40B4-BE49-F238E27FC236}">
                <a16:creationId xmlns:a16="http://schemas.microsoft.com/office/drawing/2014/main" id="{89E410BA-B0FE-4F0E-8BE5-D33CC016635B}"/>
              </a:ext>
            </a:extLst>
          </p:cNvPr>
          <p:cNvSpPr>
            <a:spLocks noGrp="1"/>
          </p:cNvSpPr>
          <p:nvPr>
            <p:ph type="pic" sz="quarter" idx="13"/>
          </p:nvPr>
        </p:nvSpPr>
        <p:spPr>
          <a:xfrm>
            <a:off x="6858000" y="3444081"/>
            <a:ext cx="4572000" cy="2362200"/>
          </a:xfrm>
        </p:spPr>
        <p:txBody>
          <a:bodyPr>
            <a:normAutofit/>
          </a:bodyPr>
          <a:lstStyle>
            <a:lvl1pPr>
              <a:buNone/>
              <a:defRPr sz="1800"/>
            </a:lvl1pPr>
          </a:lstStyle>
          <a:p>
            <a:endParaRPr lang="en-US" dirty="0"/>
          </a:p>
        </p:txBody>
      </p:sp>
      <p:sp>
        <p:nvSpPr>
          <p:cNvPr id="9" name="Picture Placeholder 13">
            <a:extLst>
              <a:ext uri="{FF2B5EF4-FFF2-40B4-BE49-F238E27FC236}">
                <a16:creationId xmlns:a16="http://schemas.microsoft.com/office/drawing/2014/main" id="{827A95C0-AE8D-46E1-9EF9-64504CBEF99E}"/>
              </a:ext>
            </a:extLst>
          </p:cNvPr>
          <p:cNvSpPr>
            <a:spLocks noGrp="1"/>
          </p:cNvSpPr>
          <p:nvPr>
            <p:ph type="pic" sz="quarter" idx="14"/>
          </p:nvPr>
        </p:nvSpPr>
        <p:spPr>
          <a:xfrm>
            <a:off x="6858000" y="715963"/>
            <a:ext cx="4572000" cy="2362200"/>
          </a:xfrm>
        </p:spPr>
        <p:txBody>
          <a:bodyPr>
            <a:normAutofit/>
          </a:bodyPr>
          <a:lstStyle>
            <a:lvl1pPr>
              <a:buNone/>
              <a:defRPr sz="1800"/>
            </a:lvl1pPr>
          </a:lstStyle>
          <a:p>
            <a:endParaRPr lang="en-US" dirty="0"/>
          </a:p>
        </p:txBody>
      </p:sp>
      <p:pic>
        <p:nvPicPr>
          <p:cNvPr id="2" name="Graphic 1" hidden="1">
            <a:extLst>
              <a:ext uri="{FF2B5EF4-FFF2-40B4-BE49-F238E27FC236}">
                <a16:creationId xmlns:a16="http://schemas.microsoft.com/office/drawing/2014/main" id="{295740BA-9B4E-4B38-827D-32544CDF7586}"/>
              </a:ext>
            </a:extLst>
          </p:cNvPr>
          <p:cNvPicPr>
            <a:picLocks noChangeAspect="1"/>
          </p:cNvPicPr>
          <p:nvPr userDrawn="1"/>
        </p:nvPicPr>
        <p:blipFill>
          <a:blip r:embed="rId2">
            <a:extLst>
              <a:ext uri="{96DAC541-7B7A-43D3-8B79-37D633B846F1}">
                <asvg:svgBlip xmlns:asvg="http://schemas.microsoft.com/office/drawing/2016/SVG/main" r:embed="rId3"/>
              </a:ext>
            </a:extLst>
          </a:blip>
          <a:stretch>
            <a:fillRect/>
          </a:stretch>
        </p:blipFill>
        <p:spPr>
          <a:xfrm>
            <a:off x="0" y="5892800"/>
            <a:ext cx="12192000" cy="965200"/>
          </a:xfrm>
          <a:prstGeom prst="rect">
            <a:avLst/>
          </a:prstGeom>
        </p:spPr>
      </p:pic>
      <p:pic>
        <p:nvPicPr>
          <p:cNvPr id="3" name="Graphic 2">
            <a:extLst>
              <a:ext uri="{FF2B5EF4-FFF2-40B4-BE49-F238E27FC236}">
                <a16:creationId xmlns:a16="http://schemas.microsoft.com/office/drawing/2014/main" id="{29C593AE-D9D2-42FE-A240-F97D187261D7}"/>
              </a:ext>
            </a:extLst>
          </p:cNvPr>
          <p:cNvPicPr>
            <a:picLocks noChangeAspect="1"/>
          </p:cNvPicPr>
          <p:nvPr userDrawn="1"/>
        </p:nvPicPr>
        <p:blipFill>
          <a:blip r:embed="rId4">
            <a:extLst>
              <a:ext uri="{96DAC541-7B7A-43D3-8B79-37D633B846F1}">
                <asvg:svgBlip xmlns:asvg="http://schemas.microsoft.com/office/drawing/2016/SVG/main" r:embed="rId5"/>
              </a:ext>
            </a:extLst>
          </a:blip>
          <a:stretch>
            <a:fillRect/>
          </a:stretch>
        </p:blipFill>
        <p:spPr>
          <a:xfrm>
            <a:off x="0" y="5327681"/>
            <a:ext cx="5496910" cy="1530320"/>
          </a:xfrm>
          <a:prstGeom prst="rect">
            <a:avLst/>
          </a:prstGeom>
        </p:spPr>
      </p:pic>
      <p:sp>
        <p:nvSpPr>
          <p:cNvPr id="11" name="Title 2">
            <a:extLst>
              <a:ext uri="{FF2B5EF4-FFF2-40B4-BE49-F238E27FC236}">
                <a16:creationId xmlns:a16="http://schemas.microsoft.com/office/drawing/2014/main" id="{9AA0A799-2244-4DB2-ACAB-F6DA87A73055}"/>
              </a:ext>
            </a:extLst>
          </p:cNvPr>
          <p:cNvSpPr>
            <a:spLocks noGrp="1"/>
          </p:cNvSpPr>
          <p:nvPr>
            <p:ph type="title"/>
          </p:nvPr>
        </p:nvSpPr>
        <p:spPr>
          <a:xfrm>
            <a:off x="762000" y="715961"/>
            <a:ext cx="5334000" cy="1189037"/>
          </a:xfrm>
        </p:spPr>
        <p:txBody>
          <a:bodyPr vert="horz" lIns="91440" tIns="45720" rIns="91440" bIns="45720" rtlCol="0" anchor="t">
            <a:normAutofit/>
          </a:bodyPr>
          <a:lstStyle>
            <a:lvl1pPr>
              <a:defRPr lang="en-US" sz="4000" b="1">
                <a:solidFill>
                  <a:schemeClr val="tx1"/>
                </a:solidFill>
                <a:ea typeface="+mn-ea"/>
                <a:cs typeface="+mn-cs"/>
              </a:defRPr>
            </a:lvl1pPr>
          </a:lstStyle>
          <a:p>
            <a:pPr marL="0" lvl="0" indent="0">
              <a:spcBef>
                <a:spcPts val="1000"/>
              </a:spcBef>
              <a:buFont typeface="Arial" panose="020B0604020202020204" pitchFamily="34" charset="0"/>
            </a:pPr>
            <a:r>
              <a:rPr lang="en-US" dirty="0"/>
              <a:t>Click to edit Master title style</a:t>
            </a:r>
          </a:p>
        </p:txBody>
      </p:sp>
    </p:spTree>
    <p:extLst>
      <p:ext uri="{BB962C8B-B14F-4D97-AF65-F5344CB8AC3E}">
        <p14:creationId xmlns:p14="http://schemas.microsoft.com/office/powerpoint/2010/main" val="2830834994"/>
      </p:ext>
    </p:extLst>
  </p:cSld>
  <p:clrMapOvr>
    <a:masterClrMapping/>
  </p:clrMapOvr>
  <p:extLst>
    <p:ext uri="{DCECCB84-F9BA-43D5-87BE-67443E8EF086}">
      <p15:sldGuideLst xmlns:p15="http://schemas.microsoft.com/office/powerpoint/2012/main">
        <p15:guide id="1" orient="horz" pos="3672" userDrawn="1">
          <p15:clr>
            <a:srgbClr val="FBAE40"/>
          </p15:clr>
        </p15:guide>
        <p15:guide id="2" pos="3840" userDrawn="1">
          <p15:clr>
            <a:srgbClr val="FBAE40"/>
          </p15:clr>
        </p15:guide>
      </p15:sldGuideLst>
    </p:ext>
  </p:extLst>
</p:sldLayout>
</file>

<file path=ppt/slideLayouts/slideLayout59.xml><?xml version="1.0" encoding="utf-8"?>
<p:sldLayout xmlns:a="http://schemas.openxmlformats.org/drawingml/2006/main" xmlns:r="http://schemas.openxmlformats.org/officeDocument/2006/relationships" xmlns:p="http://schemas.openxmlformats.org/presentationml/2006/main" preserve="1" userDrawn="1">
  <p:cSld name="Right Pattern Content Light">
    <p:bg>
      <p:bgPr>
        <a:solidFill>
          <a:schemeClr val="bg1"/>
        </a:solidFill>
        <a:effectLst/>
      </p:bgPr>
    </p:bg>
    <p:spTree>
      <p:nvGrpSpPr>
        <p:cNvPr id="1" name=""/>
        <p:cNvGrpSpPr/>
        <p:nvPr/>
      </p:nvGrpSpPr>
      <p:grpSpPr>
        <a:xfrm>
          <a:off x="0" y="0"/>
          <a:ext cx="0" cy="0"/>
          <a:chOff x="0" y="0"/>
          <a:chExt cx="0" cy="0"/>
        </a:xfrm>
      </p:grpSpPr>
      <p:sp>
        <p:nvSpPr>
          <p:cNvPr id="12" name="Text Placeholder 15">
            <a:extLst>
              <a:ext uri="{FF2B5EF4-FFF2-40B4-BE49-F238E27FC236}">
                <a16:creationId xmlns:a16="http://schemas.microsoft.com/office/drawing/2014/main" id="{E8DBED36-2461-46D0-AF71-79E0064B3758}"/>
              </a:ext>
            </a:extLst>
          </p:cNvPr>
          <p:cNvSpPr>
            <a:spLocks noGrp="1"/>
          </p:cNvSpPr>
          <p:nvPr>
            <p:ph type="body" sz="quarter" idx="11"/>
          </p:nvPr>
        </p:nvSpPr>
        <p:spPr>
          <a:xfrm>
            <a:off x="762000" y="1905000"/>
            <a:ext cx="6477000" cy="3276600"/>
          </a:xfrm>
        </p:spPr>
        <p:txBody>
          <a:bodyPr/>
          <a:lstStyle>
            <a:lvl1pPr marL="0" indent="0">
              <a:buNone/>
              <a:defRPr sz="1800" b="1">
                <a:solidFill>
                  <a:schemeClr val="accent1">
                    <a:lumMod val="50000"/>
                  </a:schemeClr>
                </a:solidFill>
              </a:defRPr>
            </a:lvl1pPr>
            <a:lvl2pPr marL="283464" indent="-283464">
              <a:spcBef>
                <a:spcPts val="1000"/>
              </a:spcBef>
              <a:defRPr sz="1800">
                <a:solidFill>
                  <a:schemeClr val="accent1">
                    <a:lumMod val="50000"/>
                  </a:schemeClr>
                </a:solidFill>
              </a:defRPr>
            </a:lvl2pPr>
          </a:lstStyle>
          <a:p>
            <a:pPr lvl="0"/>
            <a:r>
              <a:rPr lang="en-US" dirty="0"/>
              <a:t>Click to edit Master text styles</a:t>
            </a:r>
          </a:p>
          <a:p>
            <a:pPr lvl="1"/>
            <a:r>
              <a:rPr lang="en-US" dirty="0"/>
              <a:t>Second level</a:t>
            </a:r>
          </a:p>
        </p:txBody>
      </p:sp>
      <p:pic>
        <p:nvPicPr>
          <p:cNvPr id="2" name="Graphic 1">
            <a:extLst>
              <a:ext uri="{FF2B5EF4-FFF2-40B4-BE49-F238E27FC236}">
                <a16:creationId xmlns:a16="http://schemas.microsoft.com/office/drawing/2014/main" id="{A997D967-7D0C-43B1-AF0D-22448F0504AF}"/>
              </a:ext>
            </a:extLst>
          </p:cNvPr>
          <p:cNvPicPr>
            <a:picLocks noChangeAspect="1"/>
          </p:cNvPicPr>
          <p:nvPr userDrawn="1"/>
        </p:nvPicPr>
        <p:blipFill>
          <a:blip r:embed="rId2">
            <a:extLst>
              <a:ext uri="{96DAC541-7B7A-43D3-8B79-37D633B846F1}">
                <asvg:svgBlip xmlns:asvg="http://schemas.microsoft.com/office/drawing/2016/SVG/main" r:embed="rId3"/>
              </a:ext>
            </a:extLst>
          </a:blip>
          <a:stretch>
            <a:fillRect/>
          </a:stretch>
        </p:blipFill>
        <p:spPr>
          <a:xfrm>
            <a:off x="9055106" y="0"/>
            <a:ext cx="3136894" cy="6858000"/>
          </a:xfrm>
          <a:prstGeom prst="rect">
            <a:avLst/>
          </a:prstGeom>
        </p:spPr>
      </p:pic>
      <p:sp>
        <p:nvSpPr>
          <p:cNvPr id="5" name="Title 2">
            <a:extLst>
              <a:ext uri="{FF2B5EF4-FFF2-40B4-BE49-F238E27FC236}">
                <a16:creationId xmlns:a16="http://schemas.microsoft.com/office/drawing/2014/main" id="{9B292CAA-5A7B-44A6-B47D-2FE9F593A944}"/>
              </a:ext>
            </a:extLst>
          </p:cNvPr>
          <p:cNvSpPr>
            <a:spLocks noGrp="1"/>
          </p:cNvSpPr>
          <p:nvPr>
            <p:ph type="title"/>
          </p:nvPr>
        </p:nvSpPr>
        <p:spPr>
          <a:xfrm>
            <a:off x="761999" y="715961"/>
            <a:ext cx="6476999" cy="1189037"/>
          </a:xfrm>
        </p:spPr>
        <p:txBody>
          <a:bodyPr vert="horz" lIns="91440" tIns="45720" rIns="91440" bIns="45720" rtlCol="0" anchor="t">
            <a:normAutofit/>
          </a:bodyPr>
          <a:lstStyle>
            <a:lvl1pPr>
              <a:defRPr lang="en-US" sz="4000" b="1">
                <a:solidFill>
                  <a:schemeClr val="accent1"/>
                </a:solidFill>
                <a:ea typeface="+mn-ea"/>
                <a:cs typeface="+mn-cs"/>
              </a:defRPr>
            </a:lvl1pPr>
          </a:lstStyle>
          <a:p>
            <a:pPr marL="0" lvl="0" indent="0">
              <a:spcBef>
                <a:spcPts val="1000"/>
              </a:spcBef>
              <a:buFont typeface="Arial" panose="020B0604020202020204" pitchFamily="34" charset="0"/>
            </a:pPr>
            <a:r>
              <a:rPr lang="en-US" dirty="0"/>
              <a:t>Click to edit Master title style</a:t>
            </a:r>
          </a:p>
        </p:txBody>
      </p:sp>
    </p:spTree>
    <p:extLst>
      <p:ext uri="{BB962C8B-B14F-4D97-AF65-F5344CB8AC3E}">
        <p14:creationId xmlns:p14="http://schemas.microsoft.com/office/powerpoint/2010/main" val="3421192182"/>
      </p:ext>
    </p:extLst>
  </p:cSld>
  <p:clrMapOvr>
    <a:overrideClrMapping bg1="lt1" tx1="dk1" bg2="lt2" tx2="dk2" accent1="accent1" accent2="accent2" accent3="accent3" accent4="accent4" accent5="accent5" accent6="accent6" hlink="hlink" folHlink="folHlink"/>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extLst>
    <p:ext uri="{DCECCB84-F9BA-43D5-87BE-67443E8EF086}">
      <p15:sldGuideLst xmlns:p15="http://schemas.microsoft.com/office/powerpoint/2012/main">
        <p15:guide id="1" orient="horz" pos="2160">
          <p15:clr>
            <a:srgbClr val="FBAE40"/>
          </p15:clr>
        </p15:guide>
        <p15:guide id="2" pos="6127">
          <p15:clr>
            <a:srgbClr val="5ACBF0"/>
          </p15:clr>
        </p15:guide>
        <p15:guide id="3" orient="horz" pos="2240" userDrawn="1">
          <p15:clr>
            <a:srgbClr val="5ACBF0"/>
          </p15:clr>
        </p15:guide>
        <p15:guide id="4" orient="horz" pos="2487" userDrawn="1">
          <p15:clr>
            <a:srgbClr val="5ACBF0"/>
          </p15:clr>
        </p15:guide>
      </p15:sldGuideLst>
    </p:ext>
  </p:extLst>
</p:sldLayout>
</file>

<file path=ppt/slideLayouts/slideLayout68.xml><?xml version="1.0" encoding="utf-8"?>
<p:sldLayout xmlns:a="http://schemas.openxmlformats.org/drawingml/2006/main" xmlns:r="http://schemas.openxmlformats.org/officeDocument/2006/relationships" xmlns:p="http://schemas.openxmlformats.org/presentationml/2006/main" preserve="1" userDrawn="1">
  <p:cSld name="Left Pattern Content">
    <p:bg>
      <p:bgPr>
        <a:solidFill>
          <a:schemeClr val="tx1"/>
        </a:solidFill>
        <a:effectLst/>
      </p:bgPr>
    </p:bg>
    <p:spTree>
      <p:nvGrpSpPr>
        <p:cNvPr id="1" name=""/>
        <p:cNvGrpSpPr/>
        <p:nvPr/>
      </p:nvGrpSpPr>
      <p:grpSpPr>
        <a:xfrm>
          <a:off x="0" y="0"/>
          <a:ext cx="0" cy="0"/>
          <a:chOff x="0" y="0"/>
          <a:chExt cx="0" cy="0"/>
        </a:xfrm>
      </p:grpSpPr>
      <p:sp>
        <p:nvSpPr>
          <p:cNvPr id="12" name="Text Placeholder 15">
            <a:extLst>
              <a:ext uri="{FF2B5EF4-FFF2-40B4-BE49-F238E27FC236}">
                <a16:creationId xmlns:a16="http://schemas.microsoft.com/office/drawing/2014/main" id="{E8DBED36-2461-46D0-AF71-79E0064B3758}"/>
              </a:ext>
            </a:extLst>
          </p:cNvPr>
          <p:cNvSpPr>
            <a:spLocks noGrp="1"/>
          </p:cNvSpPr>
          <p:nvPr>
            <p:ph type="body" sz="quarter" idx="11"/>
          </p:nvPr>
        </p:nvSpPr>
        <p:spPr>
          <a:xfrm>
            <a:off x="4457700" y="1905000"/>
            <a:ext cx="7219043" cy="3276600"/>
          </a:xfrm>
        </p:spPr>
        <p:txBody>
          <a:bodyPr/>
          <a:lstStyle>
            <a:lvl1pPr marL="0" indent="0">
              <a:buNone/>
              <a:defRPr sz="1800" b="1">
                <a:solidFill>
                  <a:schemeClr val="accent1">
                    <a:lumMod val="50000"/>
                  </a:schemeClr>
                </a:solidFill>
              </a:defRPr>
            </a:lvl1pPr>
            <a:lvl2pPr marL="283464" indent="-283464">
              <a:spcBef>
                <a:spcPts val="1000"/>
              </a:spcBef>
              <a:defRPr sz="1800">
                <a:solidFill>
                  <a:schemeClr val="accent1">
                    <a:lumMod val="50000"/>
                  </a:schemeClr>
                </a:solidFill>
              </a:defRPr>
            </a:lvl2pPr>
          </a:lstStyle>
          <a:p>
            <a:pPr lvl="0"/>
            <a:r>
              <a:rPr lang="en-US" dirty="0"/>
              <a:t>Click to edit Master text styles</a:t>
            </a:r>
          </a:p>
          <a:p>
            <a:pPr lvl="1"/>
            <a:r>
              <a:rPr lang="en-US" dirty="0"/>
              <a:t>Second level</a:t>
            </a:r>
          </a:p>
        </p:txBody>
      </p:sp>
      <p:pic>
        <p:nvPicPr>
          <p:cNvPr id="2" name="Graphic 1">
            <a:extLst>
              <a:ext uri="{FF2B5EF4-FFF2-40B4-BE49-F238E27FC236}">
                <a16:creationId xmlns:a16="http://schemas.microsoft.com/office/drawing/2014/main" id="{805C4425-09AC-4097-B868-D49C9D64C8F9}"/>
              </a:ext>
            </a:extLst>
          </p:cNvPr>
          <p:cNvPicPr>
            <a:picLocks noChangeAspect="1"/>
          </p:cNvPicPr>
          <p:nvPr userDrawn="1"/>
        </p:nvPicPr>
        <p:blipFill>
          <a:blip r:embed="rId2">
            <a:extLst>
              <a:ext uri="{96DAC541-7B7A-43D3-8B79-37D633B846F1}">
                <asvg:svgBlip xmlns:asvg="http://schemas.microsoft.com/office/drawing/2016/SVG/main" r:embed="rId3"/>
              </a:ext>
            </a:extLst>
          </a:blip>
          <a:stretch>
            <a:fillRect/>
          </a:stretch>
        </p:blipFill>
        <p:spPr>
          <a:xfrm>
            <a:off x="0" y="403"/>
            <a:ext cx="3720664" cy="6857194"/>
          </a:xfrm>
          <a:prstGeom prst="rect">
            <a:avLst/>
          </a:prstGeom>
        </p:spPr>
      </p:pic>
      <p:sp>
        <p:nvSpPr>
          <p:cNvPr id="5" name="Title 2">
            <a:extLst>
              <a:ext uri="{FF2B5EF4-FFF2-40B4-BE49-F238E27FC236}">
                <a16:creationId xmlns:a16="http://schemas.microsoft.com/office/drawing/2014/main" id="{C6104E15-F449-422E-973A-1899DDF43DE1}"/>
              </a:ext>
            </a:extLst>
          </p:cNvPr>
          <p:cNvSpPr>
            <a:spLocks noGrp="1"/>
          </p:cNvSpPr>
          <p:nvPr>
            <p:ph type="title"/>
          </p:nvPr>
        </p:nvSpPr>
        <p:spPr>
          <a:xfrm>
            <a:off x="4457699" y="715961"/>
            <a:ext cx="7219043" cy="1189037"/>
          </a:xfrm>
        </p:spPr>
        <p:txBody>
          <a:bodyPr vert="horz" lIns="91440" tIns="45720" rIns="91440" bIns="45720" rtlCol="0" anchor="t">
            <a:normAutofit/>
          </a:bodyPr>
          <a:lstStyle>
            <a:lvl1pPr>
              <a:defRPr lang="en-US" sz="4000" b="1">
                <a:solidFill>
                  <a:schemeClr val="accent1"/>
                </a:solidFill>
                <a:ea typeface="+mn-ea"/>
                <a:cs typeface="+mn-cs"/>
              </a:defRPr>
            </a:lvl1pPr>
          </a:lstStyle>
          <a:p>
            <a:pPr marL="0" lvl="0" indent="0">
              <a:spcBef>
                <a:spcPts val="1000"/>
              </a:spcBef>
              <a:buFont typeface="Arial" panose="020B0604020202020204" pitchFamily="34" charset="0"/>
            </a:pPr>
            <a:r>
              <a:rPr lang="en-US" dirty="0"/>
              <a:t>Click to edit Master title style</a:t>
            </a:r>
          </a:p>
        </p:txBody>
      </p:sp>
    </p:spTree>
    <p:extLst>
      <p:ext uri="{BB962C8B-B14F-4D97-AF65-F5344CB8AC3E}">
        <p14:creationId xmlns:p14="http://schemas.microsoft.com/office/powerpoint/2010/main" val="1955961771"/>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extLst>
    <p:ext uri="{DCECCB84-F9BA-43D5-87BE-67443E8EF086}">
      <p15:sldGuideLst xmlns:p15="http://schemas.microsoft.com/office/powerpoint/2012/main">
        <p15:guide id="1" orient="horz" pos="2160">
          <p15:clr>
            <a:srgbClr val="FBAE40"/>
          </p15:clr>
        </p15:guide>
        <p15:guide id="2" pos="2808" userDrawn="1">
          <p15:clr>
            <a:srgbClr val="5ACBF0"/>
          </p15:clr>
        </p15:guide>
        <p15:guide id="3" orient="horz" pos="2240" userDrawn="1">
          <p15:clr>
            <a:srgbClr val="5ACBF0"/>
          </p15:clr>
        </p15:guide>
        <p15:guide id="4" orient="horz" pos="2487" userDrawn="1">
          <p15:clr>
            <a:srgbClr val="5ACBF0"/>
          </p15:clr>
        </p15:guide>
      </p15:sldGuideLst>
    </p:ext>
  </p:extLst>
</p:sldLayout>
</file>

<file path=ppt/slideLayouts/slideLayout74.xml><?xml version="1.0" encoding="utf-8"?>
<p:sldLayout xmlns:a="http://schemas.openxmlformats.org/drawingml/2006/main" xmlns:r="http://schemas.openxmlformats.org/officeDocument/2006/relationships" xmlns:p="http://schemas.openxmlformats.org/presentationml/2006/main" preserve="1" userDrawn="1">
  <p:cSld name="Confetti Content Orange">
    <p:bg>
      <p:bgPr>
        <a:solidFill>
          <a:schemeClr val="accent1"/>
        </a:solidFill>
        <a:effectLst/>
      </p:bgPr>
    </p:bg>
    <p:spTree>
      <p:nvGrpSpPr>
        <p:cNvPr id="1" name=""/>
        <p:cNvGrpSpPr/>
        <p:nvPr/>
      </p:nvGrpSpPr>
      <p:grpSpPr>
        <a:xfrm>
          <a:off x="0" y="0"/>
          <a:ext cx="0" cy="0"/>
          <a:chOff x="0" y="0"/>
          <a:chExt cx="0" cy="0"/>
        </a:xfrm>
      </p:grpSpPr>
      <p:pic>
        <p:nvPicPr>
          <p:cNvPr id="2" name="Graphic 1">
            <a:extLst>
              <a:ext uri="{FF2B5EF4-FFF2-40B4-BE49-F238E27FC236}">
                <a16:creationId xmlns:a16="http://schemas.microsoft.com/office/drawing/2014/main" id="{7470216E-CA87-491C-BBBE-DDFD70D768F5}"/>
              </a:ext>
            </a:extLst>
          </p:cNvPr>
          <p:cNvPicPr>
            <a:picLocks noChangeAspect="1"/>
          </p:cNvPicPr>
          <p:nvPr userDrawn="1"/>
        </p:nvPicPr>
        <p:blipFill rotWithShape="1">
          <a:blip r:embed="rId2">
            <a:extLst>
              <a:ext uri="{96DAC541-7B7A-43D3-8B79-37D633B846F1}">
                <asvg:svgBlip xmlns:asvg="http://schemas.microsoft.com/office/drawing/2016/SVG/main" r:embed="rId3"/>
              </a:ext>
            </a:extLst>
          </a:blip>
          <a:srcRect l="3994" t="34041" r="11052" b="45480"/>
          <a:stretch/>
        </p:blipFill>
        <p:spPr>
          <a:xfrm>
            <a:off x="-3048" y="35012"/>
            <a:ext cx="12198096" cy="6787977"/>
          </a:xfrm>
          <a:prstGeom prst="rect">
            <a:avLst/>
          </a:prstGeom>
        </p:spPr>
      </p:pic>
      <p:sp>
        <p:nvSpPr>
          <p:cNvPr id="5" name="Title 1">
            <a:extLst>
              <a:ext uri="{FF2B5EF4-FFF2-40B4-BE49-F238E27FC236}">
                <a16:creationId xmlns:a16="http://schemas.microsoft.com/office/drawing/2014/main" id="{3D9303A2-B30A-054C-B809-053B909E125F}"/>
              </a:ext>
            </a:extLst>
          </p:cNvPr>
          <p:cNvSpPr>
            <a:spLocks noGrp="1"/>
          </p:cNvSpPr>
          <p:nvPr>
            <p:ph type="title" hasCustomPrompt="1"/>
          </p:nvPr>
        </p:nvSpPr>
        <p:spPr>
          <a:xfrm>
            <a:off x="1525301" y="1995467"/>
            <a:ext cx="9141397" cy="615553"/>
          </a:xfrm>
          <a:noFill/>
        </p:spPr>
        <p:txBody>
          <a:bodyPr wrap="square" lIns="0" tIns="0" rIns="0" bIns="0" anchor="b" anchorCtr="0">
            <a:spAutoFit/>
          </a:bodyPr>
          <a:lstStyle>
            <a:lvl1pPr algn="ctr" defTabSz="932742" rtl="0" eaLnBrk="1" latinLnBrk="0" hangingPunct="1">
              <a:lnSpc>
                <a:spcPct val="100000"/>
              </a:lnSpc>
              <a:spcBef>
                <a:spcPct val="0"/>
              </a:spcBef>
              <a:buNone/>
              <a:defRPr lang="en-US" sz="4000" b="1" i="0" kern="1200" cap="none" spc="-50" baseline="0" dirty="0">
                <a:ln w="3175">
                  <a:noFill/>
                </a:ln>
                <a:solidFill>
                  <a:schemeClr val="tx1"/>
                </a:solidFill>
                <a:effectLst/>
                <a:latin typeface="+mj-lt"/>
                <a:ea typeface="+mn-ea"/>
                <a:cs typeface="Segoe UI" pitchFamily="34" charset="0"/>
              </a:defRPr>
            </a:lvl1pPr>
          </a:lstStyle>
          <a:p>
            <a:r>
              <a:rPr lang="en-US" dirty="0"/>
              <a:t>Section title with border</a:t>
            </a:r>
          </a:p>
        </p:txBody>
      </p:sp>
      <p:sp>
        <p:nvSpPr>
          <p:cNvPr id="6" name="Text Placeholder 4">
            <a:extLst>
              <a:ext uri="{FF2B5EF4-FFF2-40B4-BE49-F238E27FC236}">
                <a16:creationId xmlns:a16="http://schemas.microsoft.com/office/drawing/2014/main" id="{10F58DD1-3970-D84D-8040-EF33B0971D59}"/>
              </a:ext>
            </a:extLst>
          </p:cNvPr>
          <p:cNvSpPr>
            <a:spLocks noGrp="1"/>
          </p:cNvSpPr>
          <p:nvPr>
            <p:ph type="body" sz="quarter" idx="12" hasCustomPrompt="1"/>
          </p:nvPr>
        </p:nvSpPr>
        <p:spPr>
          <a:xfrm>
            <a:off x="2196307" y="3260705"/>
            <a:ext cx="7799387" cy="1534757"/>
          </a:xfrm>
          <a:prstGeom prst="rect">
            <a:avLst/>
          </a:prstGeom>
          <a:noFill/>
        </p:spPr>
        <p:txBody>
          <a:bodyPr wrap="square" lIns="0" tIns="0" rIns="0" bIns="0">
            <a:noAutofit/>
          </a:bodyPr>
          <a:lstStyle>
            <a:lvl1pPr marL="0" indent="0" algn="ctr">
              <a:spcBef>
                <a:spcPts val="0"/>
              </a:spcBef>
              <a:spcAft>
                <a:spcPts val="0"/>
              </a:spcAft>
              <a:buFont typeface="Arial" panose="020B0604020202020204" pitchFamily="34" charset="0"/>
              <a:buNone/>
              <a:defRPr lang="en-US" sz="1800" kern="1200" dirty="0">
                <a:solidFill>
                  <a:schemeClr val="tx1"/>
                </a:solidFill>
                <a:latin typeface="+mn-lt"/>
                <a:ea typeface="+mn-ea"/>
                <a:cs typeface="+mn-cs"/>
              </a:defRPr>
            </a:lvl1pPr>
          </a:lstStyle>
          <a:p>
            <a:pPr lvl="0"/>
            <a:r>
              <a:rPr lang="en-US" dirty="0"/>
              <a:t>Insert content here</a:t>
            </a:r>
          </a:p>
        </p:txBody>
      </p:sp>
    </p:spTree>
    <p:extLst>
      <p:ext uri="{BB962C8B-B14F-4D97-AF65-F5344CB8AC3E}">
        <p14:creationId xmlns:p14="http://schemas.microsoft.com/office/powerpoint/2010/main" val="190187193"/>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extLst>
    <p:ext uri="{DCECCB84-F9BA-43D5-87BE-67443E8EF086}">
      <p15:sldGuideLst xmlns:p15="http://schemas.microsoft.com/office/powerpoint/2012/main">
        <p15:guide id="1" orient="horz" pos="2160">
          <p15:clr>
            <a:srgbClr val="FBAE40"/>
          </p15:clr>
        </p15:guide>
        <p15:guide id="2" pos="6127">
          <p15:clr>
            <a:srgbClr val="5ACBF0"/>
          </p15:clr>
        </p15:guide>
        <p15:guide id="3" orient="horz" pos="2243" userDrawn="1">
          <p15:clr>
            <a:srgbClr val="5ACBF0"/>
          </p15:clr>
        </p15:guide>
        <p15:guide id="4" orient="horz" pos="2488" userDrawn="1">
          <p15:clr>
            <a:srgbClr val="5ACBF0"/>
          </p15:clr>
        </p15:guide>
      </p15:sldGuideLst>
    </p:ext>
  </p:extLst>
</p:sldLayout>
</file>

<file path=ppt/slideLayouts/slideLayout82.xml><?xml version="1.0" encoding="utf-8"?>
<p:sldLayout xmlns:a="http://schemas.openxmlformats.org/drawingml/2006/main" xmlns:r="http://schemas.openxmlformats.org/officeDocument/2006/relationships" xmlns:p="http://schemas.openxmlformats.org/presentationml/2006/main" preserve="1" userDrawn="1">
  <p:cSld name="Confetti Content Green">
    <p:bg>
      <p:bgPr>
        <a:solidFill>
          <a:schemeClr val="accent5"/>
        </a:solidFill>
        <a:effectLst/>
      </p:bgPr>
    </p:bg>
    <p:spTree>
      <p:nvGrpSpPr>
        <p:cNvPr id="1" name=""/>
        <p:cNvGrpSpPr/>
        <p:nvPr/>
      </p:nvGrpSpPr>
      <p:grpSpPr>
        <a:xfrm>
          <a:off x="0" y="0"/>
          <a:ext cx="0" cy="0"/>
          <a:chOff x="0" y="0"/>
          <a:chExt cx="0" cy="0"/>
        </a:xfrm>
      </p:grpSpPr>
      <p:pic>
        <p:nvPicPr>
          <p:cNvPr id="2" name="Graphic 1">
            <a:extLst>
              <a:ext uri="{FF2B5EF4-FFF2-40B4-BE49-F238E27FC236}">
                <a16:creationId xmlns:a16="http://schemas.microsoft.com/office/drawing/2014/main" id="{7470216E-CA87-491C-BBBE-DDFD70D768F5}"/>
              </a:ext>
            </a:extLst>
          </p:cNvPr>
          <p:cNvPicPr>
            <a:picLocks noChangeAspect="1"/>
          </p:cNvPicPr>
          <p:nvPr userDrawn="1"/>
        </p:nvPicPr>
        <p:blipFill rotWithShape="1">
          <a:blip r:embed="rId2">
            <a:extLst>
              <a:ext uri="{96DAC541-7B7A-43D3-8B79-37D633B846F1}">
                <asvg:svgBlip xmlns:asvg="http://schemas.microsoft.com/office/drawing/2016/SVG/main" r:embed="rId3"/>
              </a:ext>
            </a:extLst>
          </a:blip>
          <a:srcRect l="3994" t="34041" r="11052" b="45480"/>
          <a:stretch/>
        </p:blipFill>
        <p:spPr>
          <a:xfrm>
            <a:off x="-3048" y="35012"/>
            <a:ext cx="12198096" cy="6787977"/>
          </a:xfrm>
          <a:prstGeom prst="rect">
            <a:avLst/>
          </a:prstGeom>
        </p:spPr>
      </p:pic>
      <p:sp>
        <p:nvSpPr>
          <p:cNvPr id="5" name="Title 1">
            <a:extLst>
              <a:ext uri="{FF2B5EF4-FFF2-40B4-BE49-F238E27FC236}">
                <a16:creationId xmlns:a16="http://schemas.microsoft.com/office/drawing/2014/main" id="{3D9303A2-B30A-054C-B809-053B909E125F}"/>
              </a:ext>
            </a:extLst>
          </p:cNvPr>
          <p:cNvSpPr>
            <a:spLocks noGrp="1"/>
          </p:cNvSpPr>
          <p:nvPr>
            <p:ph type="title" hasCustomPrompt="1"/>
          </p:nvPr>
        </p:nvSpPr>
        <p:spPr>
          <a:xfrm>
            <a:off x="1525301" y="1995467"/>
            <a:ext cx="9141397" cy="615553"/>
          </a:xfrm>
          <a:noFill/>
        </p:spPr>
        <p:txBody>
          <a:bodyPr wrap="square" lIns="0" tIns="0" rIns="0" bIns="0" anchor="b" anchorCtr="0">
            <a:spAutoFit/>
          </a:bodyPr>
          <a:lstStyle>
            <a:lvl1pPr algn="ctr" defTabSz="932742" rtl="0" eaLnBrk="1" latinLnBrk="0" hangingPunct="1">
              <a:lnSpc>
                <a:spcPct val="100000"/>
              </a:lnSpc>
              <a:spcBef>
                <a:spcPct val="0"/>
              </a:spcBef>
              <a:buNone/>
              <a:defRPr lang="en-US" sz="4000" b="1" i="0" kern="1200" cap="none" spc="-50" baseline="0" dirty="0">
                <a:ln w="3175">
                  <a:noFill/>
                </a:ln>
                <a:solidFill>
                  <a:schemeClr val="tx1"/>
                </a:solidFill>
                <a:effectLst/>
                <a:latin typeface="+mj-lt"/>
                <a:ea typeface="+mn-ea"/>
                <a:cs typeface="Segoe UI" pitchFamily="34" charset="0"/>
              </a:defRPr>
            </a:lvl1pPr>
          </a:lstStyle>
          <a:p>
            <a:r>
              <a:rPr lang="en-US" dirty="0"/>
              <a:t>Section title with border</a:t>
            </a:r>
          </a:p>
        </p:txBody>
      </p:sp>
      <p:sp>
        <p:nvSpPr>
          <p:cNvPr id="6" name="Text Placeholder 4">
            <a:extLst>
              <a:ext uri="{FF2B5EF4-FFF2-40B4-BE49-F238E27FC236}">
                <a16:creationId xmlns:a16="http://schemas.microsoft.com/office/drawing/2014/main" id="{10F58DD1-3970-D84D-8040-EF33B0971D59}"/>
              </a:ext>
            </a:extLst>
          </p:cNvPr>
          <p:cNvSpPr>
            <a:spLocks noGrp="1"/>
          </p:cNvSpPr>
          <p:nvPr>
            <p:ph type="body" sz="quarter" idx="12" hasCustomPrompt="1"/>
          </p:nvPr>
        </p:nvSpPr>
        <p:spPr>
          <a:xfrm>
            <a:off x="2196307" y="3260705"/>
            <a:ext cx="7799387" cy="1534757"/>
          </a:xfrm>
          <a:prstGeom prst="rect">
            <a:avLst/>
          </a:prstGeom>
          <a:noFill/>
        </p:spPr>
        <p:txBody>
          <a:bodyPr wrap="square" lIns="0" tIns="0" rIns="0" bIns="0">
            <a:noAutofit/>
          </a:bodyPr>
          <a:lstStyle>
            <a:lvl1pPr marL="0" indent="0" algn="ctr">
              <a:spcBef>
                <a:spcPts val="0"/>
              </a:spcBef>
              <a:spcAft>
                <a:spcPts val="0"/>
              </a:spcAft>
              <a:buFont typeface="Arial" panose="020B0604020202020204" pitchFamily="34" charset="0"/>
              <a:buNone/>
              <a:defRPr lang="en-US" sz="1800" kern="1200" dirty="0">
                <a:solidFill>
                  <a:schemeClr val="tx1"/>
                </a:solidFill>
                <a:latin typeface="+mn-lt"/>
                <a:ea typeface="+mn-ea"/>
                <a:cs typeface="+mn-cs"/>
              </a:defRPr>
            </a:lvl1pPr>
          </a:lstStyle>
          <a:p>
            <a:pPr lvl="0"/>
            <a:r>
              <a:rPr lang="en-US" dirty="0"/>
              <a:t>Insert content here</a:t>
            </a:r>
          </a:p>
        </p:txBody>
      </p:sp>
    </p:spTree>
    <p:extLst>
      <p:ext uri="{BB962C8B-B14F-4D97-AF65-F5344CB8AC3E}">
        <p14:creationId xmlns:p14="http://schemas.microsoft.com/office/powerpoint/2010/main" val="1648873135"/>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extLst>
    <p:ext uri="{DCECCB84-F9BA-43D5-87BE-67443E8EF086}">
      <p15:sldGuideLst xmlns:p15="http://schemas.microsoft.com/office/powerpoint/2012/main">
        <p15:guide id="1" orient="horz" pos="2160">
          <p15:clr>
            <a:srgbClr val="FBAE40"/>
          </p15:clr>
        </p15:guide>
        <p15:guide id="2" pos="6127">
          <p15:clr>
            <a:srgbClr val="5ACBF0"/>
          </p15:clr>
        </p15:guide>
        <p15:guide id="3" orient="horz" pos="2243" userDrawn="1">
          <p15:clr>
            <a:srgbClr val="5ACBF0"/>
          </p15:clr>
        </p15:guide>
        <p15:guide id="4" orient="horz" pos="2488" userDrawn="1">
          <p15:clr>
            <a:srgbClr val="5ACBF0"/>
          </p15:clr>
        </p15:guide>
      </p15:sldGuideLst>
    </p:ext>
  </p:extLst>
</p:sldLayout>
</file>

<file path=ppt/slideLayouts/slideLayout111.xml><?xml version="1.0" encoding="utf-8"?>
<p:sldLayout xmlns:a="http://schemas.openxmlformats.org/drawingml/2006/main" xmlns:r="http://schemas.openxmlformats.org/officeDocument/2006/relationships" xmlns:p="http://schemas.openxmlformats.org/presentationml/2006/main" preserve="1" userDrawn="1">
  <p:cSld name="Smart Art">
    <p:bg>
      <p:bgPr>
        <a:solidFill>
          <a:schemeClr val="accent3"/>
        </a:solidFill>
        <a:effectLst/>
      </p:bgPr>
    </p:bg>
    <p:spTree>
      <p:nvGrpSpPr>
        <p:cNvPr id="1" name=""/>
        <p:cNvGrpSpPr/>
        <p:nvPr/>
      </p:nvGrpSpPr>
      <p:grpSpPr>
        <a:xfrm>
          <a:off x="0" y="0"/>
          <a:ext cx="0" cy="0"/>
          <a:chOff x="0" y="0"/>
          <a:chExt cx="0" cy="0"/>
        </a:xfrm>
      </p:grpSpPr>
      <p:sp>
        <p:nvSpPr>
          <p:cNvPr id="19" name="Text Placeholder 4">
            <a:extLst>
              <a:ext uri="{FF2B5EF4-FFF2-40B4-BE49-F238E27FC236}">
                <a16:creationId xmlns:a16="http://schemas.microsoft.com/office/drawing/2014/main" id="{3E65ED86-A26C-479A-8393-0BFDCBCD43F2}"/>
              </a:ext>
            </a:extLst>
          </p:cNvPr>
          <p:cNvSpPr>
            <a:spLocks noGrp="1"/>
          </p:cNvSpPr>
          <p:nvPr>
            <p:ph type="body" sz="quarter" idx="13" hasCustomPrompt="1"/>
          </p:nvPr>
        </p:nvSpPr>
        <p:spPr>
          <a:xfrm>
            <a:off x="762000" y="1783952"/>
            <a:ext cx="10668000" cy="1111648"/>
          </a:xfrm>
          <a:prstGeom prst="rect">
            <a:avLst/>
          </a:prstGeom>
          <a:noFill/>
        </p:spPr>
        <p:txBody>
          <a:bodyPr wrap="square" lIns="0" tIns="0" rIns="0" bIns="0">
            <a:noAutofit/>
          </a:bodyPr>
          <a:lstStyle>
            <a:lvl1pPr marL="0" indent="0" algn="l">
              <a:spcBef>
                <a:spcPts val="0"/>
              </a:spcBef>
              <a:spcAft>
                <a:spcPts val="0"/>
              </a:spcAft>
              <a:buFont typeface="Arial" panose="020B0604020202020204" pitchFamily="34" charset="0"/>
              <a:buNone/>
              <a:defRPr lang="en-US" sz="1800" kern="1200" dirty="0">
                <a:solidFill>
                  <a:schemeClr val="tx1"/>
                </a:solidFill>
                <a:latin typeface="+mn-lt"/>
                <a:ea typeface="+mn-ea"/>
                <a:cs typeface="+mn-cs"/>
              </a:defRPr>
            </a:lvl1pPr>
          </a:lstStyle>
          <a:p>
            <a:pPr lvl="0"/>
            <a:r>
              <a:rPr lang="en-US" dirty="0"/>
              <a:t>Insert content here</a:t>
            </a:r>
          </a:p>
        </p:txBody>
      </p:sp>
      <p:sp>
        <p:nvSpPr>
          <p:cNvPr id="4" name="Title 1">
            <a:extLst>
              <a:ext uri="{FF2B5EF4-FFF2-40B4-BE49-F238E27FC236}">
                <a16:creationId xmlns:a16="http://schemas.microsoft.com/office/drawing/2014/main" id="{F858EEFF-117E-4B86-B6B2-CD8F71AA8C4A}"/>
              </a:ext>
            </a:extLst>
          </p:cNvPr>
          <p:cNvSpPr>
            <a:spLocks noGrp="1"/>
          </p:cNvSpPr>
          <p:nvPr>
            <p:ph type="title" hasCustomPrompt="1"/>
          </p:nvPr>
        </p:nvSpPr>
        <p:spPr>
          <a:xfrm>
            <a:off x="762000" y="716577"/>
            <a:ext cx="10668000" cy="615553"/>
          </a:xfrm>
          <a:noFill/>
        </p:spPr>
        <p:txBody>
          <a:bodyPr wrap="square" lIns="0" tIns="0" rIns="0" bIns="0" anchor="b" anchorCtr="0">
            <a:spAutoFit/>
          </a:bodyPr>
          <a:lstStyle>
            <a:lvl1pPr algn="l" defTabSz="932742" rtl="0" eaLnBrk="1" latinLnBrk="0" hangingPunct="1">
              <a:lnSpc>
                <a:spcPct val="100000"/>
              </a:lnSpc>
              <a:spcBef>
                <a:spcPct val="0"/>
              </a:spcBef>
              <a:buNone/>
              <a:defRPr lang="en-US" sz="4000" b="1" i="0" kern="1200" cap="none" spc="-50" baseline="0" dirty="0">
                <a:ln w="3175">
                  <a:noFill/>
                </a:ln>
                <a:solidFill>
                  <a:schemeClr val="accent4">
                    <a:lumMod val="40000"/>
                    <a:lumOff val="60000"/>
                  </a:schemeClr>
                </a:solidFill>
                <a:effectLst/>
                <a:latin typeface="+mj-lt"/>
                <a:ea typeface="+mn-ea"/>
                <a:cs typeface="Segoe UI" pitchFamily="34" charset="0"/>
              </a:defRPr>
            </a:lvl1pPr>
          </a:lstStyle>
          <a:p>
            <a:pPr lvl="0"/>
            <a:r>
              <a:rPr lang="en-US" dirty="0"/>
              <a:t>Click to edit Master text styles</a:t>
            </a:r>
          </a:p>
        </p:txBody>
      </p:sp>
      <p:pic>
        <p:nvPicPr>
          <p:cNvPr id="3" name="Graphic 2" hidden="1">
            <a:extLst>
              <a:ext uri="{FF2B5EF4-FFF2-40B4-BE49-F238E27FC236}">
                <a16:creationId xmlns:a16="http://schemas.microsoft.com/office/drawing/2014/main" id="{D0B12BD8-7E23-4DB3-9F3C-68F6FF145E68}"/>
              </a:ext>
            </a:extLst>
          </p:cNvPr>
          <p:cNvPicPr>
            <a:picLocks noChangeAspect="1"/>
          </p:cNvPicPr>
          <p:nvPr userDrawn="1"/>
        </p:nvPicPr>
        <p:blipFill>
          <a:blip r:embed="rId2">
            <a:extLst>
              <a:ext uri="{96DAC541-7B7A-43D3-8B79-37D633B846F1}">
                <asvg:svgBlip xmlns:asvg="http://schemas.microsoft.com/office/drawing/2016/SVG/main" r:embed="rId3"/>
              </a:ext>
            </a:extLst>
          </a:blip>
          <a:stretch>
            <a:fillRect/>
          </a:stretch>
        </p:blipFill>
        <p:spPr>
          <a:xfrm>
            <a:off x="9772650" y="0"/>
            <a:ext cx="2419350" cy="2619375"/>
          </a:xfrm>
          <a:prstGeom prst="rect">
            <a:avLst/>
          </a:prstGeom>
        </p:spPr>
      </p:pic>
      <p:pic>
        <p:nvPicPr>
          <p:cNvPr id="2" name="Graphic 1">
            <a:extLst>
              <a:ext uri="{FF2B5EF4-FFF2-40B4-BE49-F238E27FC236}">
                <a16:creationId xmlns:a16="http://schemas.microsoft.com/office/drawing/2014/main" id="{85143907-CDEB-455C-878E-7AE28AF7D2BE}"/>
              </a:ext>
            </a:extLst>
          </p:cNvPr>
          <p:cNvPicPr>
            <a:picLocks noChangeAspect="1"/>
          </p:cNvPicPr>
          <p:nvPr userDrawn="1"/>
        </p:nvPicPr>
        <p:blipFill>
          <a:blip r:embed="rId4">
            <a:extLst>
              <a:ext uri="{96DAC541-7B7A-43D3-8B79-37D633B846F1}">
                <asvg:svgBlip xmlns:asvg="http://schemas.microsoft.com/office/drawing/2016/SVG/main" r:embed="rId5"/>
              </a:ext>
            </a:extLst>
          </a:blip>
          <a:stretch>
            <a:fillRect/>
          </a:stretch>
        </p:blipFill>
        <p:spPr>
          <a:xfrm flipV="1">
            <a:off x="5418919" y="0"/>
            <a:ext cx="6407956" cy="1783952"/>
          </a:xfrm>
          <a:prstGeom prst="rect">
            <a:avLst/>
          </a:prstGeom>
        </p:spPr>
      </p:pic>
    </p:spTree>
    <p:extLst>
      <p:ext uri="{BB962C8B-B14F-4D97-AF65-F5344CB8AC3E}">
        <p14:creationId xmlns:p14="http://schemas.microsoft.com/office/powerpoint/2010/main" val="549727958"/>
      </p:ext>
    </p:extLst>
  </p:cSld>
  <p:clrMapOvr>
    <a:masterClrMapping/>
  </p:clrMapOvr>
</p:sldLayout>
</file>

<file path=ppt/slideLayouts/slideLayout125.xml><?xml version="1.0" encoding="utf-8"?>
<p:sldLayout xmlns:a="http://schemas.openxmlformats.org/drawingml/2006/main" xmlns:r="http://schemas.openxmlformats.org/officeDocument/2006/relationships" xmlns:p="http://schemas.openxmlformats.org/presentationml/2006/main" type="blank" preserve="1">
  <p:cSld name="Blank">
    <p:bg>
      <p:bgPr>
        <a:solidFill>
          <a:schemeClr val="accent2"/>
        </a:solidFill>
        <a:effectLst/>
      </p:bgPr>
    </p:bg>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50A1B9BC-7BE7-4893-90FD-CC95830FD8F2}" type="datetimeFigureOut">
              <a:rPr lang="en-US" smtClean="0"/>
              <a:t>2/4/2021</a:t>
            </a:fld>
            <a:endParaRPr lang="en-US" dirty="0"/>
          </a:p>
        </p:txBody>
      </p:sp>
      <p:sp>
        <p:nvSpPr>
          <p:cNvPr id="3" name="Footer Placeholder 2"/>
          <p:cNvSpPr>
            <a:spLocks noGrp="1"/>
          </p:cNvSpPr>
          <p:nvPr>
            <p:ph type="ftr" sz="quarter" idx="11"/>
          </p:nvPr>
        </p:nvSpPr>
        <p:spPr/>
        <p:txBody>
          <a:bodyPr/>
          <a:lstStyle/>
          <a:p>
            <a:endParaRPr lang="en-US" dirty="0"/>
          </a:p>
        </p:txBody>
      </p:sp>
      <p:sp>
        <p:nvSpPr>
          <p:cNvPr id="4" name="Slide Number Placeholder 3"/>
          <p:cNvSpPr>
            <a:spLocks noGrp="1"/>
          </p:cNvSpPr>
          <p:nvPr>
            <p:ph type="sldNum" sz="quarter" idx="12"/>
          </p:nvPr>
        </p:nvSpPr>
        <p:spPr/>
        <p:txBody>
          <a:bodyPr/>
          <a:lstStyle/>
          <a:p>
            <a:fld id="{2715270E-046A-4C23-BC98-E307A7DD6BE8}" type="slidenum">
              <a:rPr lang="en-US" smtClean="0"/>
              <a:t>‹#›</a:t>
            </a:fld>
            <a:endParaRPr lang="en-US" dirty="0"/>
          </a:p>
        </p:txBody>
      </p:sp>
    </p:spTree>
    <p:extLst>
      <p:ext uri="{BB962C8B-B14F-4D97-AF65-F5344CB8AC3E}">
        <p14:creationId xmlns:p14="http://schemas.microsoft.com/office/powerpoint/2010/main" val="2522832509"/>
      </p:ext>
    </p:extLst>
  </p:cSld>
  <p:clrMapOvr>
    <a:masterClrMapping/>
  </p:clrMapOvr>
</p:sldLayout>
</file>

<file path=ppt/slideLayouts/slideLayout411.xml><?xml version="1.0" encoding="utf-8"?>
<p:sldLayout xmlns:a="http://schemas.openxmlformats.org/drawingml/2006/main" xmlns:r="http://schemas.openxmlformats.org/officeDocument/2006/relationships" xmlns:p="http://schemas.openxmlformats.org/presentationml/2006/main" preserve="1" userDrawn="1">
  <p:cSld name="Right Pattern Content Dark">
    <p:bg>
      <p:bgPr>
        <a:solidFill>
          <a:schemeClr val="accent3"/>
        </a:solidFill>
        <a:effectLst/>
      </p:bgPr>
    </p:bg>
    <p:spTree>
      <p:nvGrpSpPr>
        <p:cNvPr id="1" name=""/>
        <p:cNvGrpSpPr/>
        <p:nvPr/>
      </p:nvGrpSpPr>
      <p:grpSpPr>
        <a:xfrm>
          <a:off x="0" y="0"/>
          <a:ext cx="0" cy="0"/>
          <a:chOff x="0" y="0"/>
          <a:chExt cx="0" cy="0"/>
        </a:xfrm>
      </p:grpSpPr>
      <p:sp>
        <p:nvSpPr>
          <p:cNvPr id="12" name="Text Placeholder 15">
            <a:extLst>
              <a:ext uri="{FF2B5EF4-FFF2-40B4-BE49-F238E27FC236}">
                <a16:creationId xmlns:a16="http://schemas.microsoft.com/office/drawing/2014/main" id="{E8DBED36-2461-46D0-AF71-79E0064B3758}"/>
              </a:ext>
            </a:extLst>
          </p:cNvPr>
          <p:cNvSpPr>
            <a:spLocks noGrp="1"/>
          </p:cNvSpPr>
          <p:nvPr>
            <p:ph type="body" sz="quarter" idx="11"/>
          </p:nvPr>
        </p:nvSpPr>
        <p:spPr>
          <a:xfrm>
            <a:off x="762000" y="1905000"/>
            <a:ext cx="6477000" cy="3276600"/>
          </a:xfrm>
        </p:spPr>
        <p:txBody>
          <a:bodyPr/>
          <a:lstStyle>
            <a:lvl1pPr marL="0" indent="0">
              <a:buNone/>
              <a:defRPr sz="1800" b="1">
                <a:solidFill>
                  <a:schemeClr val="bg1"/>
                </a:solidFill>
              </a:defRPr>
            </a:lvl1pPr>
            <a:lvl2pPr marL="283464" indent="-283464">
              <a:spcBef>
                <a:spcPts val="1000"/>
              </a:spcBef>
              <a:defRPr sz="1800">
                <a:solidFill>
                  <a:schemeClr val="bg1"/>
                </a:solidFill>
              </a:defRPr>
            </a:lvl2pPr>
          </a:lstStyle>
          <a:p>
            <a:pPr lvl="0"/>
            <a:r>
              <a:rPr lang="en-US" dirty="0"/>
              <a:t>Click to edit Master text styles</a:t>
            </a:r>
          </a:p>
          <a:p>
            <a:pPr lvl="1"/>
            <a:r>
              <a:rPr lang="en-US" dirty="0"/>
              <a:t>Second level</a:t>
            </a:r>
          </a:p>
        </p:txBody>
      </p:sp>
      <p:pic>
        <p:nvPicPr>
          <p:cNvPr id="2" name="Graphic 1">
            <a:extLst>
              <a:ext uri="{FF2B5EF4-FFF2-40B4-BE49-F238E27FC236}">
                <a16:creationId xmlns:a16="http://schemas.microsoft.com/office/drawing/2014/main" id="{A997D967-7D0C-43B1-AF0D-22448F0504AF}"/>
              </a:ext>
            </a:extLst>
          </p:cNvPr>
          <p:cNvPicPr>
            <a:picLocks noChangeAspect="1"/>
          </p:cNvPicPr>
          <p:nvPr userDrawn="1"/>
        </p:nvPicPr>
        <p:blipFill>
          <a:blip r:embed="rId2">
            <a:extLst>
              <a:ext uri="{96DAC541-7B7A-43D3-8B79-37D633B846F1}">
                <asvg:svgBlip xmlns:asvg="http://schemas.microsoft.com/office/drawing/2016/SVG/main" r:embed="rId3"/>
              </a:ext>
            </a:extLst>
          </a:blip>
          <a:stretch>
            <a:fillRect/>
          </a:stretch>
        </p:blipFill>
        <p:spPr>
          <a:xfrm>
            <a:off x="9055106" y="0"/>
            <a:ext cx="3136894" cy="6858000"/>
          </a:xfrm>
          <a:prstGeom prst="rect">
            <a:avLst/>
          </a:prstGeom>
        </p:spPr>
      </p:pic>
      <p:sp>
        <p:nvSpPr>
          <p:cNvPr id="5" name="Title 2">
            <a:extLst>
              <a:ext uri="{FF2B5EF4-FFF2-40B4-BE49-F238E27FC236}">
                <a16:creationId xmlns:a16="http://schemas.microsoft.com/office/drawing/2014/main" id="{9B292CAA-5A7B-44A6-B47D-2FE9F593A944}"/>
              </a:ext>
            </a:extLst>
          </p:cNvPr>
          <p:cNvSpPr>
            <a:spLocks noGrp="1"/>
          </p:cNvSpPr>
          <p:nvPr>
            <p:ph type="title"/>
          </p:nvPr>
        </p:nvSpPr>
        <p:spPr>
          <a:xfrm>
            <a:off x="761999" y="715961"/>
            <a:ext cx="6476999" cy="1189037"/>
          </a:xfrm>
        </p:spPr>
        <p:txBody>
          <a:bodyPr vert="horz" lIns="91440" tIns="45720" rIns="91440" bIns="45720" rtlCol="0" anchor="t">
            <a:normAutofit/>
          </a:bodyPr>
          <a:lstStyle>
            <a:lvl1pPr>
              <a:defRPr lang="en-US" sz="4000" b="1">
                <a:solidFill>
                  <a:schemeClr val="bg1"/>
                </a:solidFill>
                <a:ea typeface="+mn-ea"/>
                <a:cs typeface="+mn-cs"/>
              </a:defRPr>
            </a:lvl1pPr>
          </a:lstStyle>
          <a:p>
            <a:pPr marL="0" lvl="0" indent="0">
              <a:spcBef>
                <a:spcPts val="1000"/>
              </a:spcBef>
              <a:buFont typeface="Arial" panose="020B0604020202020204" pitchFamily="34" charset="0"/>
            </a:pPr>
            <a:r>
              <a:rPr lang="en-US" dirty="0"/>
              <a:t>Click to edit Master title style</a:t>
            </a:r>
          </a:p>
        </p:txBody>
      </p:sp>
    </p:spTree>
    <p:extLst>
      <p:ext uri="{BB962C8B-B14F-4D97-AF65-F5344CB8AC3E}">
        <p14:creationId xmlns:p14="http://schemas.microsoft.com/office/powerpoint/2010/main" val="1562225283"/>
      </p:ext>
    </p:extLst>
  </p:cSld>
  <p:clrMapOvr>
    <a:overrideClrMapping bg1="lt1" tx1="dk1" bg2="lt2" tx2="dk2" accent1="accent1" accent2="accent2" accent3="accent3" accent4="accent4" accent5="accent5" accent6="accent6" hlink="hlink" folHlink="folHlink"/>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extLst>
    <p:ext uri="{DCECCB84-F9BA-43D5-87BE-67443E8EF086}">
      <p15:sldGuideLst xmlns:p15="http://schemas.microsoft.com/office/powerpoint/2012/main">
        <p15:guide id="1" orient="horz" pos="2160">
          <p15:clr>
            <a:srgbClr val="FBAE40"/>
          </p15:clr>
        </p15:guide>
        <p15:guide id="2" pos="6127">
          <p15:clr>
            <a:srgbClr val="5ACBF0"/>
          </p15:clr>
        </p15:guide>
        <p15:guide id="3" orient="horz" pos="2240" userDrawn="1">
          <p15:clr>
            <a:srgbClr val="5ACBF0"/>
          </p15:clr>
        </p15:guide>
        <p15:guide id="4" orient="horz" pos="2487" userDrawn="1">
          <p15:clr>
            <a:srgbClr val="5ACBF0"/>
          </p15:clr>
        </p15:guide>
      </p15:sldGuideLst>
    </p:ext>
  </p:extLst>
</p:sldLayout>
</file>

<file path=ppt/slideLayouts/slideLayout912.xml><?xml version="1.0" encoding="utf-8"?>
<p:sldLayout xmlns:a="http://schemas.openxmlformats.org/drawingml/2006/main" xmlns:r="http://schemas.openxmlformats.org/officeDocument/2006/relationships" xmlns:p="http://schemas.openxmlformats.org/presentationml/2006/main" preserve="1" userDrawn="1">
  <p:cSld name="Bottom Pattern Black">
    <p:bg>
      <p:bgPr>
        <a:solidFill>
          <a:schemeClr val="accent4"/>
        </a:solidFill>
        <a:effectLst/>
      </p:bgPr>
    </p:bg>
    <p:spTree>
      <p:nvGrpSpPr>
        <p:cNvPr id="1" name=""/>
        <p:cNvGrpSpPr/>
        <p:nvPr/>
      </p:nvGrpSpPr>
      <p:grpSpPr>
        <a:xfrm>
          <a:off x="0" y="0"/>
          <a:ext cx="0" cy="0"/>
          <a:chOff x="0" y="0"/>
          <a:chExt cx="0" cy="0"/>
        </a:xfrm>
      </p:grpSpPr>
      <p:sp>
        <p:nvSpPr>
          <p:cNvPr id="14" name="Text Placeholder 4">
            <a:extLst>
              <a:ext uri="{FF2B5EF4-FFF2-40B4-BE49-F238E27FC236}">
                <a16:creationId xmlns:a16="http://schemas.microsoft.com/office/drawing/2014/main" id="{1EEF53A4-35A6-4E43-B220-67DA381C5910}"/>
              </a:ext>
            </a:extLst>
          </p:cNvPr>
          <p:cNvSpPr>
            <a:spLocks noGrp="1"/>
          </p:cNvSpPr>
          <p:nvPr>
            <p:ph type="body" sz="quarter" idx="12" hasCustomPrompt="1"/>
          </p:nvPr>
        </p:nvSpPr>
        <p:spPr>
          <a:xfrm>
            <a:off x="2196307" y="3260705"/>
            <a:ext cx="7799387" cy="1534757"/>
          </a:xfrm>
          <a:prstGeom prst="rect">
            <a:avLst/>
          </a:prstGeom>
          <a:noFill/>
        </p:spPr>
        <p:txBody>
          <a:bodyPr wrap="square" lIns="0" tIns="0" rIns="0" bIns="0">
            <a:noAutofit/>
          </a:bodyPr>
          <a:lstStyle>
            <a:lvl1pPr marL="0" indent="0" algn="ctr">
              <a:spcBef>
                <a:spcPts val="0"/>
              </a:spcBef>
              <a:spcAft>
                <a:spcPts val="0"/>
              </a:spcAft>
              <a:buFont typeface="Arial" panose="020B0604020202020204" pitchFamily="34" charset="0"/>
              <a:buNone/>
              <a:defRPr lang="en-US" sz="1800" kern="1200" dirty="0">
                <a:solidFill>
                  <a:schemeClr val="accent1">
                    <a:lumMod val="75000"/>
                  </a:schemeClr>
                </a:solidFill>
                <a:latin typeface="+mn-lt"/>
                <a:ea typeface="+mn-ea"/>
                <a:cs typeface="+mn-cs"/>
              </a:defRPr>
            </a:lvl1pPr>
          </a:lstStyle>
          <a:p>
            <a:pPr lvl="0"/>
            <a:r>
              <a:rPr lang="en-US"/>
              <a:t>Insert content here</a:t>
            </a:r>
          </a:p>
        </p:txBody>
      </p:sp>
      <p:sp>
        <p:nvSpPr>
          <p:cNvPr id="5" name="Title 1">
            <a:extLst>
              <a:ext uri="{FF2B5EF4-FFF2-40B4-BE49-F238E27FC236}">
                <a16:creationId xmlns:a16="http://schemas.microsoft.com/office/drawing/2014/main" id="{07724906-4405-47F4-B533-7291B003B0A2}"/>
              </a:ext>
            </a:extLst>
          </p:cNvPr>
          <p:cNvSpPr>
            <a:spLocks noGrp="1"/>
          </p:cNvSpPr>
          <p:nvPr>
            <p:ph type="title" hasCustomPrompt="1"/>
          </p:nvPr>
        </p:nvSpPr>
        <p:spPr>
          <a:xfrm>
            <a:off x="1525301" y="1995467"/>
            <a:ext cx="9141397" cy="615553"/>
          </a:xfrm>
          <a:noFill/>
        </p:spPr>
        <p:txBody>
          <a:bodyPr wrap="square" lIns="0" tIns="0" rIns="0" bIns="0" anchor="b" anchorCtr="0">
            <a:spAutoFit/>
          </a:bodyPr>
          <a:lstStyle>
            <a:lvl1pPr algn="ctr" defTabSz="932742" rtl="0" eaLnBrk="1" latinLnBrk="0" hangingPunct="1">
              <a:lnSpc>
                <a:spcPct val="100000"/>
              </a:lnSpc>
              <a:spcBef>
                <a:spcPct val="0"/>
              </a:spcBef>
              <a:buNone/>
              <a:defRPr lang="en-US" sz="4000" b="1" i="0" kern="1200" cap="none" spc="-50" baseline="0" dirty="0">
                <a:ln w="3175">
                  <a:noFill/>
                </a:ln>
                <a:solidFill>
                  <a:schemeClr val="accent1"/>
                </a:solidFill>
                <a:effectLst/>
                <a:latin typeface="+mj-lt"/>
                <a:ea typeface="+mn-ea"/>
                <a:cs typeface="Segoe UI" pitchFamily="34" charset="0"/>
              </a:defRPr>
            </a:lvl1pPr>
          </a:lstStyle>
          <a:p>
            <a:pPr lvl="0"/>
            <a:r>
              <a:rPr lang="en-US" dirty="0"/>
              <a:t>Click to edit Master text styles</a:t>
            </a:r>
          </a:p>
        </p:txBody>
      </p:sp>
      <p:pic>
        <p:nvPicPr>
          <p:cNvPr id="3" name="Graphic 2">
            <a:extLst>
              <a:ext uri="{FF2B5EF4-FFF2-40B4-BE49-F238E27FC236}">
                <a16:creationId xmlns:a16="http://schemas.microsoft.com/office/drawing/2014/main" id="{F781D833-01F3-4F75-8F62-D60039CA3703}"/>
              </a:ext>
            </a:extLst>
          </p:cNvPr>
          <p:cNvPicPr>
            <a:picLocks noChangeAspect="1"/>
          </p:cNvPicPr>
          <p:nvPr userDrawn="1"/>
        </p:nvPicPr>
        <p:blipFill>
          <a:blip r:embed="rId2">
            <a:alphaModFix amt="50000"/>
            <a:extLst>
              <a:ext uri="{96DAC541-7B7A-43D3-8B79-37D633B846F1}">
                <asvg:svgBlip xmlns:asvg="http://schemas.microsoft.com/office/drawing/2016/SVG/main" r:embed="rId3"/>
              </a:ext>
            </a:extLst>
          </a:blip>
          <a:stretch>
            <a:fillRect/>
          </a:stretch>
        </p:blipFill>
        <p:spPr>
          <a:xfrm>
            <a:off x="0" y="5791200"/>
            <a:ext cx="12192000" cy="1066800"/>
          </a:xfrm>
          <a:prstGeom prst="rect">
            <a:avLst/>
          </a:prstGeom>
        </p:spPr>
      </p:pic>
    </p:spTree>
    <p:extLst>
      <p:ext uri="{BB962C8B-B14F-4D97-AF65-F5344CB8AC3E}">
        <p14:creationId xmlns:p14="http://schemas.microsoft.com/office/powerpoint/2010/main" val="1273945191"/>
      </p:ext>
    </p:extLst>
  </p:cSld>
  <p:clrMapOvr>
    <a:masterClrMapping/>
  </p:clrMapOvr>
</p:sldLayout>
</file>

<file path=ppt/slideLayouts/slideLayout1010.xml><?xml version="1.0" encoding="utf-8"?>
<p:sldLayout xmlns:a="http://schemas.openxmlformats.org/drawingml/2006/main" xmlns:r="http://schemas.openxmlformats.org/officeDocument/2006/relationships" xmlns:p="http://schemas.openxmlformats.org/presentationml/2006/main" preserve="1" userDrawn="1">
  <p:cSld name="Bottom Pattern White">
    <p:bg>
      <p:bgPr>
        <a:solidFill>
          <a:schemeClr val="accent5"/>
        </a:solidFill>
        <a:effectLst/>
      </p:bgPr>
    </p:bg>
    <p:spTree>
      <p:nvGrpSpPr>
        <p:cNvPr id="1" name=""/>
        <p:cNvGrpSpPr/>
        <p:nvPr/>
      </p:nvGrpSpPr>
      <p:grpSpPr>
        <a:xfrm>
          <a:off x="0" y="0"/>
          <a:ext cx="0" cy="0"/>
          <a:chOff x="0" y="0"/>
          <a:chExt cx="0" cy="0"/>
        </a:xfrm>
      </p:grpSpPr>
      <p:sp>
        <p:nvSpPr>
          <p:cNvPr id="13" name="Title 1">
            <a:extLst>
              <a:ext uri="{FF2B5EF4-FFF2-40B4-BE49-F238E27FC236}">
                <a16:creationId xmlns:a16="http://schemas.microsoft.com/office/drawing/2014/main" id="{BC00585D-E155-409A-899A-29BDF4E57FD3}"/>
              </a:ext>
            </a:extLst>
          </p:cNvPr>
          <p:cNvSpPr>
            <a:spLocks noGrp="1"/>
          </p:cNvSpPr>
          <p:nvPr>
            <p:ph type="title" hasCustomPrompt="1"/>
          </p:nvPr>
        </p:nvSpPr>
        <p:spPr>
          <a:xfrm>
            <a:off x="762000" y="716577"/>
            <a:ext cx="10668000" cy="615553"/>
          </a:xfrm>
          <a:noFill/>
        </p:spPr>
        <p:txBody>
          <a:bodyPr wrap="square" lIns="0" tIns="0" rIns="0" bIns="0" anchor="b" anchorCtr="0">
            <a:spAutoFit/>
          </a:bodyPr>
          <a:lstStyle>
            <a:lvl1pPr algn="l" defTabSz="932742" rtl="0" eaLnBrk="1" latinLnBrk="0" hangingPunct="1">
              <a:lnSpc>
                <a:spcPct val="100000"/>
              </a:lnSpc>
              <a:spcBef>
                <a:spcPct val="0"/>
              </a:spcBef>
              <a:buNone/>
              <a:defRPr lang="en-US" sz="4000" b="1" i="0" kern="1200" cap="none" spc="-50" baseline="0" dirty="0">
                <a:ln w="3175">
                  <a:noFill/>
                </a:ln>
                <a:solidFill>
                  <a:schemeClr val="tx1"/>
                </a:solidFill>
                <a:effectLst/>
                <a:latin typeface="+mj-lt"/>
                <a:ea typeface="+mn-ea"/>
                <a:cs typeface="Segoe UI" pitchFamily="34" charset="0"/>
              </a:defRPr>
            </a:lvl1pPr>
          </a:lstStyle>
          <a:p>
            <a:pPr lvl="0"/>
            <a:r>
              <a:rPr lang="en-US" dirty="0"/>
              <a:t>Click to edit Master text styles</a:t>
            </a:r>
          </a:p>
        </p:txBody>
      </p:sp>
      <p:sp>
        <p:nvSpPr>
          <p:cNvPr id="5" name="Text Placeholder 4">
            <a:extLst>
              <a:ext uri="{FF2B5EF4-FFF2-40B4-BE49-F238E27FC236}">
                <a16:creationId xmlns:a16="http://schemas.microsoft.com/office/drawing/2014/main" id="{2D944D9B-AA15-4DB5-AE58-0FA514F6FE87}"/>
              </a:ext>
            </a:extLst>
          </p:cNvPr>
          <p:cNvSpPr>
            <a:spLocks noGrp="1"/>
          </p:cNvSpPr>
          <p:nvPr>
            <p:ph type="body" sz="quarter" idx="13" hasCustomPrompt="1"/>
          </p:nvPr>
        </p:nvSpPr>
        <p:spPr>
          <a:xfrm>
            <a:off x="762000" y="1790699"/>
            <a:ext cx="10668000" cy="685800"/>
          </a:xfrm>
          <a:prstGeom prst="rect">
            <a:avLst/>
          </a:prstGeom>
          <a:noFill/>
        </p:spPr>
        <p:txBody>
          <a:bodyPr wrap="square" lIns="0" tIns="0" rIns="0" bIns="0">
            <a:noAutofit/>
          </a:bodyPr>
          <a:lstStyle>
            <a:lvl1pPr marL="0" indent="0" algn="l">
              <a:spcBef>
                <a:spcPts val="0"/>
              </a:spcBef>
              <a:spcAft>
                <a:spcPts val="0"/>
              </a:spcAft>
              <a:buFont typeface="Arial" panose="020B0604020202020204" pitchFamily="34" charset="0"/>
              <a:buNone/>
              <a:defRPr lang="en-US" sz="1800" kern="1200" dirty="0">
                <a:solidFill>
                  <a:schemeClr val="tx1"/>
                </a:solidFill>
                <a:latin typeface="+mn-lt"/>
                <a:ea typeface="+mn-ea"/>
                <a:cs typeface="+mn-cs"/>
              </a:defRPr>
            </a:lvl1pPr>
          </a:lstStyle>
          <a:p>
            <a:pPr lvl="0"/>
            <a:r>
              <a:rPr lang="en-US" dirty="0"/>
              <a:t>Insert content here</a:t>
            </a:r>
          </a:p>
        </p:txBody>
      </p:sp>
      <p:pic>
        <p:nvPicPr>
          <p:cNvPr id="2" name="Graphic 1">
            <a:extLst>
              <a:ext uri="{FF2B5EF4-FFF2-40B4-BE49-F238E27FC236}">
                <a16:creationId xmlns:a16="http://schemas.microsoft.com/office/drawing/2014/main" id="{29AB818C-9403-4CA7-8FC5-347DDE455E77}"/>
              </a:ext>
            </a:extLst>
          </p:cNvPr>
          <p:cNvPicPr>
            <a:picLocks noChangeAspect="1"/>
          </p:cNvPicPr>
          <p:nvPr userDrawn="1"/>
        </p:nvPicPr>
        <p:blipFill>
          <a:blip r:embed="rId2">
            <a:alphaModFix amt="40000"/>
            <a:extLst>
              <a:ext uri="{96DAC541-7B7A-43D3-8B79-37D633B846F1}">
                <asvg:svgBlip xmlns:asvg="http://schemas.microsoft.com/office/drawing/2016/SVG/main" r:embed="rId3"/>
              </a:ext>
            </a:extLst>
          </a:blip>
          <a:stretch>
            <a:fillRect/>
          </a:stretch>
        </p:blipFill>
        <p:spPr>
          <a:xfrm>
            <a:off x="0" y="5791200"/>
            <a:ext cx="12192000" cy="1066800"/>
          </a:xfrm>
          <a:prstGeom prst="rect">
            <a:avLst/>
          </a:prstGeom>
        </p:spPr>
      </p:pic>
    </p:spTree>
    <p:extLst>
      <p:ext uri="{BB962C8B-B14F-4D97-AF65-F5344CB8AC3E}">
        <p14:creationId xmlns:p14="http://schemas.microsoft.com/office/powerpoint/2010/main" val="1270356943"/>
      </p:ext>
    </p:extLst>
  </p:cSld>
  <p:clrMapOvr>
    <a:masterClrMapping/>
  </p:clrMapOvr>
</p:sldLayout>
</file>

<file path=ppt/slideMasters/_rels/slideMaster11.xml.rels>&#65279;<?xml version="1.0" encoding="utf-8"?><Relationships xmlns="http://schemas.openxmlformats.org/package/2006/relationships"><Relationship Type="http://schemas.openxmlformats.org/officeDocument/2006/relationships/slideLayout" Target="/ppt/slideLayouts/slideLayout82.xml" Id="rId8" /><Relationship Type="http://schemas.openxmlformats.org/officeDocument/2006/relationships/theme" Target="/ppt/theme/theme12.xml" Id="rId13" /><Relationship Type="http://schemas.openxmlformats.org/officeDocument/2006/relationships/slideLayout" Target="/ppt/slideLayouts/slideLayout33.xml" Id="rId3" /><Relationship Type="http://schemas.openxmlformats.org/officeDocument/2006/relationships/slideLayout" Target="/ppt/slideLayouts/slideLayout74.xml" Id="rId7" /><Relationship Type="http://schemas.openxmlformats.org/officeDocument/2006/relationships/slideLayout" Target="/ppt/slideLayouts/slideLayout125.xml" Id="rId12" /><Relationship Type="http://schemas.openxmlformats.org/officeDocument/2006/relationships/slideLayout" Target="/ppt/slideLayouts/slideLayout26.xml" Id="rId2" /><Relationship Type="http://schemas.openxmlformats.org/officeDocument/2006/relationships/slideLayout" Target="/ppt/slideLayouts/slideLayout17.xml" Id="rId1" /><Relationship Type="http://schemas.openxmlformats.org/officeDocument/2006/relationships/slideLayout" Target="/ppt/slideLayouts/slideLayout68.xml" Id="rId6" /><Relationship Type="http://schemas.openxmlformats.org/officeDocument/2006/relationships/slideLayout" Target="/ppt/slideLayouts/slideLayout111.xml" Id="rId11" /><Relationship Type="http://schemas.openxmlformats.org/officeDocument/2006/relationships/slideLayout" Target="/ppt/slideLayouts/slideLayout59.xml" Id="rId5" /><Relationship Type="http://schemas.openxmlformats.org/officeDocument/2006/relationships/slideLayout" Target="/ppt/slideLayouts/slideLayout1010.xml" Id="rId10" /><Relationship Type="http://schemas.openxmlformats.org/officeDocument/2006/relationships/slideLayout" Target="/ppt/slideLayouts/slideLayout411.xml" Id="rId4" /><Relationship Type="http://schemas.openxmlformats.org/officeDocument/2006/relationships/slideLayout" Target="/ppt/slideLayouts/slideLayout912.xml" Id="rId9" /></Relationships>
</file>

<file path=ppt/slideMasters/slideMaster11.xml><?xml version="1.0" encoding="utf-8"?>
<p:sldMaster xmlns:a="http://schemas.openxmlformats.org/drawingml/2006/main" xmlns:r="http://schemas.openxmlformats.org/officeDocument/2006/relationships" xmlns:p="http://schemas.openxmlformats.org/presentationml/2006/main" preserve="1">
  <p:cSld>
    <p:bg>
      <p:bgPr>
        <a:solidFill>
          <a:schemeClr val="accent1"/>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364696-E1F3-49EF-AEC8-730A16D9A23F}" type="datetimeFigureOut">
              <a:rPr lang="en-US" altLang="en-US" smtClean="0"/>
              <a:pPr/>
              <a:t>2/4/2021</a:t>
            </a:fld>
            <a:endParaRPr lang="en-US" altLang="en-US" dirty="0"/>
          </a:p>
        </p:txBody>
      </p:sp>
      <p:sp>
        <p:nvSpPr>
          <p:cNvPr id="5" name="Footer Placeholder 4"/>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ltLang="en-US" dirty="0"/>
          </a:p>
        </p:txBody>
      </p:sp>
      <p:sp>
        <p:nvSpPr>
          <p:cNvPr id="6" name="Slide Number Placeholder 5"/>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8402A1B0-4691-41D9-84E0-69D594EAA3FE}" type="slidenum">
              <a:rPr lang="en-US" altLang="en-US" smtClean="0"/>
              <a:pPr/>
              <a:t>‹#›</a:t>
            </a:fld>
            <a:endParaRPr lang="en-US" altLang="en-US" dirty="0"/>
          </a:p>
        </p:txBody>
      </p:sp>
    </p:spTree>
    <p:extLst>
      <p:ext uri="{BB962C8B-B14F-4D97-AF65-F5344CB8AC3E}">
        <p14:creationId xmlns:p14="http://schemas.microsoft.com/office/powerpoint/2010/main" val="3991899034"/>
      </p:ext>
    </p:extLst>
  </p:cSld>
  <p:clrMap bg1="dk1" tx1="lt1" bg2="dk2" tx2="lt2" accent1="accent1" accent2="accent2" accent3="accent3" accent4="accent4" accent5="accent5" accent6="accent6" hlink="hlink" folHlink="folHlink"/>
  <p:sldLayoutIdLst>
    <p:sldLayoutId id="2147483706" r:id="rId1"/>
    <p:sldLayoutId id="2147483707" r:id="rId2"/>
    <p:sldLayoutId id="2147483708" r:id="rId3"/>
    <p:sldLayoutId id="2147483709" r:id="rId4"/>
    <p:sldLayoutId id="2147483717" r:id="rId5"/>
    <p:sldLayoutId id="2147483710" r:id="rId6"/>
    <p:sldLayoutId id="2147483716" r:id="rId7"/>
    <p:sldLayoutId id="2147483718" r:id="rId8"/>
    <p:sldLayoutId id="2147483712" r:id="rId9"/>
    <p:sldLayoutId id="2147483713" r:id="rId10"/>
    <p:sldLayoutId id="2147483714" r:id="rId11"/>
    <p:sldLayoutId id="2147483715"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6.xml.rels>&#65279;<?xml version="1.0" encoding="utf-8"?><Relationships xmlns="http://schemas.openxmlformats.org/package/2006/relationships"><Relationship Type="http://schemas.openxmlformats.org/officeDocument/2006/relationships/notesSlide" Target="/ppt/notesSlides/notesSlide13.xml" Id="rId2" /><Relationship Type="http://schemas.openxmlformats.org/officeDocument/2006/relationships/slideLayout" Target="/ppt/slideLayouts/slideLayout17.xml" Id="rId1" /></Relationships>
</file>

<file path=ppt/slides/_rels/slide23.xml.rels>&#65279;<?xml version="1.0" encoding="utf-8"?><Relationships xmlns="http://schemas.openxmlformats.org/package/2006/relationships"><Relationship Type="http://schemas.openxmlformats.org/officeDocument/2006/relationships/slideLayout" Target="/ppt/slideLayouts/slideLayout411.xml" Id="rId1" /></Relationships>
</file>

<file path=ppt/slides/_rels/slide49.xml.rels>&#65279;<?xml version="1.0" encoding="utf-8"?><Relationships xmlns="http://schemas.openxmlformats.org/package/2006/relationships"><Relationship Type="http://schemas.openxmlformats.org/officeDocument/2006/relationships/slideLayout" Target="/ppt/slideLayouts/slideLayout26.xml" Id="rId1" /></Relationships>
</file>

<file path=ppt/slides/_rels/slide57.xml.rels>&#65279;<?xml version="1.0" encoding="utf-8"?><Relationships xmlns="http://schemas.openxmlformats.org/package/2006/relationships"><Relationship Type="http://schemas.openxmlformats.org/officeDocument/2006/relationships/notesSlide" Target="/ppt/notesSlides/notesSlide34.xml" Id="rId2" /><Relationship Type="http://schemas.openxmlformats.org/officeDocument/2006/relationships/slideLayout" Target="/ppt/slideLayouts/slideLayout1010.xml" Id="rId1" /></Relationships>
</file>

<file path=ppt/slides/_rels/slide64.xml.rels>&#65279;<?xml version="1.0" encoding="utf-8"?><Relationships xmlns="http://schemas.openxmlformats.org/package/2006/relationships"><Relationship Type="http://schemas.openxmlformats.org/officeDocument/2006/relationships/slideLayout" Target="/ppt/slideLayouts/slideLayout68.xml" Id="rId1" /></Relationships>
</file>

<file path=ppt/slides/_rels/slide71.xml.rels>&#65279;<?xml version="1.0" encoding="utf-8"?><Relationships xmlns="http://schemas.openxmlformats.org/package/2006/relationships"><Relationship Type="http://schemas.microsoft.com/office/2007/relationships/diagramDrawing" Target="/ppt/diagrams/drawing1.xml" Id="rId8" /><Relationship Type="http://schemas.openxmlformats.org/officeDocument/2006/relationships/diagramColors" Target="/ppt/diagrams/colors11.xml" Id="rId7" /><Relationship Type="http://schemas.openxmlformats.org/officeDocument/2006/relationships/notesSlide" Target="/ppt/notesSlides/notesSlide41.xml" Id="rId2" /><Relationship Type="http://schemas.openxmlformats.org/officeDocument/2006/relationships/slideLayout" Target="/ppt/slideLayouts/slideLayout111.xml" Id="rId1" /><Relationship Type="http://schemas.openxmlformats.org/officeDocument/2006/relationships/diagramQuickStyle" Target="/ppt/diagrams/quickStyle11.xml" Id="rId6" /><Relationship Type="http://schemas.openxmlformats.org/officeDocument/2006/relationships/diagramLayout" Target="/ppt/diagrams/layout11.xml" Id="rId5" /><Relationship Type="http://schemas.openxmlformats.org/officeDocument/2006/relationships/diagramData" Target="/ppt/diagrams/data11.xml" Id="rId4" /><Relationship Type="http://schemas.openxmlformats.org/officeDocument/2006/relationships/hyperlink" Target="https://www.bing.com/" TargetMode="External" Id="rId3" /></Relationships>
</file>

<file path=ppt/slides/_rels/slide108.xml.rels>&#65279;<?xml version="1.0" encoding="utf-8"?><Relationships xmlns="http://schemas.openxmlformats.org/package/2006/relationships"><Relationship Type="http://schemas.openxmlformats.org/officeDocument/2006/relationships/slideLayout" Target="/ppt/slideLayouts/slideLayout82.xml" Id="rId1" /></Relationships>
</file>

<file path=ppt/slides/_rels/slide115.xml.rels>&#65279;<?xml version="1.0" encoding="utf-8"?><Relationships xmlns="http://schemas.openxmlformats.org/package/2006/relationships"><Relationship Type="http://schemas.openxmlformats.org/officeDocument/2006/relationships/notesSlide" Target="/ppt/notesSlides/notesSlide62.xml" Id="rId2" /><Relationship Type="http://schemas.openxmlformats.org/officeDocument/2006/relationships/slideLayout" Target="/ppt/slideLayouts/slideLayout912.xml" Id="rId1" /></Relationships>
</file>

<file path=ppt/slides/_rels/slide122.xml.rels>&#65279;<?xml version="1.0" encoding="utf-8"?><Relationships xmlns="http://schemas.openxmlformats.org/package/2006/relationships"><Relationship Type="http://schemas.openxmlformats.org/officeDocument/2006/relationships/slideLayout" Target="/ppt/slideLayouts/slideLayout68.xml" Id="rId1" /></Relationships>
</file>

<file path=ppt/slides/_rels/slide311.xml.rels>&#65279;<?xml version="1.0" encoding="utf-8"?><Relationships xmlns="http://schemas.openxmlformats.org/package/2006/relationships"><Relationship Type="http://schemas.openxmlformats.org/officeDocument/2006/relationships/notesSlide" Target="/ppt/notesSlides/notesSlide25.xml" Id="rId2" /><Relationship Type="http://schemas.openxmlformats.org/officeDocument/2006/relationships/slideLayout" Target="/ppt/slideLayouts/slideLayout74.xml" Id="rId1" /></Relationships>
</file>

<file path=ppt/slides/_rels/slide812.xml.rels>&#65279;<?xml version="1.0" encoding="utf-8"?><Relationships xmlns="http://schemas.openxmlformats.org/package/2006/relationships"><Relationship Type="http://schemas.openxmlformats.org/officeDocument/2006/relationships/notesSlide" Target="/ppt/notesSlides/notesSlide56.xml" Id="rId2" /><Relationship Type="http://schemas.openxmlformats.org/officeDocument/2006/relationships/slideLayout" Target="/ppt/slideLayouts/slideLayout33.xml" Id="rId1" /><Relationship Type="http://schemas.openxmlformats.org/officeDocument/2006/relationships/hyperlink" Target="https://www.bing.com/search?q=amy+tan" TargetMode="External" Id="rId3" /><Relationship Type="http://schemas.openxmlformats.org/officeDocument/2006/relationships/hyperlink" Target="https://www.bing.com/search?q=Yayoi+Kusama" TargetMode="External" Id="rId5" /><Relationship Type="http://schemas.openxmlformats.org/officeDocument/2006/relationships/hyperlink" Target="https://www.bing.com/search?q=Yo+Yo+Ma" TargetMode="External" Id="rId4" /></Relationships>
</file>

<file path=ppt/slides/_rels/slide910.xml.rels>&#65279;<?xml version="1.0" encoding="utf-8"?><Relationships xmlns="http://schemas.openxmlformats.org/package/2006/relationships"><Relationship Type="http://schemas.openxmlformats.org/officeDocument/2006/relationships/slideLayout" Target="/ppt/slideLayouts/slideLayout59.xml" Id="rId1" /><Relationship Type="http://schemas.openxmlformats.org/officeDocument/2006/relationships/hyperlink" Target="https://www.bing.com/search?q=notable%20asian%20pacific%20american%20authors" TargetMode="External" Id="rId3" /><Relationship Type="http://schemas.openxmlformats.org/officeDocument/2006/relationships/hyperlink" Target="https://www.bing.com/search?q=notable%20asian%20pacific%20american%20artists" TargetMode="External" Id="rId2" /><Relationship Type="http://schemas.openxmlformats.org/officeDocument/2006/relationships/hyperlink" Target="https://www.bing.com/search?q=asian%20pacific%20american%20history" TargetMode="External" Id="rId5" /><Relationship Type="http://schemas.openxmlformats.org/officeDocument/2006/relationships/hyperlink" Target="https://www.bing.com/search?q=notable%20asian%20pacific%20american%20musicians" TargetMode="External" Id="rId4" /></Relationships>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a:extLst>
              <a:ext uri="{FF2B5EF4-FFF2-40B4-BE49-F238E27FC236}">
                <a16:creationId xmlns:a16="http://schemas.microsoft.com/office/drawing/2014/main" id="{F168E5CF-FC82-40DA-8E6D-0BFF887BD80E}"/>
              </a:ext>
            </a:extLst>
          </p:cNvPr>
          <p:cNvSpPr>
            <a:spLocks noGrp="1"/>
          </p:cNvSpPr>
          <p:nvPr>
            <p:ph type="title"/>
          </p:nvPr>
        </p:nvSpPr>
        <p:spPr/>
        <p:txBody>
          <a:bodyPr anchor="ctr"/>
          <a:lstStyle/>
          <a:p>
            <a:r>
              <a:rPr lang="en-US" dirty="0"/>
              <a:t>Asian Pacific </a:t>
            </a:r>
            <a:br>
              <a:rPr lang="en-US" dirty="0"/>
            </a:br>
            <a:r>
              <a:rPr lang="en-US" dirty="0"/>
              <a:t>Heritage Month</a:t>
            </a:r>
          </a:p>
        </p:txBody>
      </p:sp>
    </p:spTree>
    <p:extLst>
      <p:ext uri="{BB962C8B-B14F-4D97-AF65-F5344CB8AC3E}">
        <p14:creationId xmlns:p14="http://schemas.microsoft.com/office/powerpoint/2010/main" val="4152393503"/>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23.xml><?xml version="1.0" encoding="utf-8"?>
<p:sld xmlns:a="http://schemas.openxmlformats.org/drawingml/2006/main" xmlns:r="http://schemas.openxmlformats.org/officeDocument/2006/relationships" xmlns:p="http://schemas.openxmlformats.org/presentationml/2006/main">
  <p:cSld>
    <p:bg>
      <p:bgPr>
        <a:solidFill>
          <a:schemeClr val="accent3"/>
        </a:solidFill>
        <a:effectLst/>
      </p:bgPr>
    </p:bg>
    <p:spTree>
      <p:nvGrpSpPr>
        <p:cNvPr id="1" name=""/>
        <p:cNvGrpSpPr/>
        <p:nvPr/>
      </p:nvGrpSpPr>
      <p:grpSpPr>
        <a:xfrm>
          <a:off x="0" y="0"/>
          <a:ext cx="0" cy="0"/>
          <a:chOff x="0" y="0"/>
          <a:chExt cx="0" cy="0"/>
        </a:xfrm>
      </p:grpSpPr>
      <p:sp>
        <p:nvSpPr>
          <p:cNvPr id="5" name="Title 4">
            <a:extLst>
              <a:ext uri="{FF2B5EF4-FFF2-40B4-BE49-F238E27FC236}">
                <a16:creationId xmlns:a16="http://schemas.microsoft.com/office/drawing/2014/main" id="{E8C5EA60-12FC-4FB7-9CED-CDC28177F4B1}"/>
              </a:ext>
            </a:extLst>
          </p:cNvPr>
          <p:cNvSpPr>
            <a:spLocks noGrp="1"/>
          </p:cNvSpPr>
          <p:nvPr>
            <p:ph type="title"/>
          </p:nvPr>
        </p:nvSpPr>
        <p:spPr/>
        <p:txBody>
          <a:bodyPr/>
          <a:lstStyle/>
          <a:p>
            <a:r>
              <a:rPr lang="en-US" dirty="0"/>
              <a:t>Introduction</a:t>
            </a:r>
          </a:p>
        </p:txBody>
      </p:sp>
      <p:sp>
        <p:nvSpPr>
          <p:cNvPr id="2" name="Text Placeholder 1">
            <a:extLst>
              <a:ext uri="{FF2B5EF4-FFF2-40B4-BE49-F238E27FC236}">
                <a16:creationId xmlns:a16="http://schemas.microsoft.com/office/drawing/2014/main" id="{3F36812B-2065-4A2B-B59B-8957022687BC}"/>
              </a:ext>
            </a:extLst>
          </p:cNvPr>
          <p:cNvSpPr>
            <a:spLocks noGrp="1"/>
          </p:cNvSpPr>
          <p:nvPr>
            <p:ph type="body" sz="quarter" idx="11"/>
          </p:nvPr>
        </p:nvSpPr>
        <p:spPr>
          <a:xfrm>
            <a:off x="762000" y="1905000"/>
            <a:ext cx="6477000" cy="3276600"/>
          </a:xfrm>
        </p:spPr>
        <p:txBody>
          <a:bodyPr vert="horz" lIns="91440" tIns="45720" rIns="91440" bIns="45720" rtlCol="0" anchor="t">
            <a:normAutofit/>
          </a:bodyPr>
          <a:lstStyle/>
          <a:p>
            <a:r>
              <a:rPr lang="en-US" altLang="en-US" dirty="0"/>
              <a:t>State the significance of Asian Pacific Heritage Month</a:t>
            </a:r>
          </a:p>
          <a:p>
            <a:pPr lvl="1"/>
            <a:r>
              <a:rPr lang="en-US" dirty="0"/>
              <a:t>What is Asian Pacific Heritage Month?</a:t>
            </a:r>
          </a:p>
          <a:p>
            <a:pPr lvl="1"/>
            <a:r>
              <a:rPr lang="en-US" dirty="0"/>
              <a:t>Why does the United States celebrate it?</a:t>
            </a:r>
          </a:p>
          <a:p>
            <a:pPr lvl="1"/>
            <a:endParaRPr lang="en-US" altLang="en-US" dirty="0"/>
          </a:p>
          <a:p>
            <a:r>
              <a:rPr lang="en-US" altLang="en-US" dirty="0"/>
              <a:t>Tell your story</a:t>
            </a:r>
          </a:p>
          <a:p>
            <a:pPr lvl="1"/>
            <a:r>
              <a:rPr lang="en-US" altLang="en-US" dirty="0"/>
              <a:t>What does Asian Pacific Heritage Month mean to you?</a:t>
            </a:r>
          </a:p>
          <a:p>
            <a:pPr lvl="1"/>
            <a:r>
              <a:rPr lang="en-US" altLang="en-US" dirty="0"/>
              <a:t>Why is it important to you?</a:t>
            </a:r>
          </a:p>
        </p:txBody>
      </p:sp>
    </p:spTree>
    <p:extLst>
      <p:ext uri="{BB962C8B-B14F-4D97-AF65-F5344CB8AC3E}">
        <p14:creationId xmlns:p14="http://schemas.microsoft.com/office/powerpoint/2010/main" val="3174066405"/>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4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a:extLst>
              <a:ext uri="{FF2B5EF4-FFF2-40B4-BE49-F238E27FC236}">
                <a16:creationId xmlns:a16="http://schemas.microsoft.com/office/drawing/2014/main" id="{ECE50E06-E63E-4F56-A2A4-9E76FE39B5A4}"/>
              </a:ext>
            </a:extLst>
          </p:cNvPr>
          <p:cNvSpPr>
            <a:spLocks noGrp="1"/>
          </p:cNvSpPr>
          <p:nvPr>
            <p:ph type="title"/>
          </p:nvPr>
        </p:nvSpPr>
        <p:spPr/>
        <p:txBody>
          <a:bodyPr/>
          <a:lstStyle/>
          <a:p>
            <a:r>
              <a:rPr lang="en-US" dirty="0"/>
              <a:t>Geography</a:t>
            </a:r>
          </a:p>
        </p:txBody>
      </p:sp>
      <p:sp>
        <p:nvSpPr>
          <p:cNvPr id="3" name="Text Placeholder 2">
            <a:extLst>
              <a:ext uri="{FF2B5EF4-FFF2-40B4-BE49-F238E27FC236}">
                <a16:creationId xmlns:a16="http://schemas.microsoft.com/office/drawing/2014/main" id="{00F984E2-31A5-468B-BDD2-9BF3D346F298}"/>
              </a:ext>
            </a:extLst>
          </p:cNvPr>
          <p:cNvSpPr>
            <a:spLocks noGrp="1"/>
          </p:cNvSpPr>
          <p:nvPr>
            <p:ph type="body" sz="quarter" idx="11"/>
          </p:nvPr>
        </p:nvSpPr>
        <p:spPr>
          <a:xfrm>
            <a:off x="762000" y="1905000"/>
            <a:ext cx="5334000" cy="3276600"/>
          </a:xfrm>
        </p:spPr>
        <p:txBody>
          <a:bodyPr>
            <a:normAutofit/>
          </a:bodyPr>
          <a:lstStyle/>
          <a:p>
            <a:pPr lvl="1"/>
            <a:r>
              <a:rPr lang="en-US" dirty="0"/>
              <a:t>Map of Asia</a:t>
            </a:r>
          </a:p>
          <a:p>
            <a:pPr lvl="1"/>
            <a:r>
              <a:rPr lang="en-US" dirty="0"/>
              <a:t>Map of Pacific Islands</a:t>
            </a:r>
          </a:p>
          <a:p>
            <a:endParaRPr lang="en-US" dirty="0"/>
          </a:p>
        </p:txBody>
      </p:sp>
      <p:sp>
        <p:nvSpPr>
          <p:cNvPr id="7" name="Picture Placeholder 6" descr="picture placeholder">
            <a:extLst>
              <a:ext uri="{FF2B5EF4-FFF2-40B4-BE49-F238E27FC236}">
                <a16:creationId xmlns:a16="http://schemas.microsoft.com/office/drawing/2014/main" id="{49FEF8C4-AE09-4BDC-90CD-3B99D7362046}"/>
              </a:ext>
            </a:extLst>
          </p:cNvPr>
          <p:cNvSpPr>
            <a:spLocks noGrp="1"/>
          </p:cNvSpPr>
          <p:nvPr>
            <p:ph type="pic" sz="quarter" idx="10"/>
          </p:nvPr>
        </p:nvSpPr>
        <p:spPr>
          <a:solidFill>
            <a:schemeClr val="accent4">
              <a:lumMod val="75000"/>
            </a:schemeClr>
          </a:solidFill>
        </p:spPr>
      </p:sp>
    </p:spTree>
    <p:extLst>
      <p:ext uri="{BB962C8B-B14F-4D97-AF65-F5344CB8AC3E}">
        <p14:creationId xmlns:p14="http://schemas.microsoft.com/office/powerpoint/2010/main" val="1811410728"/>
      </p:ext>
    </p:extLst>
  </p:cSld>
  <p:clrMapOvr>
    <a:masterClrMapping/>
  </p:clrMapOvr>
</p:sld>
</file>

<file path=ppt/slides/slide57.xml><?xml version="1.0" encoding="utf-8"?>
<p:sld xmlns:a="http://schemas.openxmlformats.org/drawingml/2006/main" xmlns:r="http://schemas.openxmlformats.org/officeDocument/2006/relationships" xmlns:p="http://schemas.openxmlformats.org/presentationml/2006/main">
  <p:cSld>
    <p:bg>
      <p:bgPr>
        <a:solidFill>
          <a:schemeClr val="accent5"/>
        </a:solidFill>
        <a:effectLst/>
      </p:bgPr>
    </p:bg>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048FBE6B-DC67-4E64-80F4-CADE978D2FE3}"/>
              </a:ext>
            </a:extLst>
          </p:cNvPr>
          <p:cNvSpPr>
            <a:spLocks noGrp="1"/>
          </p:cNvSpPr>
          <p:nvPr>
            <p:ph type="title"/>
          </p:nvPr>
        </p:nvSpPr>
        <p:spPr/>
        <p:txBody>
          <a:bodyPr/>
          <a:lstStyle/>
          <a:p>
            <a:r>
              <a:rPr lang="en-US" dirty="0"/>
              <a:t>History</a:t>
            </a:r>
          </a:p>
        </p:txBody>
      </p:sp>
      <p:sp>
        <p:nvSpPr>
          <p:cNvPr id="10" name="Text Placeholder 9">
            <a:extLst>
              <a:ext uri="{FF2B5EF4-FFF2-40B4-BE49-F238E27FC236}">
                <a16:creationId xmlns:a16="http://schemas.microsoft.com/office/drawing/2014/main" id="{3E90A16C-1235-4DE1-9AE7-2F7599C83F90}"/>
              </a:ext>
            </a:extLst>
          </p:cNvPr>
          <p:cNvSpPr>
            <a:spLocks noGrp="1"/>
          </p:cNvSpPr>
          <p:nvPr>
            <p:ph type="body" sz="quarter" idx="13"/>
          </p:nvPr>
        </p:nvSpPr>
        <p:spPr>
          <a:xfrm>
            <a:off x="762000" y="1905000"/>
            <a:ext cx="10668000" cy="685800"/>
          </a:xfrm>
        </p:spPr>
        <p:txBody>
          <a:bodyPr>
            <a:normAutofit/>
          </a:bodyPr>
          <a:lstStyle/>
          <a:p>
            <a:pPr marL="0" indent="0">
              <a:buNone/>
            </a:pPr>
            <a:r>
              <a:rPr lang="en-US" altLang="en-US" sz="1800" b="0" dirty="0">
                <a:latin typeface="+mj-lt"/>
              </a:rPr>
              <a:t>Make a timeline of the important historical event or list historical contributions made by people of Asian Pacific heritage. </a:t>
            </a:r>
          </a:p>
        </p:txBody>
      </p:sp>
      <p:graphicFrame>
        <p:nvGraphicFramePr>
          <p:cNvPr id="7" name="Group 85">
            <a:extLst>
              <a:ext uri="{FF2B5EF4-FFF2-40B4-BE49-F238E27FC236}">
                <a16:creationId xmlns:a16="http://schemas.microsoft.com/office/drawing/2014/main" id="{AD3D3348-39B0-440D-88BE-1A8FA9891931}"/>
              </a:ext>
            </a:extLst>
          </p:cNvPr>
          <p:cNvGraphicFramePr>
            <a:graphicFrameLocks/>
          </p:cNvGraphicFramePr>
          <p:nvPr>
            <p:extLst>
              <p:ext uri="{D42A27DB-BD31-4B8C-83A1-F6EECF244321}">
                <p14:modId xmlns:p14="http://schemas.microsoft.com/office/powerpoint/2010/main" val="1389725479"/>
              </p:ext>
            </p:extLst>
          </p:nvPr>
        </p:nvGraphicFramePr>
        <p:xfrm>
          <a:off x="762000" y="2590800"/>
          <a:ext cx="10668000" cy="2834640"/>
        </p:xfrm>
        <a:graphic>
          <a:graphicData uri="http://schemas.openxmlformats.org/drawingml/2006/table">
            <a:tbl>
              <a:tblPr firstRow="1"/>
              <a:tblGrid>
                <a:gridCol w="1778000">
                  <a:extLst>
                    <a:ext uri="{9D8B030D-6E8A-4147-A177-3AD203B41FA5}">
                      <a16:colId xmlns:a16="http://schemas.microsoft.com/office/drawing/2014/main" val="20000"/>
                    </a:ext>
                  </a:extLst>
                </a:gridCol>
                <a:gridCol w="1778000">
                  <a:extLst>
                    <a:ext uri="{9D8B030D-6E8A-4147-A177-3AD203B41FA5}">
                      <a16:colId xmlns:a16="http://schemas.microsoft.com/office/drawing/2014/main" val="20001"/>
                    </a:ext>
                  </a:extLst>
                </a:gridCol>
                <a:gridCol w="1778000">
                  <a:extLst>
                    <a:ext uri="{9D8B030D-6E8A-4147-A177-3AD203B41FA5}">
                      <a16:colId xmlns:a16="http://schemas.microsoft.com/office/drawing/2014/main" val="20002"/>
                    </a:ext>
                  </a:extLst>
                </a:gridCol>
                <a:gridCol w="1778000">
                  <a:extLst>
                    <a:ext uri="{9D8B030D-6E8A-4147-A177-3AD203B41FA5}">
                      <a16:colId xmlns:a16="http://schemas.microsoft.com/office/drawing/2014/main" val="20003"/>
                    </a:ext>
                  </a:extLst>
                </a:gridCol>
                <a:gridCol w="1778000">
                  <a:extLst>
                    <a:ext uri="{9D8B030D-6E8A-4147-A177-3AD203B41FA5}">
                      <a16:colId xmlns:a16="http://schemas.microsoft.com/office/drawing/2014/main" val="20004"/>
                    </a:ext>
                  </a:extLst>
                </a:gridCol>
                <a:gridCol w="1778000">
                  <a:extLst>
                    <a:ext uri="{9D8B030D-6E8A-4147-A177-3AD203B41FA5}">
                      <a16:colId xmlns:a16="http://schemas.microsoft.com/office/drawing/2014/main" val="20005"/>
                    </a:ext>
                  </a:extLst>
                </a:gridCol>
              </a:tblGrid>
              <a:tr h="548640">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1" i="0" u="none" strike="noStrike" cap="none" normalizeH="0" baseline="0" dirty="0">
                          <a:ln>
                            <a:noFill/>
                          </a:ln>
                          <a:solidFill>
                            <a:schemeClr val="tx1"/>
                          </a:solidFill>
                          <a:effectLst/>
                          <a:latin typeface="+mn-lt"/>
                        </a:rPr>
                        <a:t>1</a:t>
                      </a:r>
                      <a:r>
                        <a:rPr kumimoji="0" lang="en-US" sz="1400" b="1" i="0" u="none" strike="noStrike" cap="none" normalizeH="0" baseline="30000" dirty="0">
                          <a:ln>
                            <a:noFill/>
                          </a:ln>
                          <a:solidFill>
                            <a:schemeClr val="tx1"/>
                          </a:solidFill>
                          <a:effectLst/>
                          <a:latin typeface="+mn-lt"/>
                        </a:rPr>
                        <a:t>st</a:t>
                      </a:r>
                      <a:r>
                        <a:rPr kumimoji="0" lang="en-US" sz="1400" b="1" i="0" u="none" strike="noStrike" cap="none" normalizeH="0" baseline="0" dirty="0">
                          <a:ln>
                            <a:noFill/>
                          </a:ln>
                          <a:solidFill>
                            <a:schemeClr val="tx1"/>
                          </a:solidFill>
                          <a:effectLst/>
                          <a:latin typeface="+mn-lt"/>
                        </a:rPr>
                        <a:t> Event</a:t>
                      </a:r>
                    </a:p>
                  </a:txBody>
                  <a:tcPr anchor="ctr" horzOverflow="overflow">
                    <a:lnL w="28575" cap="flat" cmpd="sng" algn="ctr">
                      <a:no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28575"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1" i="0" u="none" strike="noStrike" cap="none" normalizeH="0" baseline="0" dirty="0">
                          <a:ln>
                            <a:noFill/>
                          </a:ln>
                          <a:solidFill>
                            <a:schemeClr val="tx1"/>
                          </a:solidFill>
                          <a:effectLst/>
                          <a:latin typeface="+mn-lt"/>
                        </a:rPr>
                        <a:t>2</a:t>
                      </a:r>
                      <a:r>
                        <a:rPr kumimoji="0" lang="en-US" sz="1400" b="1" i="0" u="none" strike="noStrike" cap="none" normalizeH="0" baseline="30000" dirty="0">
                          <a:ln>
                            <a:noFill/>
                          </a:ln>
                          <a:solidFill>
                            <a:schemeClr val="tx1"/>
                          </a:solidFill>
                          <a:effectLst/>
                          <a:latin typeface="+mn-lt"/>
                        </a:rPr>
                        <a:t>nd</a:t>
                      </a:r>
                      <a:r>
                        <a:rPr kumimoji="0" lang="en-US" sz="1400" b="1" i="0" u="none" strike="noStrike" cap="none" normalizeH="0" baseline="0" dirty="0">
                          <a:ln>
                            <a:noFill/>
                          </a:ln>
                          <a:solidFill>
                            <a:schemeClr val="tx1"/>
                          </a:solidFill>
                          <a:effectLst/>
                          <a:latin typeface="+mn-lt"/>
                        </a:rPr>
                        <a:t> Event</a:t>
                      </a:r>
                    </a:p>
                  </a:txBody>
                  <a:tcPr anchor="ctr"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28575"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1" i="0" u="none" strike="noStrike" cap="none" normalizeH="0" baseline="0" dirty="0">
                          <a:ln>
                            <a:noFill/>
                          </a:ln>
                          <a:solidFill>
                            <a:schemeClr val="tx1"/>
                          </a:solidFill>
                          <a:effectLst/>
                          <a:latin typeface="+mn-lt"/>
                        </a:rPr>
                        <a:t>3rd Event</a:t>
                      </a:r>
                    </a:p>
                  </a:txBody>
                  <a:tcPr anchor="ctr"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28575"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1" i="0" u="none" strike="noStrike" cap="none" normalizeH="0" baseline="0" dirty="0">
                          <a:ln>
                            <a:noFill/>
                          </a:ln>
                          <a:solidFill>
                            <a:schemeClr val="tx1"/>
                          </a:solidFill>
                          <a:effectLst/>
                          <a:latin typeface="+mn-lt"/>
                        </a:rPr>
                        <a:t>4</a:t>
                      </a:r>
                      <a:r>
                        <a:rPr kumimoji="0" lang="en-US" sz="1400" b="1" i="0" u="none" strike="noStrike" cap="none" normalizeH="0" baseline="30000" dirty="0">
                          <a:ln>
                            <a:noFill/>
                          </a:ln>
                          <a:solidFill>
                            <a:schemeClr val="tx1"/>
                          </a:solidFill>
                          <a:effectLst/>
                          <a:latin typeface="+mn-lt"/>
                        </a:rPr>
                        <a:t>th</a:t>
                      </a:r>
                      <a:r>
                        <a:rPr kumimoji="0" lang="en-US" sz="1400" b="1" i="0" u="none" strike="noStrike" cap="none" normalizeH="0" baseline="0" dirty="0">
                          <a:ln>
                            <a:noFill/>
                          </a:ln>
                          <a:solidFill>
                            <a:schemeClr val="tx1"/>
                          </a:solidFill>
                          <a:effectLst/>
                          <a:latin typeface="+mn-lt"/>
                        </a:rPr>
                        <a:t> Event</a:t>
                      </a:r>
                    </a:p>
                  </a:txBody>
                  <a:tcPr anchor="ctr"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28575"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1" i="0" u="none" strike="noStrike" cap="none" normalizeH="0" baseline="0" dirty="0">
                          <a:ln>
                            <a:noFill/>
                          </a:ln>
                          <a:solidFill>
                            <a:schemeClr val="tx1"/>
                          </a:solidFill>
                          <a:effectLst/>
                          <a:latin typeface="+mn-lt"/>
                        </a:rPr>
                        <a:t>5</a:t>
                      </a:r>
                      <a:r>
                        <a:rPr kumimoji="0" lang="en-US" sz="1400" b="1" i="0" u="none" strike="noStrike" cap="none" normalizeH="0" baseline="30000" dirty="0">
                          <a:ln>
                            <a:noFill/>
                          </a:ln>
                          <a:solidFill>
                            <a:schemeClr val="tx1"/>
                          </a:solidFill>
                          <a:effectLst/>
                          <a:latin typeface="+mn-lt"/>
                        </a:rPr>
                        <a:t>th</a:t>
                      </a:r>
                      <a:r>
                        <a:rPr kumimoji="0" lang="en-US" sz="1400" b="1" i="0" u="none" strike="noStrike" cap="none" normalizeH="0" baseline="0" dirty="0">
                          <a:ln>
                            <a:noFill/>
                          </a:ln>
                          <a:solidFill>
                            <a:schemeClr val="tx1"/>
                          </a:solidFill>
                          <a:effectLst/>
                          <a:latin typeface="+mn-lt"/>
                        </a:rPr>
                        <a:t> Event</a:t>
                      </a:r>
                    </a:p>
                  </a:txBody>
                  <a:tcPr anchor="ctr"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28575"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1" i="0" u="none" strike="noStrike" cap="none" normalizeH="0" baseline="0" dirty="0">
                          <a:ln>
                            <a:noFill/>
                          </a:ln>
                          <a:solidFill>
                            <a:schemeClr val="tx1"/>
                          </a:solidFill>
                          <a:effectLst/>
                          <a:latin typeface="+mn-lt"/>
                        </a:rPr>
                        <a:t>6</a:t>
                      </a:r>
                      <a:r>
                        <a:rPr kumimoji="0" lang="en-US" sz="1400" b="1" i="0" u="none" strike="noStrike" cap="none" normalizeH="0" baseline="30000" dirty="0">
                          <a:ln>
                            <a:noFill/>
                          </a:ln>
                          <a:solidFill>
                            <a:schemeClr val="tx1"/>
                          </a:solidFill>
                          <a:effectLst/>
                          <a:latin typeface="+mn-lt"/>
                        </a:rPr>
                        <a:t>th</a:t>
                      </a:r>
                      <a:r>
                        <a:rPr kumimoji="0" lang="en-US" sz="1400" b="1" i="0" u="none" strike="noStrike" cap="none" normalizeH="0" baseline="0" dirty="0">
                          <a:ln>
                            <a:noFill/>
                          </a:ln>
                          <a:solidFill>
                            <a:schemeClr val="tx1"/>
                          </a:solidFill>
                          <a:effectLst/>
                          <a:latin typeface="+mn-lt"/>
                        </a:rPr>
                        <a:t> Event</a:t>
                      </a:r>
                    </a:p>
                  </a:txBody>
                  <a:tcPr anchor="ctr" horzOverflow="overflow">
                    <a:lnL w="6350" cap="flat" cmpd="sng" algn="ctr">
                      <a:solidFill>
                        <a:schemeClr val="tx2">
                          <a:lumMod val="90000"/>
                        </a:schemeClr>
                      </a:solidFill>
                      <a:prstDash val="solid"/>
                      <a:round/>
                      <a:headEnd type="none" w="med" len="med"/>
                      <a:tailEnd type="none" w="med" len="med"/>
                    </a:lnL>
                    <a:lnR w="28575" cap="flat" cmpd="sng" algn="ctr">
                      <a:noFill/>
                      <a:prstDash val="solid"/>
                      <a:round/>
                      <a:headEnd type="none" w="med" len="med"/>
                      <a:tailEnd type="none" w="med" len="med"/>
                    </a:lnR>
                    <a:lnT w="28575"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extLst>
                  <a:ext uri="{0D108BD9-81ED-4DB2-BD59-A6C34878D82A}">
                    <a16:rowId xmlns:a16="http://schemas.microsoft.com/office/drawing/2014/main" val="10000"/>
                  </a:ext>
                </a:extLst>
              </a:tr>
              <a:tr h="548640">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Date</a:t>
                      </a:r>
                    </a:p>
                  </a:txBody>
                  <a:tcPr anchor="ctr" horzOverflow="overflow">
                    <a:lnL w="28575" cap="flat" cmpd="sng" algn="ctr">
                      <a:no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12700"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Date</a:t>
                      </a:r>
                    </a:p>
                  </a:txBody>
                  <a:tcPr anchor="ctr"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12700"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Date</a:t>
                      </a:r>
                    </a:p>
                  </a:txBody>
                  <a:tcPr anchor="ctr"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12700"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Date</a:t>
                      </a:r>
                    </a:p>
                  </a:txBody>
                  <a:tcPr anchor="ctr"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12700"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Date</a:t>
                      </a:r>
                    </a:p>
                  </a:txBody>
                  <a:tcPr anchor="ctr"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12700"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Date</a:t>
                      </a:r>
                    </a:p>
                  </a:txBody>
                  <a:tcPr anchor="ctr" horzOverflow="overflow">
                    <a:lnL w="6350" cap="flat" cmpd="sng" algn="ctr">
                      <a:solidFill>
                        <a:schemeClr val="tx2">
                          <a:lumMod val="90000"/>
                        </a:schemeClr>
                      </a:solidFill>
                      <a:prstDash val="solid"/>
                      <a:round/>
                      <a:headEnd type="none" w="med" len="med"/>
                      <a:tailEnd type="none" w="med" len="med"/>
                    </a:lnL>
                    <a:lnR w="28575" cap="flat" cmpd="sng" algn="ctr">
                      <a:noFill/>
                      <a:prstDash val="solid"/>
                      <a:round/>
                      <a:headEnd type="none" w="med" len="med"/>
                      <a:tailEnd type="none" w="med" len="med"/>
                    </a:lnR>
                    <a:lnT w="12700" cap="flat" cmpd="sng" algn="ctr">
                      <a:noFill/>
                      <a:prstDash val="solid"/>
                      <a:round/>
                      <a:headEnd type="none" w="med" len="med"/>
                      <a:tailEnd type="none" w="med" len="med"/>
                    </a:lnT>
                    <a:lnB w="12700" cap="flat" cmpd="sng" algn="ctr">
                      <a:noFill/>
                      <a:prstDash val="solid"/>
                      <a:round/>
                      <a:headEnd type="none" w="med" len="med"/>
                      <a:tailEnd type="none" w="med" len="med"/>
                    </a:lnB>
                    <a:lnTlToBr>
                      <a:noFill/>
                    </a:lnTlToBr>
                    <a:lnBlToTr>
                      <a:noFill/>
                    </a:lnBlToTr>
                    <a:noFill/>
                  </a:tcPr>
                </a:tc>
                <a:extLst>
                  <a:ext uri="{0D108BD9-81ED-4DB2-BD59-A6C34878D82A}">
                    <a16:rowId xmlns:a16="http://schemas.microsoft.com/office/drawing/2014/main" val="10001"/>
                  </a:ext>
                </a:extLst>
              </a:tr>
              <a:tr h="1737360">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Description</a:t>
                      </a:r>
                    </a:p>
                  </a:txBody>
                  <a:tcPr marT="182880" horzOverflow="overflow">
                    <a:lnL w="28575" cap="flat" cmpd="sng" algn="ctr">
                      <a:no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12700" cap="flat" cmpd="sng" algn="ctr">
                      <a:noFill/>
                      <a:prstDash val="solid"/>
                      <a:round/>
                      <a:headEnd type="none" w="med" len="med"/>
                      <a:tailEnd type="none" w="med" len="med"/>
                    </a:lnT>
                    <a:lnB w="28575"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Description</a:t>
                      </a:r>
                    </a:p>
                  </a:txBody>
                  <a:tcPr marT="182880"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12700" cap="flat" cmpd="sng" algn="ctr">
                      <a:noFill/>
                      <a:prstDash val="solid"/>
                      <a:round/>
                      <a:headEnd type="none" w="med" len="med"/>
                      <a:tailEnd type="none" w="med" len="med"/>
                    </a:lnT>
                    <a:lnB w="28575"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Description</a:t>
                      </a:r>
                    </a:p>
                  </a:txBody>
                  <a:tcPr marT="182880"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12700" cap="flat" cmpd="sng" algn="ctr">
                      <a:noFill/>
                      <a:prstDash val="solid"/>
                      <a:round/>
                      <a:headEnd type="none" w="med" len="med"/>
                      <a:tailEnd type="none" w="med" len="med"/>
                    </a:lnT>
                    <a:lnB w="28575"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Description</a:t>
                      </a:r>
                    </a:p>
                  </a:txBody>
                  <a:tcPr marT="182880"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12700" cap="flat" cmpd="sng" algn="ctr">
                      <a:noFill/>
                      <a:prstDash val="solid"/>
                      <a:round/>
                      <a:headEnd type="none" w="med" len="med"/>
                      <a:tailEnd type="none" w="med" len="med"/>
                    </a:lnT>
                    <a:lnB w="28575"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Description</a:t>
                      </a:r>
                    </a:p>
                  </a:txBody>
                  <a:tcPr marT="182880" horzOverflow="overflow">
                    <a:lnL w="6350" cap="flat" cmpd="sng" algn="ctr">
                      <a:solidFill>
                        <a:schemeClr val="tx2">
                          <a:lumMod val="90000"/>
                        </a:schemeClr>
                      </a:solidFill>
                      <a:prstDash val="solid"/>
                      <a:round/>
                      <a:headEnd type="none" w="med" len="med"/>
                      <a:tailEnd type="none" w="med" len="med"/>
                    </a:lnL>
                    <a:lnR w="6350" cap="flat" cmpd="sng" algn="ctr">
                      <a:solidFill>
                        <a:schemeClr val="tx2">
                          <a:lumMod val="90000"/>
                        </a:schemeClr>
                      </a:solidFill>
                      <a:prstDash val="solid"/>
                      <a:round/>
                      <a:headEnd type="none" w="med" len="med"/>
                      <a:tailEnd type="none" w="med" len="med"/>
                    </a:lnR>
                    <a:lnT w="12700" cap="flat" cmpd="sng" algn="ctr">
                      <a:noFill/>
                      <a:prstDash val="solid"/>
                      <a:round/>
                      <a:headEnd type="none" w="med" len="med"/>
                      <a:tailEnd type="none" w="med" len="med"/>
                    </a:lnT>
                    <a:lnB w="28575" cap="flat" cmpd="sng" algn="ctr">
                      <a:noFill/>
                      <a:prstDash val="solid"/>
                      <a:round/>
                      <a:headEnd type="none" w="med" len="med"/>
                      <a:tailEnd type="none" w="med" len="med"/>
                    </a:lnB>
                    <a:lnTlToBr>
                      <a:noFill/>
                    </a:lnTlToBr>
                    <a:lnBlToTr>
                      <a:noFill/>
                    </a:lnBlToTr>
                    <a:noFill/>
                  </a:tcPr>
                </a:tc>
                <a:tc>
                  <a:txBody>
                    <a:bodyPr/>
                    <a:lstStyle/>
                    <a:p>
                      <a:pPr marL="0" marR="0" lvl="0" indent="0" algn="ctr" defTabSz="914400" rtl="0" eaLnBrk="1" fontAlgn="base" latinLnBrk="0" hangingPunct="1">
                        <a:lnSpc>
                          <a:spcPct val="100000"/>
                        </a:lnSpc>
                        <a:spcBef>
                          <a:spcPct val="20000"/>
                        </a:spcBef>
                        <a:spcAft>
                          <a:spcPct val="0"/>
                        </a:spcAft>
                        <a:buClr>
                          <a:schemeClr val="tx1"/>
                        </a:buClr>
                        <a:buSzTx/>
                        <a:buFontTx/>
                        <a:buNone/>
                        <a:tabLst/>
                      </a:pPr>
                      <a:r>
                        <a:rPr kumimoji="0" lang="en-US" sz="1400" b="0" i="0" u="none" strike="noStrike" cap="none" normalizeH="0" baseline="0" dirty="0">
                          <a:ln>
                            <a:noFill/>
                          </a:ln>
                          <a:solidFill>
                            <a:schemeClr val="tx1"/>
                          </a:solidFill>
                          <a:effectLst/>
                          <a:latin typeface="+mn-lt"/>
                        </a:rPr>
                        <a:t>Description</a:t>
                      </a:r>
                    </a:p>
                  </a:txBody>
                  <a:tcPr marT="182880" horzOverflow="overflow">
                    <a:lnL w="6350" cap="flat" cmpd="sng" algn="ctr">
                      <a:solidFill>
                        <a:schemeClr val="tx2">
                          <a:lumMod val="90000"/>
                        </a:schemeClr>
                      </a:solidFill>
                      <a:prstDash val="solid"/>
                      <a:round/>
                      <a:headEnd type="none" w="med" len="med"/>
                      <a:tailEnd type="none" w="med" len="med"/>
                    </a:lnL>
                    <a:lnR w="28575" cap="flat" cmpd="sng" algn="ctr">
                      <a:noFill/>
                      <a:prstDash val="solid"/>
                      <a:round/>
                      <a:headEnd type="none" w="med" len="med"/>
                      <a:tailEnd type="none" w="med" len="med"/>
                    </a:lnR>
                    <a:lnT w="12700" cap="flat" cmpd="sng" algn="ctr">
                      <a:noFill/>
                      <a:prstDash val="solid"/>
                      <a:round/>
                      <a:headEnd type="none" w="med" len="med"/>
                      <a:tailEnd type="none" w="med" len="med"/>
                    </a:lnT>
                    <a:lnB w="28575" cap="flat" cmpd="sng" algn="ctr">
                      <a:noFill/>
                      <a:prstDash val="solid"/>
                      <a:round/>
                      <a:headEnd type="none" w="med" len="med"/>
                      <a:tailEnd type="none" w="med" len="med"/>
                    </a:lnB>
                    <a:lnTlToBr>
                      <a:noFill/>
                    </a:lnTlToBr>
                    <a:lnBlToTr>
                      <a:noFill/>
                    </a:lnBlToTr>
                    <a:noFill/>
                  </a:tcPr>
                </a:tc>
                <a:extLst>
                  <a:ext uri="{0D108BD9-81ED-4DB2-BD59-A6C34878D82A}">
                    <a16:rowId xmlns:a16="http://schemas.microsoft.com/office/drawing/2014/main" val="10002"/>
                  </a:ext>
                </a:extLst>
              </a:tr>
            </a:tbl>
          </a:graphicData>
        </a:graphic>
      </p:graphicFrame>
    </p:spTree>
    <p:extLst>
      <p:ext uri="{BB962C8B-B14F-4D97-AF65-F5344CB8AC3E}">
        <p14:creationId xmlns:p14="http://schemas.microsoft.com/office/powerpoint/2010/main" val="551686880"/>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6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4">
            <a:extLst>
              <a:ext uri="{FF2B5EF4-FFF2-40B4-BE49-F238E27FC236}">
                <a16:creationId xmlns:a16="http://schemas.microsoft.com/office/drawing/2014/main" id="{CF037412-7BC5-4AAA-8ED5-FC377A84CB0C}"/>
              </a:ext>
            </a:extLst>
          </p:cNvPr>
          <p:cNvSpPr>
            <a:spLocks noGrp="1"/>
          </p:cNvSpPr>
          <p:nvPr>
            <p:ph type="title"/>
          </p:nvPr>
        </p:nvSpPr>
        <p:spPr/>
        <p:txBody>
          <a:bodyPr/>
          <a:lstStyle/>
          <a:p>
            <a:r>
              <a:rPr lang="en-US" dirty="0"/>
              <a:t>Interesting facts</a:t>
            </a:r>
            <a:br>
              <a:rPr lang="en-US" dirty="0"/>
            </a:br>
            <a:endParaRPr lang="en-US" dirty="0"/>
          </a:p>
        </p:txBody>
      </p:sp>
      <p:sp>
        <p:nvSpPr>
          <p:cNvPr id="3" name="Text Placeholder 2">
            <a:extLst>
              <a:ext uri="{FF2B5EF4-FFF2-40B4-BE49-F238E27FC236}">
                <a16:creationId xmlns:a16="http://schemas.microsoft.com/office/drawing/2014/main" id="{EF99585A-5E1F-40FA-8E64-BB4F04611657}"/>
              </a:ext>
            </a:extLst>
          </p:cNvPr>
          <p:cNvSpPr>
            <a:spLocks noGrp="1"/>
          </p:cNvSpPr>
          <p:nvPr>
            <p:ph type="body" sz="quarter" idx="11"/>
          </p:nvPr>
        </p:nvSpPr>
        <p:spPr>
          <a:xfrm>
            <a:off x="4457700" y="1905000"/>
            <a:ext cx="7219043" cy="3276600"/>
          </a:xfrm>
        </p:spPr>
        <p:txBody>
          <a:bodyPr vert="horz" lIns="91440" tIns="45720" rIns="91440" bIns="45720" rtlCol="0" anchor="t">
            <a:normAutofit/>
          </a:bodyPr>
          <a:lstStyle/>
          <a:p>
            <a:r>
              <a:rPr lang="en-US" dirty="0"/>
              <a:t>List some interesting facts about Asian Pacific Heritage Month. Here are a few examples:</a:t>
            </a:r>
          </a:p>
          <a:p>
            <a:pPr lvl="1"/>
            <a:r>
              <a:rPr lang="en-US" dirty="0"/>
              <a:t>In 1978, President Jimmy Carter signed a resolution designating May as Asian/Pacific Heritage Week.</a:t>
            </a:r>
          </a:p>
          <a:p>
            <a:pPr lvl="1"/>
            <a:r>
              <a:rPr lang="en-US" dirty="0"/>
              <a:t>May was chosen to commemorate the immigration of the first Japanese to the United States on May 7, 1843, and to mark the anniversary of the completion of the transcontinental railroad on May 10, 1869.</a:t>
            </a:r>
          </a:p>
          <a:p>
            <a:pPr lvl="1"/>
            <a:r>
              <a:rPr lang="en-US" dirty="0"/>
              <a:t>In 1992, the official designation of May as Asian-Pacific American Heritage Month was signed into law.</a:t>
            </a:r>
          </a:p>
        </p:txBody>
      </p:sp>
    </p:spTree>
    <p:extLst>
      <p:ext uri="{BB962C8B-B14F-4D97-AF65-F5344CB8AC3E}">
        <p14:creationId xmlns:p14="http://schemas.microsoft.com/office/powerpoint/2010/main" val="2701910104"/>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71.xml><?xml version="1.0" encoding="utf-8"?>
<p:sld xmlns:a="http://schemas.openxmlformats.org/drawingml/2006/main" xmlns:r="http://schemas.openxmlformats.org/officeDocument/2006/relationships" xmlns:p="http://schemas.openxmlformats.org/presentationml/2006/main">
  <p:cSld>
    <p:bg>
      <p:bgPr>
        <a:solidFill>
          <a:schemeClr val="accent3"/>
        </a:solidFill>
        <a:effectLst/>
      </p:bgPr>
    </p:bg>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F3EA8A48-57B8-480B-912A-B017D739B4D0}"/>
              </a:ext>
            </a:extLst>
          </p:cNvPr>
          <p:cNvSpPr>
            <a:spLocks noGrp="1"/>
          </p:cNvSpPr>
          <p:nvPr>
            <p:ph type="title"/>
          </p:nvPr>
        </p:nvSpPr>
        <p:spPr/>
        <p:txBody>
          <a:bodyPr/>
          <a:lstStyle/>
          <a:p>
            <a:r>
              <a:rPr lang="en-US" dirty="0">
                <a:solidFill>
                  <a:schemeClr val="tx1"/>
                </a:solidFill>
              </a:rPr>
              <a:t>Key people</a:t>
            </a:r>
          </a:p>
        </p:txBody>
      </p:sp>
      <p:sp>
        <p:nvSpPr>
          <p:cNvPr id="16" name="Text Placeholder 15">
            <a:extLst>
              <a:ext uri="{FF2B5EF4-FFF2-40B4-BE49-F238E27FC236}">
                <a16:creationId xmlns:a16="http://schemas.microsoft.com/office/drawing/2014/main" id="{82B839A9-BE4F-40C7-ABA3-682B626FFB08}"/>
              </a:ext>
            </a:extLst>
          </p:cNvPr>
          <p:cNvSpPr>
            <a:spLocks noGrp="1"/>
          </p:cNvSpPr>
          <p:nvPr>
            <p:ph type="body" sz="quarter" idx="13"/>
          </p:nvPr>
        </p:nvSpPr>
        <p:spPr>
          <a:xfrm>
            <a:off x="762000" y="1905000"/>
            <a:ext cx="10206037" cy="1111648"/>
          </a:xfrm>
        </p:spPr>
        <p:txBody>
          <a:bodyPr/>
          <a:lstStyle/>
          <a:p>
            <a:r>
              <a:rPr lang="en-US" altLang="en-US" dirty="0"/>
              <a:t>Choose three notable people of Asian Pacific American heritage using </a:t>
            </a:r>
            <a:r>
              <a:rPr lang="en-US" altLang="en-US" b="1" dirty="0">
                <a:hlinkClick r:id="rId3">
                  <a:extLst>
                    <a:ext uri="{A12FA001-AC4F-418D-AE19-62706E023703}">
                      <ahyp:hlinkClr xmlns:ahyp="http://schemas.microsoft.com/office/drawing/2018/hyperlinkcolor" val="tx"/>
                    </a:ext>
                  </a:extLst>
                </a:hlinkClick>
              </a:rPr>
              <a:t>Bing.com</a:t>
            </a:r>
            <a:r>
              <a:rPr lang="en-US" altLang="en-US" b="1" dirty="0"/>
              <a:t> </a:t>
            </a:r>
            <a:r>
              <a:rPr lang="en-US" altLang="en-US" dirty="0"/>
              <a:t>and discuss their lives and accomplishments. Here are some examples:  </a:t>
            </a:r>
          </a:p>
          <a:p>
            <a:endParaRPr lang="en-US" dirty="0"/>
          </a:p>
        </p:txBody>
      </p:sp>
      <p:graphicFrame>
        <p:nvGraphicFramePr>
          <p:cNvPr id="9" name="Content Placeholder 6" descr="SmartArt Graphic">
            <a:extLst>
              <a:ext uri="{FF2B5EF4-FFF2-40B4-BE49-F238E27FC236}">
                <a16:creationId xmlns:a16="http://schemas.microsoft.com/office/drawing/2014/main" id="{E94B267D-A2CA-438F-8FBB-76610B20C19D}"/>
              </a:ext>
            </a:extLst>
          </p:cNvPr>
          <p:cNvGraphicFramePr>
            <a:graphicFrameLocks/>
          </p:cNvGraphicFramePr>
          <p:nvPr>
            <p:extLst>
              <p:ext uri="{D42A27DB-BD31-4B8C-83A1-F6EECF244321}">
                <p14:modId xmlns:p14="http://schemas.microsoft.com/office/powerpoint/2010/main" val="4119204205"/>
              </p:ext>
            </p:extLst>
          </p:nvPr>
        </p:nvGraphicFramePr>
        <p:xfrm>
          <a:off x="762000" y="2895600"/>
          <a:ext cx="10668000" cy="3352800"/>
        </p:xfrm>
        <a:graphic>
          <a:graphicData uri="http://schemas.openxmlformats.org/drawingml/2006/diagram">
            <dgm:relIds xmlns:dgm="http://schemas.openxmlformats.org/drawingml/2006/diagram" xmlns:r="http://schemas.openxmlformats.org/officeDocument/2006/relationships" r:dm="rId4" r:lo="rId5" r:qs="rId6" r:cs="rId7"/>
          </a:graphicData>
        </a:graphic>
      </p:graphicFrame>
    </p:spTree>
    <p:extLst>
      <p:ext uri="{BB962C8B-B14F-4D97-AF65-F5344CB8AC3E}">
        <p14:creationId xmlns:p14="http://schemas.microsoft.com/office/powerpoint/2010/main" val="3477364328"/>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108.xml><?xml version="1.0" encoding="utf-8"?>
<p:sld xmlns:a="http://schemas.openxmlformats.org/drawingml/2006/main" xmlns:r="http://schemas.openxmlformats.org/officeDocument/2006/relationships" xmlns:p="http://schemas.openxmlformats.org/presentationml/2006/main">
  <p:cSld>
    <p:bg>
      <p:bgPr>
        <a:solidFill>
          <a:schemeClr val="accent5"/>
        </a:solidFill>
        <a:effectLst/>
      </p:bgPr>
    </p:bg>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FD9E38B3-4686-8247-9625-49018D29F408}"/>
              </a:ext>
            </a:extLst>
          </p:cNvPr>
          <p:cNvSpPr>
            <a:spLocks noGrp="1"/>
          </p:cNvSpPr>
          <p:nvPr>
            <p:ph type="title"/>
          </p:nvPr>
        </p:nvSpPr>
        <p:spPr/>
        <p:txBody>
          <a:bodyPr/>
          <a:lstStyle/>
          <a:p>
            <a:pPr algn="ctr"/>
            <a:r>
              <a:rPr lang="en-US" sz="4000" b="1" dirty="0">
                <a:solidFill>
                  <a:schemeClr val="tx1"/>
                </a:solidFill>
              </a:rPr>
              <a:t>Conclusion</a:t>
            </a:r>
            <a:endParaRPr lang="en-US" b="1" dirty="0">
              <a:solidFill>
                <a:schemeClr val="tx1"/>
              </a:solidFill>
            </a:endParaRPr>
          </a:p>
        </p:txBody>
      </p:sp>
      <p:sp>
        <p:nvSpPr>
          <p:cNvPr id="3" name="Text Placeholder 2">
            <a:extLst>
              <a:ext uri="{FF2B5EF4-FFF2-40B4-BE49-F238E27FC236}">
                <a16:creationId xmlns:a16="http://schemas.microsoft.com/office/drawing/2014/main" id="{17155E1D-F4AD-41A7-B948-E2D246CCFE8A}"/>
              </a:ext>
            </a:extLst>
          </p:cNvPr>
          <p:cNvSpPr>
            <a:spLocks noGrp="1"/>
          </p:cNvSpPr>
          <p:nvPr>
            <p:ph type="body" sz="quarter" idx="12"/>
          </p:nvPr>
        </p:nvSpPr>
        <p:spPr/>
        <p:txBody>
          <a:bodyPr/>
          <a:lstStyle/>
          <a:p>
            <a:pPr marL="0" indent="0" algn="ctr" fontAlgn="auto">
              <a:spcAft>
                <a:spcPts val="0"/>
              </a:spcAft>
              <a:buNone/>
            </a:pPr>
            <a:r>
              <a:rPr lang="en-US" altLang="en-US" sz="1800" dirty="0">
                <a:solidFill>
                  <a:schemeClr val="tx1"/>
                </a:solidFill>
              </a:rPr>
              <a:t>Provide a brief summary of your presentation. </a:t>
            </a:r>
            <a:br>
              <a:rPr lang="en-US" altLang="en-US" sz="1800" dirty="0">
                <a:solidFill>
                  <a:schemeClr val="tx1"/>
                </a:solidFill>
              </a:rPr>
            </a:br>
            <a:r>
              <a:rPr lang="en-US" altLang="en-US" sz="1800" dirty="0">
                <a:solidFill>
                  <a:schemeClr val="tx1"/>
                </a:solidFill>
              </a:rPr>
              <a:t>Remind the audience what you covered in the previous slides.</a:t>
            </a:r>
          </a:p>
        </p:txBody>
      </p:sp>
    </p:spTree>
    <p:extLst>
      <p:ext uri="{BB962C8B-B14F-4D97-AF65-F5344CB8AC3E}">
        <p14:creationId xmlns:p14="http://schemas.microsoft.com/office/powerpoint/2010/main" val="1533608244"/>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1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068DF32A-D165-40DA-AAE8-A6E9579E2F79}"/>
              </a:ext>
            </a:extLst>
          </p:cNvPr>
          <p:cNvSpPr>
            <a:spLocks noGrp="1"/>
          </p:cNvSpPr>
          <p:nvPr>
            <p:ph type="title"/>
          </p:nvPr>
        </p:nvSpPr>
        <p:spPr/>
        <p:txBody>
          <a:bodyPr/>
          <a:lstStyle/>
          <a:p>
            <a:r>
              <a:rPr lang="en-US" dirty="0"/>
              <a:t>Questions </a:t>
            </a:r>
            <a:r>
              <a:rPr lang="en-US" dirty="0">
                <a:solidFill>
                  <a:schemeClr val="accent4">
                    <a:lumMod val="50000"/>
                  </a:schemeClr>
                </a:solidFill>
              </a:rPr>
              <a:t>&amp;</a:t>
            </a:r>
            <a:r>
              <a:rPr lang="en-US" dirty="0"/>
              <a:t> answers</a:t>
            </a:r>
          </a:p>
        </p:txBody>
      </p:sp>
      <p:sp>
        <p:nvSpPr>
          <p:cNvPr id="7" name="Text Placeholder 6">
            <a:extLst>
              <a:ext uri="{FF2B5EF4-FFF2-40B4-BE49-F238E27FC236}">
                <a16:creationId xmlns:a16="http://schemas.microsoft.com/office/drawing/2014/main" id="{C3BC92DE-1779-4A44-AED9-0261C2497DD9}"/>
              </a:ext>
            </a:extLst>
          </p:cNvPr>
          <p:cNvSpPr>
            <a:spLocks noGrp="1"/>
          </p:cNvSpPr>
          <p:nvPr>
            <p:ph type="body" sz="quarter" idx="12"/>
          </p:nvPr>
        </p:nvSpPr>
        <p:spPr>
          <a:xfrm>
            <a:off x="2196307" y="3260705"/>
            <a:ext cx="7799387" cy="1534757"/>
          </a:xfrm>
        </p:spPr>
        <p:txBody>
          <a:bodyPr/>
          <a:lstStyle/>
          <a:p>
            <a:r>
              <a:rPr lang="en-US" altLang="en-US" sz="1800" dirty="0">
                <a:solidFill>
                  <a:schemeClr val="accent4">
                    <a:lumMod val="50000"/>
                  </a:schemeClr>
                </a:solidFill>
              </a:rPr>
              <a:t>Invite questions from the audience</a:t>
            </a:r>
          </a:p>
          <a:p>
            <a:endParaRPr lang="en-US" dirty="0">
              <a:solidFill>
                <a:schemeClr val="accent4">
                  <a:lumMod val="50000"/>
                </a:schemeClr>
              </a:solidFill>
            </a:endParaRPr>
          </a:p>
        </p:txBody>
      </p:sp>
    </p:spTree>
    <p:extLst>
      <p:ext uri="{BB962C8B-B14F-4D97-AF65-F5344CB8AC3E}">
        <p14:creationId xmlns:p14="http://schemas.microsoft.com/office/powerpoint/2010/main" val="3828224163"/>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1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4">
            <a:extLst>
              <a:ext uri="{FF2B5EF4-FFF2-40B4-BE49-F238E27FC236}">
                <a16:creationId xmlns:a16="http://schemas.microsoft.com/office/drawing/2014/main" id="{99769EF9-1612-42F9-BB93-658619D321FF}"/>
              </a:ext>
            </a:extLst>
          </p:cNvPr>
          <p:cNvSpPr>
            <a:spLocks noGrp="1"/>
          </p:cNvSpPr>
          <p:nvPr>
            <p:ph type="title"/>
          </p:nvPr>
        </p:nvSpPr>
        <p:spPr/>
        <p:txBody>
          <a:bodyPr/>
          <a:lstStyle/>
          <a:p>
            <a:r>
              <a:rPr lang="en-US" dirty="0"/>
              <a:t>Resources</a:t>
            </a:r>
            <a:br>
              <a:rPr lang="en-US" dirty="0"/>
            </a:br>
            <a:endParaRPr lang="en-US" dirty="0"/>
          </a:p>
        </p:txBody>
      </p:sp>
      <p:sp>
        <p:nvSpPr>
          <p:cNvPr id="3" name="Text Placeholder 2">
            <a:extLst>
              <a:ext uri="{FF2B5EF4-FFF2-40B4-BE49-F238E27FC236}">
                <a16:creationId xmlns:a16="http://schemas.microsoft.com/office/drawing/2014/main" id="{D3316BC9-7937-4417-B232-1B37F4796011}"/>
              </a:ext>
            </a:extLst>
          </p:cNvPr>
          <p:cNvSpPr>
            <a:spLocks noGrp="1"/>
          </p:cNvSpPr>
          <p:nvPr>
            <p:ph type="body" sz="quarter" idx="11"/>
          </p:nvPr>
        </p:nvSpPr>
        <p:spPr>
          <a:xfrm>
            <a:off x="4457700" y="1905000"/>
            <a:ext cx="7219043" cy="3276600"/>
          </a:xfrm>
        </p:spPr>
        <p:txBody>
          <a:bodyPr>
            <a:normAutofit/>
          </a:bodyPr>
          <a:lstStyle/>
          <a:p>
            <a:r>
              <a:rPr lang="en-US" altLang="en-US" dirty="0"/>
              <a:t>List the resources you used for your research:</a:t>
            </a:r>
          </a:p>
          <a:p>
            <a:pPr lvl="1"/>
            <a:r>
              <a:rPr lang="fr-FR" dirty="0"/>
              <a:t>Source #1</a:t>
            </a:r>
          </a:p>
          <a:p>
            <a:pPr lvl="1"/>
            <a:r>
              <a:rPr lang="fr-FR" dirty="0"/>
              <a:t>Source #2</a:t>
            </a:r>
          </a:p>
          <a:p>
            <a:pPr lvl="1"/>
            <a:r>
              <a:rPr lang="fr-FR" dirty="0"/>
              <a:t>Source #3</a:t>
            </a:r>
          </a:p>
          <a:p>
            <a:endParaRPr lang="en-US" dirty="0"/>
          </a:p>
        </p:txBody>
      </p:sp>
    </p:spTree>
    <p:extLst>
      <p:ext uri="{BB962C8B-B14F-4D97-AF65-F5344CB8AC3E}">
        <p14:creationId xmlns:p14="http://schemas.microsoft.com/office/powerpoint/2010/main" val="1236220360"/>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311.xml><?xml version="1.0" encoding="utf-8"?>
<p:sld xmlns:a="http://schemas.openxmlformats.org/drawingml/2006/main" xmlns:r="http://schemas.openxmlformats.org/officeDocument/2006/relationships" xmlns:p="http://schemas.openxmlformats.org/presentationml/2006/main">
  <p:cSld>
    <p:bg>
      <p:bgPr>
        <a:solidFill>
          <a:schemeClr val="accent1"/>
        </a:solidFill>
        <a:effectLst/>
      </p:bgPr>
    </p:bg>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FD9E38B3-4686-8247-9625-49018D29F408}"/>
              </a:ext>
            </a:extLst>
          </p:cNvPr>
          <p:cNvSpPr>
            <a:spLocks noGrp="1"/>
          </p:cNvSpPr>
          <p:nvPr>
            <p:ph type="title"/>
          </p:nvPr>
        </p:nvSpPr>
        <p:spPr/>
        <p:txBody>
          <a:bodyPr/>
          <a:lstStyle/>
          <a:p>
            <a:pPr algn="ctr"/>
            <a:r>
              <a:rPr lang="en-US" sz="4000" b="1" dirty="0">
                <a:solidFill>
                  <a:schemeClr val="tx1"/>
                </a:solidFill>
              </a:rPr>
              <a:t>Overview</a:t>
            </a:r>
          </a:p>
        </p:txBody>
      </p:sp>
      <p:sp>
        <p:nvSpPr>
          <p:cNvPr id="6" name="Text Placeholder 5">
            <a:extLst>
              <a:ext uri="{FF2B5EF4-FFF2-40B4-BE49-F238E27FC236}">
                <a16:creationId xmlns:a16="http://schemas.microsoft.com/office/drawing/2014/main" id="{7DCBA01B-ECA4-4938-872A-B38BEB13AC06}"/>
              </a:ext>
            </a:extLst>
          </p:cNvPr>
          <p:cNvSpPr>
            <a:spLocks noGrp="1"/>
          </p:cNvSpPr>
          <p:nvPr>
            <p:ph type="body" sz="quarter" idx="12"/>
          </p:nvPr>
        </p:nvSpPr>
        <p:spPr/>
        <p:txBody>
          <a:bodyPr/>
          <a:lstStyle/>
          <a:p>
            <a:r>
              <a:rPr lang="en-US" dirty="0">
                <a:solidFill>
                  <a:schemeClr val="tx1"/>
                </a:solidFill>
              </a:rPr>
              <a:t>Give a brief overview of what you’ll cover in your presentation. </a:t>
            </a:r>
          </a:p>
          <a:p>
            <a:endParaRPr lang="en-US" dirty="0">
              <a:solidFill>
                <a:schemeClr val="tx1"/>
              </a:solidFill>
            </a:endParaRPr>
          </a:p>
        </p:txBody>
      </p:sp>
    </p:spTree>
    <p:extLst>
      <p:ext uri="{BB962C8B-B14F-4D97-AF65-F5344CB8AC3E}">
        <p14:creationId xmlns:p14="http://schemas.microsoft.com/office/powerpoint/2010/main" val="85230843"/>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812.xml><?xml version="1.0" encoding="utf-8"?>
<p:sld xmlns:a="http://schemas.openxmlformats.org/drawingml/2006/main" xmlns:r="http://schemas.openxmlformats.org/officeDocument/2006/relationships" xmlns:p="http://schemas.openxmlformats.org/presentationml/2006/main">
  <p:cSld>
    <p:bg>
      <p:bgPr>
        <a:solidFill>
          <a:schemeClr val="accent1"/>
        </a:solidFill>
        <a:effectLst/>
      </p:bgPr>
    </p:bg>
    <p:spTree>
      <p:nvGrpSpPr>
        <p:cNvPr id="1" name=""/>
        <p:cNvGrpSpPr/>
        <p:nvPr/>
      </p:nvGrpSpPr>
      <p:grpSpPr>
        <a:xfrm>
          <a:off x="0" y="0"/>
          <a:ext cx="0" cy="0"/>
          <a:chOff x="0" y="0"/>
          <a:chExt cx="0" cy="0"/>
        </a:xfrm>
      </p:grpSpPr>
      <p:sp>
        <p:nvSpPr>
          <p:cNvPr id="3" name="Title 2">
            <a:extLst>
              <a:ext uri="{FF2B5EF4-FFF2-40B4-BE49-F238E27FC236}">
                <a16:creationId xmlns:a16="http://schemas.microsoft.com/office/drawing/2014/main" id="{87FFCC38-D58E-4E17-AA29-4F5F2A66F1EA}"/>
              </a:ext>
            </a:extLst>
          </p:cNvPr>
          <p:cNvSpPr>
            <a:spLocks noGrp="1"/>
          </p:cNvSpPr>
          <p:nvPr>
            <p:ph type="title"/>
          </p:nvPr>
        </p:nvSpPr>
        <p:spPr/>
        <p:txBody>
          <a:bodyPr/>
          <a:lstStyle/>
          <a:p>
            <a:r>
              <a:rPr lang="en-US" dirty="0"/>
              <a:t>Arts and literature</a:t>
            </a:r>
            <a:br>
              <a:rPr lang="en-US" dirty="0"/>
            </a:br>
            <a:endParaRPr lang="en-US" dirty="0"/>
          </a:p>
        </p:txBody>
      </p:sp>
      <p:sp>
        <p:nvSpPr>
          <p:cNvPr id="9219" name="Rectangle 8">
            <a:extLst>
              <a:ext uri="{FF2B5EF4-FFF2-40B4-BE49-F238E27FC236}">
                <a16:creationId xmlns:a16="http://schemas.microsoft.com/office/drawing/2014/main" id="{A17D04F1-4318-4DD6-B27E-D66AE4D426B2}"/>
              </a:ext>
            </a:extLst>
          </p:cNvPr>
          <p:cNvSpPr>
            <a:spLocks noGrp="1" noChangeArrowheads="1"/>
          </p:cNvSpPr>
          <p:nvPr>
            <p:ph type="body" sz="quarter" idx="11"/>
          </p:nvPr>
        </p:nvSpPr>
        <p:spPr>
          <a:xfrm>
            <a:off x="762000" y="1905000"/>
            <a:ext cx="5334000" cy="3276600"/>
          </a:xfrm>
        </p:spPr>
        <p:txBody>
          <a:bodyPr wrap="square" anchor="t">
            <a:normAutofit/>
          </a:bodyPr>
          <a:lstStyle/>
          <a:p>
            <a:r>
              <a:rPr lang="en-US" altLang="en-US" dirty="0"/>
              <a:t>Provide examples of art and literature that are significant to Asian Pacific Heritage Month. Here are a few examples: </a:t>
            </a:r>
          </a:p>
          <a:p>
            <a:pPr lvl="1"/>
            <a:r>
              <a:rPr lang="en-US" altLang="en-US" dirty="0"/>
              <a:t>The writing of </a:t>
            </a:r>
            <a:r>
              <a:rPr lang="en-US" altLang="en-US" b="1" dirty="0">
                <a:hlinkClick r:id="rId3">
                  <a:extLst>
                    <a:ext uri="{A12FA001-AC4F-418D-AE19-62706E023703}">
                      <ahyp:hlinkClr xmlns:ahyp="http://schemas.microsoft.com/office/drawing/2018/hyperlinkcolor" val="tx"/>
                    </a:ext>
                  </a:extLst>
                </a:hlinkClick>
              </a:rPr>
              <a:t>Amy Tan</a:t>
            </a:r>
            <a:endParaRPr lang="en-US" altLang="en-US" b="1" dirty="0"/>
          </a:p>
          <a:p>
            <a:pPr lvl="1"/>
            <a:r>
              <a:rPr lang="en-US" altLang="en-US" dirty="0"/>
              <a:t>The music of </a:t>
            </a:r>
            <a:r>
              <a:rPr lang="en-US" altLang="en-US" b="1" dirty="0">
                <a:hlinkClick r:id="rId4">
                  <a:extLst>
                    <a:ext uri="{A12FA001-AC4F-418D-AE19-62706E023703}">
                      <ahyp:hlinkClr xmlns:ahyp="http://schemas.microsoft.com/office/drawing/2018/hyperlinkcolor" val="tx"/>
                    </a:ext>
                  </a:extLst>
                </a:hlinkClick>
              </a:rPr>
              <a:t>Yo-Yo Ma</a:t>
            </a:r>
            <a:endParaRPr lang="en-US" altLang="en-US" b="1" dirty="0"/>
          </a:p>
          <a:p>
            <a:pPr lvl="1"/>
            <a:r>
              <a:rPr lang="en-US" altLang="en-US" dirty="0"/>
              <a:t>The artwork of </a:t>
            </a:r>
            <a:r>
              <a:rPr lang="en-US" altLang="en-US" b="1" dirty="0">
                <a:hlinkClick r:id="rId5">
                  <a:extLst>
                    <a:ext uri="{A12FA001-AC4F-418D-AE19-62706E023703}">
                      <ahyp:hlinkClr xmlns:ahyp="http://schemas.microsoft.com/office/drawing/2018/hyperlinkcolor" val="tx"/>
                    </a:ext>
                  </a:extLst>
                </a:hlinkClick>
              </a:rPr>
              <a:t>Yayoi Kusama</a:t>
            </a:r>
            <a:endParaRPr lang="en-US" altLang="en-US" b="1" dirty="0"/>
          </a:p>
          <a:p>
            <a:endParaRPr lang="en-US" altLang="en-US" dirty="0"/>
          </a:p>
        </p:txBody>
      </p:sp>
      <p:sp>
        <p:nvSpPr>
          <p:cNvPr id="7" name="Picture Placeholder 6" descr="picture placeholder">
            <a:extLst>
              <a:ext uri="{FF2B5EF4-FFF2-40B4-BE49-F238E27FC236}">
                <a16:creationId xmlns:a16="http://schemas.microsoft.com/office/drawing/2014/main" id="{F3C17070-3423-401C-9DE7-B5BFD642EF36}"/>
              </a:ext>
            </a:extLst>
          </p:cNvPr>
          <p:cNvSpPr>
            <a:spLocks noGrp="1"/>
          </p:cNvSpPr>
          <p:nvPr>
            <p:ph type="pic" sz="quarter" idx="14"/>
          </p:nvPr>
        </p:nvSpPr>
        <p:spPr>
          <a:solidFill>
            <a:schemeClr val="accent1">
              <a:lumMod val="75000"/>
            </a:schemeClr>
          </a:solidFill>
        </p:spPr>
      </p:sp>
      <p:sp>
        <p:nvSpPr>
          <p:cNvPr id="6" name="Picture Placeholder 5" descr="picture placeholder">
            <a:extLst>
              <a:ext uri="{FF2B5EF4-FFF2-40B4-BE49-F238E27FC236}">
                <a16:creationId xmlns:a16="http://schemas.microsoft.com/office/drawing/2014/main" id="{ABBE63FD-D9C7-444F-860A-18548AACC400}"/>
              </a:ext>
            </a:extLst>
          </p:cNvPr>
          <p:cNvSpPr>
            <a:spLocks noGrp="1"/>
          </p:cNvSpPr>
          <p:nvPr>
            <p:ph type="pic" sz="quarter" idx="13"/>
          </p:nvPr>
        </p:nvSpPr>
        <p:spPr>
          <a:solidFill>
            <a:schemeClr val="accent1">
              <a:lumMod val="75000"/>
            </a:schemeClr>
          </a:solidFill>
        </p:spPr>
      </p:sp>
    </p:spTree>
    <p:extLst>
      <p:ext uri="{BB962C8B-B14F-4D97-AF65-F5344CB8AC3E}">
        <p14:creationId xmlns:p14="http://schemas.microsoft.com/office/powerpoint/2010/main" val="2671048786"/>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910.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8" name="Title 7">
            <a:extLst>
              <a:ext uri="{FF2B5EF4-FFF2-40B4-BE49-F238E27FC236}">
                <a16:creationId xmlns:a16="http://schemas.microsoft.com/office/drawing/2014/main" id="{E70FA737-AD1C-47EE-9777-37A7095BC3B1}"/>
              </a:ext>
            </a:extLst>
          </p:cNvPr>
          <p:cNvSpPr>
            <a:spLocks noGrp="1"/>
          </p:cNvSpPr>
          <p:nvPr>
            <p:ph type="title"/>
          </p:nvPr>
        </p:nvSpPr>
        <p:spPr/>
        <p:txBody>
          <a:bodyPr/>
          <a:lstStyle/>
          <a:p>
            <a:r>
              <a:rPr lang="en-US" dirty="0"/>
              <a:t>How we celebrate</a:t>
            </a:r>
          </a:p>
        </p:txBody>
      </p:sp>
      <p:sp>
        <p:nvSpPr>
          <p:cNvPr id="2" name="Text Placeholder 1">
            <a:extLst>
              <a:ext uri="{FF2B5EF4-FFF2-40B4-BE49-F238E27FC236}">
                <a16:creationId xmlns:a16="http://schemas.microsoft.com/office/drawing/2014/main" id="{9B8BBDC7-B590-43B7-BBD0-3A247210E1AC}"/>
              </a:ext>
            </a:extLst>
          </p:cNvPr>
          <p:cNvSpPr>
            <a:spLocks noGrp="1"/>
          </p:cNvSpPr>
          <p:nvPr>
            <p:ph type="body" sz="quarter" idx="11"/>
          </p:nvPr>
        </p:nvSpPr>
        <p:spPr/>
        <p:txBody>
          <a:bodyPr/>
          <a:lstStyle/>
          <a:p>
            <a:r>
              <a:rPr lang="en-US" altLang="en-US" dirty="0"/>
              <a:t>List some ways you can celebrate Asian Pacific Heritage Month. Here are a few examples:</a:t>
            </a:r>
          </a:p>
          <a:p>
            <a:pPr lvl="1"/>
            <a:r>
              <a:rPr lang="en-US" dirty="0"/>
              <a:t>Discover </a:t>
            </a:r>
            <a:r>
              <a:rPr lang="en-US" altLang="en-US" b="1" dirty="0">
                <a:hlinkClick r:id="rId2">
                  <a:extLst>
                    <a:ext uri="{A12FA001-AC4F-418D-AE19-62706E023703}">
                      <ahyp:hlinkClr xmlns:ahyp="http://schemas.microsoft.com/office/drawing/2018/hyperlinkcolor" val="tx"/>
                    </a:ext>
                  </a:extLst>
                </a:hlinkClick>
              </a:rPr>
              <a:t>Asian Pacific American </a:t>
            </a:r>
            <a:r>
              <a:rPr lang="en-US" b="1" dirty="0">
                <a:hlinkClick r:id="rId2">
                  <a:extLst>
                    <a:ext uri="{A12FA001-AC4F-418D-AE19-62706E023703}">
                      <ahyp:hlinkClr xmlns:ahyp="http://schemas.microsoft.com/office/drawing/2018/hyperlinkcolor" val="tx"/>
                    </a:ext>
                  </a:extLst>
                </a:hlinkClick>
              </a:rPr>
              <a:t>artists</a:t>
            </a:r>
            <a:endParaRPr lang="en-US" b="1" dirty="0"/>
          </a:p>
          <a:p>
            <a:pPr lvl="1"/>
            <a:r>
              <a:rPr lang="en-US" dirty="0"/>
              <a:t>Read </a:t>
            </a:r>
            <a:r>
              <a:rPr lang="en-US" altLang="en-US" b="1" dirty="0">
                <a:hlinkClick r:id="rId3">
                  <a:extLst>
                    <a:ext uri="{A12FA001-AC4F-418D-AE19-62706E023703}">
                      <ahyp:hlinkClr xmlns:ahyp="http://schemas.microsoft.com/office/drawing/2018/hyperlinkcolor" val="tx"/>
                    </a:ext>
                  </a:extLst>
                </a:hlinkClick>
              </a:rPr>
              <a:t>Asian Pacific American </a:t>
            </a:r>
            <a:r>
              <a:rPr lang="en-US" b="1" dirty="0">
                <a:hlinkClick r:id="rId3">
                  <a:extLst>
                    <a:ext uri="{A12FA001-AC4F-418D-AE19-62706E023703}">
                      <ahyp:hlinkClr xmlns:ahyp="http://schemas.microsoft.com/office/drawing/2018/hyperlinkcolor" val="tx"/>
                    </a:ext>
                  </a:extLst>
                </a:hlinkClick>
              </a:rPr>
              <a:t>authors</a:t>
            </a:r>
            <a:endParaRPr lang="en-US" b="1" dirty="0"/>
          </a:p>
          <a:p>
            <a:pPr lvl="1"/>
            <a:r>
              <a:rPr lang="en-US" dirty="0"/>
              <a:t>Listen to </a:t>
            </a:r>
            <a:r>
              <a:rPr lang="en-US" altLang="en-US" b="1" dirty="0">
                <a:hlinkClick r:id="rId4">
                  <a:extLst>
                    <a:ext uri="{A12FA001-AC4F-418D-AE19-62706E023703}">
                      <ahyp:hlinkClr xmlns:ahyp="http://schemas.microsoft.com/office/drawing/2018/hyperlinkcolor" val="tx"/>
                    </a:ext>
                  </a:extLst>
                </a:hlinkClick>
              </a:rPr>
              <a:t>Asian Pacific American Heritage </a:t>
            </a:r>
            <a:r>
              <a:rPr lang="en-US" b="1" dirty="0">
                <a:hlinkClick r:id="rId4">
                  <a:extLst>
                    <a:ext uri="{A12FA001-AC4F-418D-AE19-62706E023703}">
                      <ahyp:hlinkClr xmlns:ahyp="http://schemas.microsoft.com/office/drawing/2018/hyperlinkcolor" val="tx"/>
                    </a:ext>
                  </a:extLst>
                </a:hlinkClick>
              </a:rPr>
              <a:t>musicians</a:t>
            </a:r>
            <a:endParaRPr lang="en-US" b="1" dirty="0"/>
          </a:p>
          <a:p>
            <a:pPr lvl="1"/>
            <a:r>
              <a:rPr lang="en-US" dirty="0"/>
              <a:t>Learn important moments of</a:t>
            </a:r>
            <a:r>
              <a:rPr lang="en-US" b="1" dirty="0"/>
              <a:t> </a:t>
            </a:r>
            <a:r>
              <a:rPr lang="en-US" altLang="en-US" b="1" dirty="0">
                <a:hlinkClick r:id="rId5">
                  <a:extLst>
                    <a:ext uri="{A12FA001-AC4F-418D-AE19-62706E023703}">
                      <ahyp:hlinkClr xmlns:ahyp="http://schemas.microsoft.com/office/drawing/2018/hyperlinkcolor" val="tx"/>
                    </a:ext>
                  </a:extLst>
                </a:hlinkClick>
              </a:rPr>
              <a:t>Asian Pacific American Heritage </a:t>
            </a:r>
            <a:r>
              <a:rPr lang="en-US" b="1" dirty="0">
                <a:hlinkClick r:id="rId5">
                  <a:extLst>
                    <a:ext uri="{A12FA001-AC4F-418D-AE19-62706E023703}">
                      <ahyp:hlinkClr xmlns:ahyp="http://schemas.microsoft.com/office/drawing/2018/hyperlinkcolor" val="tx"/>
                    </a:ext>
                  </a:extLst>
                </a:hlinkClick>
              </a:rPr>
              <a:t>history</a:t>
            </a:r>
            <a:endParaRPr lang="en-US" b="1" dirty="0"/>
          </a:p>
          <a:p>
            <a:endParaRPr lang="en-US" dirty="0"/>
          </a:p>
        </p:txBody>
      </p:sp>
    </p:spTree>
    <p:extLst>
      <p:ext uri="{BB962C8B-B14F-4D97-AF65-F5344CB8AC3E}">
        <p14:creationId xmlns:p14="http://schemas.microsoft.com/office/powerpoint/2010/main" val="261615471"/>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theme/theme12.xml><?xml version="1.0" encoding="utf-8"?>
<a:theme xmlns:a="http://schemas.openxmlformats.org/drawingml/2006/main" name="1_Office Theme">
  <a:themeElements>
    <a:clrScheme name="Islander">
      <a:dk1>
        <a:srgbClr val="000000"/>
      </a:dk1>
      <a:lt1>
        <a:srgbClr val="FFFFFF"/>
      </a:lt1>
      <a:dk2>
        <a:srgbClr val="000000"/>
      </a:dk2>
      <a:lt2>
        <a:srgbClr val="E6E6E6"/>
      </a:lt2>
      <a:accent1>
        <a:srgbClr val="E56925"/>
      </a:accent1>
      <a:accent2>
        <a:srgbClr val="F19936"/>
      </a:accent2>
      <a:accent3>
        <a:srgbClr val="5DA3CC"/>
      </a:accent3>
      <a:accent4>
        <a:srgbClr val="B3DAD6"/>
      </a:accent4>
      <a:accent5>
        <a:srgbClr val="76B144"/>
      </a:accent5>
      <a:accent6>
        <a:srgbClr val="438F63"/>
      </a:accent6>
      <a:hlink>
        <a:srgbClr val="E2DD60"/>
      </a:hlink>
      <a:folHlink>
        <a:srgbClr val="E78576"/>
      </a:folHlink>
    </a:clrScheme>
    <a:fontScheme name="Custom 18">
      <a:majorFont>
        <a:latin typeface="Segoe UI"/>
        <a:ea typeface=""/>
        <a:cs typeface=""/>
      </a:majorFont>
      <a:minorFont>
        <a:latin typeface="Segoe UI"/>
        <a:ea typeface=""/>
        <a:cs typeface=""/>
      </a:minorFont>
    </a:fontScheme>
    <a:fmtScheme name="Office Them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Asian Pacific heritage_TM10131490_Win32_LH_v4" id="{B2A0ACF3-34FF-4C5A-A737-2558AC4C9FEA}" vid="{FBDB92CC-0A39-410B-A16B-8C101333048E}"/>
    </a:ext>
  </a:extLst>
</a:theme>
</file>

<file path=ppt/theme/theme21.xml><?xml version="1.0" encoding="utf-8"?>
<a:theme xmlns:a="http://schemas.openxmlformats.org/drawingml/2006/main" name="Office Theme">
  <a:themeElements>
    <a:clrScheme name="">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3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customXml/_rels/item2.xml.rels>&#65279;<?xml version="1.0" encoding="utf-8"?><Relationships xmlns="http://schemas.openxmlformats.org/package/2006/relationships"><Relationship Type="http://schemas.openxmlformats.org/officeDocument/2006/relationships/customXmlProps" Target="/customXml/itemProps21.xml" Id="rId1" /></Relationships>
</file>

<file path=customXml/_rels/item12.xml.rels>&#65279;<?xml version="1.0" encoding="utf-8"?><Relationships xmlns="http://schemas.openxmlformats.org/package/2006/relationships"><Relationship Type="http://schemas.openxmlformats.org/officeDocument/2006/relationships/customXmlProps" Target="/customXml/itemProps12.xml" Id="rId1" /></Relationships>
</file>

<file path=customXml/_rels/item33.xml.rels>&#65279;<?xml version="1.0" encoding="utf-8"?><Relationships xmlns="http://schemas.openxmlformats.org/package/2006/relationships"><Relationship Type="http://schemas.openxmlformats.org/officeDocument/2006/relationships/customXmlProps" Target="/customXml/itemProps33.xml" Id="rId1" /></Relationships>
</file>

<file path=customXml/item2.xml><?xml version="1.0" encoding="utf-8"?>
<?mso-contentType ?>
<FormTemplates xmlns="http://schemas.microsoft.com/sharepoint/v3/contenttype/forms">
  <Display>DocumentLibraryForm</Display>
  <Edit>DocumentLibraryForm</Edit>
  <New>DocumentLibraryForm</New>
</FormTemplates>
</file>

<file path=customXml/item12.xml><?xml version="1.0" encoding="utf-8"?>
<ct:contentTypeSchema xmlns:ct="http://schemas.microsoft.com/office/2006/metadata/contentType" xmlns:ma="http://schemas.microsoft.com/office/2006/metadata/properties/metaAttributes" ct:_="" ma:_="" ma:contentTypeName="Document" ma:contentTypeID="0x01010079F111ED35F8CC479449609E8A0923A6" ma:contentTypeVersion="18" ma:contentTypeDescription="Create a new document." ma:contentTypeScope="" ma:versionID="22a266b9fa9a230c5a512669d8b298c3">
  <xsd:schema xmlns:xsd="http://www.w3.org/2001/XMLSchema" xmlns:xs="http://www.w3.org/2001/XMLSchema" xmlns:p="http://schemas.microsoft.com/office/2006/metadata/properties" xmlns:ns1="http://schemas.microsoft.com/sharepoint/v3" xmlns:ns2="71af3243-3dd4-4a8d-8c0d-dd76da1f02a5" xmlns:ns3="16c05727-aa75-4e4a-9b5f-8a80a1165891" xmlns:ns4="230e9df3-be65-4c73-a93b-d1236ebd677e" targetNamespace="http://schemas.microsoft.com/office/2006/metadata/properties" ma:root="true" ma:fieldsID="eddc33fff6b14141ee5c74a0d29ea6a1" ns1:_="" ns2:_="" ns3:_="" ns4:_="">
    <xsd:import namespace="http://schemas.microsoft.com/sharepoint/v3"/>
    <xsd:import namespace="71af3243-3dd4-4a8d-8c0d-dd76da1f02a5"/>
    <xsd:import namespace="16c05727-aa75-4e4a-9b5f-8a80a1165891"/>
    <xsd:import namespace="230e9df3-be65-4c73-a93b-d1236ebd677e"/>
    <xsd:element name="properties">
      <xsd:complexType>
        <xsd:sequence>
          <xsd:element name="documentManagement">
            <xsd:complexType>
              <xsd:all>
                <xsd:element ref="ns2:MediaServiceMetadata" minOccurs="0"/>
                <xsd:element ref="ns2:MediaServiceFastMetadata" minOccurs="0"/>
                <xsd:element ref="ns2:MediaServiceOCR" minOccurs="0"/>
                <xsd:element ref="ns2:MediaServiceAutoTags" minOccurs="0"/>
                <xsd:element ref="ns2:MediaServiceEventHashCode" minOccurs="0"/>
                <xsd:element ref="ns2:MediaServiceGenerationTime" minOccurs="0"/>
                <xsd:element ref="ns3:SharedWithUsers" minOccurs="0"/>
                <xsd:element ref="ns3:SharedWithDetails" minOccurs="0"/>
                <xsd:element ref="ns2:MediaServiceAutoKeyPoints" minOccurs="0"/>
                <xsd:element ref="ns2:MediaServiceKeyPoints" minOccurs="0"/>
                <xsd:element ref="ns2:MediaServiceDateTaken" minOccurs="0"/>
                <xsd:element ref="ns2:Status" minOccurs="0"/>
                <xsd:element ref="ns1:_ip_UnifiedCompliancePolicyProperties" minOccurs="0"/>
                <xsd:element ref="ns1:_ip_UnifiedCompliancePolicyUIAction" minOccurs="0"/>
                <xsd:element ref="ns2:Image" minOccurs="0"/>
                <xsd:element ref="ns2:lcf76f155ced4ddcb4097134ff3c332f" minOccurs="0"/>
                <xsd:element ref="ns4:TaxCatchAll" minOccurs="0"/>
              </xsd:all>
            </xsd:complexType>
          </xsd:element>
        </xsd:sequence>
      </xsd:complexType>
    </xsd:element>
  </xsd:schema>
  <xsd:schema xmlns:xsd="http://www.w3.org/2001/XMLSchema" xmlns:xs="http://www.w3.org/2001/XMLSchema" xmlns:dms="http://schemas.microsoft.com/office/2006/documentManagement/types" xmlns:pc="http://schemas.microsoft.com/office/infopath/2007/PartnerControls" targetNamespace="http://schemas.microsoft.com/sharepoint/v3" elementFormDefault="qualified">
    <xsd:import namespace="http://schemas.microsoft.com/office/2006/documentManagement/types"/>
    <xsd:import namespace="http://schemas.microsoft.com/office/infopath/2007/PartnerControls"/>
    <xsd:element name="_ip_UnifiedCompliancePolicyProperties" ma:index="20" nillable="true" ma:displayName="Unified Compliance Policy Properties" ma:hidden="true" ma:internalName="_ip_UnifiedCompliancePolicyProperties">
      <xsd:simpleType>
        <xsd:restriction base="dms:Note"/>
      </xsd:simpleType>
    </xsd:element>
    <xsd:element name="_ip_UnifiedCompliancePolicyUIAction" ma:index="21" nillable="true" ma:displayName="Unified Compliance Policy UI Action" ma:hidden="true" ma:internalName="_ip_UnifiedCompliancePolicyUIAction">
      <xsd:simpleType>
        <xsd:restriction base="dms:Text"/>
      </xsd:simpleType>
    </xsd:element>
  </xsd:schema>
  <xsd:schema xmlns:xsd="http://www.w3.org/2001/XMLSchema" xmlns:xs="http://www.w3.org/2001/XMLSchema" xmlns:dms="http://schemas.microsoft.com/office/2006/documentManagement/types" xmlns:pc="http://schemas.microsoft.com/office/infopath/2007/PartnerControls" targetNamespace="71af3243-3dd4-4a8d-8c0d-dd76da1f02a5" elementFormDefault="qualified">
    <xsd:import namespace="http://schemas.microsoft.com/office/2006/documentManagement/types"/>
    <xsd:import namespace="http://schemas.microsoft.com/office/infopath/2007/PartnerControls"/>
    <xsd:element name="MediaServiceMetadata" ma:index="8" nillable="true" ma:displayName="MediaServiceMetadata" ma:hidden="true" ma:internalName="MediaServiceMetadata" ma:readOnly="true">
      <xsd:simpleType>
        <xsd:restriction base="dms:Note"/>
      </xsd:simpleType>
    </xsd:element>
    <xsd:element name="MediaServiceFastMetadata" ma:index="9" nillable="true" ma:displayName="MediaServiceFastMetadata" ma:hidden="true" ma:internalName="MediaServiceFastMetadata" ma:readOnly="true">
      <xsd:simpleType>
        <xsd:restriction base="dms:Note"/>
      </xsd:simpleType>
    </xsd:element>
    <xsd:element name="MediaServiceOCR" ma:index="10" nillable="true" ma:displayName="MediaServiceOCR" ma:internalName="MediaServiceOCR" ma:readOnly="true">
      <xsd:simpleType>
        <xsd:restriction base="dms:Note">
          <xsd:maxLength value="255"/>
        </xsd:restriction>
      </xsd:simpleType>
    </xsd:element>
    <xsd:element name="MediaServiceAutoTags" ma:index="11" nillable="true" ma:displayName="MediaServiceAutoTags" ma:internalName="MediaServiceAutoTags" ma:readOnly="true">
      <xsd:simpleType>
        <xsd:restriction base="dms:Text"/>
      </xsd:simpleType>
    </xsd:element>
    <xsd:element name="MediaServiceEventHashCode" ma:index="12" nillable="true" ma:displayName="MediaServiceEventHashCode" ma:hidden="true" ma:internalName="MediaServiceEventHashCode" ma:readOnly="true">
      <xsd:simpleType>
        <xsd:restriction base="dms:Text"/>
      </xsd:simpleType>
    </xsd:element>
    <xsd:element name="MediaServiceGenerationTime" ma:index="13" nillable="true" ma:displayName="MediaServiceGenerationTime" ma:hidden="true" ma:internalName="MediaServiceGenerationTime" ma:readOnly="true">
      <xsd:simpleType>
        <xsd:restriction base="dms:Text"/>
      </xsd:simpleType>
    </xsd:element>
    <xsd:element name="MediaServiceAutoKeyPoints" ma:index="16" nillable="true" ma:displayName="MediaServiceAutoKeyPoints" ma:hidden="true" ma:internalName="MediaServiceAutoKeyPoints" ma:readOnly="true">
      <xsd:simpleType>
        <xsd:restriction base="dms:Note"/>
      </xsd:simpleType>
    </xsd:element>
    <xsd:element name="MediaServiceKeyPoints" ma:index="17" nillable="true" ma:displayName="KeyPoints" ma:internalName="MediaServiceKeyPoints" ma:readOnly="false">
      <xsd:simpleType>
        <xsd:restriction base="dms:Note">
          <xsd:maxLength value="255"/>
        </xsd:restriction>
      </xsd:simpleType>
    </xsd:element>
    <xsd:element name="MediaServiceDateTaken" ma:index="18" nillable="true" ma:displayName="MediaServiceDateTaken" ma:hidden="true" ma:internalName="MediaServiceDateTaken" ma:readOnly="true">
      <xsd:simpleType>
        <xsd:restriction base="dms:Text"/>
      </xsd:simpleType>
    </xsd:element>
    <xsd:element name="Status" ma:index="19" nillable="true" ma:displayName="Status" ma:default="Not started" ma:format="Dropdown" ma:internalName="Status">
      <xsd:simpleType>
        <xsd:restriction base="dms:Choice">
          <xsd:enumeration value="Not started"/>
          <xsd:enumeration value="In Progress"/>
          <xsd:enumeration value="Completed"/>
        </xsd:restriction>
      </xsd:simpleType>
    </xsd:element>
    <xsd:element name="Image" ma:index="22" nillable="true" ma:displayName="Image" ma:format="Image" ma:internalName="Image">
      <xsd:complexType>
        <xsd:complexContent>
          <xsd:extension base="dms:URL">
            <xsd:sequence>
              <xsd:element name="Url" type="dms:ValidUrl" minOccurs="0" nillable="true"/>
              <xsd:element name="Description" type="xsd:string" nillable="true"/>
            </xsd:sequence>
          </xsd:extension>
        </xsd:complexContent>
      </xsd:complexType>
    </xsd:element>
    <xsd:element name="lcf76f155ced4ddcb4097134ff3c332f" ma:index="24" nillable="true" ma:taxonomy="true" ma:internalName="lcf76f155ced4ddcb4097134ff3c332f" ma:taxonomyFieldName="MediaServiceAITags" ma:displayName="Image Tags" ma:readOnly="false" ma:fieldId="{5cf76f15-5ced-4ddc-b409-7134ff3c332f}" ma:taxonomyMulti="true" ma:sspId="e385fb40-52d4-4fae-9c5b-3e8ff8a5878e" ma:termSetId="09814cd3-568e-4e90-9814-8d621ff8fb84" ma:anchorId="00000000-0000-0000-0000-000000000000" ma:open="true" ma:isKeyword="false">
      <xsd:complexType>
        <xsd:sequence>
          <xsd:element ref="pc:Terms" minOccurs="0" maxOccurs="1"/>
        </xsd:sequence>
      </xsd:complexType>
    </xsd:element>
  </xsd:schema>
  <xsd:schema xmlns:xsd="http://www.w3.org/2001/XMLSchema" xmlns:xs="http://www.w3.org/2001/XMLSchema" xmlns:dms="http://schemas.microsoft.com/office/2006/documentManagement/types" xmlns:pc="http://schemas.microsoft.com/office/infopath/2007/PartnerControls" targetNamespace="16c05727-aa75-4e4a-9b5f-8a80a1165891" elementFormDefault="qualified">
    <xsd:import namespace="http://schemas.microsoft.com/office/2006/documentManagement/types"/>
    <xsd:import namespace="http://schemas.microsoft.com/office/infopath/2007/PartnerControls"/>
    <xsd:element name="SharedWithUsers" ma:index="14" nillable="true" ma:displayName="Shared With" ma:internalName="SharedWithUsers" ma:readOnly="true">
      <xsd:complexType>
        <xsd:complexContent>
          <xsd:extension base="dms:UserMulti">
            <xsd:sequence>
              <xsd:element name="UserInfo" minOccurs="0" maxOccurs="unbounded">
                <xsd:complexType>
                  <xsd:sequence>
                    <xsd:element name="DisplayName" type="xsd:string" minOccurs="0"/>
                    <xsd:element name="AccountId" type="dms:UserId" minOccurs="0" nillable="true"/>
                    <xsd:element name="AccountType" type="xsd:string" minOccurs="0"/>
                  </xsd:sequence>
                </xsd:complexType>
              </xsd:element>
            </xsd:sequence>
          </xsd:extension>
        </xsd:complexContent>
      </xsd:complexType>
    </xsd:element>
    <xsd:element name="SharedWithDetails" ma:index="15" nillable="true" ma:displayName="Shared With Details" ma:internalName="SharedWithDetails" ma:readOnly="true">
      <xsd:simpleType>
        <xsd:restriction base="dms:Note">
          <xsd:maxLength value="255"/>
        </xsd:restriction>
      </xsd:simpleType>
    </xsd:element>
  </xsd:schema>
  <xsd:schema xmlns:xsd="http://www.w3.org/2001/XMLSchema" xmlns:xs="http://www.w3.org/2001/XMLSchema" xmlns:dms="http://schemas.microsoft.com/office/2006/documentManagement/types" xmlns:pc="http://schemas.microsoft.com/office/infopath/2007/PartnerControls" targetNamespace="230e9df3-be65-4c73-a93b-d1236ebd677e" elementFormDefault="qualified">
    <xsd:import namespace="http://schemas.microsoft.com/office/2006/documentManagement/types"/>
    <xsd:import namespace="http://schemas.microsoft.com/office/infopath/2007/PartnerControls"/>
    <xsd:element name="TaxCatchAll" ma:index="25" nillable="true" ma:displayName="Taxonomy Catch All Column" ma:hidden="true" ma:list="{3f6bfcbc-3db3-4ae6-bd76-326f0798ad28}" ma:internalName="TaxCatchAll" ma:showField="CatchAllData" ma:web="16c05727-aa75-4e4a-9b5f-8a80a1165891">
      <xsd:complexType>
        <xsd:complexContent>
          <xsd:extension base="dms:MultiChoiceLookup">
            <xsd:sequence>
              <xsd:element name="Value" type="dms:Lookup" maxOccurs="unbounded" minOccurs="0" nillable="true"/>
            </xsd:sequence>
          </xsd:extension>
        </xsd:complexContent>
      </xsd:complexType>
    </xsd:element>
  </xsd:schema>
  <xsd:schema xmlns="http://schemas.openxmlformats.org/package/2006/metadata/core-properties" xmlns:xsd="http://www.w3.org/2001/XMLSchema" xmlns:xsi="http://www.w3.org/2001/XMLSchema-instance" xmlns:dc="http://purl.org/dc/elements/1.1/" xmlns:dcterms="http://purl.org/dc/terms/" xmlns:odoc="http://schemas.microsoft.com/internal/obd" targetNamespace="http://schemas.openxmlformats.org/package/2006/metadata/core-properties" elementFormDefault="qualified" attributeFormDefault="unqualified" blockDefault="#all">
    <xsd:import namespace="http://purl.org/dc/elements/1.1/" schemaLocation="http://dublincore.org/schemas/xmls/qdc/2003/04/02/dc.xsd"/>
    <xsd:import namespace="http://purl.org/dc/terms/" schemaLocation="http://dublincore.org/schemas/xmls/qdc/2003/04/02/dcterms.xsd"/>
    <xsd:element name="coreProperties" type="CT_coreProperties"/>
    <xsd:complexType name="CT_coreProperties">
      <xsd:all>
        <xsd:element ref="dc:creator" minOccurs="0" maxOccurs="1"/>
        <xsd:element ref="dcterms:created" minOccurs="0" maxOccurs="1"/>
        <xsd:element ref="dc:identifier" minOccurs="0" maxOccurs="1"/>
        <xsd:element name="contentType" minOccurs="0" maxOccurs="1" type="xsd:string" ma:index="0" ma:displayName="Content Type"/>
        <xsd:element ref="dc:title" minOccurs="0" maxOccurs="1" ma:index="4" ma:displayName="Title"/>
        <xsd:element ref="dc:subject" minOccurs="0" maxOccurs="1"/>
        <xsd:element ref="dc:description" minOccurs="0" maxOccurs="1"/>
        <xsd:element name="keywords" minOccurs="0" maxOccurs="1" type="xsd:string"/>
        <xsd:element ref="dc:language" minOccurs="0" maxOccurs="1"/>
        <xsd:element name="category" minOccurs="0" maxOccurs="1" type="xsd:string"/>
        <xsd:element name="version" minOccurs="0" maxOccurs="1" type="xsd:string"/>
        <xsd:element name="revision" minOccurs="0" maxOccurs="1" type="xsd:string">
          <xsd:annotation>
            <xsd:documentation>
                        This value indicates the number of saves or revisions. The application is responsible for updating this value after each revision.
                    </xsd:documentation>
          </xsd:annotation>
        </xsd:element>
        <xsd:element name="lastModifiedBy" minOccurs="0" maxOccurs="1" type="xsd:string"/>
        <xsd:element ref="dcterms:modified" minOccurs="0" maxOccurs="1"/>
        <xsd:element name="contentStatus" minOccurs="0" maxOccurs="1" type="xsd:string"/>
      </xsd:all>
    </xsd:complexType>
  </xsd:schema>
  <xs:schema xmlns:pc="http://schemas.microsoft.com/office/infopath/2007/PartnerControls" xmlns:xs="http://www.w3.org/2001/XMLSchema" targetNamespace="http://schemas.microsoft.com/office/infopath/2007/PartnerControls" elementFormDefault="qualified" attributeFormDefault="unqualified">
    <xs:element name="Person">
      <xs:complexType>
        <xs:sequence>
          <xs:element ref="pc:DisplayName" minOccurs="0"/>
          <xs:element ref="pc:AccountId" minOccurs="0"/>
          <xs:element ref="pc:AccountType" minOccurs="0"/>
        </xs:sequence>
      </xs:complexType>
    </xs:element>
    <xs:element name="DisplayName" type="xs:string"/>
    <xs:element name="AccountId" type="xs:string"/>
    <xs:element name="AccountType" type="xs:string"/>
    <xs:element name="BDCAssociatedEntity">
      <xs:complexType>
        <xs:sequence>
          <xs:element ref="pc:BDCEntity" minOccurs="0" maxOccurs="unbounded"/>
        </xs:sequence>
        <xs:attribute ref="pc:EntityNamespace"/>
        <xs:attribute ref="pc:EntityName"/>
        <xs:attribute ref="pc:SystemInstanceName"/>
        <xs:attribute ref="pc:AssociationName"/>
      </xs:complexType>
    </xs:element>
    <xs:attribute name="EntityNamespace" type="xs:string"/>
    <xs:attribute name="EntityName" type="xs:string"/>
    <xs:attribute name="SystemInstanceName" type="xs:string"/>
    <xs:attribute name="AssociationName" type="xs:string"/>
    <xs:element name="BDCEntity">
      <xs:complexType>
        <xs:sequence>
          <xs:element ref="pc:EntityDisplayName" minOccurs="0"/>
          <xs:element ref="pc:EntityInstanceReference" minOccurs="0"/>
          <xs:element ref="pc:EntityId1" minOccurs="0"/>
          <xs:element ref="pc:EntityId2" minOccurs="0"/>
          <xs:element ref="pc:EntityId3" minOccurs="0"/>
          <xs:element ref="pc:EntityId4" minOccurs="0"/>
          <xs:element ref="pc:EntityId5" minOccurs="0"/>
        </xs:sequence>
      </xs:complexType>
    </xs:element>
    <xs:element name="EntityDisplayName" type="xs:string"/>
    <xs:element name="EntityInstanceReference" type="xs:string"/>
    <xs:element name="EntityId1" type="xs:string"/>
    <xs:element name="EntityId2" type="xs:string"/>
    <xs:element name="EntityId3" type="xs:string"/>
    <xs:element name="EntityId4" type="xs:string"/>
    <xs:element name="EntityId5" type="xs:string"/>
    <xs:element name="Terms">
      <xs:complexType>
        <xs:sequence>
          <xs:element ref="pc:TermInfo" minOccurs="0" maxOccurs="unbounded"/>
        </xs:sequence>
      </xs:complexType>
    </xs:element>
    <xs:element name="TermInfo">
      <xs:complexType>
        <xs:sequence>
          <xs:element ref="pc:TermName" minOccurs="0"/>
          <xs:element ref="pc:TermId" minOccurs="0"/>
        </xs:sequence>
      </xs:complexType>
    </xs:element>
    <xs:element name="TermName" type="xs:string"/>
    <xs:element name="TermId" type="xs:string"/>
  </xs:schema>
</ct:contentTypeSchema>
</file>

<file path=customXml/item33.xml><?xml version="1.0" encoding="utf-8"?>
<p:properties xmlns:p="http://schemas.microsoft.com/office/2006/metadata/properties" xmlns:xsi="http://www.w3.org/2001/XMLSchema-instance" xmlns:pc="http://schemas.microsoft.com/office/infopath/2007/PartnerControls">
  <documentManagement>
    <Status xmlns="71af3243-3dd4-4a8d-8c0d-dd76da1f02a5">Not started</Status>
    <_ip_UnifiedCompliancePolicyUIAction xmlns="http://schemas.microsoft.com/sharepoint/v3" xsi:nil="true"/>
    <Image xmlns="71af3243-3dd4-4a8d-8c0d-dd76da1f02a5">
      <Url xsi:nil="true"/>
      <Description xsi:nil="true"/>
    </Image>
    <_ip_UnifiedCompliancePolicyProperties xmlns="http://schemas.microsoft.com/sharepoint/v3" xsi:nil="true"/>
    <lcf76f155ced4ddcb4097134ff3c332f xmlns="71af3243-3dd4-4a8d-8c0d-dd76da1f02a5">
      <Terms xmlns="http://schemas.microsoft.com/office/infopath/2007/PartnerControls"/>
    </lcf76f155ced4ddcb4097134ff3c332f>
    <TaxCatchAll xmlns="230e9df3-be65-4c73-a93b-d1236ebd677e"/>
    <MediaServiceKeyPoints xmlns="71af3243-3dd4-4a8d-8c0d-dd76da1f02a5" xsi:nil="true"/>
  </documentManagement>
</p:properties>
</file>

<file path=customXml/itemProps12.xml><?xml version="1.0" encoding="utf-8"?>
<ds:datastoreItem xmlns:ds="http://schemas.openxmlformats.org/officeDocument/2006/customXml" ds:itemID="{1D141EBB-3386-4164-A294-111C6309E33E}"/>
</file>

<file path=customXml/itemProps21.xml><?xml version="1.0" encoding="utf-8"?>
<ds:datastoreItem xmlns:ds="http://schemas.openxmlformats.org/officeDocument/2006/customXml" ds:itemID="{0F9CE79C-5104-4273-B83B-D03AD839A8F7}"/>
</file>

<file path=customXml/itemProps33.xml><?xml version="1.0" encoding="utf-8"?>
<ds:datastoreItem xmlns:ds="http://schemas.openxmlformats.org/officeDocument/2006/customXml" ds:itemID="{4E18D074-6F3D-488C-8220-03C2DEFDE854}"/>
</file>

<file path=docProps/app.xml><?xml version="1.0" encoding="utf-8"?>
<ap:Properties xmlns:vt="http://schemas.openxmlformats.org/officeDocument/2006/docPropsVTypes" xmlns:ap="http://schemas.openxmlformats.org/officeDocument/2006/extended-properties">
  <ap:Template/>
  <ap:TotalTime>0</ap:TotalTime>
  <ap:Words>466</ap:Words>
  <ap:Application>Microsoft Office PowerPoint</ap:Application>
  <ap:PresentationFormat>Widescreen</ap:PresentationFormat>
  <ap:Paragraphs>68</ap:Paragraphs>
  <ap:Slides>12</ap:Slides>
  <ap:Notes>6</ap:Notes>
  <ap:HiddenSlides>0</ap:HiddenSlides>
  <ap:MMClips>0</ap:MMClips>
  <ap:ScaleCrop>false</ap:ScaleCrop>
  <ap:HeadingPairs>
    <vt:vector baseType="variant" size="6">
      <vt:variant>
        <vt:lpstr>Fonts Used</vt:lpstr>
      </vt:variant>
      <vt:variant>
        <vt:i4>2</vt:i4>
      </vt:variant>
      <vt:variant>
        <vt:lpstr>Theme</vt:lpstr>
      </vt:variant>
      <vt:variant>
        <vt:i4>1</vt:i4>
      </vt:variant>
      <vt:variant>
        <vt:lpstr>Slide Titles</vt:lpstr>
      </vt:variant>
      <vt:variant>
        <vt:i4>12</vt:i4>
      </vt:variant>
    </vt:vector>
  </ap:HeadingPairs>
  <ap:TitlesOfParts>
    <vt:vector baseType="lpstr" size="15">
      <vt:lpstr>Arial</vt:lpstr>
      <vt:lpstr>Segoe UI</vt:lpstr>
      <vt:lpstr>1_Office Theme</vt:lpstr>
      <vt:lpstr>Asian Pacific  Heritage Month</vt:lpstr>
      <vt:lpstr>Introduction</vt:lpstr>
      <vt:lpstr>Overview</vt:lpstr>
      <vt:lpstr>Geography</vt:lpstr>
      <vt:lpstr>History</vt:lpstr>
      <vt:lpstr>Interesting facts </vt:lpstr>
      <vt:lpstr>Key people</vt:lpstr>
      <vt:lpstr>Arts and literature </vt:lpstr>
      <vt:lpstr>How we celebrate</vt:lpstr>
      <vt:lpstr>Conclusion</vt:lpstr>
      <vt:lpstr>Questions &amp; answers</vt:lpstr>
      <vt:lpstr>Resources </vt:lpstr>
    </vt:vector>
  </ap:TitlesOfParts>
  <ap:Manager/>
  <ap:Company/>
  <ap:LinksUpToDate>false</ap:LinksUpToDate>
  <ap:SharedDoc>false</ap:SharedDoc>
  <ap:HyperlinksChanged>false</ap:HyperlinksChanged>
  <ap:AppVersion>16.0000</ap:AppVersion>
</ap: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subject/>
  <dc:creator/>
  <cp:keywords/>
  <dc:description/>
  <cp:lastModifiedBy/>
  <cp:revision>1</cp:revision>
  <dcterms:created xsi:type="dcterms:W3CDTF">2021-01-14T05:45:19Z</dcterms:created>
  <dcterms:modified xsi:type="dcterms:W3CDTF">2021-02-04T19:59:27Z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ContentTypeId">
    <vt:lpwstr>0x01010079F111ED35F8CC479449609E8A0923A6</vt:lpwstr>
  </property>
</Properties>
</file>