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8426D16A-5CD9-4A92-92B1-CFF2529D3A5E}">
  <a:tblStyle styleId="{8426D16A-5CD9-4A92-92B1-CFF2529D3A5E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FFFFF">
              <a:alpha val="0"/>
            </a:srgbClr>
          </a:solidFill>
        </a:fill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  <a:tblStyle styleId="{3D46158F-7034-4AB3-B6C9-B8AE460D36BE}" styleName="Table_1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1c507a9f73_2_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g1c507a9f73_2_9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g1c507a9f73_2_1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g1c507a9f73_2_10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g1c507a9f73_2_11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18" name="Google Shape;118;g1c507a9f73_2_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" name="Google Shape;119;g1c507a9f73_2_113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g1c507a9f73_2_1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g1c507a9f73_2_13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1c507a9f73_2_1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g1c507a9f73_2_14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1c507a9f73_2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g1c507a9f73_2_16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g1c507a9f73_2_1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g1c507a9f73_2_18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1c507a9f73_2_2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g1c507a9f73_2_2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1c507a9f73_2_2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g1c507a9f73_2_2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1c507a9f73_2_2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g1c507a9f73_2_28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1c507a9f73_2_3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g1c507a9f73_2_31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1c507a9f73_2_3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g1c507a9f73_2_3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g1c507a9f73_2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g1c507a9f73_2_34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g1c507a9f73_2_3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7" name="Google Shape;387;g1c507a9f73_2_37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5" name="Shape 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6" name="Google Shape;406;g1c507a9f73_2_3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7" name="Google Shape;407;g1c507a9f73_2_39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g1c507a9f73_2_4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g1c507a9f73_2_4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7" name="Shape 5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8" name="Google Shape;528;g1c507a9f73_2_5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9" name="Google Shape;529;g1c507a9f73_2_5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g1c507a9f73_2_5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g1c507a9f73_2_52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" name="Google Shape;576;g1c507a9f73_2_5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g1c507a9f73_2_55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5" name="Shape 6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6" name="Google Shape;606;g1c507a9f73_2_5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7" name="Google Shape;607;g1c507a9f73_2_58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4" name="Shape 6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5" name="Google Shape;625;g1c507a9f73_2_6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" name="Google Shape;626;g1c507a9f73_2_60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1" name="Shape 6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2" name="Google Shape;662;g1c507a9f73_2_6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3" name="Google Shape;663;g1c507a9f73_2_63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7" name="Shape 6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8" name="Google Shape;678;g1c507a9f73_2_6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9" name="Google Shape;679;g1c507a9f73_2_65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9" name="Shape 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0" name="Google Shape;700;g1c507a9f73_2_67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01" name="Google Shape;701;g1c507a9f73_2_6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2" name="Google Shape;702;g1c507a9f73_2_675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4" name="Google Shape;724;g1c507a9f73_2_6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" name="Google Shape;725;g1c507a9f73_2_69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7" name="Google Shape;737;g1c507a9f73_2_7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g1c507a9f73_2_7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0" name="Google Shape;760;g1c507a9f73_2_7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1" name="Google Shape;761;g1c507a9f73_2_73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8" name="Google Shape;768;g1c507a9f73_2_7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9" name="Google Shape;769;g1c507a9f73_2_73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7" name="Shape 7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8" name="Google Shape;778;g1c507a9f73_2_7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9" name="Google Shape;779;g1c507a9f73_2_74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3" name="Shape 7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4" name="Google Shape;794;g1c507a9f73_2_7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g1c507a9f73_2_76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4" name="Shape 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5" name="Google Shape;805;g1c507a9f73_2_7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6" name="Google Shape;806;g1c507a9f73_2_77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" name="Google Shape;819;g1c507a9f73_2_78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g1c507a9f73_2_78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0" name="Shape 8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1" name="Google Shape;831;g1c507a9f73_2_7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2" name="Google Shape;832;g1c507a9f73_2_79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1" name="Shape 8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2" name="Google Shape;842;g1c507a9f73_2_8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3" name="Google Shape;843;g1c507a9f73_2_80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1" name="Shape 8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2" name="Google Shape;892;g1c507a9f73_2_8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3" name="Google Shape;893;g1c507a9f73_2_85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1" name="Shape 9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2" name="Google Shape;942;g1c507a9f73_2_9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3" name="Google Shape;943;g1c507a9f73_2_90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7" name="Shape 9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8" name="Google Shape;998;g1c507a9f73_2_9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9" name="Google Shape;999;g1c507a9f73_2_9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Relationship Id="rId3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Relationship Id="rId3" Type="http://schemas.openxmlformats.org/officeDocument/2006/relationships/image" Target="../media/image1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0_Title Slide">
  <p:cSld name="10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bizdesign.tv\000-PPT FOR KMONG\PSD\13-05-14\모니터.png" id="7" name="Google Shape;7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783637" y="646773"/>
            <a:ext cx="3420164" cy="2989145"/>
          </a:xfrm>
          <a:prstGeom prst="rect">
            <a:avLst/>
          </a:prstGeom>
          <a:noFill/>
          <a:ln>
            <a:noFill/>
          </a:ln>
        </p:spPr>
      </p:pic>
      <p:sp>
        <p:nvSpPr>
          <p:cNvPr id="8" name="Google Shape;8;p2"/>
          <p:cNvSpPr/>
          <p:nvPr>
            <p:ph idx="2" type="pic"/>
          </p:nvPr>
        </p:nvSpPr>
        <p:spPr>
          <a:xfrm>
            <a:off x="2920519" y="744654"/>
            <a:ext cx="3146400" cy="194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0" lvl="0" marL="0" marR="0" rtl="0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" name="Google Shape;9;p2"/>
          <p:cNvSpPr txBox="1"/>
          <p:nvPr>
            <p:ph type="title"/>
          </p:nvPr>
        </p:nvSpPr>
        <p:spPr>
          <a:xfrm>
            <a:off x="0" y="3696867"/>
            <a:ext cx="91440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10" name="Google Shape;10;p2"/>
          <p:cNvSpPr txBox="1"/>
          <p:nvPr>
            <p:ph idx="1" type="subTitle"/>
          </p:nvPr>
        </p:nvSpPr>
        <p:spPr>
          <a:xfrm>
            <a:off x="0" y="4233271"/>
            <a:ext cx="9093900" cy="27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b="1"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b="1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b="1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b="1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b="1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b="1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b="1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b="1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b="1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Title Slide">
  <p:cSld name="1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3"/>
          <p:cNvSpPr txBox="1"/>
          <p:nvPr>
            <p:ph type="title"/>
          </p:nvPr>
        </p:nvSpPr>
        <p:spPr>
          <a:xfrm>
            <a:off x="1547664" y="123433"/>
            <a:ext cx="7596300" cy="77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4_Title Slide">
  <p:cSld name="14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3_Title Slide">
  <p:cSld name="13_Title Slide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KBM-정애\014-Fullppt\PNG이미지\탭.png" id="15" name="Google Shape;15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512052" y="483518"/>
            <a:ext cx="2049645" cy="2524422"/>
          </a:xfrm>
          <a:prstGeom prst="rect">
            <a:avLst/>
          </a:prstGeom>
          <a:noFill/>
          <a:ln>
            <a:noFill/>
          </a:ln>
        </p:spPr>
      </p:pic>
      <p:sp>
        <p:nvSpPr>
          <p:cNvPr id="16" name="Google Shape;16;p5"/>
          <p:cNvSpPr/>
          <p:nvPr>
            <p:ph idx="2" type="pic"/>
          </p:nvPr>
        </p:nvSpPr>
        <p:spPr>
          <a:xfrm>
            <a:off x="3836710" y="731206"/>
            <a:ext cx="1440672" cy="180356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Title Slide">
  <p:cSld name="7_Title Slide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6"/>
          <p:cNvSpPr/>
          <p:nvPr>
            <p:ph idx="2" type="pic"/>
          </p:nvPr>
        </p:nvSpPr>
        <p:spPr>
          <a:xfrm>
            <a:off x="539552" y="539550"/>
            <a:ext cx="3528392" cy="4068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Title Slide">
  <p:cSld name="5_Title Slide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7"/>
          <p:cNvSpPr/>
          <p:nvPr>
            <p:ph idx="2" type="pic"/>
          </p:nvPr>
        </p:nvSpPr>
        <p:spPr>
          <a:xfrm>
            <a:off x="683568" y="1189414"/>
            <a:ext cx="1728192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1" name="Google Shape;21;p7"/>
          <p:cNvSpPr/>
          <p:nvPr>
            <p:ph idx="3" type="pic"/>
          </p:nvPr>
        </p:nvSpPr>
        <p:spPr>
          <a:xfrm>
            <a:off x="2710172" y="1189414"/>
            <a:ext cx="1728192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2" name="Google Shape;22;p7"/>
          <p:cNvSpPr/>
          <p:nvPr>
            <p:ph idx="4" type="pic"/>
          </p:nvPr>
        </p:nvSpPr>
        <p:spPr>
          <a:xfrm>
            <a:off x="4736776" y="1189414"/>
            <a:ext cx="1728192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3" name="Google Shape;23;p7"/>
          <p:cNvSpPr/>
          <p:nvPr>
            <p:ph idx="5" type="pic"/>
          </p:nvPr>
        </p:nvSpPr>
        <p:spPr>
          <a:xfrm>
            <a:off x="6763380" y="1189414"/>
            <a:ext cx="1728192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4" name="Google Shape;24;p7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>
  <p:cSld name="Title Slide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8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Title Slide">
  <p:cSld name="9_Title Slide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9"/>
          <p:cNvSpPr/>
          <p:nvPr>
            <p:ph idx="2" type="pic"/>
          </p:nvPr>
        </p:nvSpPr>
        <p:spPr>
          <a:xfrm>
            <a:off x="0" y="0"/>
            <a:ext cx="9144000" cy="278777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Title Slide">
  <p:cSld name="6_Title Slide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10"/>
          <p:cNvSpPr/>
          <p:nvPr>
            <p:ph idx="2" type="pic"/>
          </p:nvPr>
        </p:nvSpPr>
        <p:spPr>
          <a:xfrm>
            <a:off x="4139952" y="555525"/>
            <a:ext cx="1650297" cy="404842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1" name="Google Shape;31;p10"/>
          <p:cNvSpPr/>
          <p:nvPr>
            <p:ph idx="3" type="pic"/>
          </p:nvPr>
        </p:nvSpPr>
        <p:spPr>
          <a:xfrm>
            <a:off x="2339752" y="555525"/>
            <a:ext cx="1650297" cy="404842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2" name="Google Shape;32;p10"/>
          <p:cNvSpPr/>
          <p:nvPr>
            <p:ph idx="4" type="pic"/>
          </p:nvPr>
        </p:nvSpPr>
        <p:spPr>
          <a:xfrm>
            <a:off x="539552" y="555525"/>
            <a:ext cx="1650297" cy="404842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Title Slide">
  <p:cSld name="8_Title Slide"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11"/>
          <p:cNvSpPr/>
          <p:nvPr>
            <p:ph idx="2" type="pic"/>
          </p:nvPr>
        </p:nvSpPr>
        <p:spPr>
          <a:xfrm>
            <a:off x="-1" y="0"/>
            <a:ext cx="9138113" cy="257175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5" name="Google Shape;35;p11"/>
          <p:cNvSpPr/>
          <p:nvPr>
            <p:ph idx="3" type="pic"/>
          </p:nvPr>
        </p:nvSpPr>
        <p:spPr>
          <a:xfrm>
            <a:off x="4977152" y="1491630"/>
            <a:ext cx="1390030" cy="1984435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6" name="Google Shape;36;p11"/>
          <p:cNvSpPr/>
          <p:nvPr>
            <p:ph idx="4" type="pic"/>
          </p:nvPr>
        </p:nvSpPr>
        <p:spPr>
          <a:xfrm>
            <a:off x="6889704" y="1491630"/>
            <a:ext cx="1390030" cy="1984435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2_Title Slide">
  <p:cSld name="12_Title Slide"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p12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icture with Caption">
  <p:cSld name="Picture with Caption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KBM-정애\014-Fullppt\PNG이미지\핸드폰2.png" id="40" name="Google Shape;40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48852" y="1203598"/>
            <a:ext cx="2497429" cy="302433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KBM-정애\014-Fullppt\PNG이미지\핸드폰2.png" id="41" name="Google Shape;41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233128" y="1203598"/>
            <a:ext cx="2497429" cy="302433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KBM-정애\014-Fullppt\PNG이미지\핸드폰2.png" id="42" name="Google Shape;42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717404" y="1203598"/>
            <a:ext cx="2497429" cy="3024336"/>
          </a:xfrm>
          <a:prstGeom prst="rect">
            <a:avLst/>
          </a:prstGeom>
          <a:noFill/>
          <a:ln>
            <a:noFill/>
          </a:ln>
        </p:spPr>
      </p:pic>
      <p:sp>
        <p:nvSpPr>
          <p:cNvPr id="43" name="Google Shape;43;p13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44" name="Google Shape;44;p13"/>
          <p:cNvSpPr/>
          <p:nvPr>
            <p:ph idx="2" type="pic"/>
          </p:nvPr>
        </p:nvSpPr>
        <p:spPr>
          <a:xfrm>
            <a:off x="1351812" y="1311088"/>
            <a:ext cx="1448000" cy="221204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5" name="Google Shape;45;p13"/>
          <p:cNvSpPr/>
          <p:nvPr>
            <p:ph idx="3" type="pic"/>
          </p:nvPr>
        </p:nvSpPr>
        <p:spPr>
          <a:xfrm>
            <a:off x="3841834" y="1311088"/>
            <a:ext cx="1448000" cy="221204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6" name="Google Shape;46;p13"/>
          <p:cNvSpPr/>
          <p:nvPr>
            <p:ph idx="4" type="pic"/>
          </p:nvPr>
        </p:nvSpPr>
        <p:spPr>
          <a:xfrm>
            <a:off x="6331856" y="1311088"/>
            <a:ext cx="1448000" cy="221204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1_Title Slide">
  <p:cSld name="11_Title Slide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14"/>
          <p:cNvSpPr/>
          <p:nvPr>
            <p:ph idx="2" type="pic"/>
          </p:nvPr>
        </p:nvSpPr>
        <p:spPr>
          <a:xfrm>
            <a:off x="546714" y="1171934"/>
            <a:ext cx="1944000" cy="10436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9" name="Google Shape;49;p14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50" name="Google Shape;50;p14"/>
          <p:cNvSpPr/>
          <p:nvPr>
            <p:ph idx="3" type="pic"/>
          </p:nvPr>
        </p:nvSpPr>
        <p:spPr>
          <a:xfrm>
            <a:off x="546378" y="2862166"/>
            <a:ext cx="1944000" cy="122413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1" name="Google Shape;51;p14"/>
          <p:cNvSpPr/>
          <p:nvPr/>
        </p:nvSpPr>
        <p:spPr>
          <a:xfrm>
            <a:off x="546378" y="2217207"/>
            <a:ext cx="1944000" cy="530952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" name="Google Shape;52;p14"/>
          <p:cNvSpPr/>
          <p:nvPr/>
        </p:nvSpPr>
        <p:spPr>
          <a:xfrm>
            <a:off x="546042" y="4085904"/>
            <a:ext cx="1944000" cy="530952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" name="Google Shape;53;p14"/>
          <p:cNvSpPr/>
          <p:nvPr>
            <p:ph idx="4" type="pic"/>
          </p:nvPr>
        </p:nvSpPr>
        <p:spPr>
          <a:xfrm>
            <a:off x="2583307" y="1171934"/>
            <a:ext cx="1944000" cy="10436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4" name="Google Shape;54;p14"/>
          <p:cNvSpPr/>
          <p:nvPr>
            <p:ph idx="5" type="pic"/>
          </p:nvPr>
        </p:nvSpPr>
        <p:spPr>
          <a:xfrm>
            <a:off x="2582971" y="2862166"/>
            <a:ext cx="1944000" cy="122413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5" name="Google Shape;55;p14"/>
          <p:cNvSpPr/>
          <p:nvPr/>
        </p:nvSpPr>
        <p:spPr>
          <a:xfrm>
            <a:off x="2582971" y="2217207"/>
            <a:ext cx="1944000" cy="530952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" name="Google Shape;56;p14"/>
          <p:cNvSpPr/>
          <p:nvPr/>
        </p:nvSpPr>
        <p:spPr>
          <a:xfrm>
            <a:off x="2582635" y="4085904"/>
            <a:ext cx="1944000" cy="530952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" name="Google Shape;57;p14"/>
          <p:cNvSpPr/>
          <p:nvPr>
            <p:ph idx="6" type="pic"/>
          </p:nvPr>
        </p:nvSpPr>
        <p:spPr>
          <a:xfrm>
            <a:off x="4619900" y="1171934"/>
            <a:ext cx="1944000" cy="10436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8" name="Google Shape;58;p14"/>
          <p:cNvSpPr/>
          <p:nvPr>
            <p:ph idx="7" type="pic"/>
          </p:nvPr>
        </p:nvSpPr>
        <p:spPr>
          <a:xfrm>
            <a:off x="4619564" y="2862166"/>
            <a:ext cx="1944000" cy="122413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9" name="Google Shape;59;p14"/>
          <p:cNvSpPr/>
          <p:nvPr/>
        </p:nvSpPr>
        <p:spPr>
          <a:xfrm>
            <a:off x="4619564" y="2217207"/>
            <a:ext cx="1944000" cy="530952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" name="Google Shape;60;p14"/>
          <p:cNvSpPr/>
          <p:nvPr/>
        </p:nvSpPr>
        <p:spPr>
          <a:xfrm>
            <a:off x="4619228" y="4085904"/>
            <a:ext cx="1944000" cy="530952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" name="Google Shape;61;p14"/>
          <p:cNvSpPr/>
          <p:nvPr>
            <p:ph idx="8" type="pic"/>
          </p:nvPr>
        </p:nvSpPr>
        <p:spPr>
          <a:xfrm>
            <a:off x="6656494" y="1171934"/>
            <a:ext cx="1944000" cy="10436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2" name="Google Shape;62;p14"/>
          <p:cNvSpPr/>
          <p:nvPr>
            <p:ph idx="9" type="pic"/>
          </p:nvPr>
        </p:nvSpPr>
        <p:spPr>
          <a:xfrm>
            <a:off x="6656158" y="2862166"/>
            <a:ext cx="1944000" cy="122413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3" name="Google Shape;63;p14"/>
          <p:cNvSpPr/>
          <p:nvPr/>
        </p:nvSpPr>
        <p:spPr>
          <a:xfrm>
            <a:off x="6656158" y="2217207"/>
            <a:ext cx="1944000" cy="530952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" name="Google Shape;64;p14"/>
          <p:cNvSpPr/>
          <p:nvPr/>
        </p:nvSpPr>
        <p:spPr>
          <a:xfrm>
            <a:off x="6655822" y="4085904"/>
            <a:ext cx="1944000" cy="530952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Title Slide">
  <p:cSld name="3_Title Slide"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5"/>
          <p:cNvSpPr/>
          <p:nvPr/>
        </p:nvSpPr>
        <p:spPr>
          <a:xfrm>
            <a:off x="0" y="1239542"/>
            <a:ext cx="9144000" cy="3348432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KBM-정애\014-Fullppt\PNG이미지\노트북.png" id="67" name="Google Shape;67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516568" y="1419622"/>
            <a:ext cx="5760640" cy="2929957"/>
          </a:xfrm>
          <a:prstGeom prst="rect">
            <a:avLst/>
          </a:prstGeom>
          <a:noFill/>
          <a:ln>
            <a:noFill/>
          </a:ln>
        </p:spPr>
      </p:pic>
      <p:sp>
        <p:nvSpPr>
          <p:cNvPr id="68" name="Google Shape;68;p15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69" name="Google Shape;69;p15"/>
          <p:cNvSpPr/>
          <p:nvPr>
            <p:ph idx="2" type="pic"/>
          </p:nvPr>
        </p:nvSpPr>
        <p:spPr>
          <a:xfrm>
            <a:off x="1070504" y="1806558"/>
            <a:ext cx="2701398" cy="198941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Title Slide">
  <p:cSld name="4_Title Slide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6"/>
          <p:cNvSpPr/>
          <p:nvPr>
            <p:ph idx="2" type="pic"/>
          </p:nvPr>
        </p:nvSpPr>
        <p:spPr>
          <a:xfrm>
            <a:off x="0" y="1200786"/>
            <a:ext cx="4572000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2" name="Google Shape;72;p16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73" name="Google Shape;73;p16"/>
          <p:cNvSpPr/>
          <p:nvPr>
            <p:ph idx="3" type="pic"/>
          </p:nvPr>
        </p:nvSpPr>
        <p:spPr>
          <a:xfrm>
            <a:off x="4572000" y="2892706"/>
            <a:ext cx="4572000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4" name="Google Shape;74;p16"/>
          <p:cNvSpPr/>
          <p:nvPr/>
        </p:nvSpPr>
        <p:spPr>
          <a:xfrm>
            <a:off x="4568305" y="1200090"/>
            <a:ext cx="1416959" cy="1692696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" name="Google Shape;75;p16"/>
          <p:cNvSpPr/>
          <p:nvPr/>
        </p:nvSpPr>
        <p:spPr>
          <a:xfrm>
            <a:off x="3156888" y="2892706"/>
            <a:ext cx="1416959" cy="1692696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Title Slide">
  <p:cSld name="2_Title Slide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7"/>
          <p:cNvSpPr/>
          <p:nvPr>
            <p:ph idx="2" type="pic"/>
          </p:nvPr>
        </p:nvSpPr>
        <p:spPr>
          <a:xfrm>
            <a:off x="4572000" y="0"/>
            <a:ext cx="4572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8" name="Google Shape;78;p17"/>
          <p:cNvSpPr/>
          <p:nvPr/>
        </p:nvSpPr>
        <p:spPr>
          <a:xfrm>
            <a:off x="0" y="0"/>
            <a:ext cx="4572000" cy="51435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" name="Google Shape;79;p17"/>
          <p:cNvSpPr/>
          <p:nvPr>
            <p:ph idx="3" type="pic"/>
          </p:nvPr>
        </p:nvSpPr>
        <p:spPr>
          <a:xfrm>
            <a:off x="3225800" y="1183642"/>
            <a:ext cx="3146400" cy="1944000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Picture with Caption">
  <p:cSld name="1_Picture with Caption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bizdesign.tv\000-PPT FOR KMONG\PSD\13-05-14\모니터.png" id="81" name="Google Shape;81;p1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783637" y="646773"/>
            <a:ext cx="3420164" cy="2989145"/>
          </a:xfrm>
          <a:prstGeom prst="rect">
            <a:avLst/>
          </a:prstGeom>
          <a:noFill/>
          <a:ln>
            <a:noFill/>
          </a:ln>
        </p:spPr>
      </p:pic>
      <p:sp>
        <p:nvSpPr>
          <p:cNvPr id="82" name="Google Shape;82;p18"/>
          <p:cNvSpPr/>
          <p:nvPr>
            <p:ph idx="2" type="pic"/>
          </p:nvPr>
        </p:nvSpPr>
        <p:spPr>
          <a:xfrm>
            <a:off x="2920519" y="744654"/>
            <a:ext cx="3146400" cy="194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32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ustom Layout">
  <p:cSld name="Custom Layout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9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" name="Google Shape;85;p19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" name="Google Shape;86;p19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" name="Google Shape;87;p19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" name="Google Shape;88;p19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9" name="Google Shape;89;p19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90" name="Google Shape;90;p19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" name="Google Shape;91;p19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Custom Layout">
  <p:cSld name="1_Custom Layout"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20"/>
          <p:cNvSpPr txBox="1"/>
          <p:nvPr>
            <p:ph type="title"/>
          </p:nvPr>
        </p:nvSpPr>
        <p:spPr>
          <a:xfrm>
            <a:off x="0" y="25735"/>
            <a:ext cx="9144000" cy="77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400"/>
              <a:buFont typeface="Arial"/>
              <a:buNone/>
              <a:defRPr b="1" i="0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indent="0" lvl="2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indent="0" lvl="3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indent="0" lvl="4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indent="0" lvl="5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indent="0" lvl="6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indent="0" lvl="7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indent="0" lvl="8" rtl="0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theme" Target="../theme/theme2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3.png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image" Target="../media/image4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3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25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5.jpg"/><Relationship Id="rId4" Type="http://schemas.openxmlformats.org/officeDocument/2006/relationships/image" Target="../media/image21.jpg"/><Relationship Id="rId5" Type="http://schemas.openxmlformats.org/officeDocument/2006/relationships/image" Target="../media/image18.jpg"/><Relationship Id="rId6" Type="http://schemas.openxmlformats.org/officeDocument/2006/relationships/image" Target="../media/image17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0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9.jpg"/><Relationship Id="rId4" Type="http://schemas.openxmlformats.org/officeDocument/2006/relationships/image" Target="../media/image9.jpg"/><Relationship Id="rId5" Type="http://schemas.openxmlformats.org/officeDocument/2006/relationships/image" Target="../media/image11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2.jpg"/><Relationship Id="rId4" Type="http://schemas.openxmlformats.org/officeDocument/2006/relationships/image" Target="../media/image20.png"/><Relationship Id="rId5" Type="http://schemas.openxmlformats.org/officeDocument/2006/relationships/image" Target="../media/image16.jpg"/><Relationship Id="rId6" Type="http://schemas.openxmlformats.org/officeDocument/2006/relationships/image" Target="../media/image14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22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24.jpg"/><Relationship Id="rId4" Type="http://schemas.openxmlformats.org/officeDocument/2006/relationships/image" Target="../media/image26.jpg"/><Relationship Id="rId5" Type="http://schemas.openxmlformats.org/officeDocument/2006/relationships/image" Target="../media/image23.jpg"/></Relationships>
</file>

<file path=ppt/slides/_rels/slide21.xml.rels><?xml version="1.0" encoding="UTF-8" standalone="yes"?><Relationships xmlns="http://schemas.openxmlformats.org/package/2006/relationships"><Relationship Id="rId10" Type="http://schemas.openxmlformats.org/officeDocument/2006/relationships/image" Target="../media/image29.jpg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36.jpg"/><Relationship Id="rId4" Type="http://schemas.openxmlformats.org/officeDocument/2006/relationships/image" Target="../media/image34.jpg"/><Relationship Id="rId9" Type="http://schemas.openxmlformats.org/officeDocument/2006/relationships/image" Target="../media/image38.jpg"/><Relationship Id="rId5" Type="http://schemas.openxmlformats.org/officeDocument/2006/relationships/image" Target="../media/image33.jpg"/><Relationship Id="rId6" Type="http://schemas.openxmlformats.org/officeDocument/2006/relationships/image" Target="../media/image37.jpg"/><Relationship Id="rId7" Type="http://schemas.openxmlformats.org/officeDocument/2006/relationships/image" Target="../media/image35.jpg"/><Relationship Id="rId8" Type="http://schemas.openxmlformats.org/officeDocument/2006/relationships/image" Target="../media/image28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30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40.jpg"/><Relationship Id="rId4" Type="http://schemas.openxmlformats.org/officeDocument/2006/relationships/image" Target="../media/image27.jp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39.jpg"/><Relationship Id="rId4" Type="http://schemas.openxmlformats.org/officeDocument/2006/relationships/image" Target="../media/image1.png"/><Relationship Id="rId5" Type="http://schemas.openxmlformats.org/officeDocument/2006/relationships/image" Target="../media/image32.jp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2.xml"/><Relationship Id="rId3" Type="http://schemas.openxmlformats.org/officeDocument/2006/relationships/image" Target="../media/image31.jpg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3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21"/>
          <p:cNvSpPr txBox="1"/>
          <p:nvPr>
            <p:ph idx="1" type="subTitle"/>
          </p:nvPr>
        </p:nvSpPr>
        <p:spPr>
          <a:xfrm>
            <a:off x="0" y="4233271"/>
            <a:ext cx="90939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lang="en" sz="1100">
                <a:solidFill>
                  <a:srgbClr val="3F3F3F"/>
                </a:solidFill>
              </a:rPr>
              <a:t>INSERT THE TITLE OF YOUR PRESENTATION HERE </a:t>
            </a:r>
            <a:endParaRPr/>
          </a:p>
        </p:txBody>
      </p:sp>
      <p:pic>
        <p:nvPicPr>
          <p:cNvPr id="99" name="Google Shape;99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067944" y="4501738"/>
            <a:ext cx="1008112" cy="249295"/>
          </a:xfrm>
          <a:prstGeom prst="rect">
            <a:avLst/>
          </a:prstGeom>
          <a:noFill/>
          <a:ln>
            <a:noFill/>
          </a:ln>
        </p:spPr>
      </p:pic>
      <p:sp>
        <p:nvSpPr>
          <p:cNvPr id="100" name="Google Shape;100;p21"/>
          <p:cNvSpPr txBox="1"/>
          <p:nvPr>
            <p:ph type="title"/>
          </p:nvPr>
        </p:nvSpPr>
        <p:spPr>
          <a:xfrm>
            <a:off x="0" y="3696867"/>
            <a:ext cx="9144000" cy="53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Free Presentation Template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" name="Google Shape;101;p21">
            <a:hlinkClick r:id="rId4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02" name="Google Shape;102;p21"/>
          <p:cNvPicPr preferRelativeResize="0"/>
          <p:nvPr>
            <p:ph idx="2" type="pic"/>
          </p:nvPr>
        </p:nvPicPr>
        <p:blipFill rotWithShape="1">
          <a:blip r:embed="rId6">
            <a:alphaModFix/>
          </a:blip>
          <a:srcRect b="8664" l="0" r="0" t="8664"/>
          <a:stretch/>
        </p:blipFill>
        <p:spPr>
          <a:xfrm>
            <a:off x="2920531" y="768050"/>
            <a:ext cx="3146400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22"/>
          <p:cNvSpPr txBox="1"/>
          <p:nvPr/>
        </p:nvSpPr>
        <p:spPr>
          <a:xfrm>
            <a:off x="1675329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76B1D1"/>
              </a:buClr>
              <a:buFont typeface="Arial"/>
              <a:buNone/>
            </a:pPr>
            <a:r>
              <a:rPr b="1" i="0" lang="en" sz="3200" u="none" cap="none" strike="noStrike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 b="1" i="0" sz="3200" u="none" cap="none" strike="noStrike">
              <a:solidFill>
                <a:srgbClr val="76B1D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" name="Google Shape;108;p22"/>
          <p:cNvSpPr txBox="1"/>
          <p:nvPr/>
        </p:nvSpPr>
        <p:spPr>
          <a:xfrm>
            <a:off x="1675329" y="1135782"/>
            <a:ext cx="6984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9" name="Google Shape;109;p22"/>
          <p:cNvGrpSpPr/>
          <p:nvPr/>
        </p:nvGrpSpPr>
        <p:grpSpPr>
          <a:xfrm>
            <a:off x="1675329" y="1826269"/>
            <a:ext cx="3312368" cy="1828076"/>
            <a:chOff x="1619672" y="2139702"/>
            <a:chExt cx="3240360" cy="1828076"/>
          </a:xfrm>
        </p:grpSpPr>
        <p:sp>
          <p:nvSpPr>
            <p:cNvPr id="110" name="Google Shape;110;p22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3C04A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" name="Google Shape;111;p22"/>
            <p:cNvSpPr txBox="1"/>
            <p:nvPr/>
          </p:nvSpPr>
          <p:spPr>
            <a:xfrm>
              <a:off x="1619672" y="2582783"/>
              <a:ext cx="324036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2" name="Google Shape;112;p22"/>
          <p:cNvGrpSpPr/>
          <p:nvPr/>
        </p:nvGrpSpPr>
        <p:grpSpPr>
          <a:xfrm>
            <a:off x="5347737" y="1826269"/>
            <a:ext cx="3312368" cy="1458744"/>
            <a:chOff x="1619672" y="2139702"/>
            <a:chExt cx="3240360" cy="1458744"/>
          </a:xfrm>
        </p:grpSpPr>
        <p:sp>
          <p:nvSpPr>
            <p:cNvPr id="113" name="Google Shape;113;p22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3C04A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" name="Google Shape;114;p22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15" name="Google Shape;115;p22"/>
          <p:cNvSpPr txBox="1"/>
          <p:nvPr/>
        </p:nvSpPr>
        <p:spPr>
          <a:xfrm>
            <a:off x="1675329" y="3795886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3"/>
          <p:cNvSpPr txBox="1"/>
          <p:nvPr>
            <p:ph type="title"/>
          </p:nvPr>
        </p:nvSpPr>
        <p:spPr>
          <a:xfrm>
            <a:off x="1547664" y="123433"/>
            <a:ext cx="7596300" cy="77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Agenda Layout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" name="Google Shape;122;p23"/>
          <p:cNvSpPr/>
          <p:nvPr/>
        </p:nvSpPr>
        <p:spPr>
          <a:xfrm>
            <a:off x="1527165" y="1182355"/>
            <a:ext cx="7020000" cy="648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ctr" dir="5400000" dist="50800">
              <a:srgbClr val="000000">
                <a:alpha val="29803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" name="Google Shape;123;p23"/>
          <p:cNvSpPr/>
          <p:nvPr/>
        </p:nvSpPr>
        <p:spPr>
          <a:xfrm>
            <a:off x="2327140" y="1254355"/>
            <a:ext cx="6116031" cy="504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" name="Google Shape;124;p23"/>
          <p:cNvSpPr/>
          <p:nvPr/>
        </p:nvSpPr>
        <p:spPr>
          <a:xfrm>
            <a:off x="1619505" y="1254355"/>
            <a:ext cx="612000" cy="504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" name="Google Shape;125;p23"/>
          <p:cNvSpPr txBox="1"/>
          <p:nvPr/>
        </p:nvSpPr>
        <p:spPr>
          <a:xfrm>
            <a:off x="1626224" y="1275523"/>
            <a:ext cx="6052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rgbClr val="76B1D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6" name="Google Shape;126;p23"/>
          <p:cNvSpPr txBox="1"/>
          <p:nvPr/>
        </p:nvSpPr>
        <p:spPr>
          <a:xfrm>
            <a:off x="2622011" y="1394567"/>
            <a:ext cx="4813049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" name="Google Shape;127;p23"/>
          <p:cNvSpPr/>
          <p:nvPr/>
        </p:nvSpPr>
        <p:spPr>
          <a:xfrm>
            <a:off x="1527165" y="2089104"/>
            <a:ext cx="7020000" cy="648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ctr" dir="5400000" dist="50800">
              <a:srgbClr val="000000">
                <a:alpha val="29803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" name="Google Shape;128;p23"/>
          <p:cNvSpPr/>
          <p:nvPr/>
        </p:nvSpPr>
        <p:spPr>
          <a:xfrm>
            <a:off x="2327140" y="2161104"/>
            <a:ext cx="6116031" cy="504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A0C458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" name="Google Shape;129;p23"/>
          <p:cNvSpPr/>
          <p:nvPr/>
        </p:nvSpPr>
        <p:spPr>
          <a:xfrm>
            <a:off x="1619505" y="2161104"/>
            <a:ext cx="612000" cy="504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" name="Google Shape;130;p23"/>
          <p:cNvSpPr txBox="1"/>
          <p:nvPr/>
        </p:nvSpPr>
        <p:spPr>
          <a:xfrm>
            <a:off x="1626224" y="2182272"/>
            <a:ext cx="6052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A0C458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rgbClr val="A0C458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" name="Google Shape;131;p23"/>
          <p:cNvSpPr txBox="1"/>
          <p:nvPr/>
        </p:nvSpPr>
        <p:spPr>
          <a:xfrm>
            <a:off x="2622011" y="2301316"/>
            <a:ext cx="4813049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p23"/>
          <p:cNvSpPr/>
          <p:nvPr/>
        </p:nvSpPr>
        <p:spPr>
          <a:xfrm>
            <a:off x="1527165" y="2995853"/>
            <a:ext cx="7020000" cy="648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ctr" dir="5400000" dist="50800">
              <a:srgbClr val="000000">
                <a:alpha val="29803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" name="Google Shape;133;p23"/>
          <p:cNvSpPr/>
          <p:nvPr/>
        </p:nvSpPr>
        <p:spPr>
          <a:xfrm>
            <a:off x="2327140" y="3067853"/>
            <a:ext cx="6116031" cy="5040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" name="Google Shape;134;p23"/>
          <p:cNvSpPr/>
          <p:nvPr/>
        </p:nvSpPr>
        <p:spPr>
          <a:xfrm>
            <a:off x="1619505" y="3067853"/>
            <a:ext cx="612000" cy="504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" name="Google Shape;135;p23"/>
          <p:cNvSpPr txBox="1"/>
          <p:nvPr/>
        </p:nvSpPr>
        <p:spPr>
          <a:xfrm>
            <a:off x="1626224" y="3089021"/>
            <a:ext cx="6052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rgbClr val="F3C04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" name="Google Shape;136;p23"/>
          <p:cNvSpPr txBox="1"/>
          <p:nvPr/>
        </p:nvSpPr>
        <p:spPr>
          <a:xfrm>
            <a:off x="2622011" y="3208065"/>
            <a:ext cx="4813049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" name="Google Shape;137;p23"/>
          <p:cNvSpPr/>
          <p:nvPr/>
        </p:nvSpPr>
        <p:spPr>
          <a:xfrm>
            <a:off x="1527165" y="3902601"/>
            <a:ext cx="7020000" cy="648000"/>
          </a:xfrm>
          <a:prstGeom prst="rect">
            <a:avLst/>
          </a:prstGeom>
          <a:solidFill>
            <a:srgbClr val="D8D8D8"/>
          </a:solidFill>
          <a:ln>
            <a:noFill/>
          </a:ln>
          <a:effectLst>
            <a:outerShdw blurRad="50800" rotWithShape="0" algn="ctr" dir="5400000" dist="50800">
              <a:srgbClr val="000000">
                <a:alpha val="29803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" name="Google Shape;138;p23"/>
          <p:cNvSpPr/>
          <p:nvPr/>
        </p:nvSpPr>
        <p:spPr>
          <a:xfrm>
            <a:off x="2327140" y="3974601"/>
            <a:ext cx="6116031" cy="504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" name="Google Shape;139;p23"/>
          <p:cNvSpPr/>
          <p:nvPr/>
        </p:nvSpPr>
        <p:spPr>
          <a:xfrm>
            <a:off x="1619505" y="3974601"/>
            <a:ext cx="612000" cy="504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" name="Google Shape;140;p23"/>
          <p:cNvSpPr txBox="1"/>
          <p:nvPr/>
        </p:nvSpPr>
        <p:spPr>
          <a:xfrm>
            <a:off x="1626224" y="3995769"/>
            <a:ext cx="6052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26D9A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rgbClr val="F26D9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" name="Google Shape;141;p23"/>
          <p:cNvSpPr txBox="1"/>
          <p:nvPr/>
        </p:nvSpPr>
        <p:spPr>
          <a:xfrm>
            <a:off x="2622011" y="4114813"/>
            <a:ext cx="4813049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p24"/>
          <p:cNvSpPr txBox="1"/>
          <p:nvPr>
            <p:ph idx="1" type="body"/>
          </p:nvPr>
        </p:nvSpPr>
        <p:spPr>
          <a:xfrm>
            <a:off x="3665156" y="2640899"/>
            <a:ext cx="5472608" cy="2766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A5A5A5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A5A5A5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text.</a:t>
            </a:r>
            <a:endParaRPr b="0" i="0" sz="1400" u="none" cap="none" strike="noStrike">
              <a:solidFill>
                <a:srgbClr val="A5A5A5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" name="Google Shape;147;p24"/>
          <p:cNvSpPr txBox="1"/>
          <p:nvPr>
            <p:ph type="title"/>
          </p:nvPr>
        </p:nvSpPr>
        <p:spPr>
          <a:xfrm>
            <a:off x="3665156" y="2091331"/>
            <a:ext cx="5472608" cy="54207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8" name="Google Shape;148;p24"/>
          <p:cNvGrpSpPr/>
          <p:nvPr/>
        </p:nvGrpSpPr>
        <p:grpSpPr>
          <a:xfrm>
            <a:off x="3440653" y="2214190"/>
            <a:ext cx="142590" cy="676613"/>
            <a:chOff x="1" y="1321321"/>
            <a:chExt cx="2051719" cy="2469467"/>
          </a:xfrm>
        </p:grpSpPr>
        <p:sp>
          <p:nvSpPr>
            <p:cNvPr id="149" name="Google Shape;149;p24"/>
            <p:cNvSpPr/>
            <p:nvPr/>
          </p:nvSpPr>
          <p:spPr>
            <a:xfrm>
              <a:off x="1" y="1321321"/>
              <a:ext cx="2051719" cy="504000"/>
            </a:xfrm>
            <a:prstGeom prst="rect">
              <a:avLst/>
            </a:prstGeom>
            <a:solidFill>
              <a:srgbClr val="76B1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24"/>
            <p:cNvSpPr/>
            <p:nvPr/>
          </p:nvSpPr>
          <p:spPr>
            <a:xfrm>
              <a:off x="1" y="1976477"/>
              <a:ext cx="2051719" cy="504000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A0C45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" name="Google Shape;151;p24"/>
            <p:cNvSpPr/>
            <p:nvPr/>
          </p:nvSpPr>
          <p:spPr>
            <a:xfrm>
              <a:off x="1" y="2631633"/>
              <a:ext cx="2051719" cy="504000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" name="Google Shape;152;p24"/>
            <p:cNvSpPr/>
            <p:nvPr/>
          </p:nvSpPr>
          <p:spPr>
            <a:xfrm>
              <a:off x="1" y="3286788"/>
              <a:ext cx="2051719" cy="504000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3" name="Google Shape;153;p24"/>
          <p:cNvSpPr/>
          <p:nvPr/>
        </p:nvSpPr>
        <p:spPr>
          <a:xfrm>
            <a:off x="2411760" y="2315902"/>
            <a:ext cx="719993" cy="473189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59595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8" name="Google Shape;158;p25"/>
          <p:cNvGrpSpPr/>
          <p:nvPr/>
        </p:nvGrpSpPr>
        <p:grpSpPr>
          <a:xfrm>
            <a:off x="2302379" y="3108905"/>
            <a:ext cx="4529562" cy="1479069"/>
            <a:chOff x="3714846" y="1635646"/>
            <a:chExt cx="4529562" cy="1479069"/>
          </a:xfrm>
        </p:grpSpPr>
        <p:sp>
          <p:nvSpPr>
            <p:cNvPr id="159" name="Google Shape;159;p25"/>
            <p:cNvSpPr txBox="1"/>
            <p:nvPr/>
          </p:nvSpPr>
          <p:spPr>
            <a:xfrm>
              <a:off x="3714846" y="2283718"/>
              <a:ext cx="4529562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This PowerPoint Template has clean and neutral design that can be adapted to any content and meets various market segments. With this many slides you are able to make a complete PowerPoint Presentation that best suit your needs. </a:t>
              </a:r>
              <a:endParaRPr/>
            </a:p>
          </p:txBody>
        </p:sp>
        <p:sp>
          <p:nvSpPr>
            <p:cNvPr id="160" name="Google Shape;160;p25"/>
            <p:cNvSpPr txBox="1"/>
            <p:nvPr/>
          </p:nvSpPr>
          <p:spPr>
            <a:xfrm>
              <a:off x="3714846" y="1635646"/>
              <a:ext cx="4529562" cy="57606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76B1D1"/>
                </a:buClr>
                <a:buFont typeface="Arial"/>
                <a:buNone/>
              </a:pPr>
              <a:r>
                <a:rPr b="1" lang="en" sz="3600">
                  <a:solidFill>
                    <a:srgbClr val="76B1D1"/>
                  </a:solidFill>
                  <a:latin typeface="Arial"/>
                  <a:ea typeface="Arial"/>
                  <a:cs typeface="Arial"/>
                  <a:sym typeface="Arial"/>
                </a:rPr>
                <a:t>Welcome!!</a:t>
              </a:r>
              <a:endParaRPr b="1" sz="36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1" name="Google Shape;161;p25"/>
          <p:cNvGrpSpPr/>
          <p:nvPr/>
        </p:nvGrpSpPr>
        <p:grpSpPr>
          <a:xfrm>
            <a:off x="1" y="1459394"/>
            <a:ext cx="1835696" cy="2209460"/>
            <a:chOff x="1" y="1321321"/>
            <a:chExt cx="2051719" cy="2469467"/>
          </a:xfrm>
        </p:grpSpPr>
        <p:sp>
          <p:nvSpPr>
            <p:cNvPr id="162" name="Google Shape;162;p25"/>
            <p:cNvSpPr/>
            <p:nvPr/>
          </p:nvSpPr>
          <p:spPr>
            <a:xfrm>
              <a:off x="1" y="1321321"/>
              <a:ext cx="2051719" cy="504000"/>
            </a:xfrm>
            <a:prstGeom prst="rect">
              <a:avLst/>
            </a:prstGeom>
            <a:solidFill>
              <a:srgbClr val="76B1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" name="Google Shape;163;p25"/>
            <p:cNvSpPr/>
            <p:nvPr/>
          </p:nvSpPr>
          <p:spPr>
            <a:xfrm>
              <a:off x="1" y="1976477"/>
              <a:ext cx="2051719" cy="504000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A0C45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" name="Google Shape;164;p25"/>
            <p:cNvSpPr/>
            <p:nvPr/>
          </p:nvSpPr>
          <p:spPr>
            <a:xfrm>
              <a:off x="1" y="2631633"/>
              <a:ext cx="2051719" cy="504000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" name="Google Shape;165;p25"/>
            <p:cNvSpPr/>
            <p:nvPr/>
          </p:nvSpPr>
          <p:spPr>
            <a:xfrm>
              <a:off x="1" y="3286788"/>
              <a:ext cx="2051719" cy="504000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6" name="Google Shape;166;p25"/>
          <p:cNvGrpSpPr/>
          <p:nvPr/>
        </p:nvGrpSpPr>
        <p:grpSpPr>
          <a:xfrm>
            <a:off x="7308304" y="1459394"/>
            <a:ext cx="1835696" cy="2209460"/>
            <a:chOff x="1" y="1321321"/>
            <a:chExt cx="2051719" cy="2469467"/>
          </a:xfrm>
        </p:grpSpPr>
        <p:sp>
          <p:nvSpPr>
            <p:cNvPr id="167" name="Google Shape;167;p25"/>
            <p:cNvSpPr/>
            <p:nvPr/>
          </p:nvSpPr>
          <p:spPr>
            <a:xfrm>
              <a:off x="1" y="1321321"/>
              <a:ext cx="2051719" cy="504000"/>
            </a:xfrm>
            <a:prstGeom prst="rect">
              <a:avLst/>
            </a:prstGeom>
            <a:solidFill>
              <a:srgbClr val="76B1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" name="Google Shape;168;p25"/>
            <p:cNvSpPr/>
            <p:nvPr/>
          </p:nvSpPr>
          <p:spPr>
            <a:xfrm>
              <a:off x="1" y="1976477"/>
              <a:ext cx="2051719" cy="504000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A0C45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" name="Google Shape;169;p25"/>
            <p:cNvSpPr/>
            <p:nvPr/>
          </p:nvSpPr>
          <p:spPr>
            <a:xfrm>
              <a:off x="1" y="2631633"/>
              <a:ext cx="2051719" cy="504000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" name="Google Shape;170;p25"/>
            <p:cNvSpPr/>
            <p:nvPr/>
          </p:nvSpPr>
          <p:spPr>
            <a:xfrm>
              <a:off x="1" y="3286788"/>
              <a:ext cx="2051719" cy="504000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171" name="Google Shape;171;p2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1907" r="11907" t="0"/>
          <a:stretch/>
        </p:blipFill>
        <p:spPr>
          <a:xfrm>
            <a:off x="3836710" y="731206"/>
            <a:ext cx="1440600" cy="1803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6" name="Google Shape;176;p2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209" r="1219" t="0"/>
          <a:stretch/>
        </p:blipFill>
        <p:spPr>
          <a:xfrm>
            <a:off x="539552" y="539550"/>
            <a:ext cx="3528300" cy="4068000"/>
          </a:xfrm>
          <a:prstGeom prst="rect">
            <a:avLst/>
          </a:prstGeom>
          <a:solidFill>
            <a:srgbClr val="D8D8D8"/>
          </a:solidFill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177" name="Google Shape;177;p26"/>
          <p:cNvSpPr txBox="1"/>
          <p:nvPr/>
        </p:nvSpPr>
        <p:spPr>
          <a:xfrm>
            <a:off x="1547665" y="1949997"/>
            <a:ext cx="2189605" cy="115212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lang="en" sz="36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Our Services</a:t>
            </a:r>
            <a:endParaRPr b="1" sz="3600">
              <a:solidFill>
                <a:srgbClr val="F3C04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8" name="Google Shape;178;p26"/>
          <p:cNvGrpSpPr/>
          <p:nvPr/>
        </p:nvGrpSpPr>
        <p:grpSpPr>
          <a:xfrm>
            <a:off x="4564522" y="1443793"/>
            <a:ext cx="1767568" cy="923330"/>
            <a:chOff x="2113657" y="4283314"/>
            <a:chExt cx="2120136" cy="923330"/>
          </a:xfrm>
        </p:grpSpPr>
        <p:sp>
          <p:nvSpPr>
            <p:cNvPr id="179" name="Google Shape;179;p26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0" name="Google Shape;180;p26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1" name="Google Shape;181;p26"/>
          <p:cNvGrpSpPr/>
          <p:nvPr/>
        </p:nvGrpSpPr>
        <p:grpSpPr>
          <a:xfrm>
            <a:off x="6804798" y="1443793"/>
            <a:ext cx="1767568" cy="923330"/>
            <a:chOff x="2113657" y="4283314"/>
            <a:chExt cx="2120135" cy="923330"/>
          </a:xfrm>
        </p:grpSpPr>
        <p:sp>
          <p:nvSpPr>
            <p:cNvPr id="182" name="Google Shape;182;p26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3" name="Google Shape;183;p26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4" name="Google Shape;184;p26"/>
          <p:cNvGrpSpPr/>
          <p:nvPr/>
        </p:nvGrpSpPr>
        <p:grpSpPr>
          <a:xfrm>
            <a:off x="4564522" y="3371332"/>
            <a:ext cx="1767568" cy="923330"/>
            <a:chOff x="2113657" y="4283314"/>
            <a:chExt cx="2120136" cy="923330"/>
          </a:xfrm>
        </p:grpSpPr>
        <p:sp>
          <p:nvSpPr>
            <p:cNvPr id="185" name="Google Shape;185;p26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6" name="Google Shape;186;p26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7" name="Google Shape;187;p26"/>
          <p:cNvGrpSpPr/>
          <p:nvPr/>
        </p:nvGrpSpPr>
        <p:grpSpPr>
          <a:xfrm>
            <a:off x="6804798" y="3371332"/>
            <a:ext cx="1767568" cy="923330"/>
            <a:chOff x="2113657" y="4283314"/>
            <a:chExt cx="2120135" cy="923330"/>
          </a:xfrm>
        </p:grpSpPr>
        <p:sp>
          <p:nvSpPr>
            <p:cNvPr id="188" name="Google Shape;188;p26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9" name="Google Shape;189;p26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0" name="Google Shape;190;p26"/>
          <p:cNvSpPr txBox="1"/>
          <p:nvPr/>
        </p:nvSpPr>
        <p:spPr>
          <a:xfrm>
            <a:off x="1547664" y="3174132"/>
            <a:ext cx="2189605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191" name="Google Shape;191;p26"/>
          <p:cNvSpPr/>
          <p:nvPr/>
        </p:nvSpPr>
        <p:spPr>
          <a:xfrm>
            <a:off x="5128375" y="784172"/>
            <a:ext cx="639862" cy="541041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2" name="Google Shape;192;p26"/>
          <p:cNvSpPr/>
          <p:nvPr/>
        </p:nvSpPr>
        <p:spPr>
          <a:xfrm>
            <a:off x="5248494" y="2650589"/>
            <a:ext cx="399624" cy="691580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3" name="Google Shape;193;p26"/>
          <p:cNvSpPr/>
          <p:nvPr/>
        </p:nvSpPr>
        <p:spPr>
          <a:xfrm>
            <a:off x="7342792" y="775739"/>
            <a:ext cx="691580" cy="549474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4" name="Google Shape;194;p26"/>
          <p:cNvSpPr/>
          <p:nvPr/>
        </p:nvSpPr>
        <p:spPr>
          <a:xfrm>
            <a:off x="7442660" y="2600111"/>
            <a:ext cx="491845" cy="691580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9" name="Google Shape;199;p27"/>
          <p:cNvPicPr preferRelativeResize="0"/>
          <p:nvPr>
            <p:ph idx="4" type="pic"/>
          </p:nvPr>
        </p:nvPicPr>
        <p:blipFill rotWithShape="1">
          <a:blip r:embed="rId3">
            <a:alphaModFix/>
          </a:blip>
          <a:srcRect b="0" l="7911" r="7920" t="0"/>
          <a:stretch/>
        </p:blipFill>
        <p:spPr>
          <a:xfrm>
            <a:off x="4736776" y="1189414"/>
            <a:ext cx="1728300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00" name="Google Shape;200;p27"/>
          <p:cNvPicPr preferRelativeResize="0"/>
          <p:nvPr>
            <p:ph idx="5" type="pic"/>
          </p:nvPr>
        </p:nvPicPr>
        <p:blipFill rotWithShape="1">
          <a:blip r:embed="rId4">
            <a:alphaModFix/>
          </a:blip>
          <a:srcRect b="0" l="7911" r="7920" t="0"/>
          <a:stretch/>
        </p:blipFill>
        <p:spPr>
          <a:xfrm>
            <a:off x="6763380" y="1189414"/>
            <a:ext cx="1728300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01" name="Google Shape;201;p27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Our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Team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02" name="Google Shape;202;p27"/>
          <p:cNvGrpSpPr/>
          <p:nvPr/>
        </p:nvGrpSpPr>
        <p:grpSpPr>
          <a:xfrm>
            <a:off x="625414" y="3277976"/>
            <a:ext cx="1833846" cy="1285563"/>
            <a:chOff x="625414" y="3277976"/>
            <a:chExt cx="1833846" cy="1285563"/>
          </a:xfrm>
        </p:grpSpPr>
        <p:grpSp>
          <p:nvGrpSpPr>
            <p:cNvPr id="203" name="Google Shape;203;p27"/>
            <p:cNvGrpSpPr/>
            <p:nvPr/>
          </p:nvGrpSpPr>
          <p:grpSpPr>
            <a:xfrm>
              <a:off x="625414" y="3277976"/>
              <a:ext cx="1833846" cy="1285563"/>
              <a:chOff x="3779911" y="3121103"/>
              <a:chExt cx="1584177" cy="1285563"/>
            </a:xfrm>
          </p:grpSpPr>
          <p:sp>
            <p:nvSpPr>
              <p:cNvPr id="204" name="Google Shape;204;p27"/>
              <p:cNvSpPr txBox="1"/>
              <p:nvPr/>
            </p:nvSpPr>
            <p:spPr>
              <a:xfrm>
                <a:off x="3779911" y="3121103"/>
                <a:ext cx="1584177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" name="Google Shape;205;p27"/>
              <p:cNvSpPr txBox="1"/>
              <p:nvPr/>
            </p:nvSpPr>
            <p:spPr>
              <a:xfrm>
                <a:off x="3779911" y="3494997"/>
                <a:ext cx="1584177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76B1D1"/>
                  </a:buClr>
                  <a:buFont typeface="Arial"/>
                  <a:buNone/>
                </a:pPr>
                <a:r>
                  <a:rPr lang="en" sz="1200">
                    <a:solidFill>
                      <a:srgbClr val="76B1D1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200">
                  <a:solidFill>
                    <a:srgbClr val="76B1D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6" name="Google Shape;206;p27"/>
              <p:cNvSpPr txBox="1"/>
              <p:nvPr/>
            </p:nvSpPr>
            <p:spPr>
              <a:xfrm>
                <a:off x="3779911" y="3760335"/>
                <a:ext cx="158417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  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07" name="Google Shape;207;p27"/>
            <p:cNvSpPr/>
            <p:nvPr/>
          </p:nvSpPr>
          <p:spPr>
            <a:xfrm>
              <a:off x="683760" y="3579862"/>
              <a:ext cx="1728000" cy="36000"/>
            </a:xfrm>
            <a:prstGeom prst="rect">
              <a:avLst/>
            </a:prstGeom>
            <a:solidFill>
              <a:srgbClr val="76B1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8" name="Google Shape;208;p27"/>
          <p:cNvGrpSpPr/>
          <p:nvPr/>
        </p:nvGrpSpPr>
        <p:grpSpPr>
          <a:xfrm>
            <a:off x="2651378" y="3277976"/>
            <a:ext cx="1833846" cy="1285563"/>
            <a:chOff x="2651378" y="3277976"/>
            <a:chExt cx="1833846" cy="1285563"/>
          </a:xfrm>
        </p:grpSpPr>
        <p:grpSp>
          <p:nvGrpSpPr>
            <p:cNvPr id="209" name="Google Shape;209;p27"/>
            <p:cNvGrpSpPr/>
            <p:nvPr/>
          </p:nvGrpSpPr>
          <p:grpSpPr>
            <a:xfrm>
              <a:off x="2651378" y="3277976"/>
              <a:ext cx="1833846" cy="1285563"/>
              <a:chOff x="3779911" y="3121103"/>
              <a:chExt cx="1584177" cy="1285563"/>
            </a:xfrm>
          </p:grpSpPr>
          <p:sp>
            <p:nvSpPr>
              <p:cNvPr id="210" name="Google Shape;210;p27"/>
              <p:cNvSpPr txBox="1"/>
              <p:nvPr/>
            </p:nvSpPr>
            <p:spPr>
              <a:xfrm>
                <a:off x="3779911" y="3121103"/>
                <a:ext cx="1584177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" name="Google Shape;211;p27"/>
              <p:cNvSpPr txBox="1"/>
              <p:nvPr/>
            </p:nvSpPr>
            <p:spPr>
              <a:xfrm>
                <a:off x="3779911" y="3494997"/>
                <a:ext cx="1584177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A0C458"/>
                  </a:buClr>
                  <a:buFont typeface="Arial"/>
                  <a:buNone/>
                </a:pPr>
                <a:r>
                  <a:rPr lang="en" sz="1200">
                    <a:solidFill>
                      <a:srgbClr val="A0C458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200">
                  <a:solidFill>
                    <a:srgbClr val="A0C458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" name="Google Shape;212;p27"/>
              <p:cNvSpPr txBox="1"/>
              <p:nvPr/>
            </p:nvSpPr>
            <p:spPr>
              <a:xfrm>
                <a:off x="3779911" y="3760335"/>
                <a:ext cx="158417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  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13" name="Google Shape;213;p27"/>
            <p:cNvSpPr/>
            <p:nvPr/>
          </p:nvSpPr>
          <p:spPr>
            <a:xfrm>
              <a:off x="2704301" y="3579862"/>
              <a:ext cx="1728000" cy="36000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4" name="Google Shape;214;p27"/>
          <p:cNvGrpSpPr/>
          <p:nvPr/>
        </p:nvGrpSpPr>
        <p:grpSpPr>
          <a:xfrm>
            <a:off x="4689298" y="3277976"/>
            <a:ext cx="1833846" cy="1285563"/>
            <a:chOff x="4689298" y="3277976"/>
            <a:chExt cx="1833846" cy="1285563"/>
          </a:xfrm>
        </p:grpSpPr>
        <p:grpSp>
          <p:nvGrpSpPr>
            <p:cNvPr id="215" name="Google Shape;215;p27"/>
            <p:cNvGrpSpPr/>
            <p:nvPr/>
          </p:nvGrpSpPr>
          <p:grpSpPr>
            <a:xfrm>
              <a:off x="4689298" y="3277976"/>
              <a:ext cx="1833846" cy="1285563"/>
              <a:chOff x="3779911" y="3121103"/>
              <a:chExt cx="1584177" cy="1285563"/>
            </a:xfrm>
          </p:grpSpPr>
          <p:sp>
            <p:nvSpPr>
              <p:cNvPr id="216" name="Google Shape;216;p27"/>
              <p:cNvSpPr txBox="1"/>
              <p:nvPr/>
            </p:nvSpPr>
            <p:spPr>
              <a:xfrm>
                <a:off x="3779911" y="3121103"/>
                <a:ext cx="1584177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" name="Google Shape;217;p27"/>
              <p:cNvSpPr txBox="1"/>
              <p:nvPr/>
            </p:nvSpPr>
            <p:spPr>
              <a:xfrm>
                <a:off x="3779911" y="3494997"/>
                <a:ext cx="1584177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F3C04A"/>
                  </a:buClr>
                  <a:buFont typeface="Arial"/>
                  <a:buNone/>
                </a:pPr>
                <a:r>
                  <a:rPr lang="en" sz="1200">
                    <a:solidFill>
                      <a:srgbClr val="F3C04A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200">
                  <a:solidFill>
                    <a:srgbClr val="F3C04A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8" name="Google Shape;218;p27"/>
              <p:cNvSpPr txBox="1"/>
              <p:nvPr/>
            </p:nvSpPr>
            <p:spPr>
              <a:xfrm>
                <a:off x="3779911" y="3760335"/>
                <a:ext cx="158417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  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19" name="Google Shape;219;p27"/>
            <p:cNvSpPr/>
            <p:nvPr/>
          </p:nvSpPr>
          <p:spPr>
            <a:xfrm>
              <a:off x="4742221" y="3579862"/>
              <a:ext cx="1728000" cy="36000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0" name="Google Shape;220;p27"/>
          <p:cNvGrpSpPr/>
          <p:nvPr/>
        </p:nvGrpSpPr>
        <p:grpSpPr>
          <a:xfrm>
            <a:off x="6712448" y="3277976"/>
            <a:ext cx="1833846" cy="1285563"/>
            <a:chOff x="6712448" y="3277976"/>
            <a:chExt cx="1833846" cy="1285563"/>
          </a:xfrm>
        </p:grpSpPr>
        <p:grpSp>
          <p:nvGrpSpPr>
            <p:cNvPr id="221" name="Google Shape;221;p27"/>
            <p:cNvGrpSpPr/>
            <p:nvPr/>
          </p:nvGrpSpPr>
          <p:grpSpPr>
            <a:xfrm>
              <a:off x="6712448" y="3277976"/>
              <a:ext cx="1833846" cy="1285563"/>
              <a:chOff x="3779911" y="3121103"/>
              <a:chExt cx="1584177" cy="1285563"/>
            </a:xfrm>
          </p:grpSpPr>
          <p:sp>
            <p:nvSpPr>
              <p:cNvPr id="222" name="Google Shape;222;p27"/>
              <p:cNvSpPr txBox="1"/>
              <p:nvPr/>
            </p:nvSpPr>
            <p:spPr>
              <a:xfrm>
                <a:off x="3779911" y="3121103"/>
                <a:ext cx="1584177" cy="246087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3F3F3F"/>
                  </a:buClr>
                  <a:buFont typeface="Arial"/>
                  <a:buNone/>
                </a:pPr>
                <a:r>
                  <a:rPr b="1" lang="en" sz="14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Name Here</a:t>
                </a:r>
                <a:endParaRPr b="1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3" name="Google Shape;223;p27"/>
              <p:cNvSpPr txBox="1"/>
              <p:nvPr/>
            </p:nvSpPr>
            <p:spPr>
              <a:xfrm>
                <a:off x="3779911" y="3494997"/>
                <a:ext cx="1584177" cy="24958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Clr>
                    <a:srgbClr val="F26D9A"/>
                  </a:buClr>
                  <a:buFont typeface="Arial"/>
                  <a:buNone/>
                </a:pPr>
                <a:r>
                  <a:rPr lang="en" sz="1200">
                    <a:solidFill>
                      <a:srgbClr val="F26D9A"/>
                    </a:solidFill>
                    <a:latin typeface="Arial"/>
                    <a:ea typeface="Arial"/>
                    <a:cs typeface="Arial"/>
                    <a:sym typeface="Arial"/>
                  </a:rPr>
                  <a:t>Programmer</a:t>
                </a:r>
                <a:endParaRPr sz="1200">
                  <a:solidFill>
                    <a:srgbClr val="F26D9A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24" name="Google Shape;224;p27"/>
              <p:cNvSpPr txBox="1"/>
              <p:nvPr/>
            </p:nvSpPr>
            <p:spPr>
              <a:xfrm>
                <a:off x="3779911" y="3760335"/>
                <a:ext cx="1584177" cy="646331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You can simply impress your audience and add a unique zing.  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25" name="Google Shape;225;p27"/>
            <p:cNvSpPr/>
            <p:nvPr/>
          </p:nvSpPr>
          <p:spPr>
            <a:xfrm>
              <a:off x="6765371" y="3579862"/>
              <a:ext cx="1728000" cy="36000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226" name="Google Shape;226;p27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0" l="7911" r="7920" t="0"/>
          <a:stretch/>
        </p:blipFill>
        <p:spPr>
          <a:xfrm>
            <a:off x="2710172" y="1189414"/>
            <a:ext cx="1728300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27" name="Google Shape;227;p27"/>
          <p:cNvPicPr preferRelativeResize="0"/>
          <p:nvPr>
            <p:ph idx="2" type="pic"/>
          </p:nvPr>
        </p:nvPicPr>
        <p:blipFill rotWithShape="1">
          <a:blip r:embed="rId6">
            <a:alphaModFix/>
          </a:blip>
          <a:srcRect b="0" l="7912" r="7912" t="0"/>
          <a:stretch/>
        </p:blipFill>
        <p:spPr>
          <a:xfrm>
            <a:off x="683568" y="1189414"/>
            <a:ext cx="1728300" cy="1958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28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TimeLine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3" name="Google Shape;233;p28"/>
          <p:cNvSpPr/>
          <p:nvPr/>
        </p:nvSpPr>
        <p:spPr>
          <a:xfrm>
            <a:off x="1197407" y="2685486"/>
            <a:ext cx="1440000" cy="36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4" name="Google Shape;234;p28"/>
          <p:cNvSpPr/>
          <p:nvPr/>
        </p:nvSpPr>
        <p:spPr>
          <a:xfrm>
            <a:off x="2638132" y="2685486"/>
            <a:ext cx="1440000" cy="360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5" name="Google Shape;235;p28"/>
          <p:cNvSpPr/>
          <p:nvPr/>
        </p:nvSpPr>
        <p:spPr>
          <a:xfrm>
            <a:off x="4078857" y="2685486"/>
            <a:ext cx="1440000" cy="360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6" name="Google Shape;236;p28"/>
          <p:cNvSpPr/>
          <p:nvPr/>
        </p:nvSpPr>
        <p:spPr>
          <a:xfrm>
            <a:off x="5519582" y="2685486"/>
            <a:ext cx="1440000" cy="3600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" name="Google Shape;237;p28"/>
          <p:cNvSpPr/>
          <p:nvPr/>
        </p:nvSpPr>
        <p:spPr>
          <a:xfrm>
            <a:off x="6960307" y="2685486"/>
            <a:ext cx="1309304" cy="360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8" name="Google Shape;238;p28"/>
          <p:cNvSpPr/>
          <p:nvPr/>
        </p:nvSpPr>
        <p:spPr>
          <a:xfrm rot="-2700000">
            <a:off x="7329474" y="2403801"/>
            <a:ext cx="923370" cy="923370"/>
          </a:xfrm>
          <a:custGeom>
            <a:rect b="b" l="l" r="r" t="t"/>
            <a:pathLst>
              <a:path extrusionOk="0" h="120000" w="120000">
                <a:moveTo>
                  <a:pt x="113148" y="6851"/>
                </a:moveTo>
                <a:cubicBezTo>
                  <a:pt x="117381" y="11084"/>
                  <a:pt x="119999" y="16932"/>
                  <a:pt x="119999" y="23392"/>
                </a:cubicBezTo>
                <a:lnTo>
                  <a:pt x="119999" y="118834"/>
                </a:lnTo>
                <a:lnTo>
                  <a:pt x="118834" y="118834"/>
                </a:lnTo>
                <a:lnTo>
                  <a:pt x="118834" y="119999"/>
                </a:lnTo>
                <a:lnTo>
                  <a:pt x="23392" y="119999"/>
                </a:lnTo>
                <a:cubicBezTo>
                  <a:pt x="10473" y="119999"/>
                  <a:pt x="0" y="109526"/>
                  <a:pt x="0" y="96607"/>
                </a:cubicBezTo>
                <a:cubicBezTo>
                  <a:pt x="0" y="83688"/>
                  <a:pt x="10473" y="73214"/>
                  <a:pt x="23392" y="73214"/>
                </a:cubicBezTo>
                <a:lnTo>
                  <a:pt x="73214" y="73214"/>
                </a:lnTo>
                <a:lnTo>
                  <a:pt x="73214" y="23392"/>
                </a:lnTo>
                <a:cubicBezTo>
                  <a:pt x="73214" y="10473"/>
                  <a:pt x="83688" y="0"/>
                  <a:pt x="96607" y="0"/>
                </a:cubicBezTo>
                <a:cubicBezTo>
                  <a:pt x="103067" y="0"/>
                  <a:pt x="108915" y="2618"/>
                  <a:pt x="113148" y="6851"/>
                </a:cubicBezTo>
                <a:close/>
              </a:path>
            </a:pathLst>
          </a:cu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9" name="Google Shape;239;p28"/>
          <p:cNvSpPr/>
          <p:nvPr/>
        </p:nvSpPr>
        <p:spPr>
          <a:xfrm>
            <a:off x="2374832" y="2589599"/>
            <a:ext cx="540000" cy="540000"/>
          </a:xfrm>
          <a:prstGeom prst="ellipse">
            <a:avLst/>
          </a:prstGeom>
          <a:solidFill>
            <a:srgbClr val="595959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" name="Google Shape;240;p28"/>
          <p:cNvSpPr/>
          <p:nvPr/>
        </p:nvSpPr>
        <p:spPr>
          <a:xfrm>
            <a:off x="2457407" y="2672174"/>
            <a:ext cx="360000" cy="360000"/>
          </a:xfrm>
          <a:prstGeom prst="ellipse">
            <a:avLst/>
          </a:prstGeom>
          <a:solidFill>
            <a:srgbClr val="76B1D1"/>
          </a:solidFill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" name="Google Shape;241;p28"/>
          <p:cNvSpPr/>
          <p:nvPr/>
        </p:nvSpPr>
        <p:spPr>
          <a:xfrm>
            <a:off x="3815557" y="2595298"/>
            <a:ext cx="540000" cy="540000"/>
          </a:xfrm>
          <a:prstGeom prst="ellipse">
            <a:avLst/>
          </a:prstGeom>
          <a:solidFill>
            <a:srgbClr val="595959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2" name="Google Shape;242;p28"/>
          <p:cNvSpPr/>
          <p:nvPr/>
        </p:nvSpPr>
        <p:spPr>
          <a:xfrm>
            <a:off x="3898132" y="2677873"/>
            <a:ext cx="360000" cy="360000"/>
          </a:xfrm>
          <a:prstGeom prst="ellipse">
            <a:avLst/>
          </a:prstGeom>
          <a:solidFill>
            <a:srgbClr val="A0C458"/>
          </a:solidFill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3" name="Google Shape;243;p28"/>
          <p:cNvSpPr/>
          <p:nvPr/>
        </p:nvSpPr>
        <p:spPr>
          <a:xfrm>
            <a:off x="5256282" y="2600997"/>
            <a:ext cx="540000" cy="540000"/>
          </a:xfrm>
          <a:prstGeom prst="ellipse">
            <a:avLst/>
          </a:prstGeom>
          <a:solidFill>
            <a:srgbClr val="595959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4" name="Google Shape;244;p28"/>
          <p:cNvSpPr/>
          <p:nvPr/>
        </p:nvSpPr>
        <p:spPr>
          <a:xfrm>
            <a:off x="5338857" y="2683572"/>
            <a:ext cx="360000" cy="360000"/>
          </a:xfrm>
          <a:prstGeom prst="ellipse">
            <a:avLst/>
          </a:prstGeom>
          <a:solidFill>
            <a:srgbClr val="F3C04A"/>
          </a:solidFill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5" name="Google Shape;245;p28"/>
          <p:cNvSpPr/>
          <p:nvPr/>
        </p:nvSpPr>
        <p:spPr>
          <a:xfrm>
            <a:off x="6697007" y="2606696"/>
            <a:ext cx="540000" cy="540000"/>
          </a:xfrm>
          <a:prstGeom prst="ellipse">
            <a:avLst/>
          </a:prstGeom>
          <a:solidFill>
            <a:srgbClr val="595959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6" name="Google Shape;246;p28"/>
          <p:cNvSpPr/>
          <p:nvPr/>
        </p:nvSpPr>
        <p:spPr>
          <a:xfrm>
            <a:off x="6779582" y="2689271"/>
            <a:ext cx="360000" cy="360000"/>
          </a:xfrm>
          <a:prstGeom prst="ellipse">
            <a:avLst/>
          </a:prstGeom>
          <a:solidFill>
            <a:srgbClr val="F26D9A"/>
          </a:solidFill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7" name="Google Shape;247;p28"/>
          <p:cNvSpPr/>
          <p:nvPr/>
        </p:nvSpPr>
        <p:spPr>
          <a:xfrm>
            <a:off x="934832" y="2595298"/>
            <a:ext cx="540000" cy="540000"/>
          </a:xfrm>
          <a:prstGeom prst="ellipse">
            <a:avLst/>
          </a:prstGeom>
          <a:solidFill>
            <a:srgbClr val="595959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8" name="Google Shape;248;p28"/>
          <p:cNvSpPr/>
          <p:nvPr/>
        </p:nvSpPr>
        <p:spPr>
          <a:xfrm>
            <a:off x="1017407" y="2677873"/>
            <a:ext cx="360000" cy="360000"/>
          </a:xfrm>
          <a:prstGeom prst="ellipse">
            <a:avLst/>
          </a:prstGeom>
          <a:solidFill>
            <a:srgbClr val="D8D8D8"/>
          </a:solidFill>
          <a:ln cap="flat" cmpd="sng" w="9525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28"/>
          <p:cNvSpPr/>
          <p:nvPr/>
        </p:nvSpPr>
        <p:spPr>
          <a:xfrm>
            <a:off x="845045" y="3287371"/>
            <a:ext cx="6558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595959"/>
                </a:solidFill>
              </a:rPr>
              <a:t>5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28"/>
          <p:cNvSpPr txBox="1"/>
          <p:nvPr/>
        </p:nvSpPr>
        <p:spPr>
          <a:xfrm>
            <a:off x="2283125" y="2099141"/>
            <a:ext cx="66556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595959"/>
                </a:solidFill>
              </a:rPr>
              <a:t>6</a:t>
            </a:r>
            <a:endParaRPr b="1"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28"/>
          <p:cNvSpPr txBox="1"/>
          <p:nvPr/>
        </p:nvSpPr>
        <p:spPr>
          <a:xfrm>
            <a:off x="3731017" y="3287371"/>
            <a:ext cx="66556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595959"/>
                </a:solidFill>
              </a:rPr>
              <a:t>7</a:t>
            </a:r>
            <a:endParaRPr b="1"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28"/>
          <p:cNvSpPr txBox="1"/>
          <p:nvPr/>
        </p:nvSpPr>
        <p:spPr>
          <a:xfrm>
            <a:off x="5178909" y="2099141"/>
            <a:ext cx="66556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595959"/>
                </a:solidFill>
              </a:rPr>
              <a:t>8</a:t>
            </a:r>
            <a:endParaRPr b="1"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3" name="Google Shape;253;p28"/>
          <p:cNvSpPr txBox="1"/>
          <p:nvPr/>
        </p:nvSpPr>
        <p:spPr>
          <a:xfrm>
            <a:off x="6626801" y="3279077"/>
            <a:ext cx="665562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600">
                <a:solidFill>
                  <a:srgbClr val="595959"/>
                </a:solidFill>
              </a:rPr>
              <a:t>9</a:t>
            </a:r>
            <a:endParaRPr b="1"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54" name="Google Shape;254;p28"/>
          <p:cNvGrpSpPr/>
          <p:nvPr/>
        </p:nvGrpSpPr>
        <p:grpSpPr>
          <a:xfrm>
            <a:off x="486743" y="1376054"/>
            <a:ext cx="1421328" cy="1083120"/>
            <a:chOff x="3324740" y="1807396"/>
            <a:chExt cx="1260140" cy="1083120"/>
          </a:xfrm>
        </p:grpSpPr>
        <p:sp>
          <p:nvSpPr>
            <p:cNvPr id="255" name="Google Shape;255;p28"/>
            <p:cNvSpPr txBox="1"/>
            <p:nvPr/>
          </p:nvSpPr>
          <p:spPr>
            <a:xfrm>
              <a:off x="3324740" y="1807396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6" name="Google Shape;256;p28"/>
            <p:cNvSpPr txBox="1"/>
            <p:nvPr/>
          </p:nvSpPr>
          <p:spPr>
            <a:xfrm>
              <a:off x="3324740" y="2059519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7" name="Google Shape;257;p28"/>
          <p:cNvGrpSpPr/>
          <p:nvPr/>
        </p:nvGrpSpPr>
        <p:grpSpPr>
          <a:xfrm>
            <a:off x="3367607" y="1376054"/>
            <a:ext cx="1421328" cy="1083120"/>
            <a:chOff x="3324740" y="1807396"/>
            <a:chExt cx="1260140" cy="1083120"/>
          </a:xfrm>
        </p:grpSpPr>
        <p:sp>
          <p:nvSpPr>
            <p:cNvPr id="258" name="Google Shape;258;p28"/>
            <p:cNvSpPr txBox="1"/>
            <p:nvPr/>
          </p:nvSpPr>
          <p:spPr>
            <a:xfrm>
              <a:off x="3324740" y="1807396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9" name="Google Shape;259;p28"/>
            <p:cNvSpPr txBox="1"/>
            <p:nvPr/>
          </p:nvSpPr>
          <p:spPr>
            <a:xfrm>
              <a:off x="3324740" y="2059519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0" name="Google Shape;260;p28"/>
          <p:cNvGrpSpPr/>
          <p:nvPr/>
        </p:nvGrpSpPr>
        <p:grpSpPr>
          <a:xfrm>
            <a:off x="6248469" y="1376054"/>
            <a:ext cx="1421328" cy="1083120"/>
            <a:chOff x="3324740" y="1807396"/>
            <a:chExt cx="1260140" cy="1083120"/>
          </a:xfrm>
        </p:grpSpPr>
        <p:sp>
          <p:nvSpPr>
            <p:cNvPr id="261" name="Google Shape;261;p28"/>
            <p:cNvSpPr txBox="1"/>
            <p:nvPr/>
          </p:nvSpPr>
          <p:spPr>
            <a:xfrm>
              <a:off x="3324740" y="1807396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" name="Google Shape;262;p28"/>
            <p:cNvSpPr txBox="1"/>
            <p:nvPr/>
          </p:nvSpPr>
          <p:spPr>
            <a:xfrm>
              <a:off x="3324740" y="2059519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3" name="Google Shape;263;p28"/>
          <p:cNvGrpSpPr/>
          <p:nvPr/>
        </p:nvGrpSpPr>
        <p:grpSpPr>
          <a:xfrm>
            <a:off x="4808038" y="3272150"/>
            <a:ext cx="1421328" cy="1083120"/>
            <a:chOff x="3324740" y="1807396"/>
            <a:chExt cx="1260140" cy="1083120"/>
          </a:xfrm>
        </p:grpSpPr>
        <p:sp>
          <p:nvSpPr>
            <p:cNvPr id="264" name="Google Shape;264;p28"/>
            <p:cNvSpPr txBox="1"/>
            <p:nvPr/>
          </p:nvSpPr>
          <p:spPr>
            <a:xfrm>
              <a:off x="3324740" y="1807396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5" name="Google Shape;265;p28"/>
            <p:cNvSpPr txBox="1"/>
            <p:nvPr/>
          </p:nvSpPr>
          <p:spPr>
            <a:xfrm>
              <a:off x="3324740" y="2059519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6" name="Google Shape;266;p28"/>
          <p:cNvGrpSpPr/>
          <p:nvPr/>
        </p:nvGrpSpPr>
        <p:grpSpPr>
          <a:xfrm>
            <a:off x="1927175" y="3272150"/>
            <a:ext cx="1421328" cy="1083120"/>
            <a:chOff x="3324740" y="1807396"/>
            <a:chExt cx="1260140" cy="1083120"/>
          </a:xfrm>
        </p:grpSpPr>
        <p:sp>
          <p:nvSpPr>
            <p:cNvPr id="267" name="Google Shape;267;p28"/>
            <p:cNvSpPr txBox="1"/>
            <p:nvPr/>
          </p:nvSpPr>
          <p:spPr>
            <a:xfrm>
              <a:off x="3324740" y="1807396"/>
              <a:ext cx="126014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8" name="Google Shape;268;p28"/>
            <p:cNvSpPr txBox="1"/>
            <p:nvPr/>
          </p:nvSpPr>
          <p:spPr>
            <a:xfrm>
              <a:off x="3324740" y="2059519"/>
              <a:ext cx="126014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73" name="Google Shape;273;p2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3857" r="3857" t="0"/>
          <a:stretch/>
        </p:blipFill>
        <p:spPr>
          <a:xfrm>
            <a:off x="0" y="0"/>
            <a:ext cx="9144000" cy="2787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74" name="Google Shape;274;p29"/>
          <p:cNvSpPr/>
          <p:nvPr/>
        </p:nvSpPr>
        <p:spPr>
          <a:xfrm rot="-5400000">
            <a:off x="1043552" y="2434740"/>
            <a:ext cx="720000" cy="720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5" name="Google Shape;275;p29"/>
          <p:cNvSpPr/>
          <p:nvPr/>
        </p:nvSpPr>
        <p:spPr>
          <a:xfrm rot="-5400000">
            <a:off x="3153889" y="2434741"/>
            <a:ext cx="720000" cy="720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6" name="Google Shape;276;p29"/>
          <p:cNvSpPr/>
          <p:nvPr/>
        </p:nvSpPr>
        <p:spPr>
          <a:xfrm rot="-5400000">
            <a:off x="5264224" y="2434740"/>
            <a:ext cx="720000" cy="7200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7" name="Google Shape;277;p29"/>
          <p:cNvSpPr/>
          <p:nvPr/>
        </p:nvSpPr>
        <p:spPr>
          <a:xfrm rot="-5400000">
            <a:off x="7374561" y="2434741"/>
            <a:ext cx="720000" cy="720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8" name="Google Shape;278;p29"/>
          <p:cNvSpPr/>
          <p:nvPr/>
        </p:nvSpPr>
        <p:spPr>
          <a:xfrm>
            <a:off x="539552" y="4502112"/>
            <a:ext cx="1728000" cy="72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9" name="Google Shape;279;p29"/>
          <p:cNvSpPr/>
          <p:nvPr/>
        </p:nvSpPr>
        <p:spPr>
          <a:xfrm>
            <a:off x="2649888" y="4502112"/>
            <a:ext cx="1728000" cy="72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" name="Google Shape;280;p29"/>
          <p:cNvSpPr/>
          <p:nvPr/>
        </p:nvSpPr>
        <p:spPr>
          <a:xfrm>
            <a:off x="4760224" y="4502112"/>
            <a:ext cx="1728000" cy="720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" name="Google Shape;281;p29"/>
          <p:cNvSpPr/>
          <p:nvPr/>
        </p:nvSpPr>
        <p:spPr>
          <a:xfrm>
            <a:off x="6870561" y="4502112"/>
            <a:ext cx="1728000" cy="72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82" name="Google Shape;282;p29"/>
          <p:cNvGrpSpPr/>
          <p:nvPr/>
        </p:nvGrpSpPr>
        <p:grpSpPr>
          <a:xfrm>
            <a:off x="410662" y="3308422"/>
            <a:ext cx="1985779" cy="1079212"/>
            <a:chOff x="4320398" y="1245513"/>
            <a:chExt cx="2874451" cy="1079212"/>
          </a:xfrm>
        </p:grpSpPr>
        <p:sp>
          <p:nvSpPr>
            <p:cNvPr id="283" name="Google Shape;283;p29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4" name="Google Shape;284;p29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5" name="Google Shape;285;p29"/>
          <p:cNvGrpSpPr/>
          <p:nvPr/>
        </p:nvGrpSpPr>
        <p:grpSpPr>
          <a:xfrm>
            <a:off x="2520998" y="3308422"/>
            <a:ext cx="1985779" cy="1079212"/>
            <a:chOff x="4320398" y="1245513"/>
            <a:chExt cx="2874451" cy="1079212"/>
          </a:xfrm>
        </p:grpSpPr>
        <p:sp>
          <p:nvSpPr>
            <p:cNvPr id="286" name="Google Shape;286;p29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" name="Google Shape;287;p29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8" name="Google Shape;288;p29"/>
          <p:cNvGrpSpPr/>
          <p:nvPr/>
        </p:nvGrpSpPr>
        <p:grpSpPr>
          <a:xfrm>
            <a:off x="4631334" y="3308422"/>
            <a:ext cx="1985779" cy="1079212"/>
            <a:chOff x="4320398" y="1245513"/>
            <a:chExt cx="2874451" cy="1079212"/>
          </a:xfrm>
        </p:grpSpPr>
        <p:sp>
          <p:nvSpPr>
            <p:cNvPr id="289" name="Google Shape;289;p29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0" name="Google Shape;290;p29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1" name="Google Shape;291;p29"/>
          <p:cNvGrpSpPr/>
          <p:nvPr/>
        </p:nvGrpSpPr>
        <p:grpSpPr>
          <a:xfrm>
            <a:off x="6741669" y="3308422"/>
            <a:ext cx="1985779" cy="1079212"/>
            <a:chOff x="4320398" y="1245513"/>
            <a:chExt cx="2874451" cy="1079212"/>
          </a:xfrm>
        </p:grpSpPr>
        <p:sp>
          <p:nvSpPr>
            <p:cNvPr id="292" name="Google Shape;292;p29"/>
            <p:cNvSpPr txBox="1"/>
            <p:nvPr/>
          </p:nvSpPr>
          <p:spPr>
            <a:xfrm>
              <a:off x="4320399" y="1493728"/>
              <a:ext cx="2874450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3" name="Google Shape;293;p29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94" name="Google Shape;294;p29"/>
          <p:cNvSpPr/>
          <p:nvPr/>
        </p:nvSpPr>
        <p:spPr>
          <a:xfrm>
            <a:off x="1220235" y="2639734"/>
            <a:ext cx="366634" cy="310011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29"/>
          <p:cNvSpPr/>
          <p:nvPr/>
        </p:nvSpPr>
        <p:spPr>
          <a:xfrm>
            <a:off x="5509734" y="2596605"/>
            <a:ext cx="228980" cy="396268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6" name="Google Shape;296;p29"/>
          <p:cNvSpPr/>
          <p:nvPr/>
        </p:nvSpPr>
        <p:spPr>
          <a:xfrm>
            <a:off x="3315754" y="2637319"/>
            <a:ext cx="396268" cy="314843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7" name="Google Shape;297;p29"/>
          <p:cNvSpPr/>
          <p:nvPr/>
        </p:nvSpPr>
        <p:spPr>
          <a:xfrm>
            <a:off x="7593650" y="2596606"/>
            <a:ext cx="281822" cy="396268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0"/>
          <p:cNvSpPr/>
          <p:nvPr/>
        </p:nvSpPr>
        <p:spPr>
          <a:xfrm>
            <a:off x="3779912" y="2075095"/>
            <a:ext cx="1536571" cy="1536571"/>
          </a:xfrm>
          <a:prstGeom prst="donut">
            <a:avLst>
              <a:gd fmla="val 2971" name="adj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3" name="Google Shape;303;p30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4" name="Google Shape;304;p30"/>
          <p:cNvSpPr/>
          <p:nvPr/>
        </p:nvSpPr>
        <p:spPr>
          <a:xfrm>
            <a:off x="4218516" y="1744620"/>
            <a:ext cx="691065" cy="691065"/>
          </a:xfrm>
          <a:prstGeom prst="ellipse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5" name="Google Shape;305;p30"/>
          <p:cNvSpPr/>
          <p:nvPr/>
        </p:nvSpPr>
        <p:spPr>
          <a:xfrm>
            <a:off x="4218516" y="3227773"/>
            <a:ext cx="691065" cy="691065"/>
          </a:xfrm>
          <a:prstGeom prst="ellipse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6" name="Google Shape;306;p30"/>
          <p:cNvSpPr/>
          <p:nvPr/>
        </p:nvSpPr>
        <p:spPr>
          <a:xfrm>
            <a:off x="3488587" y="2497909"/>
            <a:ext cx="691065" cy="691065"/>
          </a:xfrm>
          <a:prstGeom prst="ellipse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7" name="Google Shape;307;p30"/>
          <p:cNvSpPr/>
          <p:nvPr/>
        </p:nvSpPr>
        <p:spPr>
          <a:xfrm>
            <a:off x="4949587" y="2497909"/>
            <a:ext cx="691065" cy="691065"/>
          </a:xfrm>
          <a:prstGeom prst="ellipse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08" name="Google Shape;308;p30"/>
          <p:cNvGrpSpPr/>
          <p:nvPr/>
        </p:nvGrpSpPr>
        <p:grpSpPr>
          <a:xfrm>
            <a:off x="5744597" y="2503184"/>
            <a:ext cx="2831165" cy="673514"/>
            <a:chOff x="2113657" y="4283314"/>
            <a:chExt cx="3647460" cy="673514"/>
          </a:xfrm>
        </p:grpSpPr>
        <p:sp>
          <p:nvSpPr>
            <p:cNvPr id="309" name="Google Shape;309;p30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0" name="Google Shape;310;p30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1" name="Google Shape;311;p30"/>
          <p:cNvGrpSpPr/>
          <p:nvPr/>
        </p:nvGrpSpPr>
        <p:grpSpPr>
          <a:xfrm>
            <a:off x="539552" y="2503184"/>
            <a:ext cx="2831165" cy="673514"/>
            <a:chOff x="2113657" y="4283314"/>
            <a:chExt cx="3647460" cy="673514"/>
          </a:xfrm>
        </p:grpSpPr>
        <p:sp>
          <p:nvSpPr>
            <p:cNvPr id="312" name="Google Shape;312;p30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" name="Google Shape;313;p30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4" name="Google Shape;314;p30"/>
          <p:cNvGrpSpPr/>
          <p:nvPr/>
        </p:nvGrpSpPr>
        <p:grpSpPr>
          <a:xfrm>
            <a:off x="1218924" y="1131590"/>
            <a:ext cx="2831165" cy="673514"/>
            <a:chOff x="2113657" y="4283314"/>
            <a:chExt cx="3647460" cy="673514"/>
          </a:xfrm>
        </p:grpSpPr>
        <p:sp>
          <p:nvSpPr>
            <p:cNvPr id="315" name="Google Shape;315;p30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" name="Google Shape;316;p30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7" name="Google Shape;317;p30"/>
          <p:cNvGrpSpPr/>
          <p:nvPr/>
        </p:nvGrpSpPr>
        <p:grpSpPr>
          <a:xfrm>
            <a:off x="4949587" y="3914460"/>
            <a:ext cx="2831165" cy="673514"/>
            <a:chOff x="2113657" y="4283314"/>
            <a:chExt cx="3647460" cy="673514"/>
          </a:xfrm>
        </p:grpSpPr>
        <p:sp>
          <p:nvSpPr>
            <p:cNvPr id="318" name="Google Shape;318;p30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" name="Google Shape;319;p30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20" name="Google Shape;320;p30"/>
          <p:cNvSpPr/>
          <p:nvPr/>
        </p:nvSpPr>
        <p:spPr>
          <a:xfrm>
            <a:off x="4411192" y="3458158"/>
            <a:ext cx="299807" cy="23029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" name="Google Shape;321;p30"/>
          <p:cNvSpPr/>
          <p:nvPr/>
        </p:nvSpPr>
        <p:spPr>
          <a:xfrm>
            <a:off x="4411642" y="1958627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" name="Google Shape;322;p30"/>
          <p:cNvSpPr/>
          <p:nvPr/>
        </p:nvSpPr>
        <p:spPr>
          <a:xfrm>
            <a:off x="3681904" y="2743438"/>
            <a:ext cx="284937" cy="23818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3" name="Google Shape;323;p30"/>
          <p:cNvSpPr/>
          <p:nvPr/>
        </p:nvSpPr>
        <p:spPr>
          <a:xfrm>
            <a:off x="5171265" y="2758285"/>
            <a:ext cx="317236" cy="208492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p31"/>
          <p:cNvSpPr/>
          <p:nvPr/>
        </p:nvSpPr>
        <p:spPr>
          <a:xfrm>
            <a:off x="0" y="0"/>
            <a:ext cx="2286000" cy="51435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9" name="Google Shape;329;p31"/>
          <p:cNvSpPr/>
          <p:nvPr/>
        </p:nvSpPr>
        <p:spPr>
          <a:xfrm>
            <a:off x="2283646" y="0"/>
            <a:ext cx="2286000" cy="51435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0" name="Google Shape;330;p31"/>
          <p:cNvSpPr/>
          <p:nvPr/>
        </p:nvSpPr>
        <p:spPr>
          <a:xfrm>
            <a:off x="4569646" y="0"/>
            <a:ext cx="2286000" cy="51435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" name="Google Shape;331;p31"/>
          <p:cNvSpPr/>
          <p:nvPr/>
        </p:nvSpPr>
        <p:spPr>
          <a:xfrm>
            <a:off x="6858000" y="0"/>
            <a:ext cx="2286000" cy="51435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332" name="Google Shape;332;p31"/>
          <p:cNvGraphicFramePr/>
          <p:nvPr/>
        </p:nvGraphicFramePr>
        <p:xfrm>
          <a:off x="-2395" y="267495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{8426D16A-5CD9-4A92-92B1-CFF2529D3A5E}</a:tableStyleId>
              </a:tblPr>
              <a:tblGrid>
                <a:gridCol w="351050"/>
                <a:gridCol w="1596500"/>
                <a:gridCol w="338450"/>
                <a:gridCol w="338450"/>
                <a:gridCol w="1588025"/>
                <a:gridCol w="359525"/>
                <a:gridCol w="342550"/>
                <a:gridCol w="1605000"/>
                <a:gridCol w="338450"/>
                <a:gridCol w="396800"/>
                <a:gridCol w="1521175"/>
                <a:gridCol w="368025"/>
              </a:tblGrid>
              <a:tr h="10924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9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 Presentation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 Presentation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 Presentation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 PowerPoint Presentation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Presentations.  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104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$1,200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$1,000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$800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6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$500</a:t>
                      </a:r>
                      <a:endParaRPr b="1" sz="16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333" name="Google Shape;333;p31"/>
          <p:cNvSpPr/>
          <p:nvPr/>
        </p:nvSpPr>
        <p:spPr>
          <a:xfrm>
            <a:off x="859837" y="609131"/>
            <a:ext cx="608532" cy="514550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4" name="Google Shape;334;p31"/>
          <p:cNvSpPr/>
          <p:nvPr/>
        </p:nvSpPr>
        <p:spPr>
          <a:xfrm>
            <a:off x="5508104" y="537548"/>
            <a:ext cx="380056" cy="657717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5" name="Google Shape;335;p31"/>
          <p:cNvSpPr/>
          <p:nvPr/>
        </p:nvSpPr>
        <p:spPr>
          <a:xfrm>
            <a:off x="3091636" y="605121"/>
            <a:ext cx="657718" cy="52257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6" name="Google Shape;336;p31"/>
          <p:cNvSpPr/>
          <p:nvPr/>
        </p:nvSpPr>
        <p:spPr>
          <a:xfrm>
            <a:off x="7804823" y="537547"/>
            <a:ext cx="467762" cy="657718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1" name="Google Shape;341;p3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563" r="5563" t="0"/>
          <a:stretch/>
        </p:blipFill>
        <p:spPr>
          <a:xfrm>
            <a:off x="4139952" y="555525"/>
            <a:ext cx="1650300" cy="4048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42" name="Google Shape;342;p32"/>
          <p:cNvSpPr txBox="1"/>
          <p:nvPr/>
        </p:nvSpPr>
        <p:spPr>
          <a:xfrm>
            <a:off x="8126590" y="1563638"/>
            <a:ext cx="6052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rgbClr val="76B1D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3" name="Google Shape;343;p32"/>
          <p:cNvSpPr txBox="1"/>
          <p:nvPr/>
        </p:nvSpPr>
        <p:spPr>
          <a:xfrm>
            <a:off x="8126590" y="2583872"/>
            <a:ext cx="6052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A0C458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rgbClr val="A0C458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4" name="Google Shape;344;p32"/>
          <p:cNvSpPr txBox="1"/>
          <p:nvPr/>
        </p:nvSpPr>
        <p:spPr>
          <a:xfrm>
            <a:off x="8126590" y="3604106"/>
            <a:ext cx="605282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rgbClr val="F3C04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45" name="Google Shape;345;p32"/>
          <p:cNvGrpSpPr/>
          <p:nvPr/>
        </p:nvGrpSpPr>
        <p:grpSpPr>
          <a:xfrm>
            <a:off x="6156176" y="1563638"/>
            <a:ext cx="1985779" cy="894546"/>
            <a:chOff x="4320398" y="1245513"/>
            <a:chExt cx="2874451" cy="894546"/>
          </a:xfrm>
        </p:grpSpPr>
        <p:sp>
          <p:nvSpPr>
            <p:cNvPr id="346" name="Google Shape;346;p32"/>
            <p:cNvSpPr txBox="1"/>
            <p:nvPr/>
          </p:nvSpPr>
          <p:spPr>
            <a:xfrm>
              <a:off x="4320399" y="1493728"/>
              <a:ext cx="287445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32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8" name="Google Shape;348;p32"/>
          <p:cNvGrpSpPr/>
          <p:nvPr/>
        </p:nvGrpSpPr>
        <p:grpSpPr>
          <a:xfrm>
            <a:off x="6156176" y="2583872"/>
            <a:ext cx="1985779" cy="894546"/>
            <a:chOff x="4320398" y="1245513"/>
            <a:chExt cx="2874451" cy="894546"/>
          </a:xfrm>
        </p:grpSpPr>
        <p:sp>
          <p:nvSpPr>
            <p:cNvPr id="349" name="Google Shape;349;p32"/>
            <p:cNvSpPr txBox="1"/>
            <p:nvPr/>
          </p:nvSpPr>
          <p:spPr>
            <a:xfrm>
              <a:off x="4320399" y="1493728"/>
              <a:ext cx="287445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0" name="Google Shape;350;p32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1" name="Google Shape;351;p32"/>
          <p:cNvGrpSpPr/>
          <p:nvPr/>
        </p:nvGrpSpPr>
        <p:grpSpPr>
          <a:xfrm>
            <a:off x="6156176" y="3604106"/>
            <a:ext cx="1985779" cy="894546"/>
            <a:chOff x="4320398" y="1245513"/>
            <a:chExt cx="2874451" cy="894546"/>
          </a:xfrm>
        </p:grpSpPr>
        <p:sp>
          <p:nvSpPr>
            <p:cNvPr id="352" name="Google Shape;352;p32"/>
            <p:cNvSpPr txBox="1"/>
            <p:nvPr/>
          </p:nvSpPr>
          <p:spPr>
            <a:xfrm>
              <a:off x="4320399" y="1493728"/>
              <a:ext cx="2874450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3" name="Google Shape;353;p32"/>
            <p:cNvSpPr txBox="1"/>
            <p:nvPr/>
          </p:nvSpPr>
          <p:spPr>
            <a:xfrm>
              <a:off x="4320398" y="1245513"/>
              <a:ext cx="2874450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54" name="Google Shape;354;p32"/>
          <p:cNvSpPr txBox="1"/>
          <p:nvPr/>
        </p:nvSpPr>
        <p:spPr>
          <a:xfrm>
            <a:off x="6414843" y="543453"/>
            <a:ext cx="2189605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595959"/>
              </a:buClr>
              <a:buFont typeface="Arial"/>
              <a:buNone/>
            </a:pPr>
            <a:r>
              <a:rPr b="1" lang="en" sz="2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0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r>
              <a:rPr b="1" lang="en" sz="20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0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55" name="Google Shape;355;p32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5563" r="5563" t="0"/>
          <a:stretch/>
        </p:blipFill>
        <p:spPr>
          <a:xfrm>
            <a:off x="539552" y="555525"/>
            <a:ext cx="1650300" cy="4048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56" name="Google Shape;356;p32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0" l="5563" r="5563" t="0"/>
          <a:stretch/>
        </p:blipFill>
        <p:spPr>
          <a:xfrm>
            <a:off x="2339752" y="555525"/>
            <a:ext cx="1650300" cy="4048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p33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" name="Google Shape;362;p33"/>
          <p:cNvSpPr/>
          <p:nvPr/>
        </p:nvSpPr>
        <p:spPr>
          <a:xfrm>
            <a:off x="1019340" y="1538887"/>
            <a:ext cx="936104" cy="450891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3" name="Google Shape;363;p33"/>
          <p:cNvSpPr/>
          <p:nvPr/>
        </p:nvSpPr>
        <p:spPr>
          <a:xfrm>
            <a:off x="3073095" y="1538887"/>
            <a:ext cx="936104" cy="450891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4" name="Google Shape;364;p33"/>
          <p:cNvSpPr/>
          <p:nvPr/>
        </p:nvSpPr>
        <p:spPr>
          <a:xfrm>
            <a:off x="5126850" y="1538887"/>
            <a:ext cx="936104" cy="450891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5" name="Google Shape;365;p33"/>
          <p:cNvSpPr/>
          <p:nvPr/>
        </p:nvSpPr>
        <p:spPr>
          <a:xfrm>
            <a:off x="7180604" y="1538887"/>
            <a:ext cx="936104" cy="450891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6" name="Google Shape;366;p33"/>
          <p:cNvSpPr txBox="1"/>
          <p:nvPr/>
        </p:nvSpPr>
        <p:spPr>
          <a:xfrm>
            <a:off x="1184753" y="2405857"/>
            <a:ext cx="605282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800">
              <a:solidFill>
                <a:srgbClr val="76B1D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7" name="Google Shape;367;p33"/>
          <p:cNvSpPr txBox="1"/>
          <p:nvPr/>
        </p:nvSpPr>
        <p:spPr>
          <a:xfrm>
            <a:off x="3238507" y="2405857"/>
            <a:ext cx="605282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A0C458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800">
              <a:solidFill>
                <a:srgbClr val="A0C458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8" name="Google Shape;368;p33"/>
          <p:cNvSpPr txBox="1"/>
          <p:nvPr/>
        </p:nvSpPr>
        <p:spPr>
          <a:xfrm>
            <a:off x="5292261" y="2405857"/>
            <a:ext cx="605282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800">
              <a:solidFill>
                <a:srgbClr val="F3C04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9" name="Google Shape;369;p33"/>
          <p:cNvSpPr txBox="1"/>
          <p:nvPr/>
        </p:nvSpPr>
        <p:spPr>
          <a:xfrm>
            <a:off x="7346015" y="2405857"/>
            <a:ext cx="605282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26D9A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800">
              <a:solidFill>
                <a:srgbClr val="F26D9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70" name="Google Shape;370;p33"/>
          <p:cNvGrpSpPr/>
          <p:nvPr/>
        </p:nvGrpSpPr>
        <p:grpSpPr>
          <a:xfrm>
            <a:off x="603609" y="3141457"/>
            <a:ext cx="1767568" cy="1292662"/>
            <a:chOff x="2113657" y="4283314"/>
            <a:chExt cx="2120136" cy="1292662"/>
          </a:xfrm>
        </p:grpSpPr>
        <p:sp>
          <p:nvSpPr>
            <p:cNvPr id="371" name="Google Shape;371;p33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2" name="Google Shape;372;p33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3" name="Google Shape;373;p33"/>
          <p:cNvGrpSpPr/>
          <p:nvPr/>
        </p:nvGrpSpPr>
        <p:grpSpPr>
          <a:xfrm>
            <a:off x="4711117" y="3141457"/>
            <a:ext cx="1767568" cy="1292662"/>
            <a:chOff x="2113657" y="4283314"/>
            <a:chExt cx="2120135" cy="1292662"/>
          </a:xfrm>
        </p:grpSpPr>
        <p:sp>
          <p:nvSpPr>
            <p:cNvPr id="374" name="Google Shape;374;p33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5" name="Google Shape;375;p33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6" name="Google Shape;376;p33"/>
          <p:cNvGrpSpPr/>
          <p:nvPr/>
        </p:nvGrpSpPr>
        <p:grpSpPr>
          <a:xfrm>
            <a:off x="2657363" y="3141457"/>
            <a:ext cx="1767568" cy="1292662"/>
            <a:chOff x="2113657" y="4283314"/>
            <a:chExt cx="2120136" cy="1292662"/>
          </a:xfrm>
        </p:grpSpPr>
        <p:sp>
          <p:nvSpPr>
            <p:cNvPr id="377" name="Google Shape;377;p33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8" name="Google Shape;378;p33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9" name="Google Shape;379;p33"/>
          <p:cNvGrpSpPr/>
          <p:nvPr/>
        </p:nvGrpSpPr>
        <p:grpSpPr>
          <a:xfrm>
            <a:off x="6764872" y="3141457"/>
            <a:ext cx="1767568" cy="1292662"/>
            <a:chOff x="2113657" y="4283314"/>
            <a:chExt cx="2120135" cy="1292662"/>
          </a:xfrm>
        </p:grpSpPr>
        <p:sp>
          <p:nvSpPr>
            <p:cNvPr id="380" name="Google Shape;380;p33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1" name="Google Shape;381;p33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2" name="Google Shape;382;p33"/>
          <p:cNvSpPr/>
          <p:nvPr/>
        </p:nvSpPr>
        <p:spPr>
          <a:xfrm>
            <a:off x="2313958" y="1588827"/>
            <a:ext cx="400623" cy="35101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" name="Google Shape;383;p33"/>
          <p:cNvSpPr/>
          <p:nvPr/>
        </p:nvSpPr>
        <p:spPr>
          <a:xfrm>
            <a:off x="4367713" y="1588827"/>
            <a:ext cx="400623" cy="35101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4" name="Google Shape;384;p33"/>
          <p:cNvSpPr/>
          <p:nvPr/>
        </p:nvSpPr>
        <p:spPr>
          <a:xfrm>
            <a:off x="6421468" y="1588827"/>
            <a:ext cx="400623" cy="351010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89" name="Google Shape;389;p34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79" r="69" t="0"/>
          <a:stretch/>
        </p:blipFill>
        <p:spPr>
          <a:xfrm>
            <a:off x="-1" y="0"/>
            <a:ext cx="9138000" cy="2571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descr="D:\KBM-정애\014-Fullppt\PNG이미지\핸드폰5.png" id="390" name="Google Shape;390;p34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6372200" y="762291"/>
            <a:ext cx="2299962" cy="361891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91" name="Google Shape;391;p34"/>
          <p:cNvGrpSpPr/>
          <p:nvPr/>
        </p:nvGrpSpPr>
        <p:grpSpPr>
          <a:xfrm>
            <a:off x="556144" y="3579862"/>
            <a:ext cx="1767568" cy="923330"/>
            <a:chOff x="2113657" y="4283314"/>
            <a:chExt cx="2120136" cy="923330"/>
          </a:xfrm>
        </p:grpSpPr>
        <p:sp>
          <p:nvSpPr>
            <p:cNvPr id="392" name="Google Shape;392;p34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3" name="Google Shape;393;p34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4" name="Google Shape;394;p34"/>
          <p:cNvGrpSpPr/>
          <p:nvPr/>
        </p:nvGrpSpPr>
        <p:grpSpPr>
          <a:xfrm>
            <a:off x="2665157" y="3579862"/>
            <a:ext cx="1767568" cy="923330"/>
            <a:chOff x="2113657" y="4283314"/>
            <a:chExt cx="2120135" cy="923330"/>
          </a:xfrm>
        </p:grpSpPr>
        <p:sp>
          <p:nvSpPr>
            <p:cNvPr id="395" name="Google Shape;395;p34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" name="Google Shape;396;p34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7" name="Google Shape;397;p34"/>
          <p:cNvSpPr txBox="1"/>
          <p:nvPr/>
        </p:nvSpPr>
        <p:spPr>
          <a:xfrm>
            <a:off x="467544" y="490419"/>
            <a:ext cx="2189605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398" name="Google Shape;398;p34"/>
          <p:cNvSpPr txBox="1"/>
          <p:nvPr/>
        </p:nvSpPr>
        <p:spPr>
          <a:xfrm>
            <a:off x="467544" y="705678"/>
            <a:ext cx="2189605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Presentation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4"/>
          <p:cNvSpPr txBox="1"/>
          <p:nvPr/>
        </p:nvSpPr>
        <p:spPr>
          <a:xfrm>
            <a:off x="467544" y="1488892"/>
            <a:ext cx="367240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00" name="Google Shape;400;p34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1699" l="0" r="0" t="1709"/>
          <a:stretch/>
        </p:blipFill>
        <p:spPr>
          <a:xfrm>
            <a:off x="6889704" y="1491630"/>
            <a:ext cx="1389900" cy="19845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pic>
        <p:nvPicPr>
          <p:cNvPr descr="D:\KBM-정애\014-Fullppt\PNG이미지\핸드폰5.png" id="401" name="Google Shape;401;p34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4453911" y="762291"/>
            <a:ext cx="2299962" cy="3618915"/>
          </a:xfrm>
          <a:prstGeom prst="rect">
            <a:avLst/>
          </a:prstGeom>
          <a:noFill/>
          <a:ln>
            <a:noFill/>
          </a:ln>
        </p:spPr>
      </p:pic>
      <p:pic>
        <p:nvPicPr>
          <p:cNvPr id="402" name="Google Shape;402;p34"/>
          <p:cNvPicPr preferRelativeResize="0"/>
          <p:nvPr>
            <p:ph idx="3" type="pic"/>
          </p:nvPr>
        </p:nvPicPr>
        <p:blipFill rotWithShape="1">
          <a:blip r:embed="rId6">
            <a:alphaModFix/>
          </a:blip>
          <a:srcRect b="1699" l="0" r="0" t="1709"/>
          <a:stretch/>
        </p:blipFill>
        <p:spPr>
          <a:xfrm>
            <a:off x="4977152" y="1491630"/>
            <a:ext cx="1389900" cy="19845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sp>
        <p:nvSpPr>
          <p:cNvPr id="403" name="Google Shape;403;p34"/>
          <p:cNvSpPr/>
          <p:nvPr/>
        </p:nvSpPr>
        <p:spPr>
          <a:xfrm>
            <a:off x="1205903" y="3036550"/>
            <a:ext cx="468051" cy="39125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4" name="Google Shape;404;p34"/>
          <p:cNvSpPr/>
          <p:nvPr/>
        </p:nvSpPr>
        <p:spPr>
          <a:xfrm>
            <a:off x="3311010" y="3075806"/>
            <a:ext cx="475862" cy="312743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8" name="Shape 4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9" name="Google Shape;409;p35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0" name="Google Shape;410;p35"/>
          <p:cNvSpPr/>
          <p:nvPr/>
        </p:nvSpPr>
        <p:spPr>
          <a:xfrm>
            <a:off x="633264" y="1275606"/>
            <a:ext cx="986408" cy="986408"/>
          </a:xfrm>
          <a:prstGeom prst="ellipse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" name="Google Shape;411;p35"/>
          <p:cNvSpPr/>
          <p:nvPr/>
        </p:nvSpPr>
        <p:spPr>
          <a:xfrm>
            <a:off x="633264" y="3385542"/>
            <a:ext cx="986408" cy="986408"/>
          </a:xfrm>
          <a:prstGeom prst="ellipse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" name="Google Shape;412;p35"/>
          <p:cNvSpPr/>
          <p:nvPr/>
        </p:nvSpPr>
        <p:spPr>
          <a:xfrm>
            <a:off x="2903642" y="1931629"/>
            <a:ext cx="1884382" cy="1884382"/>
          </a:xfrm>
          <a:prstGeom prst="ellipse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" name="Google Shape;413;p35"/>
          <p:cNvSpPr/>
          <p:nvPr/>
        </p:nvSpPr>
        <p:spPr>
          <a:xfrm>
            <a:off x="633264" y="2353778"/>
            <a:ext cx="986408" cy="986408"/>
          </a:xfrm>
          <a:prstGeom prst="mathPlus">
            <a:avLst>
              <a:gd fmla="val 23520" name="adj1"/>
            </a:avLst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4" name="Google Shape;414;p35"/>
          <p:cNvSpPr/>
          <p:nvPr/>
        </p:nvSpPr>
        <p:spPr>
          <a:xfrm>
            <a:off x="2036789" y="2621458"/>
            <a:ext cx="576064" cy="504724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5" name="Google Shape;415;p35"/>
          <p:cNvSpPr/>
          <p:nvPr/>
        </p:nvSpPr>
        <p:spPr>
          <a:xfrm>
            <a:off x="928031" y="1583889"/>
            <a:ext cx="405154" cy="338677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6" name="Google Shape;416;p35"/>
          <p:cNvSpPr/>
          <p:nvPr/>
        </p:nvSpPr>
        <p:spPr>
          <a:xfrm>
            <a:off x="882105" y="3781131"/>
            <a:ext cx="451080" cy="296456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7" name="Google Shape;417;p35"/>
          <p:cNvSpPr/>
          <p:nvPr/>
        </p:nvSpPr>
        <p:spPr>
          <a:xfrm>
            <a:off x="3655805" y="2530229"/>
            <a:ext cx="380056" cy="657717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8" name="Google Shape;418;p35"/>
          <p:cNvSpPr/>
          <p:nvPr/>
        </p:nvSpPr>
        <p:spPr>
          <a:xfrm>
            <a:off x="5117264" y="1232613"/>
            <a:ext cx="619057" cy="619057"/>
          </a:xfrm>
          <a:prstGeom prst="ellipse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9" name="Google Shape;419;p35"/>
          <p:cNvSpPr/>
          <p:nvPr/>
        </p:nvSpPr>
        <p:spPr>
          <a:xfrm>
            <a:off x="5117264" y="2142994"/>
            <a:ext cx="619057" cy="619057"/>
          </a:xfrm>
          <a:prstGeom prst="ellipse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0" name="Google Shape;420;p35"/>
          <p:cNvSpPr/>
          <p:nvPr/>
        </p:nvSpPr>
        <p:spPr>
          <a:xfrm>
            <a:off x="5117264" y="3053375"/>
            <a:ext cx="619057" cy="619057"/>
          </a:xfrm>
          <a:prstGeom prst="ellipse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1" name="Google Shape;421;p35"/>
          <p:cNvSpPr/>
          <p:nvPr/>
        </p:nvSpPr>
        <p:spPr>
          <a:xfrm>
            <a:off x="5117264" y="3963755"/>
            <a:ext cx="619057" cy="619057"/>
          </a:xfrm>
          <a:prstGeom prst="ellipse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" name="Google Shape;422;p35"/>
          <p:cNvSpPr txBox="1"/>
          <p:nvPr/>
        </p:nvSpPr>
        <p:spPr>
          <a:xfrm>
            <a:off x="5210998" y="1365225"/>
            <a:ext cx="449073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" name="Google Shape;423;p35"/>
          <p:cNvSpPr txBox="1"/>
          <p:nvPr/>
        </p:nvSpPr>
        <p:spPr>
          <a:xfrm>
            <a:off x="5210998" y="2273022"/>
            <a:ext cx="449073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4" name="Google Shape;424;p35"/>
          <p:cNvSpPr txBox="1"/>
          <p:nvPr/>
        </p:nvSpPr>
        <p:spPr>
          <a:xfrm>
            <a:off x="5210998" y="3180819"/>
            <a:ext cx="449073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5" name="Google Shape;425;p35"/>
          <p:cNvSpPr txBox="1"/>
          <p:nvPr/>
        </p:nvSpPr>
        <p:spPr>
          <a:xfrm>
            <a:off x="5210998" y="4088617"/>
            <a:ext cx="449073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6" name="Google Shape;426;p35"/>
          <p:cNvGrpSpPr/>
          <p:nvPr/>
        </p:nvGrpSpPr>
        <p:grpSpPr>
          <a:xfrm>
            <a:off x="5791249" y="1213134"/>
            <a:ext cx="2831165" cy="673514"/>
            <a:chOff x="2113657" y="4283314"/>
            <a:chExt cx="3647460" cy="673514"/>
          </a:xfrm>
        </p:grpSpPr>
        <p:sp>
          <p:nvSpPr>
            <p:cNvPr id="427" name="Google Shape;427;p35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8" name="Google Shape;428;p3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29" name="Google Shape;429;p35"/>
          <p:cNvGrpSpPr/>
          <p:nvPr/>
        </p:nvGrpSpPr>
        <p:grpSpPr>
          <a:xfrm>
            <a:off x="5791249" y="2125452"/>
            <a:ext cx="2831165" cy="673514"/>
            <a:chOff x="2113657" y="4283314"/>
            <a:chExt cx="3647460" cy="673514"/>
          </a:xfrm>
        </p:grpSpPr>
        <p:sp>
          <p:nvSpPr>
            <p:cNvPr id="430" name="Google Shape;430;p35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1" name="Google Shape;431;p3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2" name="Google Shape;432;p35"/>
          <p:cNvGrpSpPr/>
          <p:nvPr/>
        </p:nvGrpSpPr>
        <p:grpSpPr>
          <a:xfrm>
            <a:off x="5791249" y="3037770"/>
            <a:ext cx="2831165" cy="673514"/>
            <a:chOff x="2113657" y="4283314"/>
            <a:chExt cx="3647460" cy="673514"/>
          </a:xfrm>
        </p:grpSpPr>
        <p:sp>
          <p:nvSpPr>
            <p:cNvPr id="433" name="Google Shape;433;p35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4" name="Google Shape;434;p3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5" name="Google Shape;435;p35"/>
          <p:cNvGrpSpPr/>
          <p:nvPr/>
        </p:nvGrpSpPr>
        <p:grpSpPr>
          <a:xfrm>
            <a:off x="5791249" y="3950088"/>
            <a:ext cx="2831165" cy="673514"/>
            <a:chOff x="2113657" y="4283314"/>
            <a:chExt cx="3647460" cy="673514"/>
          </a:xfrm>
        </p:grpSpPr>
        <p:sp>
          <p:nvSpPr>
            <p:cNvPr id="436" name="Google Shape;436;p35"/>
            <p:cNvSpPr txBox="1"/>
            <p:nvPr/>
          </p:nvSpPr>
          <p:spPr>
            <a:xfrm>
              <a:off x="2113657" y="4495163"/>
              <a:ext cx="364745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7" name="Google Shape;437;p3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p36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Chart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" name="Google Shape;443;p36"/>
          <p:cNvSpPr/>
          <p:nvPr/>
        </p:nvSpPr>
        <p:spPr>
          <a:xfrm>
            <a:off x="514082" y="1156808"/>
            <a:ext cx="1977637" cy="34035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4" name="Google Shape;444;p36"/>
          <p:cNvSpPr/>
          <p:nvPr/>
        </p:nvSpPr>
        <p:spPr>
          <a:xfrm>
            <a:off x="2562274" y="1156807"/>
            <a:ext cx="1977637" cy="34035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5" name="Google Shape;445;p36"/>
          <p:cNvSpPr/>
          <p:nvPr/>
        </p:nvSpPr>
        <p:spPr>
          <a:xfrm>
            <a:off x="4610466" y="1156806"/>
            <a:ext cx="1977637" cy="34035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6" name="Google Shape;446;p36"/>
          <p:cNvSpPr/>
          <p:nvPr/>
        </p:nvSpPr>
        <p:spPr>
          <a:xfrm>
            <a:off x="6658658" y="1156805"/>
            <a:ext cx="1977637" cy="3403509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7" name="Google Shape;447;p36"/>
          <p:cNvSpPr/>
          <p:nvPr/>
        </p:nvSpPr>
        <p:spPr>
          <a:xfrm>
            <a:off x="514082" y="1059133"/>
            <a:ext cx="1977637" cy="468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8" name="Google Shape;448;p36"/>
          <p:cNvSpPr/>
          <p:nvPr/>
        </p:nvSpPr>
        <p:spPr>
          <a:xfrm>
            <a:off x="2560786" y="1059133"/>
            <a:ext cx="1977637" cy="468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9" name="Google Shape;449;p36"/>
          <p:cNvSpPr/>
          <p:nvPr/>
        </p:nvSpPr>
        <p:spPr>
          <a:xfrm>
            <a:off x="4607490" y="1059133"/>
            <a:ext cx="1977637" cy="4680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0" name="Google Shape;450;p36"/>
          <p:cNvSpPr/>
          <p:nvPr/>
        </p:nvSpPr>
        <p:spPr>
          <a:xfrm>
            <a:off x="6654194" y="1059133"/>
            <a:ext cx="1977637" cy="468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1" name="Google Shape;451;p36"/>
          <p:cNvSpPr txBox="1"/>
          <p:nvPr/>
        </p:nvSpPr>
        <p:spPr>
          <a:xfrm>
            <a:off x="632441" y="1574771"/>
            <a:ext cx="174707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" name="Google Shape;452;p36"/>
          <p:cNvSpPr txBox="1"/>
          <p:nvPr/>
        </p:nvSpPr>
        <p:spPr>
          <a:xfrm>
            <a:off x="619701" y="1155443"/>
            <a:ext cx="177255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" name="Google Shape;453;p36"/>
          <p:cNvSpPr txBox="1"/>
          <p:nvPr/>
        </p:nvSpPr>
        <p:spPr>
          <a:xfrm>
            <a:off x="2677557" y="1586424"/>
            <a:ext cx="174707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" name="Google Shape;454;p36"/>
          <p:cNvSpPr txBox="1"/>
          <p:nvPr/>
        </p:nvSpPr>
        <p:spPr>
          <a:xfrm>
            <a:off x="2664817" y="1155443"/>
            <a:ext cx="177255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5" name="Google Shape;455;p36"/>
          <p:cNvSpPr txBox="1"/>
          <p:nvPr/>
        </p:nvSpPr>
        <p:spPr>
          <a:xfrm>
            <a:off x="4722673" y="1598077"/>
            <a:ext cx="174707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6" name="Google Shape;456;p36"/>
          <p:cNvSpPr txBox="1"/>
          <p:nvPr/>
        </p:nvSpPr>
        <p:spPr>
          <a:xfrm>
            <a:off x="4709933" y="1155443"/>
            <a:ext cx="177255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7" name="Google Shape;457;p36"/>
          <p:cNvSpPr txBox="1"/>
          <p:nvPr/>
        </p:nvSpPr>
        <p:spPr>
          <a:xfrm>
            <a:off x="6767789" y="1609730"/>
            <a:ext cx="174707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8" name="Google Shape;458;p36"/>
          <p:cNvSpPr txBox="1"/>
          <p:nvPr/>
        </p:nvSpPr>
        <p:spPr>
          <a:xfrm>
            <a:off x="6755049" y="1190402"/>
            <a:ext cx="177255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59" name="Google Shape;459;p36"/>
          <p:cNvGrpSpPr/>
          <p:nvPr/>
        </p:nvGrpSpPr>
        <p:grpSpPr>
          <a:xfrm>
            <a:off x="635070" y="2272858"/>
            <a:ext cx="1629674" cy="2215724"/>
            <a:chOff x="566062" y="2272858"/>
            <a:chExt cx="1629674" cy="2215724"/>
          </a:xfrm>
        </p:grpSpPr>
        <p:cxnSp>
          <p:nvCxnSpPr>
            <p:cNvPr id="460" name="Google Shape;460;p36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61" name="Google Shape;461;p36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462" name="Google Shape;462;p36"/>
            <p:cNvSpPr txBox="1"/>
            <p:nvPr/>
          </p:nvSpPr>
          <p:spPr>
            <a:xfrm>
              <a:off x="566062" y="2272858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3" name="Google Shape;463;p36"/>
            <p:cNvSpPr txBox="1"/>
            <p:nvPr/>
          </p:nvSpPr>
          <p:spPr>
            <a:xfrm>
              <a:off x="566062" y="2627502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4" name="Google Shape;464;p36"/>
            <p:cNvSpPr txBox="1"/>
            <p:nvPr/>
          </p:nvSpPr>
          <p:spPr>
            <a:xfrm>
              <a:off x="566062" y="2982146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5" name="Google Shape;465;p36"/>
            <p:cNvSpPr txBox="1"/>
            <p:nvPr/>
          </p:nvSpPr>
          <p:spPr>
            <a:xfrm>
              <a:off x="566062" y="3336790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6" name="Google Shape;466;p36"/>
            <p:cNvSpPr txBox="1"/>
            <p:nvPr/>
          </p:nvSpPr>
          <p:spPr>
            <a:xfrm>
              <a:off x="566062" y="3691434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7" name="Google Shape;467;p36"/>
            <p:cNvSpPr txBox="1"/>
            <p:nvPr/>
          </p:nvSpPr>
          <p:spPr>
            <a:xfrm>
              <a:off x="566062" y="4046079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8" name="Google Shape;468;p36"/>
            <p:cNvSpPr txBox="1"/>
            <p:nvPr/>
          </p:nvSpPr>
          <p:spPr>
            <a:xfrm>
              <a:off x="986423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9" name="Google Shape;469;p36"/>
            <p:cNvSpPr txBox="1"/>
            <p:nvPr/>
          </p:nvSpPr>
          <p:spPr>
            <a:xfrm>
              <a:off x="1296550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0" name="Google Shape;470;p36"/>
            <p:cNvSpPr txBox="1"/>
            <p:nvPr/>
          </p:nvSpPr>
          <p:spPr>
            <a:xfrm>
              <a:off x="1606677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1" name="Google Shape;471;p36"/>
            <p:cNvSpPr txBox="1"/>
            <p:nvPr/>
          </p:nvSpPr>
          <p:spPr>
            <a:xfrm>
              <a:off x="1916804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2" name="Google Shape;472;p36"/>
            <p:cNvSpPr/>
            <p:nvPr/>
          </p:nvSpPr>
          <p:spPr>
            <a:xfrm>
              <a:off x="1043608" y="3336790"/>
              <a:ext cx="144016" cy="85741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3" name="Google Shape;473;p36"/>
            <p:cNvSpPr/>
            <p:nvPr/>
          </p:nvSpPr>
          <p:spPr>
            <a:xfrm>
              <a:off x="1349082" y="2910315"/>
              <a:ext cx="144016" cy="1283885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4" name="Google Shape;474;p36"/>
            <p:cNvSpPr/>
            <p:nvPr/>
          </p:nvSpPr>
          <p:spPr>
            <a:xfrm>
              <a:off x="1654556" y="3552258"/>
              <a:ext cx="144016" cy="641942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" name="Google Shape;475;p36"/>
            <p:cNvSpPr/>
            <p:nvPr/>
          </p:nvSpPr>
          <p:spPr>
            <a:xfrm>
              <a:off x="1960030" y="2695514"/>
              <a:ext cx="144016" cy="1498686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6" name="Google Shape;476;p36"/>
          <p:cNvGrpSpPr/>
          <p:nvPr/>
        </p:nvGrpSpPr>
        <p:grpSpPr>
          <a:xfrm>
            <a:off x="2684923" y="2272858"/>
            <a:ext cx="1629674" cy="2215724"/>
            <a:chOff x="566062" y="2272858"/>
            <a:chExt cx="1629674" cy="2215724"/>
          </a:xfrm>
        </p:grpSpPr>
        <p:cxnSp>
          <p:nvCxnSpPr>
            <p:cNvPr id="477" name="Google Shape;477;p36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78" name="Google Shape;478;p36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479" name="Google Shape;479;p36"/>
            <p:cNvSpPr txBox="1"/>
            <p:nvPr/>
          </p:nvSpPr>
          <p:spPr>
            <a:xfrm>
              <a:off x="566062" y="2272858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0" name="Google Shape;480;p36"/>
            <p:cNvSpPr txBox="1"/>
            <p:nvPr/>
          </p:nvSpPr>
          <p:spPr>
            <a:xfrm>
              <a:off x="566062" y="2627502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1" name="Google Shape;481;p36"/>
            <p:cNvSpPr txBox="1"/>
            <p:nvPr/>
          </p:nvSpPr>
          <p:spPr>
            <a:xfrm>
              <a:off x="566062" y="2982146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2" name="Google Shape;482;p36"/>
            <p:cNvSpPr txBox="1"/>
            <p:nvPr/>
          </p:nvSpPr>
          <p:spPr>
            <a:xfrm>
              <a:off x="566062" y="3336790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3" name="Google Shape;483;p36"/>
            <p:cNvSpPr txBox="1"/>
            <p:nvPr/>
          </p:nvSpPr>
          <p:spPr>
            <a:xfrm>
              <a:off x="566062" y="3691434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4" name="Google Shape;484;p36"/>
            <p:cNvSpPr txBox="1"/>
            <p:nvPr/>
          </p:nvSpPr>
          <p:spPr>
            <a:xfrm>
              <a:off x="566062" y="4046079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5" name="Google Shape;485;p36"/>
            <p:cNvSpPr txBox="1"/>
            <p:nvPr/>
          </p:nvSpPr>
          <p:spPr>
            <a:xfrm>
              <a:off x="986423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6" name="Google Shape;486;p36"/>
            <p:cNvSpPr txBox="1"/>
            <p:nvPr/>
          </p:nvSpPr>
          <p:spPr>
            <a:xfrm>
              <a:off x="1296550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7" name="Google Shape;487;p36"/>
            <p:cNvSpPr txBox="1"/>
            <p:nvPr/>
          </p:nvSpPr>
          <p:spPr>
            <a:xfrm>
              <a:off x="1606677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8" name="Google Shape;488;p36"/>
            <p:cNvSpPr txBox="1"/>
            <p:nvPr/>
          </p:nvSpPr>
          <p:spPr>
            <a:xfrm>
              <a:off x="1916804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9" name="Google Shape;489;p36"/>
            <p:cNvSpPr/>
            <p:nvPr/>
          </p:nvSpPr>
          <p:spPr>
            <a:xfrm>
              <a:off x="1043608" y="3336790"/>
              <a:ext cx="144016" cy="857410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0" name="Google Shape;490;p36"/>
            <p:cNvSpPr/>
            <p:nvPr/>
          </p:nvSpPr>
          <p:spPr>
            <a:xfrm>
              <a:off x="1349082" y="2910315"/>
              <a:ext cx="144016" cy="1283885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1" name="Google Shape;491;p36"/>
            <p:cNvSpPr/>
            <p:nvPr/>
          </p:nvSpPr>
          <p:spPr>
            <a:xfrm>
              <a:off x="1654556" y="3552258"/>
              <a:ext cx="144016" cy="641942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2" name="Google Shape;492;p36"/>
            <p:cNvSpPr/>
            <p:nvPr/>
          </p:nvSpPr>
          <p:spPr>
            <a:xfrm>
              <a:off x="1960030" y="2695514"/>
              <a:ext cx="144016" cy="1498686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3" name="Google Shape;493;p36"/>
          <p:cNvGrpSpPr/>
          <p:nvPr/>
        </p:nvGrpSpPr>
        <p:grpSpPr>
          <a:xfrm>
            <a:off x="4734776" y="2272858"/>
            <a:ext cx="1629674" cy="2215724"/>
            <a:chOff x="566062" y="2272858"/>
            <a:chExt cx="1629674" cy="2215724"/>
          </a:xfrm>
        </p:grpSpPr>
        <p:cxnSp>
          <p:nvCxnSpPr>
            <p:cNvPr id="494" name="Google Shape;494;p36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95" name="Google Shape;495;p36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496" name="Google Shape;496;p36"/>
            <p:cNvSpPr txBox="1"/>
            <p:nvPr/>
          </p:nvSpPr>
          <p:spPr>
            <a:xfrm>
              <a:off x="566062" y="2272858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7" name="Google Shape;497;p36"/>
            <p:cNvSpPr txBox="1"/>
            <p:nvPr/>
          </p:nvSpPr>
          <p:spPr>
            <a:xfrm>
              <a:off x="566062" y="2627502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8" name="Google Shape;498;p36"/>
            <p:cNvSpPr txBox="1"/>
            <p:nvPr/>
          </p:nvSpPr>
          <p:spPr>
            <a:xfrm>
              <a:off x="566062" y="2982146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36"/>
            <p:cNvSpPr txBox="1"/>
            <p:nvPr/>
          </p:nvSpPr>
          <p:spPr>
            <a:xfrm>
              <a:off x="566062" y="3336790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36"/>
            <p:cNvSpPr txBox="1"/>
            <p:nvPr/>
          </p:nvSpPr>
          <p:spPr>
            <a:xfrm>
              <a:off x="566062" y="3691434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1" name="Google Shape;501;p36"/>
            <p:cNvSpPr txBox="1"/>
            <p:nvPr/>
          </p:nvSpPr>
          <p:spPr>
            <a:xfrm>
              <a:off x="566062" y="4046079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36"/>
            <p:cNvSpPr txBox="1"/>
            <p:nvPr/>
          </p:nvSpPr>
          <p:spPr>
            <a:xfrm>
              <a:off x="986423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3" name="Google Shape;503;p36"/>
            <p:cNvSpPr txBox="1"/>
            <p:nvPr/>
          </p:nvSpPr>
          <p:spPr>
            <a:xfrm>
              <a:off x="1296550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4" name="Google Shape;504;p36"/>
            <p:cNvSpPr txBox="1"/>
            <p:nvPr/>
          </p:nvSpPr>
          <p:spPr>
            <a:xfrm>
              <a:off x="1606677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36"/>
            <p:cNvSpPr txBox="1"/>
            <p:nvPr/>
          </p:nvSpPr>
          <p:spPr>
            <a:xfrm>
              <a:off x="1916804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6" name="Google Shape;506;p36"/>
            <p:cNvSpPr/>
            <p:nvPr/>
          </p:nvSpPr>
          <p:spPr>
            <a:xfrm>
              <a:off x="1043608" y="3336790"/>
              <a:ext cx="144016" cy="857410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7" name="Google Shape;507;p36"/>
            <p:cNvSpPr/>
            <p:nvPr/>
          </p:nvSpPr>
          <p:spPr>
            <a:xfrm>
              <a:off x="1349082" y="2910315"/>
              <a:ext cx="144016" cy="1283885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36"/>
            <p:cNvSpPr/>
            <p:nvPr/>
          </p:nvSpPr>
          <p:spPr>
            <a:xfrm>
              <a:off x="1654556" y="3552258"/>
              <a:ext cx="144016" cy="641942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9" name="Google Shape;509;p36"/>
            <p:cNvSpPr/>
            <p:nvPr/>
          </p:nvSpPr>
          <p:spPr>
            <a:xfrm>
              <a:off x="1960030" y="2695514"/>
              <a:ext cx="144016" cy="1498686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0" name="Google Shape;510;p36"/>
          <p:cNvGrpSpPr/>
          <p:nvPr/>
        </p:nvGrpSpPr>
        <p:grpSpPr>
          <a:xfrm>
            <a:off x="6784628" y="2272858"/>
            <a:ext cx="1629674" cy="2215724"/>
            <a:chOff x="566062" y="2272858"/>
            <a:chExt cx="1629674" cy="2215724"/>
          </a:xfrm>
        </p:grpSpPr>
        <p:cxnSp>
          <p:nvCxnSpPr>
            <p:cNvPr id="511" name="Google Shape;511;p36"/>
            <p:cNvCxnSpPr/>
            <p:nvPr/>
          </p:nvCxnSpPr>
          <p:spPr>
            <a:xfrm rot="10800000">
              <a:off x="964552" y="2307817"/>
              <a:ext cx="0" cy="1885764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512" name="Google Shape;512;p36"/>
            <p:cNvCxnSpPr/>
            <p:nvPr/>
          </p:nvCxnSpPr>
          <p:spPr>
            <a:xfrm>
              <a:off x="955249" y="4193580"/>
              <a:ext cx="1240487" cy="62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513" name="Google Shape;513;p36"/>
            <p:cNvSpPr txBox="1"/>
            <p:nvPr/>
          </p:nvSpPr>
          <p:spPr>
            <a:xfrm>
              <a:off x="566062" y="2272858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4" name="Google Shape;514;p36"/>
            <p:cNvSpPr txBox="1"/>
            <p:nvPr/>
          </p:nvSpPr>
          <p:spPr>
            <a:xfrm>
              <a:off x="566062" y="2627502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" name="Google Shape;515;p36"/>
            <p:cNvSpPr txBox="1"/>
            <p:nvPr/>
          </p:nvSpPr>
          <p:spPr>
            <a:xfrm>
              <a:off x="566062" y="2982146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6" name="Google Shape;516;p36"/>
            <p:cNvSpPr txBox="1"/>
            <p:nvPr/>
          </p:nvSpPr>
          <p:spPr>
            <a:xfrm>
              <a:off x="566062" y="3336790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7" name="Google Shape;517;p36"/>
            <p:cNvSpPr txBox="1"/>
            <p:nvPr/>
          </p:nvSpPr>
          <p:spPr>
            <a:xfrm>
              <a:off x="566062" y="3691434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8" name="Google Shape;518;p36"/>
            <p:cNvSpPr txBox="1"/>
            <p:nvPr/>
          </p:nvSpPr>
          <p:spPr>
            <a:xfrm>
              <a:off x="566062" y="4046079"/>
              <a:ext cx="39849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36"/>
            <p:cNvSpPr txBox="1"/>
            <p:nvPr/>
          </p:nvSpPr>
          <p:spPr>
            <a:xfrm>
              <a:off x="986423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0" name="Google Shape;520;p36"/>
            <p:cNvSpPr txBox="1"/>
            <p:nvPr/>
          </p:nvSpPr>
          <p:spPr>
            <a:xfrm>
              <a:off x="1296550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1" name="Google Shape;521;p36"/>
            <p:cNvSpPr txBox="1"/>
            <p:nvPr/>
          </p:nvSpPr>
          <p:spPr>
            <a:xfrm>
              <a:off x="1606677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36"/>
            <p:cNvSpPr txBox="1"/>
            <p:nvPr/>
          </p:nvSpPr>
          <p:spPr>
            <a:xfrm>
              <a:off x="1916804" y="4226972"/>
              <a:ext cx="249080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3" name="Google Shape;523;p36"/>
            <p:cNvSpPr/>
            <p:nvPr/>
          </p:nvSpPr>
          <p:spPr>
            <a:xfrm>
              <a:off x="1043608" y="3336790"/>
              <a:ext cx="144016" cy="857410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4" name="Google Shape;524;p36"/>
            <p:cNvSpPr/>
            <p:nvPr/>
          </p:nvSpPr>
          <p:spPr>
            <a:xfrm>
              <a:off x="1349082" y="2910315"/>
              <a:ext cx="144016" cy="1283885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5" name="Google Shape;525;p36"/>
            <p:cNvSpPr/>
            <p:nvPr/>
          </p:nvSpPr>
          <p:spPr>
            <a:xfrm>
              <a:off x="1654556" y="3552258"/>
              <a:ext cx="144016" cy="641942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" name="Google Shape;526;p36"/>
            <p:cNvSpPr/>
            <p:nvPr/>
          </p:nvSpPr>
          <p:spPr>
            <a:xfrm>
              <a:off x="1960030" y="2695514"/>
              <a:ext cx="144016" cy="1498686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0" name="Shape 5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31" name="Google Shape;531;p3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9" r="29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532" name="Google Shape;532;p37"/>
          <p:cNvGrpSpPr/>
          <p:nvPr/>
        </p:nvGrpSpPr>
        <p:grpSpPr>
          <a:xfrm rot="5400000">
            <a:off x="3654152" y="-574853"/>
            <a:ext cx="1835696" cy="2985402"/>
            <a:chOff x="1" y="1321321"/>
            <a:chExt cx="2051719" cy="2469467"/>
          </a:xfrm>
        </p:grpSpPr>
        <p:sp>
          <p:nvSpPr>
            <p:cNvPr id="533" name="Google Shape;533;p37"/>
            <p:cNvSpPr/>
            <p:nvPr/>
          </p:nvSpPr>
          <p:spPr>
            <a:xfrm>
              <a:off x="1" y="1321321"/>
              <a:ext cx="2051719" cy="504000"/>
            </a:xfrm>
            <a:prstGeom prst="rect">
              <a:avLst/>
            </a:prstGeom>
            <a:solidFill>
              <a:srgbClr val="76B1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4" name="Google Shape;534;p37"/>
            <p:cNvSpPr/>
            <p:nvPr/>
          </p:nvSpPr>
          <p:spPr>
            <a:xfrm>
              <a:off x="1" y="1976477"/>
              <a:ext cx="2051719" cy="504000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A0C45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37"/>
            <p:cNvSpPr/>
            <p:nvPr/>
          </p:nvSpPr>
          <p:spPr>
            <a:xfrm>
              <a:off x="1" y="2631633"/>
              <a:ext cx="2051719" cy="504000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6" name="Google Shape;536;p37"/>
            <p:cNvSpPr/>
            <p:nvPr/>
          </p:nvSpPr>
          <p:spPr>
            <a:xfrm>
              <a:off x="1" y="3286788"/>
              <a:ext cx="2051719" cy="504000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7" name="Google Shape;537;p37"/>
          <p:cNvSpPr/>
          <p:nvPr/>
        </p:nvSpPr>
        <p:spPr>
          <a:xfrm>
            <a:off x="4243897" y="2211710"/>
            <a:ext cx="656206" cy="504056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8" name="Google Shape;538;p37"/>
          <p:cNvSpPr txBox="1"/>
          <p:nvPr/>
        </p:nvSpPr>
        <p:spPr>
          <a:xfrm>
            <a:off x="3465496" y="2896281"/>
            <a:ext cx="2189605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539" name="Google Shape;539;p37"/>
          <p:cNvSpPr txBox="1"/>
          <p:nvPr/>
        </p:nvSpPr>
        <p:spPr>
          <a:xfrm>
            <a:off x="3465496" y="3175132"/>
            <a:ext cx="2189605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Presentation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0" name="Google Shape;540;p37"/>
          <p:cNvSpPr txBox="1"/>
          <p:nvPr/>
        </p:nvSpPr>
        <p:spPr>
          <a:xfrm>
            <a:off x="2207887" y="3966313"/>
            <a:ext cx="472822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4" name="Shape 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5" name="Google Shape;545;p38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6" name="Google Shape;546;p38"/>
          <p:cNvSpPr/>
          <p:nvPr/>
        </p:nvSpPr>
        <p:spPr>
          <a:xfrm rot="-5400000">
            <a:off x="4325425" y="4297660"/>
            <a:ext cx="539552" cy="1152128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7" name="Google Shape;547;p38"/>
          <p:cNvSpPr/>
          <p:nvPr/>
        </p:nvSpPr>
        <p:spPr>
          <a:xfrm>
            <a:off x="1677709" y="2097280"/>
            <a:ext cx="413412" cy="349565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8" name="Google Shape;548;p38"/>
          <p:cNvSpPr/>
          <p:nvPr/>
        </p:nvSpPr>
        <p:spPr>
          <a:xfrm>
            <a:off x="4444871" y="2048649"/>
            <a:ext cx="258195" cy="446827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9" name="Google Shape;549;p38"/>
          <p:cNvSpPr/>
          <p:nvPr/>
        </p:nvSpPr>
        <p:spPr>
          <a:xfrm>
            <a:off x="4220308" y="1167086"/>
            <a:ext cx="703383" cy="558852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0" name="Google Shape;550;p38"/>
          <p:cNvSpPr/>
          <p:nvPr/>
        </p:nvSpPr>
        <p:spPr>
          <a:xfrm>
            <a:off x="7060027" y="2048649"/>
            <a:ext cx="317779" cy="446827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1" name="Google Shape;551;p38"/>
          <p:cNvSpPr/>
          <p:nvPr/>
        </p:nvSpPr>
        <p:spPr>
          <a:xfrm>
            <a:off x="571356" y="3075806"/>
            <a:ext cx="2664296" cy="2067694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2" name="Google Shape;552;p38"/>
          <p:cNvSpPr/>
          <p:nvPr/>
        </p:nvSpPr>
        <p:spPr>
          <a:xfrm>
            <a:off x="3239852" y="3075806"/>
            <a:ext cx="2664296" cy="2067694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" name="Google Shape;553;p38"/>
          <p:cNvSpPr/>
          <p:nvPr/>
        </p:nvSpPr>
        <p:spPr>
          <a:xfrm>
            <a:off x="5908348" y="3075806"/>
            <a:ext cx="2664296" cy="2067694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54" name="Google Shape;554;p38"/>
          <p:cNvGrpSpPr/>
          <p:nvPr/>
        </p:nvGrpSpPr>
        <p:grpSpPr>
          <a:xfrm>
            <a:off x="1907834" y="1741337"/>
            <a:ext cx="5311949" cy="271030"/>
            <a:chOff x="1907834" y="1781092"/>
            <a:chExt cx="5311949" cy="271030"/>
          </a:xfrm>
        </p:grpSpPr>
        <p:sp>
          <p:nvSpPr>
            <p:cNvPr id="555" name="Google Shape;555;p38"/>
            <p:cNvSpPr/>
            <p:nvPr/>
          </p:nvSpPr>
          <p:spPr>
            <a:xfrm>
              <a:off x="1907834" y="1896284"/>
              <a:ext cx="5311949" cy="155838"/>
            </a:xfrm>
            <a:custGeom>
              <a:rect b="b" l="l" r="r" t="t"/>
              <a:pathLst>
                <a:path extrusionOk="0" h="120000" w="120000">
                  <a:moveTo>
                    <a:pt x="36" y="115057"/>
                  </a:moveTo>
                  <a:cubicBezTo>
                    <a:pt x="-1" y="-3838"/>
                    <a:pt x="-9" y="36191"/>
                    <a:pt x="10" y="0"/>
                  </a:cubicBezTo>
                  <a:lnTo>
                    <a:pt x="120000" y="12245"/>
                  </a:lnTo>
                  <a:cubicBezTo>
                    <a:pt x="119993" y="48163"/>
                    <a:pt x="119934" y="52910"/>
                    <a:pt x="119981" y="120000"/>
                  </a:cubicBezTo>
                </a:path>
              </a:pathLst>
            </a:cu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6" name="Google Shape;556;p38"/>
            <p:cNvSpPr/>
            <p:nvPr/>
          </p:nvSpPr>
          <p:spPr>
            <a:xfrm>
              <a:off x="4564049" y="1781092"/>
              <a:ext cx="0" cy="254442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0" y="120000"/>
                  </a:lnTo>
                </a:path>
              </a:pathLst>
            </a:cu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7" name="Google Shape;557;p38"/>
          <p:cNvGrpSpPr/>
          <p:nvPr/>
        </p:nvGrpSpPr>
        <p:grpSpPr>
          <a:xfrm>
            <a:off x="3604693" y="2509815"/>
            <a:ext cx="1931426" cy="493983"/>
            <a:chOff x="3233964" y="1954419"/>
            <a:chExt cx="1400520" cy="493983"/>
          </a:xfrm>
        </p:grpSpPr>
        <p:sp>
          <p:nvSpPr>
            <p:cNvPr id="558" name="Google Shape;558;p38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9" name="Google Shape;559;p38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0" name="Google Shape;560;p38"/>
          <p:cNvGrpSpPr/>
          <p:nvPr/>
        </p:nvGrpSpPr>
        <p:grpSpPr>
          <a:xfrm>
            <a:off x="926653" y="2509815"/>
            <a:ext cx="1931426" cy="493983"/>
            <a:chOff x="3233964" y="1954419"/>
            <a:chExt cx="1400520" cy="493983"/>
          </a:xfrm>
        </p:grpSpPr>
        <p:sp>
          <p:nvSpPr>
            <p:cNvPr id="561" name="Google Shape;561;p38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2" name="Google Shape;562;p38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3" name="Google Shape;563;p38"/>
          <p:cNvGrpSpPr/>
          <p:nvPr/>
        </p:nvGrpSpPr>
        <p:grpSpPr>
          <a:xfrm>
            <a:off x="6282734" y="2509815"/>
            <a:ext cx="1931426" cy="493983"/>
            <a:chOff x="3233964" y="1954419"/>
            <a:chExt cx="1400520" cy="493983"/>
          </a:xfrm>
        </p:grpSpPr>
        <p:sp>
          <p:nvSpPr>
            <p:cNvPr id="564" name="Google Shape;564;p38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5" name="Google Shape;565;p38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6" name="Google Shape;566;p38"/>
          <p:cNvGrpSpPr/>
          <p:nvPr/>
        </p:nvGrpSpPr>
        <p:grpSpPr>
          <a:xfrm>
            <a:off x="1027671" y="3363838"/>
            <a:ext cx="1767568" cy="1292662"/>
            <a:chOff x="2113657" y="4283314"/>
            <a:chExt cx="2120135" cy="1292662"/>
          </a:xfrm>
        </p:grpSpPr>
        <p:sp>
          <p:nvSpPr>
            <p:cNvPr id="567" name="Google Shape;567;p38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8" name="Google Shape;568;p38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9" name="Google Shape;569;p38"/>
          <p:cNvGrpSpPr/>
          <p:nvPr/>
        </p:nvGrpSpPr>
        <p:grpSpPr>
          <a:xfrm>
            <a:off x="3687975" y="3363838"/>
            <a:ext cx="1767568" cy="1292662"/>
            <a:chOff x="2113657" y="4283314"/>
            <a:chExt cx="2120135" cy="1292662"/>
          </a:xfrm>
        </p:grpSpPr>
        <p:sp>
          <p:nvSpPr>
            <p:cNvPr id="570" name="Google Shape;570;p38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1" name="Google Shape;571;p38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2" name="Google Shape;572;p38"/>
          <p:cNvGrpSpPr/>
          <p:nvPr/>
        </p:nvGrpSpPr>
        <p:grpSpPr>
          <a:xfrm>
            <a:off x="6372614" y="3363838"/>
            <a:ext cx="1767568" cy="1292662"/>
            <a:chOff x="2113657" y="4283314"/>
            <a:chExt cx="2120135" cy="1292662"/>
          </a:xfrm>
        </p:grpSpPr>
        <p:sp>
          <p:nvSpPr>
            <p:cNvPr id="573" name="Google Shape;573;p38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4" name="Google Shape;574;p38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" name="Google Shape;579;p39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0" name="Google Shape;580;p39"/>
          <p:cNvSpPr/>
          <p:nvPr/>
        </p:nvSpPr>
        <p:spPr>
          <a:xfrm>
            <a:off x="0" y="4091869"/>
            <a:ext cx="5292080" cy="50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1" name="Google Shape;581;p39"/>
          <p:cNvSpPr/>
          <p:nvPr/>
        </p:nvSpPr>
        <p:spPr>
          <a:xfrm>
            <a:off x="-8037" y="3371665"/>
            <a:ext cx="4680000" cy="504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2" name="Google Shape;582;p39"/>
          <p:cNvSpPr/>
          <p:nvPr/>
        </p:nvSpPr>
        <p:spPr>
          <a:xfrm>
            <a:off x="0" y="2651463"/>
            <a:ext cx="4068000" cy="504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3" name="Google Shape;583;p39"/>
          <p:cNvSpPr/>
          <p:nvPr/>
        </p:nvSpPr>
        <p:spPr>
          <a:xfrm>
            <a:off x="0" y="1931261"/>
            <a:ext cx="3456000" cy="504000"/>
          </a:xfrm>
          <a:prstGeom prst="rect">
            <a:avLst/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" name="Google Shape;584;p39"/>
          <p:cNvSpPr/>
          <p:nvPr/>
        </p:nvSpPr>
        <p:spPr>
          <a:xfrm>
            <a:off x="0" y="1211059"/>
            <a:ext cx="2844000" cy="504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85" name="Google Shape;585;p39"/>
          <p:cNvGrpSpPr/>
          <p:nvPr/>
        </p:nvGrpSpPr>
        <p:grpSpPr>
          <a:xfrm>
            <a:off x="5492719" y="4008075"/>
            <a:ext cx="3111729" cy="671588"/>
            <a:chOff x="2543198" y="4388490"/>
            <a:chExt cx="2577763" cy="671588"/>
          </a:xfrm>
        </p:grpSpPr>
        <p:sp>
          <p:nvSpPr>
            <p:cNvPr id="586" name="Google Shape;586;p39"/>
            <p:cNvSpPr txBox="1"/>
            <p:nvPr/>
          </p:nvSpPr>
          <p:spPr>
            <a:xfrm>
              <a:off x="2551706" y="4598413"/>
              <a:ext cx="256925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39"/>
            <p:cNvSpPr txBox="1"/>
            <p:nvPr/>
          </p:nvSpPr>
          <p:spPr>
            <a:xfrm>
              <a:off x="2543198" y="4388490"/>
              <a:ext cx="254741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BFBFBF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BFBFB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8" name="Google Shape;588;p39"/>
          <p:cNvGrpSpPr/>
          <p:nvPr/>
        </p:nvGrpSpPr>
        <p:grpSpPr>
          <a:xfrm>
            <a:off x="4869253" y="3293125"/>
            <a:ext cx="3111729" cy="671588"/>
            <a:chOff x="2543198" y="4388490"/>
            <a:chExt cx="2577763" cy="671588"/>
          </a:xfrm>
        </p:grpSpPr>
        <p:sp>
          <p:nvSpPr>
            <p:cNvPr id="589" name="Google Shape;589;p39"/>
            <p:cNvSpPr txBox="1"/>
            <p:nvPr/>
          </p:nvSpPr>
          <p:spPr>
            <a:xfrm>
              <a:off x="2551706" y="4598413"/>
              <a:ext cx="256925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0" name="Google Shape;590;p39"/>
            <p:cNvSpPr txBox="1"/>
            <p:nvPr/>
          </p:nvSpPr>
          <p:spPr>
            <a:xfrm>
              <a:off x="2543198" y="4388490"/>
              <a:ext cx="254741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A0C458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A0C458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1" name="Google Shape;591;p39"/>
          <p:cNvGrpSpPr/>
          <p:nvPr/>
        </p:nvGrpSpPr>
        <p:grpSpPr>
          <a:xfrm>
            <a:off x="4245785" y="2578176"/>
            <a:ext cx="3111729" cy="671588"/>
            <a:chOff x="2543198" y="4388490"/>
            <a:chExt cx="2577763" cy="671588"/>
          </a:xfrm>
        </p:grpSpPr>
        <p:sp>
          <p:nvSpPr>
            <p:cNvPr id="592" name="Google Shape;592;p39"/>
            <p:cNvSpPr txBox="1"/>
            <p:nvPr/>
          </p:nvSpPr>
          <p:spPr>
            <a:xfrm>
              <a:off x="2551706" y="4598413"/>
              <a:ext cx="256925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3" name="Google Shape;593;p39"/>
            <p:cNvSpPr txBox="1"/>
            <p:nvPr/>
          </p:nvSpPr>
          <p:spPr>
            <a:xfrm>
              <a:off x="2543198" y="4388490"/>
              <a:ext cx="254741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76B1D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4" name="Google Shape;594;p39"/>
          <p:cNvGrpSpPr/>
          <p:nvPr/>
        </p:nvGrpSpPr>
        <p:grpSpPr>
          <a:xfrm>
            <a:off x="3622317" y="1863227"/>
            <a:ext cx="3111729" cy="671588"/>
            <a:chOff x="2543198" y="4388490"/>
            <a:chExt cx="2577763" cy="671588"/>
          </a:xfrm>
        </p:grpSpPr>
        <p:sp>
          <p:nvSpPr>
            <p:cNvPr id="595" name="Google Shape;595;p39"/>
            <p:cNvSpPr txBox="1"/>
            <p:nvPr/>
          </p:nvSpPr>
          <p:spPr>
            <a:xfrm>
              <a:off x="2551706" y="4598413"/>
              <a:ext cx="256925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6" name="Google Shape;596;p39"/>
            <p:cNvSpPr txBox="1"/>
            <p:nvPr/>
          </p:nvSpPr>
          <p:spPr>
            <a:xfrm>
              <a:off x="2543198" y="4388490"/>
              <a:ext cx="254741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3C04A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7" name="Google Shape;597;p39"/>
          <p:cNvGrpSpPr/>
          <p:nvPr/>
        </p:nvGrpSpPr>
        <p:grpSpPr>
          <a:xfrm>
            <a:off x="2998849" y="1148278"/>
            <a:ext cx="3111729" cy="671588"/>
            <a:chOff x="2543198" y="4388490"/>
            <a:chExt cx="2577763" cy="671588"/>
          </a:xfrm>
        </p:grpSpPr>
        <p:sp>
          <p:nvSpPr>
            <p:cNvPr id="598" name="Google Shape;598;p39"/>
            <p:cNvSpPr txBox="1"/>
            <p:nvPr/>
          </p:nvSpPr>
          <p:spPr>
            <a:xfrm>
              <a:off x="2551706" y="4598413"/>
              <a:ext cx="2569255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9" name="Google Shape;599;p39"/>
            <p:cNvSpPr txBox="1"/>
            <p:nvPr/>
          </p:nvSpPr>
          <p:spPr>
            <a:xfrm>
              <a:off x="2543198" y="4388490"/>
              <a:ext cx="254741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26D9A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200">
                <a:solidFill>
                  <a:srgbClr val="F26D9A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00" name="Google Shape;600;p39"/>
          <p:cNvSpPr txBox="1"/>
          <p:nvPr/>
        </p:nvSpPr>
        <p:spPr>
          <a:xfrm>
            <a:off x="1010558" y="1299459"/>
            <a:ext cx="1208361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A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1" name="Google Shape;601;p39"/>
          <p:cNvSpPr txBox="1"/>
          <p:nvPr/>
        </p:nvSpPr>
        <p:spPr>
          <a:xfrm>
            <a:off x="1558880" y="2019539"/>
            <a:ext cx="1208361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B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2" name="Google Shape;602;p39"/>
          <p:cNvSpPr txBox="1"/>
          <p:nvPr/>
        </p:nvSpPr>
        <p:spPr>
          <a:xfrm>
            <a:off x="2107202" y="2739619"/>
            <a:ext cx="1208361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C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3" name="Google Shape;603;p39"/>
          <p:cNvSpPr txBox="1"/>
          <p:nvPr/>
        </p:nvSpPr>
        <p:spPr>
          <a:xfrm>
            <a:off x="2655524" y="3459699"/>
            <a:ext cx="1208361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D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" name="Google Shape;604;p39"/>
          <p:cNvSpPr txBox="1"/>
          <p:nvPr/>
        </p:nvSpPr>
        <p:spPr>
          <a:xfrm>
            <a:off x="3203848" y="4179779"/>
            <a:ext cx="1208361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Option E</a:t>
            </a:r>
            <a:endParaRPr b="1"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8" name="Shape 6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9" name="Google Shape;609;p40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610" name="Google Shape;610;p4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625" r="1625" t="0"/>
          <a:stretch/>
        </p:blipFill>
        <p:spPr>
          <a:xfrm>
            <a:off x="1351812" y="1311088"/>
            <a:ext cx="1448100" cy="2211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1" name="Google Shape;611;p40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616" r="1616" t="0"/>
          <a:stretch/>
        </p:blipFill>
        <p:spPr>
          <a:xfrm>
            <a:off x="3841750" y="1311275"/>
            <a:ext cx="1447800" cy="2211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2" name="Google Shape;612;p40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1625" r="1625" t="0"/>
          <a:stretch/>
        </p:blipFill>
        <p:spPr>
          <a:xfrm>
            <a:off x="6331856" y="1311088"/>
            <a:ext cx="1448100" cy="2211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13" name="Google Shape;613;p40"/>
          <p:cNvSpPr/>
          <p:nvPr/>
        </p:nvSpPr>
        <p:spPr>
          <a:xfrm rot="-8100000">
            <a:off x="3018803" y="2318218"/>
            <a:ext cx="507062" cy="507062"/>
          </a:xfrm>
          <a:prstGeom prst="corner">
            <a:avLst>
              <a:gd fmla="val 32612" name="adj1"/>
              <a:gd fmla="val 32612" name="adj2"/>
            </a:avLst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" name="Google Shape;614;p40"/>
          <p:cNvSpPr/>
          <p:nvPr/>
        </p:nvSpPr>
        <p:spPr>
          <a:xfrm rot="-8100000">
            <a:off x="5508825" y="2313022"/>
            <a:ext cx="507062" cy="507062"/>
          </a:xfrm>
          <a:prstGeom prst="corner">
            <a:avLst>
              <a:gd fmla="val 32612" name="adj1"/>
              <a:gd fmla="val 32612" name="adj2"/>
            </a:avLst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15" name="Google Shape;615;p40"/>
          <p:cNvGrpSpPr/>
          <p:nvPr/>
        </p:nvGrpSpPr>
        <p:grpSpPr>
          <a:xfrm>
            <a:off x="1243730" y="4011910"/>
            <a:ext cx="1715402" cy="678649"/>
            <a:chOff x="3233964" y="1954419"/>
            <a:chExt cx="1400520" cy="678649"/>
          </a:xfrm>
        </p:grpSpPr>
        <p:sp>
          <p:nvSpPr>
            <p:cNvPr id="616" name="Google Shape;616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7" name="Google Shape;617;p40"/>
            <p:cNvSpPr txBox="1"/>
            <p:nvPr/>
          </p:nvSpPr>
          <p:spPr>
            <a:xfrm>
              <a:off x="3233964" y="2171403"/>
              <a:ext cx="140051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Simple PowerPoint Presentation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8" name="Google Shape;618;p40"/>
          <p:cNvGrpSpPr/>
          <p:nvPr/>
        </p:nvGrpSpPr>
        <p:grpSpPr>
          <a:xfrm>
            <a:off x="3716079" y="4041969"/>
            <a:ext cx="1715402" cy="678649"/>
            <a:chOff x="3233964" y="1954419"/>
            <a:chExt cx="1400520" cy="678649"/>
          </a:xfrm>
        </p:grpSpPr>
        <p:sp>
          <p:nvSpPr>
            <p:cNvPr id="619" name="Google Shape;619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0" name="Google Shape;620;p40"/>
            <p:cNvSpPr txBox="1"/>
            <p:nvPr/>
          </p:nvSpPr>
          <p:spPr>
            <a:xfrm>
              <a:off x="3233964" y="2171403"/>
              <a:ext cx="140051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Simple PowerPoint Presentation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1" name="Google Shape;621;p40"/>
          <p:cNvGrpSpPr/>
          <p:nvPr/>
        </p:nvGrpSpPr>
        <p:grpSpPr>
          <a:xfrm>
            <a:off x="6188429" y="4072028"/>
            <a:ext cx="1715402" cy="678649"/>
            <a:chOff x="3233964" y="1954419"/>
            <a:chExt cx="1400520" cy="678649"/>
          </a:xfrm>
        </p:grpSpPr>
        <p:sp>
          <p:nvSpPr>
            <p:cNvPr id="622" name="Google Shape;622;p40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3" name="Google Shape;623;p40"/>
            <p:cNvSpPr txBox="1"/>
            <p:nvPr/>
          </p:nvSpPr>
          <p:spPr>
            <a:xfrm>
              <a:off x="3233964" y="2171403"/>
              <a:ext cx="1400519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Simple PowerPoint Presentation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7" name="Shape 6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28" name="Google Shape;628;p4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5697" l="0" r="0" t="5697"/>
          <a:stretch/>
        </p:blipFill>
        <p:spPr>
          <a:xfrm>
            <a:off x="546714" y="1171934"/>
            <a:ext cx="1944000" cy="1043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29" name="Google Shape;629;p41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630" name="Google Shape;630;p41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886" r="1886" t="0"/>
          <a:stretch/>
        </p:blipFill>
        <p:spPr>
          <a:xfrm>
            <a:off x="546378" y="2862166"/>
            <a:ext cx="1944000" cy="122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31" name="Google Shape;631;p41"/>
          <p:cNvPicPr preferRelativeResize="0"/>
          <p:nvPr>
            <p:ph idx="7" type="pic"/>
          </p:nvPr>
        </p:nvPicPr>
        <p:blipFill rotWithShape="1">
          <a:blip r:embed="rId5">
            <a:alphaModFix/>
          </a:blip>
          <a:srcRect b="0" l="1895" r="1885" t="0"/>
          <a:stretch/>
        </p:blipFill>
        <p:spPr>
          <a:xfrm>
            <a:off x="4619564" y="2862166"/>
            <a:ext cx="1944000" cy="122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32" name="Google Shape;632;p41"/>
          <p:cNvPicPr preferRelativeResize="0"/>
          <p:nvPr>
            <p:ph idx="8" type="pic"/>
          </p:nvPr>
        </p:nvPicPr>
        <p:blipFill rotWithShape="1">
          <a:blip r:embed="rId6">
            <a:alphaModFix/>
          </a:blip>
          <a:srcRect b="5697" l="0" r="0" t="5697"/>
          <a:stretch/>
        </p:blipFill>
        <p:spPr>
          <a:xfrm>
            <a:off x="6656494" y="1171934"/>
            <a:ext cx="1944000" cy="1043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33" name="Google Shape;633;p41"/>
          <p:cNvPicPr preferRelativeResize="0"/>
          <p:nvPr>
            <p:ph idx="9" type="pic"/>
          </p:nvPr>
        </p:nvPicPr>
        <p:blipFill rotWithShape="1">
          <a:blip r:embed="rId7">
            <a:alphaModFix/>
          </a:blip>
          <a:srcRect b="0" l="1895" r="1885" t="0"/>
          <a:stretch/>
        </p:blipFill>
        <p:spPr>
          <a:xfrm>
            <a:off x="6656158" y="2862166"/>
            <a:ext cx="1944000" cy="122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34" name="Google Shape;634;p41"/>
          <p:cNvPicPr preferRelativeResize="0"/>
          <p:nvPr>
            <p:ph idx="5" type="pic"/>
          </p:nvPr>
        </p:nvPicPr>
        <p:blipFill rotWithShape="1">
          <a:blip r:embed="rId8">
            <a:alphaModFix/>
          </a:blip>
          <a:srcRect b="0" l="1895" r="1885" t="0"/>
          <a:stretch/>
        </p:blipFill>
        <p:spPr>
          <a:xfrm>
            <a:off x="2582971" y="2862166"/>
            <a:ext cx="1944000" cy="122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35" name="Google Shape;635;p41"/>
          <p:cNvPicPr preferRelativeResize="0"/>
          <p:nvPr>
            <p:ph idx="6" type="pic"/>
          </p:nvPr>
        </p:nvPicPr>
        <p:blipFill rotWithShape="1">
          <a:blip r:embed="rId9">
            <a:alphaModFix/>
          </a:blip>
          <a:srcRect b="5697" l="0" r="0" t="5697"/>
          <a:stretch/>
        </p:blipFill>
        <p:spPr>
          <a:xfrm>
            <a:off x="4619900" y="1171934"/>
            <a:ext cx="1944000" cy="1043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36" name="Google Shape;636;p41"/>
          <p:cNvPicPr preferRelativeResize="0"/>
          <p:nvPr>
            <p:ph idx="4" type="pic"/>
          </p:nvPr>
        </p:nvPicPr>
        <p:blipFill rotWithShape="1">
          <a:blip r:embed="rId10">
            <a:alphaModFix/>
          </a:blip>
          <a:srcRect b="5697" l="0" r="0" t="5697"/>
          <a:stretch/>
        </p:blipFill>
        <p:spPr>
          <a:xfrm>
            <a:off x="2583307" y="1171934"/>
            <a:ext cx="1944000" cy="1043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637" name="Google Shape;637;p41"/>
          <p:cNvGrpSpPr/>
          <p:nvPr/>
        </p:nvGrpSpPr>
        <p:grpSpPr>
          <a:xfrm>
            <a:off x="531601" y="2225322"/>
            <a:ext cx="1931426" cy="493983"/>
            <a:chOff x="3233964" y="1954419"/>
            <a:chExt cx="1400520" cy="493983"/>
          </a:xfrm>
        </p:grpSpPr>
        <p:sp>
          <p:nvSpPr>
            <p:cNvPr id="638" name="Google Shape;638;p41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9" name="Google Shape;639;p41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0" name="Google Shape;640;p41"/>
          <p:cNvGrpSpPr/>
          <p:nvPr/>
        </p:nvGrpSpPr>
        <p:grpSpPr>
          <a:xfrm>
            <a:off x="2577128" y="2225322"/>
            <a:ext cx="1931426" cy="493983"/>
            <a:chOff x="3233964" y="1954419"/>
            <a:chExt cx="1400520" cy="493983"/>
          </a:xfrm>
        </p:grpSpPr>
        <p:sp>
          <p:nvSpPr>
            <p:cNvPr id="641" name="Google Shape;641;p41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2" name="Google Shape;642;p41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3" name="Google Shape;643;p41"/>
          <p:cNvGrpSpPr/>
          <p:nvPr/>
        </p:nvGrpSpPr>
        <p:grpSpPr>
          <a:xfrm>
            <a:off x="4622655" y="2225322"/>
            <a:ext cx="1931426" cy="493983"/>
            <a:chOff x="3233964" y="1954419"/>
            <a:chExt cx="1400520" cy="493983"/>
          </a:xfrm>
        </p:grpSpPr>
        <p:sp>
          <p:nvSpPr>
            <p:cNvPr id="644" name="Google Shape;644;p41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5" name="Google Shape;645;p41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6" name="Google Shape;646;p41"/>
          <p:cNvGrpSpPr/>
          <p:nvPr/>
        </p:nvGrpSpPr>
        <p:grpSpPr>
          <a:xfrm>
            <a:off x="6668183" y="2225322"/>
            <a:ext cx="1931426" cy="493983"/>
            <a:chOff x="3233964" y="1954419"/>
            <a:chExt cx="1400520" cy="493983"/>
          </a:xfrm>
        </p:grpSpPr>
        <p:sp>
          <p:nvSpPr>
            <p:cNvPr id="647" name="Google Shape;647;p41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8" name="Google Shape;648;p41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9" name="Google Shape;649;p41"/>
          <p:cNvGrpSpPr/>
          <p:nvPr/>
        </p:nvGrpSpPr>
        <p:grpSpPr>
          <a:xfrm>
            <a:off x="539552" y="4101942"/>
            <a:ext cx="1931426" cy="493983"/>
            <a:chOff x="3233964" y="1954419"/>
            <a:chExt cx="1400520" cy="493983"/>
          </a:xfrm>
        </p:grpSpPr>
        <p:sp>
          <p:nvSpPr>
            <p:cNvPr id="650" name="Google Shape;650;p41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1" name="Google Shape;651;p41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2" name="Google Shape;652;p41"/>
          <p:cNvGrpSpPr/>
          <p:nvPr/>
        </p:nvGrpSpPr>
        <p:grpSpPr>
          <a:xfrm>
            <a:off x="2585079" y="4101942"/>
            <a:ext cx="1931426" cy="493983"/>
            <a:chOff x="3233964" y="1954419"/>
            <a:chExt cx="1400520" cy="493983"/>
          </a:xfrm>
        </p:grpSpPr>
        <p:sp>
          <p:nvSpPr>
            <p:cNvPr id="653" name="Google Shape;653;p41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4" name="Google Shape;654;p41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5" name="Google Shape;655;p41"/>
          <p:cNvGrpSpPr/>
          <p:nvPr/>
        </p:nvGrpSpPr>
        <p:grpSpPr>
          <a:xfrm>
            <a:off x="4630606" y="4101942"/>
            <a:ext cx="1931426" cy="493983"/>
            <a:chOff x="3233964" y="1954419"/>
            <a:chExt cx="1400520" cy="493983"/>
          </a:xfrm>
        </p:grpSpPr>
        <p:sp>
          <p:nvSpPr>
            <p:cNvPr id="656" name="Google Shape;656;p41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7" name="Google Shape;657;p41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8" name="Google Shape;658;p41"/>
          <p:cNvGrpSpPr/>
          <p:nvPr/>
        </p:nvGrpSpPr>
        <p:grpSpPr>
          <a:xfrm>
            <a:off x="6676134" y="4101942"/>
            <a:ext cx="1931426" cy="493983"/>
            <a:chOff x="3233964" y="1954419"/>
            <a:chExt cx="1400520" cy="493983"/>
          </a:xfrm>
        </p:grpSpPr>
        <p:sp>
          <p:nvSpPr>
            <p:cNvPr id="659" name="Google Shape;659;p41"/>
            <p:cNvSpPr txBox="1"/>
            <p:nvPr/>
          </p:nvSpPr>
          <p:spPr>
            <a:xfrm>
              <a:off x="3233965" y="1954419"/>
              <a:ext cx="1400519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Add Text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0" name="Google Shape;660;p41"/>
            <p:cNvSpPr txBox="1"/>
            <p:nvPr/>
          </p:nvSpPr>
          <p:spPr>
            <a:xfrm>
              <a:off x="3233964" y="2171403"/>
              <a:ext cx="140051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Simple PowerPoint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4" name="Shape 6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5" name="Google Shape;665;p42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Worldmap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66" name="Google Shape;666;p42"/>
          <p:cNvGrpSpPr/>
          <p:nvPr/>
        </p:nvGrpSpPr>
        <p:grpSpPr>
          <a:xfrm>
            <a:off x="579756" y="1347614"/>
            <a:ext cx="5205429" cy="3024336"/>
            <a:chOff x="635000" y="1382713"/>
            <a:chExt cx="7869238" cy="4572000"/>
          </a:xfrm>
        </p:grpSpPr>
        <p:sp>
          <p:nvSpPr>
            <p:cNvPr id="667" name="Google Shape;667;p42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8" name="Google Shape;668;p42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9" name="Google Shape;669;p42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0" name="Google Shape;670;p42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71" name="Google Shape;671;p42"/>
          <p:cNvSpPr txBox="1"/>
          <p:nvPr/>
        </p:nvSpPr>
        <p:spPr>
          <a:xfrm>
            <a:off x="6060315" y="1251304"/>
            <a:ext cx="1224136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$600</a:t>
            </a:r>
            <a:endParaRPr b="1" sz="3200">
              <a:solidFill>
                <a:srgbClr val="76B1D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2" name="Google Shape;672;p42"/>
          <p:cNvSpPr txBox="1"/>
          <p:nvPr/>
        </p:nvSpPr>
        <p:spPr>
          <a:xfrm>
            <a:off x="6060315" y="1797507"/>
            <a:ext cx="2448272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3" name="Google Shape;673;p42"/>
          <p:cNvSpPr txBox="1"/>
          <p:nvPr/>
        </p:nvSpPr>
        <p:spPr>
          <a:xfrm>
            <a:off x="6060315" y="2899937"/>
            <a:ext cx="1224136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F26D9A"/>
                </a:solidFill>
                <a:latin typeface="Arial"/>
                <a:ea typeface="Arial"/>
                <a:cs typeface="Arial"/>
                <a:sym typeface="Arial"/>
              </a:rPr>
              <a:t>$450</a:t>
            </a:r>
            <a:endParaRPr b="1" sz="3200">
              <a:solidFill>
                <a:srgbClr val="F26D9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4" name="Google Shape;674;p42"/>
          <p:cNvSpPr txBox="1"/>
          <p:nvPr/>
        </p:nvSpPr>
        <p:spPr>
          <a:xfrm>
            <a:off x="6060315" y="3446140"/>
            <a:ext cx="2448272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" name="Google Shape;675;p42"/>
          <p:cNvSpPr/>
          <p:nvPr/>
        </p:nvSpPr>
        <p:spPr>
          <a:xfrm>
            <a:off x="3981620" y="2134496"/>
            <a:ext cx="756879" cy="756879"/>
          </a:xfrm>
          <a:prstGeom prst="ellipse">
            <a:avLst/>
          </a:prstGeom>
          <a:solidFill>
            <a:srgbClr val="76B1D1">
              <a:alpha val="4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" name="Google Shape;676;p42"/>
          <p:cNvSpPr/>
          <p:nvPr/>
        </p:nvSpPr>
        <p:spPr>
          <a:xfrm>
            <a:off x="1821380" y="3229105"/>
            <a:ext cx="756879" cy="756879"/>
          </a:xfrm>
          <a:prstGeom prst="ellipse">
            <a:avLst/>
          </a:prstGeom>
          <a:solidFill>
            <a:srgbClr val="F26D9A">
              <a:alpha val="4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0" name="Shape 6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1" name="Google Shape;681;p43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 Presentation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82" name="Google Shape;682;p43"/>
          <p:cNvGrpSpPr/>
          <p:nvPr/>
        </p:nvGrpSpPr>
        <p:grpSpPr>
          <a:xfrm>
            <a:off x="4740620" y="1908775"/>
            <a:ext cx="1767568" cy="923330"/>
            <a:chOff x="2113657" y="4283314"/>
            <a:chExt cx="2120136" cy="923330"/>
          </a:xfrm>
        </p:grpSpPr>
        <p:sp>
          <p:nvSpPr>
            <p:cNvPr id="683" name="Google Shape;683;p43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4" name="Google Shape;684;p43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5" name="Google Shape;685;p43"/>
          <p:cNvGrpSpPr/>
          <p:nvPr/>
        </p:nvGrpSpPr>
        <p:grpSpPr>
          <a:xfrm>
            <a:off x="6980896" y="1908775"/>
            <a:ext cx="1767568" cy="923330"/>
            <a:chOff x="2113657" y="4283314"/>
            <a:chExt cx="2120135" cy="923330"/>
          </a:xfrm>
        </p:grpSpPr>
        <p:sp>
          <p:nvSpPr>
            <p:cNvPr id="686" name="Google Shape;686;p43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7" name="Google Shape;687;p43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8" name="Google Shape;688;p43"/>
          <p:cNvGrpSpPr/>
          <p:nvPr/>
        </p:nvGrpSpPr>
        <p:grpSpPr>
          <a:xfrm>
            <a:off x="4740620" y="3363838"/>
            <a:ext cx="1767568" cy="923330"/>
            <a:chOff x="2113657" y="4283314"/>
            <a:chExt cx="2120136" cy="923330"/>
          </a:xfrm>
        </p:grpSpPr>
        <p:sp>
          <p:nvSpPr>
            <p:cNvPr id="689" name="Google Shape;689;p43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0" name="Google Shape;690;p43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1" name="Google Shape;691;p43"/>
          <p:cNvGrpSpPr/>
          <p:nvPr/>
        </p:nvGrpSpPr>
        <p:grpSpPr>
          <a:xfrm>
            <a:off x="6980896" y="3363838"/>
            <a:ext cx="1767568" cy="923330"/>
            <a:chOff x="2113657" y="4283314"/>
            <a:chExt cx="2120135" cy="923330"/>
          </a:xfrm>
        </p:grpSpPr>
        <p:sp>
          <p:nvSpPr>
            <p:cNvPr id="692" name="Google Shape;692;p43"/>
            <p:cNvSpPr txBox="1"/>
            <p:nvPr/>
          </p:nvSpPr>
          <p:spPr>
            <a:xfrm>
              <a:off x="2113657" y="4560313"/>
              <a:ext cx="2120134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3" name="Google Shape;693;p43"/>
            <p:cNvSpPr txBox="1"/>
            <p:nvPr/>
          </p:nvSpPr>
          <p:spPr>
            <a:xfrm>
              <a:off x="2113658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694" name="Google Shape;694;p4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095" l="0" r="0" t="1095"/>
          <a:stretch/>
        </p:blipFill>
        <p:spPr>
          <a:xfrm>
            <a:off x="1070504" y="1858058"/>
            <a:ext cx="2701500" cy="1989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95" name="Google Shape;695;p43"/>
          <p:cNvSpPr/>
          <p:nvPr/>
        </p:nvSpPr>
        <p:spPr>
          <a:xfrm>
            <a:off x="7651530" y="1461504"/>
            <a:ext cx="426298" cy="327455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" name="Google Shape;696;p43"/>
          <p:cNvSpPr/>
          <p:nvPr/>
        </p:nvSpPr>
        <p:spPr>
          <a:xfrm>
            <a:off x="5407696" y="1438216"/>
            <a:ext cx="433413" cy="374031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" name="Google Shape;697;p43"/>
          <p:cNvSpPr/>
          <p:nvPr/>
        </p:nvSpPr>
        <p:spPr>
          <a:xfrm>
            <a:off x="5421828" y="2945667"/>
            <a:ext cx="405154" cy="338677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8" name="Google Shape;698;p43"/>
          <p:cNvSpPr/>
          <p:nvPr/>
        </p:nvSpPr>
        <p:spPr>
          <a:xfrm>
            <a:off x="7639140" y="2966777"/>
            <a:ext cx="451080" cy="296456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3" name="Shape 7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4" name="Google Shape;704;p44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Chart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" name="Google Shape;705;p44"/>
          <p:cNvSpPr/>
          <p:nvPr/>
        </p:nvSpPr>
        <p:spPr>
          <a:xfrm>
            <a:off x="3864194" y="1247720"/>
            <a:ext cx="509988" cy="43122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" name="Google Shape;706;p44"/>
          <p:cNvSpPr/>
          <p:nvPr/>
        </p:nvSpPr>
        <p:spPr>
          <a:xfrm>
            <a:off x="1331640" y="1187729"/>
            <a:ext cx="318511" cy="551209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" name="Google Shape;707;p44"/>
          <p:cNvSpPr/>
          <p:nvPr/>
        </p:nvSpPr>
        <p:spPr>
          <a:xfrm>
            <a:off x="6588224" y="1244360"/>
            <a:ext cx="551209" cy="437947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08" name="Google Shape;708;p44"/>
          <p:cNvGrpSpPr/>
          <p:nvPr/>
        </p:nvGrpSpPr>
        <p:grpSpPr>
          <a:xfrm>
            <a:off x="981243" y="1943167"/>
            <a:ext cx="1767568" cy="1292662"/>
            <a:chOff x="2113657" y="4283314"/>
            <a:chExt cx="2120136" cy="1292662"/>
          </a:xfrm>
        </p:grpSpPr>
        <p:sp>
          <p:nvSpPr>
            <p:cNvPr id="709" name="Google Shape;709;p44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0" name="Google Shape;710;p44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1" name="Google Shape;711;p44"/>
          <p:cNvGrpSpPr/>
          <p:nvPr/>
        </p:nvGrpSpPr>
        <p:grpSpPr>
          <a:xfrm>
            <a:off x="3688216" y="1943167"/>
            <a:ext cx="1767568" cy="1292662"/>
            <a:chOff x="2113657" y="4283314"/>
            <a:chExt cx="2120136" cy="1292662"/>
          </a:xfrm>
        </p:grpSpPr>
        <p:sp>
          <p:nvSpPr>
            <p:cNvPr id="712" name="Google Shape;712;p44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3" name="Google Shape;713;p44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4" name="Google Shape;714;p44"/>
          <p:cNvGrpSpPr/>
          <p:nvPr/>
        </p:nvGrpSpPr>
        <p:grpSpPr>
          <a:xfrm>
            <a:off x="6395189" y="1943167"/>
            <a:ext cx="1767568" cy="1292662"/>
            <a:chOff x="2113657" y="4283314"/>
            <a:chExt cx="2120136" cy="1292662"/>
          </a:xfrm>
        </p:grpSpPr>
        <p:sp>
          <p:nvSpPr>
            <p:cNvPr id="715" name="Google Shape;715;p44"/>
            <p:cNvSpPr txBox="1"/>
            <p:nvPr/>
          </p:nvSpPr>
          <p:spPr>
            <a:xfrm>
              <a:off x="2113657" y="4560313"/>
              <a:ext cx="2120134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6" name="Google Shape;716;p44"/>
            <p:cNvSpPr txBox="1"/>
            <p:nvPr/>
          </p:nvSpPr>
          <p:spPr>
            <a:xfrm>
              <a:off x="2113659" y="4283314"/>
              <a:ext cx="212013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17" name="Google Shape;717;p44"/>
          <p:cNvSpPr txBox="1"/>
          <p:nvPr/>
        </p:nvSpPr>
        <p:spPr>
          <a:xfrm>
            <a:off x="1340687" y="3957616"/>
            <a:ext cx="1048680" cy="6463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80</a:t>
            </a:r>
            <a:r>
              <a:rPr b="1" lang="en" sz="18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rgbClr val="76B1D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8" name="Google Shape;718;p44"/>
          <p:cNvSpPr txBox="1"/>
          <p:nvPr/>
        </p:nvSpPr>
        <p:spPr>
          <a:xfrm>
            <a:off x="4047659" y="3957615"/>
            <a:ext cx="1048680" cy="6463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60</a:t>
            </a:r>
            <a:r>
              <a:rPr b="1" lang="en" sz="1800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rgbClr val="F3C04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9" name="Google Shape;719;p44"/>
          <p:cNvSpPr txBox="1"/>
          <p:nvPr/>
        </p:nvSpPr>
        <p:spPr>
          <a:xfrm>
            <a:off x="6754631" y="3957616"/>
            <a:ext cx="1048680" cy="6463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26D9A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1800">
                <a:solidFill>
                  <a:srgbClr val="F26D9A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rgbClr val="F26D9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0" name="Google Shape;720;p44"/>
          <p:cNvSpPr/>
          <p:nvPr/>
        </p:nvSpPr>
        <p:spPr>
          <a:xfrm>
            <a:off x="586968" y="1347614"/>
            <a:ext cx="2544871" cy="2545154"/>
          </a:xfrm>
          <a:prstGeom prst="blockArc">
            <a:avLst>
              <a:gd fmla="val 16174571" name="adj1"/>
              <a:gd fmla="val 11897475" name="adj2"/>
              <a:gd fmla="val 10507" name="adj3"/>
            </a:avLst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1" name="Google Shape;721;p44"/>
          <p:cNvSpPr/>
          <p:nvPr/>
        </p:nvSpPr>
        <p:spPr>
          <a:xfrm>
            <a:off x="3316199" y="1412461"/>
            <a:ext cx="2544871" cy="2545154"/>
          </a:xfrm>
          <a:prstGeom prst="blockArc">
            <a:avLst>
              <a:gd fmla="val 16174571" name="adj1"/>
              <a:gd fmla="val 9083277" name="adj2"/>
              <a:gd fmla="val 10762" name="adj3"/>
            </a:avLst>
          </a:prstGeom>
          <a:solidFill>
            <a:srgbClr val="F3C04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2" name="Google Shape;722;p44"/>
          <p:cNvSpPr/>
          <p:nvPr/>
        </p:nvSpPr>
        <p:spPr>
          <a:xfrm>
            <a:off x="6013470" y="1347614"/>
            <a:ext cx="2544871" cy="2545154"/>
          </a:xfrm>
          <a:prstGeom prst="blockArc">
            <a:avLst>
              <a:gd fmla="val 16174571" name="adj1"/>
              <a:gd fmla="val 2467878" name="adj2"/>
              <a:gd fmla="val 11128" name="adj3"/>
            </a:avLst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6" name="Shape 7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7" name="Google Shape;727;p45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28" name="Google Shape;728;p45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9203" l="0" r="0" t="9203"/>
          <a:stretch/>
        </p:blipFill>
        <p:spPr>
          <a:xfrm>
            <a:off x="4572000" y="2892706"/>
            <a:ext cx="4572000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29" name="Google Shape;729;p45"/>
          <p:cNvSpPr txBox="1"/>
          <p:nvPr/>
        </p:nvSpPr>
        <p:spPr>
          <a:xfrm>
            <a:off x="618487" y="3023043"/>
            <a:ext cx="2189605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Portfolio Presentation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0" name="Google Shape;730;p45"/>
          <p:cNvSpPr txBox="1"/>
          <p:nvPr/>
        </p:nvSpPr>
        <p:spPr>
          <a:xfrm>
            <a:off x="618518" y="3750050"/>
            <a:ext cx="218957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1" name="Google Shape;731;p45"/>
          <p:cNvSpPr txBox="1"/>
          <p:nvPr/>
        </p:nvSpPr>
        <p:spPr>
          <a:xfrm>
            <a:off x="6300192" y="1206251"/>
            <a:ext cx="2189605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Portfolio Presentation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2" name="Google Shape;732;p45"/>
          <p:cNvSpPr txBox="1"/>
          <p:nvPr/>
        </p:nvSpPr>
        <p:spPr>
          <a:xfrm>
            <a:off x="6300223" y="1933258"/>
            <a:ext cx="218957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3" name="Google Shape;733;p45"/>
          <p:cNvSpPr/>
          <p:nvPr/>
        </p:nvSpPr>
        <p:spPr>
          <a:xfrm>
            <a:off x="5004048" y="1812247"/>
            <a:ext cx="593594" cy="455961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" name="Google Shape;734;p45"/>
          <p:cNvSpPr/>
          <p:nvPr/>
        </p:nvSpPr>
        <p:spPr>
          <a:xfrm>
            <a:off x="3583569" y="3489642"/>
            <a:ext cx="603501" cy="520815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35" name="Google Shape;735;p45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9203" l="0" r="0" t="9203"/>
          <a:stretch/>
        </p:blipFill>
        <p:spPr>
          <a:xfrm>
            <a:off x="0" y="1200786"/>
            <a:ext cx="4572000" cy="169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9" name="Shape 7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0" name="Google Shape;740;p46"/>
          <p:cNvGrpSpPr/>
          <p:nvPr/>
        </p:nvGrpSpPr>
        <p:grpSpPr>
          <a:xfrm>
            <a:off x="5076056" y="2405473"/>
            <a:ext cx="2160240" cy="2160240"/>
            <a:chOff x="7099981" y="0"/>
            <a:chExt cx="2160240" cy="2160240"/>
          </a:xfrm>
        </p:grpSpPr>
        <p:sp>
          <p:nvSpPr>
            <p:cNvPr id="741" name="Google Shape;741;p46"/>
            <p:cNvSpPr/>
            <p:nvPr/>
          </p:nvSpPr>
          <p:spPr>
            <a:xfrm>
              <a:off x="7099981" y="0"/>
              <a:ext cx="2160240" cy="2160240"/>
            </a:xfrm>
            <a:prstGeom prst="pie">
              <a:avLst>
                <a:gd fmla="val 14078180" name="adj1"/>
                <a:gd fmla="val 16188052" name="adj2"/>
              </a:avLst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2" name="Google Shape;742;p46"/>
            <p:cNvSpPr/>
            <p:nvPr/>
          </p:nvSpPr>
          <p:spPr>
            <a:xfrm>
              <a:off x="7099981" y="0"/>
              <a:ext cx="2160240" cy="2160240"/>
            </a:xfrm>
            <a:prstGeom prst="pie">
              <a:avLst>
                <a:gd fmla="val 16195741" name="adj1"/>
                <a:gd fmla="val 9356542" name="adj2"/>
              </a:avLst>
            </a:prstGeom>
            <a:solidFill>
              <a:srgbClr val="76B1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3" name="Google Shape;743;p46"/>
            <p:cNvSpPr/>
            <p:nvPr/>
          </p:nvSpPr>
          <p:spPr>
            <a:xfrm>
              <a:off x="7099981" y="0"/>
              <a:ext cx="2160240" cy="2160240"/>
            </a:xfrm>
            <a:prstGeom prst="pie">
              <a:avLst>
                <a:gd fmla="val 9314973" name="adj1"/>
                <a:gd fmla="val 14058512" name="adj2"/>
              </a:avLst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4" name="Google Shape;744;p46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Table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 &amp; </a:t>
            </a: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Chart</a:t>
            </a:r>
            <a:endParaRPr b="1" i="0" sz="3600" u="none" cap="none" strike="noStrike">
              <a:solidFill>
                <a:srgbClr val="F3C04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5" name="Google Shape;745;p46"/>
          <p:cNvGrpSpPr/>
          <p:nvPr/>
        </p:nvGrpSpPr>
        <p:grpSpPr>
          <a:xfrm>
            <a:off x="4860033" y="1131590"/>
            <a:ext cx="3600399" cy="871880"/>
            <a:chOff x="80902" y="1114177"/>
            <a:chExt cx="3303444" cy="871880"/>
          </a:xfrm>
        </p:grpSpPr>
        <p:sp>
          <p:nvSpPr>
            <p:cNvPr id="746" name="Google Shape;746;p46"/>
            <p:cNvSpPr txBox="1"/>
            <p:nvPr/>
          </p:nvSpPr>
          <p:spPr>
            <a:xfrm>
              <a:off x="80902" y="1114177"/>
              <a:ext cx="330344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7" name="Google Shape;747;p46"/>
            <p:cNvSpPr txBox="1"/>
            <p:nvPr/>
          </p:nvSpPr>
          <p:spPr>
            <a:xfrm>
              <a:off x="92915" y="1339726"/>
              <a:ext cx="3291431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8" name="Google Shape;748;p46"/>
          <p:cNvSpPr txBox="1"/>
          <p:nvPr/>
        </p:nvSpPr>
        <p:spPr>
          <a:xfrm>
            <a:off x="6295754" y="3563506"/>
            <a:ext cx="707144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9" name="Google Shape;749;p46"/>
          <p:cNvSpPr txBox="1"/>
          <p:nvPr/>
        </p:nvSpPr>
        <p:spPr>
          <a:xfrm>
            <a:off x="5134779" y="3116261"/>
            <a:ext cx="707144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0" name="Google Shape;750;p46"/>
          <p:cNvSpPr txBox="1"/>
          <p:nvPr/>
        </p:nvSpPr>
        <p:spPr>
          <a:xfrm>
            <a:off x="5579763" y="2550022"/>
            <a:ext cx="707144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10%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51" name="Google Shape;751;p46"/>
          <p:cNvGrpSpPr/>
          <p:nvPr/>
        </p:nvGrpSpPr>
        <p:grpSpPr>
          <a:xfrm>
            <a:off x="7467475" y="2780854"/>
            <a:ext cx="1208981" cy="1181651"/>
            <a:chOff x="7192728" y="2780854"/>
            <a:chExt cx="1208981" cy="1181651"/>
          </a:xfrm>
        </p:grpSpPr>
        <p:sp>
          <p:nvSpPr>
            <p:cNvPr id="752" name="Google Shape;752;p46"/>
            <p:cNvSpPr/>
            <p:nvPr/>
          </p:nvSpPr>
          <p:spPr>
            <a:xfrm>
              <a:off x="7192728" y="2811218"/>
              <a:ext cx="216272" cy="216272"/>
            </a:xfrm>
            <a:prstGeom prst="rect">
              <a:avLst/>
            </a:prstGeom>
            <a:solidFill>
              <a:srgbClr val="76B1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3" name="Google Shape;753;p46"/>
            <p:cNvSpPr/>
            <p:nvPr/>
          </p:nvSpPr>
          <p:spPr>
            <a:xfrm>
              <a:off x="7192728" y="3263544"/>
              <a:ext cx="216272" cy="216272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4" name="Google Shape;754;p46"/>
            <p:cNvSpPr/>
            <p:nvPr/>
          </p:nvSpPr>
          <p:spPr>
            <a:xfrm>
              <a:off x="7192728" y="3715870"/>
              <a:ext cx="216272" cy="216272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5" name="Google Shape;755;p46"/>
            <p:cNvSpPr txBox="1"/>
            <p:nvPr/>
          </p:nvSpPr>
          <p:spPr>
            <a:xfrm>
              <a:off x="7409000" y="2780854"/>
              <a:ext cx="99270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A TITLE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6" name="Google Shape;756;p46"/>
            <p:cNvSpPr txBox="1"/>
            <p:nvPr/>
          </p:nvSpPr>
          <p:spPr>
            <a:xfrm>
              <a:off x="7409000" y="3233180"/>
              <a:ext cx="99270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B TITLE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7" name="Google Shape;757;p46"/>
            <p:cNvSpPr txBox="1"/>
            <p:nvPr/>
          </p:nvSpPr>
          <p:spPr>
            <a:xfrm>
              <a:off x="7409000" y="3685506"/>
              <a:ext cx="99270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 TITLE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758" name="Google Shape;758;p46"/>
          <p:cNvGraphicFramePr/>
          <p:nvPr/>
        </p:nvGraphicFramePr>
        <p:xfrm>
          <a:off x="587785" y="120283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{3D46158F-7034-4AB3-B6C9-B8AE460D36BE}</a:tableStyleId>
              </a:tblPr>
              <a:tblGrid>
                <a:gridCol w="1099100"/>
                <a:gridCol w="961700"/>
                <a:gridCol w="961700"/>
                <a:gridCol w="961700"/>
              </a:tblGrid>
              <a:tr h="537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TITLE</a:t>
                      </a:r>
                      <a:endParaRPr/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8D8D8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 TITLE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76B1D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B TITLE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 TITLE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6D9A"/>
                    </a:solidFill>
                  </a:tcPr>
                </a:tc>
              </a:tr>
              <a:tr h="35800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E9D8"/>
                    </a:solidFill>
                  </a:tcPr>
                </a:tc>
              </a:tr>
              <a:tr h="358000"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E9D8"/>
                    </a:solidFill>
                  </a:tcPr>
                </a:tc>
              </a:tr>
              <a:tr h="35800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E9D8"/>
                    </a:solidFill>
                  </a:tcPr>
                </a:tc>
              </a:tr>
              <a:tr h="358000"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E9D8"/>
                    </a:solidFill>
                  </a:tcPr>
                </a:tc>
              </a:tr>
              <a:tr h="35800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E9D8"/>
                    </a:solidFill>
                  </a:tcPr>
                </a:tc>
              </a:tr>
              <a:tr h="358000"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E9D8"/>
                    </a:solidFill>
                  </a:tcPr>
                </a:tc>
              </a:tr>
              <a:tr h="35800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2F2F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E9D8"/>
                    </a:solidFill>
                  </a:tcPr>
                </a:tc>
              </a:tr>
              <a:tr h="358000">
                <a:tc vMerge="1"/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AEE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F7F7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E9D8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3" name="Google Shape;763;p47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Table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Layout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764" name="Google Shape;764;p47"/>
          <p:cNvGraphicFramePr/>
          <p:nvPr/>
        </p:nvGraphicFramePr>
        <p:xfrm>
          <a:off x="683567" y="118683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{8426D16A-5CD9-4A92-92B1-CFF2529D3A5E}</a:tableStyleId>
              </a:tblPr>
              <a:tblGrid>
                <a:gridCol w="251525"/>
                <a:gridCol w="1729225"/>
                <a:gridCol w="251525"/>
              </a:tblGrid>
              <a:tr h="3886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76B1D1"/>
                    </a:solidFill>
                  </a:tcPr>
                </a:tc>
                <a:tc hMerge="1"/>
                <a:tc hMerge="1"/>
              </a:tr>
              <a:tr h="106867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4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4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6B1D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76B1D1">
                        <a:alpha val="40000"/>
                      </a:srgbClr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765" name="Google Shape;765;p47"/>
          <p:cNvGraphicFramePr/>
          <p:nvPr/>
        </p:nvGraphicFramePr>
        <p:xfrm>
          <a:off x="3419871" y="118683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{8426D16A-5CD9-4A92-92B1-CFF2529D3A5E}</a:tableStyleId>
              </a:tblPr>
              <a:tblGrid>
                <a:gridCol w="251525"/>
                <a:gridCol w="1729225"/>
                <a:gridCol w="251525"/>
              </a:tblGrid>
              <a:tr h="3886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0C458"/>
                    </a:solidFill>
                  </a:tcPr>
                </a:tc>
                <a:tc hMerge="1"/>
                <a:tc hMerge="1"/>
              </a:tr>
              <a:tr h="106867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4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4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B0D7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B0D7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B0D7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B0D7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B0D74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B0D74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A0C458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B0D740">
                        <a:alpha val="40000"/>
                      </a:srgbClr>
                    </a:solidFill>
                  </a:tcPr>
                </a:tc>
                <a:tc hMerge="1"/>
                <a:tc hMerge="1"/>
              </a:tr>
            </a:tbl>
          </a:graphicData>
        </a:graphic>
      </p:graphicFrame>
      <p:graphicFrame>
        <p:nvGraphicFramePr>
          <p:cNvPr id="766" name="Google Shape;766;p47"/>
          <p:cNvGraphicFramePr/>
          <p:nvPr/>
        </p:nvGraphicFramePr>
        <p:xfrm>
          <a:off x="6156176" y="118683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{8426D16A-5CD9-4A92-92B1-CFF2529D3A5E}</a:tableStyleId>
              </a:tblPr>
              <a:tblGrid>
                <a:gridCol w="251525"/>
                <a:gridCol w="1729225"/>
                <a:gridCol w="251525"/>
              </a:tblGrid>
              <a:tr h="3886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/>
                    </a:solidFill>
                  </a:tcPr>
                </a:tc>
                <a:tc hMerge="1"/>
                <a:tc hMerge="1"/>
              </a:tr>
              <a:tr h="106867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4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4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88600">
                <a:tc gridSpan="3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4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C04A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C04A">
                        <a:alpha val="40000"/>
                      </a:srgbClr>
                    </a:solidFill>
                  </a:tcPr>
                </a:tc>
                <a:tc hMerge="1"/>
                <a:tc hMerge="1"/>
              </a:tr>
            </a:tbl>
          </a:graphicData>
        </a:graphic>
      </p:graphicFrame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0" name="Shape 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71" name="Google Shape;771;p4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572000" y="0"/>
            <a:ext cx="4572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descr="E:\002-KIMS BUSINESS\007-bizdesign.tv\000-PPT FOR KMONG\PSD\13-05-14\모니터.png" id="772" name="Google Shape;772;p48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087540" y="1077178"/>
            <a:ext cx="3420164" cy="2989145"/>
          </a:xfrm>
          <a:prstGeom prst="rect">
            <a:avLst/>
          </a:prstGeom>
          <a:noFill/>
          <a:ln>
            <a:noFill/>
          </a:ln>
        </p:spPr>
      </p:pic>
      <p:sp>
        <p:nvSpPr>
          <p:cNvPr id="773" name="Google Shape;773;p48"/>
          <p:cNvSpPr txBox="1"/>
          <p:nvPr/>
        </p:nvSpPr>
        <p:spPr>
          <a:xfrm>
            <a:off x="539552" y="957893"/>
            <a:ext cx="2189605" cy="27975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774" name="Google Shape;774;p48"/>
          <p:cNvSpPr txBox="1"/>
          <p:nvPr/>
        </p:nvSpPr>
        <p:spPr>
          <a:xfrm>
            <a:off x="539552" y="1173152"/>
            <a:ext cx="2189605" cy="79208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Portfolio Presentation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5" name="Google Shape;775;p48"/>
          <p:cNvSpPr txBox="1"/>
          <p:nvPr/>
        </p:nvSpPr>
        <p:spPr>
          <a:xfrm>
            <a:off x="539552" y="2037248"/>
            <a:ext cx="2189605" cy="230832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With this many slides you are able to make a complete PowerPoint Presentation that best suit your needs.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76" name="Google Shape;776;p48"/>
          <p:cNvPicPr preferRelativeResize="0"/>
          <p:nvPr>
            <p:ph idx="3" type="pic"/>
          </p:nvPr>
        </p:nvPicPr>
        <p:blipFill rotWithShape="1">
          <a:blip r:embed="rId5">
            <a:alphaModFix/>
          </a:blip>
          <a:srcRect b="8969" l="0" r="0" t="8969"/>
          <a:stretch/>
        </p:blipFill>
        <p:spPr>
          <a:xfrm>
            <a:off x="3225800" y="1183642"/>
            <a:ext cx="3146400" cy="19440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0" name="Shape 7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1" name="Google Shape;781;p49"/>
          <p:cNvSpPr txBox="1"/>
          <p:nvPr>
            <p:ph type="title"/>
          </p:nvPr>
        </p:nvSpPr>
        <p:spPr>
          <a:xfrm>
            <a:off x="0" y="25735"/>
            <a:ext cx="9144000" cy="77653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Worldmap</a:t>
            </a:r>
            <a:r>
              <a:rPr b="1" i="0" lang="en" sz="3600" u="none" cap="none" strike="noStrike">
                <a:solidFill>
                  <a:srgbClr val="0DD2D9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r>
              <a:rPr b="1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Infographic</a:t>
            </a:r>
            <a:endParaRPr b="1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2" name="Google Shape;782;p49"/>
          <p:cNvGrpSpPr/>
          <p:nvPr/>
        </p:nvGrpSpPr>
        <p:grpSpPr>
          <a:xfrm>
            <a:off x="4283968" y="1040502"/>
            <a:ext cx="4442212" cy="3637171"/>
            <a:chOff x="2217738" y="944563"/>
            <a:chExt cx="8032750" cy="6577013"/>
          </a:xfrm>
        </p:grpSpPr>
        <p:sp>
          <p:nvSpPr>
            <p:cNvPr id="783" name="Google Shape;783;p49"/>
            <p:cNvSpPr/>
            <p:nvPr/>
          </p:nvSpPr>
          <p:spPr>
            <a:xfrm>
              <a:off x="2217738" y="2614613"/>
              <a:ext cx="8032750" cy="4906963"/>
            </a:xfrm>
            <a:custGeom>
              <a:rect b="b" l="l" r="r" t="t"/>
              <a:pathLst>
                <a:path extrusionOk="0" h="120000" w="120000">
                  <a:moveTo>
                    <a:pt x="78664" y="103500"/>
                  </a:moveTo>
                  <a:lnTo>
                    <a:pt x="79043" y="103578"/>
                  </a:lnTo>
                  <a:lnTo>
                    <a:pt x="79138" y="103927"/>
                  </a:lnTo>
                  <a:lnTo>
                    <a:pt x="79351" y="103927"/>
                  </a:lnTo>
                  <a:lnTo>
                    <a:pt x="79351" y="104121"/>
                  </a:lnTo>
                  <a:lnTo>
                    <a:pt x="79399" y="104276"/>
                  </a:lnTo>
                  <a:lnTo>
                    <a:pt x="79399" y="104471"/>
                  </a:lnTo>
                  <a:lnTo>
                    <a:pt x="79422" y="104703"/>
                  </a:lnTo>
                  <a:lnTo>
                    <a:pt x="79422" y="104975"/>
                  </a:lnTo>
                  <a:lnTo>
                    <a:pt x="79351" y="104975"/>
                  </a:lnTo>
                  <a:lnTo>
                    <a:pt x="79351" y="105131"/>
                  </a:lnTo>
                  <a:lnTo>
                    <a:pt x="78355" y="105247"/>
                  </a:lnTo>
                  <a:lnTo>
                    <a:pt x="77241" y="105325"/>
                  </a:lnTo>
                  <a:lnTo>
                    <a:pt x="77241" y="104471"/>
                  </a:lnTo>
                  <a:lnTo>
                    <a:pt x="77501" y="104276"/>
                  </a:lnTo>
                  <a:lnTo>
                    <a:pt x="77833" y="103966"/>
                  </a:lnTo>
                  <a:lnTo>
                    <a:pt x="78213" y="103616"/>
                  </a:lnTo>
                  <a:lnTo>
                    <a:pt x="78664" y="103500"/>
                  </a:lnTo>
                  <a:close/>
                  <a:moveTo>
                    <a:pt x="8276" y="86069"/>
                  </a:moveTo>
                  <a:lnTo>
                    <a:pt x="8418" y="86845"/>
                  </a:lnTo>
                  <a:lnTo>
                    <a:pt x="8490" y="87660"/>
                  </a:lnTo>
                  <a:lnTo>
                    <a:pt x="8679" y="88515"/>
                  </a:lnTo>
                  <a:lnTo>
                    <a:pt x="8750" y="88515"/>
                  </a:lnTo>
                  <a:lnTo>
                    <a:pt x="8750" y="89175"/>
                  </a:lnTo>
                  <a:lnTo>
                    <a:pt x="8845" y="89175"/>
                  </a:lnTo>
                  <a:lnTo>
                    <a:pt x="8845" y="86690"/>
                  </a:lnTo>
                  <a:lnTo>
                    <a:pt x="8276" y="86069"/>
                  </a:lnTo>
                  <a:close/>
                  <a:moveTo>
                    <a:pt x="95549" y="83856"/>
                  </a:moveTo>
                  <a:lnTo>
                    <a:pt x="95549" y="84361"/>
                  </a:lnTo>
                  <a:lnTo>
                    <a:pt x="95644" y="84361"/>
                  </a:lnTo>
                  <a:lnTo>
                    <a:pt x="95644" y="83856"/>
                  </a:lnTo>
                  <a:lnTo>
                    <a:pt x="95549" y="83856"/>
                  </a:lnTo>
                  <a:close/>
                  <a:moveTo>
                    <a:pt x="6474" y="82963"/>
                  </a:moveTo>
                  <a:lnTo>
                    <a:pt x="6474" y="83079"/>
                  </a:lnTo>
                  <a:lnTo>
                    <a:pt x="6569" y="83079"/>
                  </a:lnTo>
                  <a:lnTo>
                    <a:pt x="6569" y="83235"/>
                  </a:lnTo>
                  <a:lnTo>
                    <a:pt x="6687" y="83390"/>
                  </a:lnTo>
                  <a:lnTo>
                    <a:pt x="6782" y="83429"/>
                  </a:lnTo>
                  <a:lnTo>
                    <a:pt x="6853" y="83506"/>
                  </a:lnTo>
                  <a:lnTo>
                    <a:pt x="6996" y="83662"/>
                  </a:lnTo>
                  <a:lnTo>
                    <a:pt x="7114" y="83739"/>
                  </a:lnTo>
                  <a:lnTo>
                    <a:pt x="7114" y="83235"/>
                  </a:lnTo>
                  <a:lnTo>
                    <a:pt x="7043" y="83235"/>
                  </a:lnTo>
                  <a:lnTo>
                    <a:pt x="6948" y="83079"/>
                  </a:lnTo>
                  <a:lnTo>
                    <a:pt x="6830" y="83002"/>
                  </a:lnTo>
                  <a:lnTo>
                    <a:pt x="6687" y="82963"/>
                  </a:lnTo>
                  <a:lnTo>
                    <a:pt x="6474" y="82963"/>
                  </a:lnTo>
                  <a:close/>
                  <a:moveTo>
                    <a:pt x="107881" y="74966"/>
                  </a:moveTo>
                  <a:lnTo>
                    <a:pt x="108450" y="74966"/>
                  </a:lnTo>
                  <a:lnTo>
                    <a:pt x="108545" y="77178"/>
                  </a:lnTo>
                  <a:lnTo>
                    <a:pt x="107715" y="77450"/>
                  </a:lnTo>
                  <a:lnTo>
                    <a:pt x="106932" y="77800"/>
                  </a:lnTo>
                  <a:lnTo>
                    <a:pt x="106458" y="77800"/>
                  </a:lnTo>
                  <a:lnTo>
                    <a:pt x="106197" y="77955"/>
                  </a:lnTo>
                  <a:lnTo>
                    <a:pt x="105865" y="78149"/>
                  </a:lnTo>
                  <a:lnTo>
                    <a:pt x="105509" y="78149"/>
                  </a:lnTo>
                  <a:lnTo>
                    <a:pt x="105509" y="77955"/>
                  </a:lnTo>
                  <a:lnTo>
                    <a:pt x="105035" y="77800"/>
                  </a:lnTo>
                  <a:lnTo>
                    <a:pt x="104964" y="76247"/>
                  </a:lnTo>
                  <a:lnTo>
                    <a:pt x="105509" y="76247"/>
                  </a:lnTo>
                  <a:lnTo>
                    <a:pt x="105509" y="76518"/>
                  </a:lnTo>
                  <a:lnTo>
                    <a:pt x="105652" y="76674"/>
                  </a:lnTo>
                  <a:lnTo>
                    <a:pt x="105770" y="76790"/>
                  </a:lnTo>
                  <a:lnTo>
                    <a:pt x="105913" y="76945"/>
                  </a:lnTo>
                  <a:lnTo>
                    <a:pt x="105984" y="77178"/>
                  </a:lnTo>
                  <a:lnTo>
                    <a:pt x="106245" y="76868"/>
                  </a:lnTo>
                  <a:lnTo>
                    <a:pt x="106245" y="76751"/>
                  </a:lnTo>
                  <a:lnTo>
                    <a:pt x="106648" y="76518"/>
                  </a:lnTo>
                  <a:lnTo>
                    <a:pt x="106719" y="76247"/>
                  </a:lnTo>
                  <a:lnTo>
                    <a:pt x="107027" y="76247"/>
                  </a:lnTo>
                  <a:lnTo>
                    <a:pt x="107027" y="76091"/>
                  </a:lnTo>
                  <a:lnTo>
                    <a:pt x="107193" y="76091"/>
                  </a:lnTo>
                  <a:lnTo>
                    <a:pt x="107335" y="75820"/>
                  </a:lnTo>
                  <a:lnTo>
                    <a:pt x="107454" y="75664"/>
                  </a:lnTo>
                  <a:lnTo>
                    <a:pt x="107549" y="75626"/>
                  </a:lnTo>
                  <a:lnTo>
                    <a:pt x="107620" y="75626"/>
                  </a:lnTo>
                  <a:lnTo>
                    <a:pt x="107715" y="75548"/>
                  </a:lnTo>
                  <a:lnTo>
                    <a:pt x="107762" y="75470"/>
                  </a:lnTo>
                  <a:lnTo>
                    <a:pt x="107857" y="75237"/>
                  </a:lnTo>
                  <a:lnTo>
                    <a:pt x="107881" y="74966"/>
                  </a:lnTo>
                  <a:close/>
                  <a:moveTo>
                    <a:pt x="104822" y="64755"/>
                  </a:moveTo>
                  <a:lnTo>
                    <a:pt x="104822" y="65532"/>
                  </a:lnTo>
                  <a:lnTo>
                    <a:pt x="104750" y="65998"/>
                  </a:lnTo>
                  <a:lnTo>
                    <a:pt x="104561" y="66308"/>
                  </a:lnTo>
                  <a:lnTo>
                    <a:pt x="104300" y="66580"/>
                  </a:lnTo>
                  <a:lnTo>
                    <a:pt x="104015" y="66774"/>
                  </a:lnTo>
                  <a:lnTo>
                    <a:pt x="103707" y="66774"/>
                  </a:lnTo>
                  <a:lnTo>
                    <a:pt x="103707" y="66929"/>
                  </a:lnTo>
                  <a:lnTo>
                    <a:pt x="103399" y="66929"/>
                  </a:lnTo>
                  <a:lnTo>
                    <a:pt x="103399" y="67085"/>
                  </a:lnTo>
                  <a:lnTo>
                    <a:pt x="103138" y="67085"/>
                  </a:lnTo>
                  <a:lnTo>
                    <a:pt x="103138" y="67279"/>
                  </a:lnTo>
                  <a:lnTo>
                    <a:pt x="102924" y="67279"/>
                  </a:lnTo>
                  <a:lnTo>
                    <a:pt x="102924" y="67434"/>
                  </a:lnTo>
                  <a:lnTo>
                    <a:pt x="101501" y="67279"/>
                  </a:lnTo>
                  <a:lnTo>
                    <a:pt x="101501" y="67085"/>
                  </a:lnTo>
                  <a:lnTo>
                    <a:pt x="100553" y="67279"/>
                  </a:lnTo>
                  <a:lnTo>
                    <a:pt x="100553" y="66308"/>
                  </a:lnTo>
                  <a:lnTo>
                    <a:pt x="100861" y="65998"/>
                  </a:lnTo>
                  <a:lnTo>
                    <a:pt x="100861" y="65881"/>
                  </a:lnTo>
                  <a:lnTo>
                    <a:pt x="101715" y="65532"/>
                  </a:lnTo>
                  <a:lnTo>
                    <a:pt x="101715" y="65376"/>
                  </a:lnTo>
                  <a:lnTo>
                    <a:pt x="101905" y="65376"/>
                  </a:lnTo>
                  <a:lnTo>
                    <a:pt x="101976" y="65105"/>
                  </a:lnTo>
                  <a:lnTo>
                    <a:pt x="102379" y="65105"/>
                  </a:lnTo>
                  <a:lnTo>
                    <a:pt x="103114" y="64794"/>
                  </a:lnTo>
                  <a:lnTo>
                    <a:pt x="103968" y="64755"/>
                  </a:lnTo>
                  <a:lnTo>
                    <a:pt x="104822" y="64755"/>
                  </a:lnTo>
                  <a:close/>
                  <a:moveTo>
                    <a:pt x="877" y="63319"/>
                  </a:moveTo>
                  <a:lnTo>
                    <a:pt x="1565" y="63319"/>
                  </a:lnTo>
                  <a:lnTo>
                    <a:pt x="1636" y="63668"/>
                  </a:lnTo>
                  <a:lnTo>
                    <a:pt x="1897" y="63668"/>
                  </a:lnTo>
                  <a:lnTo>
                    <a:pt x="1897" y="63979"/>
                  </a:lnTo>
                  <a:lnTo>
                    <a:pt x="2110" y="63979"/>
                  </a:lnTo>
                  <a:lnTo>
                    <a:pt x="2158" y="64251"/>
                  </a:lnTo>
                  <a:lnTo>
                    <a:pt x="2252" y="64445"/>
                  </a:lnTo>
                  <a:lnTo>
                    <a:pt x="2324" y="64678"/>
                  </a:lnTo>
                  <a:lnTo>
                    <a:pt x="2371" y="64949"/>
                  </a:lnTo>
                  <a:lnTo>
                    <a:pt x="3059" y="64949"/>
                  </a:lnTo>
                  <a:lnTo>
                    <a:pt x="3059" y="65105"/>
                  </a:lnTo>
                  <a:lnTo>
                    <a:pt x="3154" y="65105"/>
                  </a:lnTo>
                  <a:lnTo>
                    <a:pt x="3154" y="66308"/>
                  </a:lnTo>
                  <a:lnTo>
                    <a:pt x="3059" y="66308"/>
                  </a:lnTo>
                  <a:lnTo>
                    <a:pt x="3059" y="66658"/>
                  </a:lnTo>
                  <a:lnTo>
                    <a:pt x="2845" y="66774"/>
                  </a:lnTo>
                  <a:lnTo>
                    <a:pt x="2845" y="67085"/>
                  </a:lnTo>
                  <a:lnTo>
                    <a:pt x="2774" y="67085"/>
                  </a:lnTo>
                  <a:lnTo>
                    <a:pt x="2774" y="67434"/>
                  </a:lnTo>
                  <a:lnTo>
                    <a:pt x="2205" y="68210"/>
                  </a:lnTo>
                  <a:lnTo>
                    <a:pt x="2205" y="68482"/>
                  </a:lnTo>
                  <a:lnTo>
                    <a:pt x="2110" y="68482"/>
                  </a:lnTo>
                  <a:lnTo>
                    <a:pt x="2110" y="70035"/>
                  </a:lnTo>
                  <a:lnTo>
                    <a:pt x="2039" y="70035"/>
                  </a:lnTo>
                  <a:lnTo>
                    <a:pt x="2039" y="70384"/>
                  </a:lnTo>
                  <a:lnTo>
                    <a:pt x="1636" y="70812"/>
                  </a:lnTo>
                  <a:lnTo>
                    <a:pt x="1731" y="73646"/>
                  </a:lnTo>
                  <a:lnTo>
                    <a:pt x="877" y="73646"/>
                  </a:lnTo>
                  <a:lnTo>
                    <a:pt x="782" y="73141"/>
                  </a:lnTo>
                  <a:lnTo>
                    <a:pt x="687" y="73141"/>
                  </a:lnTo>
                  <a:lnTo>
                    <a:pt x="687" y="72869"/>
                  </a:lnTo>
                  <a:lnTo>
                    <a:pt x="616" y="72869"/>
                  </a:lnTo>
                  <a:lnTo>
                    <a:pt x="616" y="72209"/>
                  </a:lnTo>
                  <a:lnTo>
                    <a:pt x="474" y="72209"/>
                  </a:lnTo>
                  <a:lnTo>
                    <a:pt x="474" y="71743"/>
                  </a:lnTo>
                  <a:lnTo>
                    <a:pt x="403" y="71743"/>
                  </a:lnTo>
                  <a:lnTo>
                    <a:pt x="403" y="70967"/>
                  </a:lnTo>
                  <a:lnTo>
                    <a:pt x="308" y="70967"/>
                  </a:lnTo>
                  <a:lnTo>
                    <a:pt x="308" y="68987"/>
                  </a:lnTo>
                  <a:lnTo>
                    <a:pt x="403" y="68987"/>
                  </a:lnTo>
                  <a:lnTo>
                    <a:pt x="474" y="66308"/>
                  </a:lnTo>
                  <a:lnTo>
                    <a:pt x="403" y="66308"/>
                  </a:lnTo>
                  <a:lnTo>
                    <a:pt x="403" y="65532"/>
                  </a:lnTo>
                  <a:lnTo>
                    <a:pt x="474" y="64794"/>
                  </a:lnTo>
                  <a:lnTo>
                    <a:pt x="616" y="64328"/>
                  </a:lnTo>
                  <a:lnTo>
                    <a:pt x="616" y="63668"/>
                  </a:lnTo>
                  <a:lnTo>
                    <a:pt x="877" y="63552"/>
                  </a:lnTo>
                  <a:lnTo>
                    <a:pt x="877" y="63319"/>
                  </a:lnTo>
                  <a:close/>
                  <a:moveTo>
                    <a:pt x="101027" y="44568"/>
                  </a:moveTo>
                  <a:lnTo>
                    <a:pt x="101027" y="44684"/>
                  </a:lnTo>
                  <a:lnTo>
                    <a:pt x="100861" y="45189"/>
                  </a:lnTo>
                  <a:lnTo>
                    <a:pt x="100695" y="45693"/>
                  </a:lnTo>
                  <a:lnTo>
                    <a:pt x="100553" y="46315"/>
                  </a:lnTo>
                  <a:lnTo>
                    <a:pt x="100482" y="46315"/>
                  </a:lnTo>
                  <a:lnTo>
                    <a:pt x="100482" y="47363"/>
                  </a:lnTo>
                  <a:lnTo>
                    <a:pt x="100292" y="47518"/>
                  </a:lnTo>
                  <a:lnTo>
                    <a:pt x="100221" y="48916"/>
                  </a:lnTo>
                  <a:lnTo>
                    <a:pt x="100482" y="48799"/>
                  </a:lnTo>
                  <a:lnTo>
                    <a:pt x="101169" y="44568"/>
                  </a:lnTo>
                  <a:lnTo>
                    <a:pt x="101027" y="44568"/>
                  </a:lnTo>
                  <a:close/>
                  <a:moveTo>
                    <a:pt x="52861" y="39909"/>
                  </a:moveTo>
                  <a:lnTo>
                    <a:pt x="52909" y="39948"/>
                  </a:lnTo>
                  <a:lnTo>
                    <a:pt x="52909" y="40025"/>
                  </a:lnTo>
                  <a:lnTo>
                    <a:pt x="52909" y="40025"/>
                  </a:lnTo>
                  <a:lnTo>
                    <a:pt x="52956" y="40025"/>
                  </a:lnTo>
                  <a:lnTo>
                    <a:pt x="53003" y="40025"/>
                  </a:lnTo>
                  <a:lnTo>
                    <a:pt x="53051" y="40103"/>
                  </a:lnTo>
                  <a:lnTo>
                    <a:pt x="53003" y="40025"/>
                  </a:lnTo>
                  <a:lnTo>
                    <a:pt x="53003" y="39948"/>
                  </a:lnTo>
                  <a:lnTo>
                    <a:pt x="53003" y="39948"/>
                  </a:lnTo>
                  <a:lnTo>
                    <a:pt x="52956" y="39948"/>
                  </a:lnTo>
                  <a:lnTo>
                    <a:pt x="52909" y="39948"/>
                  </a:lnTo>
                  <a:lnTo>
                    <a:pt x="52861" y="39909"/>
                  </a:lnTo>
                  <a:close/>
                  <a:moveTo>
                    <a:pt x="68442" y="39482"/>
                  </a:moveTo>
                  <a:lnTo>
                    <a:pt x="68442" y="39598"/>
                  </a:lnTo>
                  <a:lnTo>
                    <a:pt x="68513" y="39598"/>
                  </a:lnTo>
                  <a:lnTo>
                    <a:pt x="68561" y="41074"/>
                  </a:lnTo>
                  <a:lnTo>
                    <a:pt x="68608" y="42704"/>
                  </a:lnTo>
                  <a:lnTo>
                    <a:pt x="68442" y="42704"/>
                  </a:lnTo>
                  <a:lnTo>
                    <a:pt x="68300" y="42626"/>
                  </a:lnTo>
                  <a:lnTo>
                    <a:pt x="68181" y="42626"/>
                  </a:lnTo>
                  <a:lnTo>
                    <a:pt x="68086" y="42588"/>
                  </a:lnTo>
                  <a:lnTo>
                    <a:pt x="67968" y="42588"/>
                  </a:lnTo>
                  <a:lnTo>
                    <a:pt x="67778" y="41656"/>
                  </a:lnTo>
                  <a:lnTo>
                    <a:pt x="67707" y="40724"/>
                  </a:lnTo>
                  <a:lnTo>
                    <a:pt x="67660" y="39598"/>
                  </a:lnTo>
                  <a:lnTo>
                    <a:pt x="68015" y="39482"/>
                  </a:lnTo>
                  <a:lnTo>
                    <a:pt x="68442" y="39482"/>
                  </a:lnTo>
                  <a:close/>
                  <a:moveTo>
                    <a:pt x="64505" y="38977"/>
                  </a:moveTo>
                  <a:lnTo>
                    <a:pt x="65193" y="38977"/>
                  </a:lnTo>
                  <a:lnTo>
                    <a:pt x="65288" y="40258"/>
                  </a:lnTo>
                  <a:lnTo>
                    <a:pt x="65193" y="40258"/>
                  </a:lnTo>
                  <a:lnTo>
                    <a:pt x="65193" y="40530"/>
                  </a:lnTo>
                  <a:lnTo>
                    <a:pt x="65122" y="40530"/>
                  </a:lnTo>
                  <a:lnTo>
                    <a:pt x="65122" y="41035"/>
                  </a:lnTo>
                  <a:lnTo>
                    <a:pt x="64980" y="41035"/>
                  </a:lnTo>
                  <a:lnTo>
                    <a:pt x="64980" y="41307"/>
                  </a:lnTo>
                  <a:lnTo>
                    <a:pt x="64909" y="41307"/>
                  </a:lnTo>
                  <a:lnTo>
                    <a:pt x="64909" y="41928"/>
                  </a:lnTo>
                  <a:lnTo>
                    <a:pt x="64648" y="42238"/>
                  </a:lnTo>
                  <a:lnTo>
                    <a:pt x="64648" y="42588"/>
                  </a:lnTo>
                  <a:lnTo>
                    <a:pt x="64505" y="42588"/>
                  </a:lnTo>
                  <a:lnTo>
                    <a:pt x="64434" y="42859"/>
                  </a:lnTo>
                  <a:lnTo>
                    <a:pt x="63960" y="42859"/>
                  </a:lnTo>
                  <a:lnTo>
                    <a:pt x="63960" y="40103"/>
                  </a:lnTo>
                  <a:lnTo>
                    <a:pt x="64031" y="40103"/>
                  </a:lnTo>
                  <a:lnTo>
                    <a:pt x="64173" y="39831"/>
                  </a:lnTo>
                  <a:lnTo>
                    <a:pt x="64245" y="39598"/>
                  </a:lnTo>
                  <a:lnTo>
                    <a:pt x="64387" y="39482"/>
                  </a:lnTo>
                  <a:lnTo>
                    <a:pt x="64458" y="39249"/>
                  </a:lnTo>
                  <a:lnTo>
                    <a:pt x="64505" y="38977"/>
                  </a:lnTo>
                  <a:close/>
                  <a:moveTo>
                    <a:pt x="68513" y="34318"/>
                  </a:moveTo>
                  <a:lnTo>
                    <a:pt x="69249" y="34318"/>
                  </a:lnTo>
                  <a:lnTo>
                    <a:pt x="69343" y="34862"/>
                  </a:lnTo>
                  <a:lnTo>
                    <a:pt x="69391" y="35600"/>
                  </a:lnTo>
                  <a:lnTo>
                    <a:pt x="68916" y="35522"/>
                  </a:lnTo>
                  <a:lnTo>
                    <a:pt x="68513" y="35444"/>
                  </a:lnTo>
                  <a:lnTo>
                    <a:pt x="68513" y="34318"/>
                  </a:lnTo>
                  <a:close/>
                  <a:moveTo>
                    <a:pt x="55707" y="31562"/>
                  </a:moveTo>
                  <a:lnTo>
                    <a:pt x="55707" y="31834"/>
                  </a:lnTo>
                  <a:lnTo>
                    <a:pt x="55968" y="32067"/>
                  </a:lnTo>
                  <a:lnTo>
                    <a:pt x="56229" y="32416"/>
                  </a:lnTo>
                  <a:lnTo>
                    <a:pt x="56442" y="32688"/>
                  </a:lnTo>
                  <a:lnTo>
                    <a:pt x="56750" y="32921"/>
                  </a:lnTo>
                  <a:lnTo>
                    <a:pt x="56750" y="32766"/>
                  </a:lnTo>
                  <a:lnTo>
                    <a:pt x="57225" y="32766"/>
                  </a:lnTo>
                  <a:lnTo>
                    <a:pt x="57225" y="32610"/>
                  </a:lnTo>
                  <a:lnTo>
                    <a:pt x="57320" y="32610"/>
                  </a:lnTo>
                  <a:lnTo>
                    <a:pt x="57320" y="32494"/>
                  </a:lnTo>
                  <a:lnTo>
                    <a:pt x="56869" y="32339"/>
                  </a:lnTo>
                  <a:lnTo>
                    <a:pt x="56490" y="32067"/>
                  </a:lnTo>
                  <a:lnTo>
                    <a:pt x="56110" y="31756"/>
                  </a:lnTo>
                  <a:lnTo>
                    <a:pt x="55707" y="31562"/>
                  </a:lnTo>
                  <a:close/>
                  <a:moveTo>
                    <a:pt x="60071" y="30009"/>
                  </a:moveTo>
                  <a:lnTo>
                    <a:pt x="60545" y="31057"/>
                  </a:lnTo>
                  <a:lnTo>
                    <a:pt x="60640" y="31057"/>
                  </a:lnTo>
                  <a:lnTo>
                    <a:pt x="60640" y="30941"/>
                  </a:lnTo>
                  <a:lnTo>
                    <a:pt x="61185" y="30941"/>
                  </a:lnTo>
                  <a:lnTo>
                    <a:pt x="61185" y="31057"/>
                  </a:lnTo>
                  <a:lnTo>
                    <a:pt x="61399" y="31057"/>
                  </a:lnTo>
                  <a:lnTo>
                    <a:pt x="61588" y="31562"/>
                  </a:lnTo>
                  <a:lnTo>
                    <a:pt x="62276" y="31562"/>
                  </a:lnTo>
                  <a:lnTo>
                    <a:pt x="62276" y="31717"/>
                  </a:lnTo>
                  <a:lnTo>
                    <a:pt x="62442" y="31717"/>
                  </a:lnTo>
                  <a:lnTo>
                    <a:pt x="62442" y="31834"/>
                  </a:lnTo>
                  <a:lnTo>
                    <a:pt x="62750" y="31834"/>
                  </a:lnTo>
                  <a:lnTo>
                    <a:pt x="62750" y="31989"/>
                  </a:lnTo>
                  <a:lnTo>
                    <a:pt x="63865" y="32339"/>
                  </a:lnTo>
                  <a:lnTo>
                    <a:pt x="64339" y="33270"/>
                  </a:lnTo>
                  <a:lnTo>
                    <a:pt x="64434" y="33270"/>
                  </a:lnTo>
                  <a:lnTo>
                    <a:pt x="64458" y="33387"/>
                  </a:lnTo>
                  <a:lnTo>
                    <a:pt x="64505" y="33620"/>
                  </a:lnTo>
                  <a:lnTo>
                    <a:pt x="64505" y="33736"/>
                  </a:lnTo>
                  <a:lnTo>
                    <a:pt x="64458" y="33814"/>
                  </a:lnTo>
                  <a:lnTo>
                    <a:pt x="64458" y="33891"/>
                  </a:lnTo>
                  <a:lnTo>
                    <a:pt x="64505" y="34047"/>
                  </a:lnTo>
                  <a:lnTo>
                    <a:pt x="64600" y="34047"/>
                  </a:lnTo>
                  <a:lnTo>
                    <a:pt x="64719" y="34086"/>
                  </a:lnTo>
                  <a:lnTo>
                    <a:pt x="64909" y="34163"/>
                  </a:lnTo>
                  <a:lnTo>
                    <a:pt x="65122" y="33891"/>
                  </a:lnTo>
                  <a:lnTo>
                    <a:pt x="65383" y="33814"/>
                  </a:lnTo>
                  <a:lnTo>
                    <a:pt x="65667" y="33891"/>
                  </a:lnTo>
                  <a:lnTo>
                    <a:pt x="65928" y="34047"/>
                  </a:lnTo>
                  <a:lnTo>
                    <a:pt x="66071" y="34474"/>
                  </a:lnTo>
                  <a:lnTo>
                    <a:pt x="66142" y="34474"/>
                  </a:lnTo>
                  <a:lnTo>
                    <a:pt x="66142" y="35600"/>
                  </a:lnTo>
                  <a:lnTo>
                    <a:pt x="66071" y="35600"/>
                  </a:lnTo>
                  <a:lnTo>
                    <a:pt x="65976" y="35871"/>
                  </a:lnTo>
                  <a:lnTo>
                    <a:pt x="65928" y="36065"/>
                  </a:lnTo>
                  <a:lnTo>
                    <a:pt x="65857" y="36298"/>
                  </a:lnTo>
                  <a:lnTo>
                    <a:pt x="65762" y="36493"/>
                  </a:lnTo>
                  <a:lnTo>
                    <a:pt x="64173" y="36493"/>
                  </a:lnTo>
                  <a:lnTo>
                    <a:pt x="64126" y="36221"/>
                  </a:lnTo>
                  <a:lnTo>
                    <a:pt x="64079" y="36027"/>
                  </a:lnTo>
                  <a:lnTo>
                    <a:pt x="63984" y="35871"/>
                  </a:lnTo>
                  <a:lnTo>
                    <a:pt x="63913" y="35794"/>
                  </a:lnTo>
                  <a:lnTo>
                    <a:pt x="63770" y="35716"/>
                  </a:lnTo>
                  <a:lnTo>
                    <a:pt x="63557" y="35716"/>
                  </a:lnTo>
                  <a:lnTo>
                    <a:pt x="63557" y="35600"/>
                  </a:lnTo>
                  <a:lnTo>
                    <a:pt x="63225" y="35600"/>
                  </a:lnTo>
                  <a:lnTo>
                    <a:pt x="63225" y="35250"/>
                  </a:lnTo>
                  <a:lnTo>
                    <a:pt x="63011" y="35444"/>
                  </a:lnTo>
                  <a:lnTo>
                    <a:pt x="62964" y="35871"/>
                  </a:lnTo>
                  <a:lnTo>
                    <a:pt x="62964" y="36415"/>
                  </a:lnTo>
                  <a:lnTo>
                    <a:pt x="62916" y="36920"/>
                  </a:lnTo>
                  <a:lnTo>
                    <a:pt x="62822" y="36920"/>
                  </a:lnTo>
                  <a:lnTo>
                    <a:pt x="62822" y="37269"/>
                  </a:lnTo>
                  <a:lnTo>
                    <a:pt x="62750" y="37269"/>
                  </a:lnTo>
                  <a:lnTo>
                    <a:pt x="62750" y="37774"/>
                  </a:lnTo>
                  <a:lnTo>
                    <a:pt x="62537" y="37929"/>
                  </a:lnTo>
                  <a:lnTo>
                    <a:pt x="62537" y="38356"/>
                  </a:lnTo>
                  <a:lnTo>
                    <a:pt x="62442" y="38356"/>
                  </a:lnTo>
                  <a:lnTo>
                    <a:pt x="62347" y="38977"/>
                  </a:lnTo>
                  <a:lnTo>
                    <a:pt x="62276" y="38977"/>
                  </a:lnTo>
                  <a:lnTo>
                    <a:pt x="62276" y="39482"/>
                  </a:lnTo>
                  <a:lnTo>
                    <a:pt x="61968" y="39598"/>
                  </a:lnTo>
                  <a:lnTo>
                    <a:pt x="61873" y="39909"/>
                  </a:lnTo>
                  <a:lnTo>
                    <a:pt x="61328" y="39909"/>
                  </a:lnTo>
                  <a:lnTo>
                    <a:pt x="61185" y="39482"/>
                  </a:lnTo>
                  <a:lnTo>
                    <a:pt x="61114" y="39132"/>
                  </a:lnTo>
                  <a:lnTo>
                    <a:pt x="60972" y="38628"/>
                  </a:lnTo>
                  <a:lnTo>
                    <a:pt x="60924" y="38201"/>
                  </a:lnTo>
                  <a:lnTo>
                    <a:pt x="60640" y="38395"/>
                  </a:lnTo>
                  <a:lnTo>
                    <a:pt x="60379" y="38628"/>
                  </a:lnTo>
                  <a:lnTo>
                    <a:pt x="60166" y="38822"/>
                  </a:lnTo>
                  <a:lnTo>
                    <a:pt x="59857" y="39055"/>
                  </a:lnTo>
                  <a:lnTo>
                    <a:pt x="59430" y="39132"/>
                  </a:lnTo>
                  <a:lnTo>
                    <a:pt x="59501" y="37424"/>
                  </a:lnTo>
                  <a:lnTo>
                    <a:pt x="59762" y="37153"/>
                  </a:lnTo>
                  <a:lnTo>
                    <a:pt x="59762" y="36803"/>
                  </a:lnTo>
                  <a:lnTo>
                    <a:pt x="59905" y="36803"/>
                  </a:lnTo>
                  <a:lnTo>
                    <a:pt x="59762" y="36027"/>
                  </a:lnTo>
                  <a:lnTo>
                    <a:pt x="59691" y="36027"/>
                  </a:lnTo>
                  <a:lnTo>
                    <a:pt x="59691" y="34940"/>
                  </a:lnTo>
                  <a:lnTo>
                    <a:pt x="59596" y="34940"/>
                  </a:lnTo>
                  <a:lnTo>
                    <a:pt x="59596" y="34163"/>
                  </a:lnTo>
                  <a:lnTo>
                    <a:pt x="59501" y="34163"/>
                  </a:lnTo>
                  <a:lnTo>
                    <a:pt x="59501" y="33387"/>
                  </a:lnTo>
                  <a:lnTo>
                    <a:pt x="59430" y="33387"/>
                  </a:lnTo>
                  <a:lnTo>
                    <a:pt x="59430" y="32494"/>
                  </a:lnTo>
                  <a:lnTo>
                    <a:pt x="59288" y="32494"/>
                  </a:lnTo>
                  <a:lnTo>
                    <a:pt x="59430" y="30164"/>
                  </a:lnTo>
                  <a:lnTo>
                    <a:pt x="59549" y="30087"/>
                  </a:lnTo>
                  <a:lnTo>
                    <a:pt x="59644" y="30087"/>
                  </a:lnTo>
                  <a:lnTo>
                    <a:pt x="59762" y="30009"/>
                  </a:lnTo>
                  <a:lnTo>
                    <a:pt x="59905" y="30009"/>
                  </a:lnTo>
                  <a:lnTo>
                    <a:pt x="60071" y="30009"/>
                  </a:lnTo>
                  <a:close/>
                  <a:moveTo>
                    <a:pt x="83786" y="29039"/>
                  </a:moveTo>
                  <a:lnTo>
                    <a:pt x="83833" y="29582"/>
                  </a:lnTo>
                  <a:lnTo>
                    <a:pt x="83881" y="30281"/>
                  </a:lnTo>
                  <a:lnTo>
                    <a:pt x="83691" y="30359"/>
                  </a:lnTo>
                  <a:lnTo>
                    <a:pt x="83478" y="30436"/>
                  </a:lnTo>
                  <a:lnTo>
                    <a:pt x="83217" y="30436"/>
                  </a:lnTo>
                  <a:lnTo>
                    <a:pt x="83146" y="29854"/>
                  </a:lnTo>
                  <a:lnTo>
                    <a:pt x="83146" y="29233"/>
                  </a:lnTo>
                  <a:lnTo>
                    <a:pt x="83264" y="29155"/>
                  </a:lnTo>
                  <a:lnTo>
                    <a:pt x="83359" y="29077"/>
                  </a:lnTo>
                  <a:lnTo>
                    <a:pt x="83478" y="29077"/>
                  </a:lnTo>
                  <a:lnTo>
                    <a:pt x="83620" y="29077"/>
                  </a:lnTo>
                  <a:lnTo>
                    <a:pt x="83786" y="29039"/>
                  </a:lnTo>
                  <a:close/>
                  <a:moveTo>
                    <a:pt x="47359" y="25506"/>
                  </a:moveTo>
                  <a:lnTo>
                    <a:pt x="47383" y="25622"/>
                  </a:lnTo>
                  <a:lnTo>
                    <a:pt x="47383" y="25778"/>
                  </a:lnTo>
                  <a:lnTo>
                    <a:pt x="47430" y="25855"/>
                  </a:lnTo>
                  <a:lnTo>
                    <a:pt x="47478" y="25855"/>
                  </a:lnTo>
                  <a:lnTo>
                    <a:pt x="47525" y="25933"/>
                  </a:lnTo>
                  <a:lnTo>
                    <a:pt x="47644" y="25933"/>
                  </a:lnTo>
                  <a:lnTo>
                    <a:pt x="47644" y="26049"/>
                  </a:lnTo>
                  <a:lnTo>
                    <a:pt x="47905" y="26049"/>
                  </a:lnTo>
                  <a:lnTo>
                    <a:pt x="48047" y="25622"/>
                  </a:lnTo>
                  <a:lnTo>
                    <a:pt x="47905" y="25622"/>
                  </a:lnTo>
                  <a:lnTo>
                    <a:pt x="47905" y="25506"/>
                  </a:lnTo>
                  <a:lnTo>
                    <a:pt x="47359" y="25506"/>
                  </a:lnTo>
                  <a:close/>
                  <a:moveTo>
                    <a:pt x="65762" y="15684"/>
                  </a:moveTo>
                  <a:lnTo>
                    <a:pt x="66806" y="15684"/>
                  </a:lnTo>
                  <a:lnTo>
                    <a:pt x="66972" y="16111"/>
                  </a:lnTo>
                  <a:lnTo>
                    <a:pt x="67138" y="16654"/>
                  </a:lnTo>
                  <a:lnTo>
                    <a:pt x="67351" y="17237"/>
                  </a:lnTo>
                  <a:lnTo>
                    <a:pt x="67494" y="17858"/>
                  </a:lnTo>
                  <a:lnTo>
                    <a:pt x="67494" y="18518"/>
                  </a:lnTo>
                  <a:lnTo>
                    <a:pt x="67351" y="18518"/>
                  </a:lnTo>
                  <a:lnTo>
                    <a:pt x="67280" y="19294"/>
                  </a:lnTo>
                  <a:lnTo>
                    <a:pt x="67067" y="19488"/>
                  </a:lnTo>
                  <a:lnTo>
                    <a:pt x="66877" y="19760"/>
                  </a:lnTo>
                  <a:lnTo>
                    <a:pt x="66664" y="19993"/>
                  </a:lnTo>
                  <a:lnTo>
                    <a:pt x="66403" y="20109"/>
                  </a:lnTo>
                  <a:lnTo>
                    <a:pt x="66071" y="20187"/>
                  </a:lnTo>
                  <a:lnTo>
                    <a:pt x="65976" y="20071"/>
                  </a:lnTo>
                  <a:lnTo>
                    <a:pt x="65928" y="19915"/>
                  </a:lnTo>
                  <a:lnTo>
                    <a:pt x="65881" y="19838"/>
                  </a:lnTo>
                  <a:lnTo>
                    <a:pt x="65810" y="19760"/>
                  </a:lnTo>
                  <a:lnTo>
                    <a:pt x="65667" y="19721"/>
                  </a:lnTo>
                  <a:lnTo>
                    <a:pt x="65549" y="19294"/>
                  </a:lnTo>
                  <a:lnTo>
                    <a:pt x="65407" y="18867"/>
                  </a:lnTo>
                  <a:lnTo>
                    <a:pt x="65288" y="18518"/>
                  </a:lnTo>
                  <a:lnTo>
                    <a:pt x="65288" y="16305"/>
                  </a:lnTo>
                  <a:lnTo>
                    <a:pt x="65407" y="16188"/>
                  </a:lnTo>
                  <a:lnTo>
                    <a:pt x="65549" y="16033"/>
                  </a:lnTo>
                  <a:lnTo>
                    <a:pt x="65667" y="15839"/>
                  </a:lnTo>
                  <a:lnTo>
                    <a:pt x="65762" y="15684"/>
                  </a:lnTo>
                  <a:close/>
                  <a:moveTo>
                    <a:pt x="67968" y="15257"/>
                  </a:moveTo>
                  <a:lnTo>
                    <a:pt x="67968" y="15412"/>
                  </a:lnTo>
                  <a:lnTo>
                    <a:pt x="68300" y="15528"/>
                  </a:lnTo>
                  <a:lnTo>
                    <a:pt x="68300" y="16460"/>
                  </a:lnTo>
                  <a:lnTo>
                    <a:pt x="67826" y="16615"/>
                  </a:lnTo>
                  <a:lnTo>
                    <a:pt x="67280" y="16615"/>
                  </a:lnTo>
                  <a:lnTo>
                    <a:pt x="67280" y="15412"/>
                  </a:lnTo>
                  <a:lnTo>
                    <a:pt x="67968" y="15257"/>
                  </a:lnTo>
                  <a:close/>
                  <a:moveTo>
                    <a:pt x="19280" y="10598"/>
                  </a:moveTo>
                  <a:lnTo>
                    <a:pt x="19185" y="10676"/>
                  </a:lnTo>
                  <a:lnTo>
                    <a:pt x="19114" y="10753"/>
                  </a:lnTo>
                  <a:lnTo>
                    <a:pt x="19019" y="10792"/>
                  </a:lnTo>
                  <a:lnTo>
                    <a:pt x="18924" y="10792"/>
                  </a:lnTo>
                  <a:lnTo>
                    <a:pt x="18901" y="10792"/>
                  </a:lnTo>
                  <a:lnTo>
                    <a:pt x="18806" y="10870"/>
                  </a:lnTo>
                  <a:lnTo>
                    <a:pt x="18806" y="11025"/>
                  </a:lnTo>
                  <a:lnTo>
                    <a:pt x="19660" y="11025"/>
                  </a:lnTo>
                  <a:lnTo>
                    <a:pt x="19660" y="11180"/>
                  </a:lnTo>
                  <a:lnTo>
                    <a:pt x="19754" y="11180"/>
                  </a:lnTo>
                  <a:lnTo>
                    <a:pt x="19754" y="11025"/>
                  </a:lnTo>
                  <a:lnTo>
                    <a:pt x="20229" y="10870"/>
                  </a:lnTo>
                  <a:lnTo>
                    <a:pt x="20229" y="10753"/>
                  </a:lnTo>
                  <a:lnTo>
                    <a:pt x="19280" y="10598"/>
                  </a:lnTo>
                  <a:close/>
                  <a:moveTo>
                    <a:pt x="55802" y="7764"/>
                  </a:moveTo>
                  <a:lnTo>
                    <a:pt x="55968" y="8075"/>
                  </a:lnTo>
                  <a:lnTo>
                    <a:pt x="56110" y="8269"/>
                  </a:lnTo>
                  <a:lnTo>
                    <a:pt x="56229" y="8463"/>
                  </a:lnTo>
                  <a:lnTo>
                    <a:pt x="56371" y="8773"/>
                  </a:lnTo>
                  <a:lnTo>
                    <a:pt x="56371" y="9123"/>
                  </a:lnTo>
                  <a:lnTo>
                    <a:pt x="56276" y="9627"/>
                  </a:lnTo>
                  <a:lnTo>
                    <a:pt x="56395" y="9666"/>
                  </a:lnTo>
                  <a:lnTo>
                    <a:pt x="56490" y="9666"/>
                  </a:lnTo>
                  <a:lnTo>
                    <a:pt x="56584" y="9744"/>
                  </a:lnTo>
                  <a:lnTo>
                    <a:pt x="56656" y="9822"/>
                  </a:lnTo>
                  <a:lnTo>
                    <a:pt x="56656" y="8967"/>
                  </a:lnTo>
                  <a:lnTo>
                    <a:pt x="56584" y="8967"/>
                  </a:lnTo>
                  <a:lnTo>
                    <a:pt x="56584" y="8269"/>
                  </a:lnTo>
                  <a:lnTo>
                    <a:pt x="56181" y="7997"/>
                  </a:lnTo>
                  <a:lnTo>
                    <a:pt x="55802" y="7764"/>
                  </a:lnTo>
                  <a:close/>
                  <a:moveTo>
                    <a:pt x="32869" y="3532"/>
                  </a:moveTo>
                  <a:lnTo>
                    <a:pt x="32727" y="3882"/>
                  </a:lnTo>
                  <a:lnTo>
                    <a:pt x="32774" y="3882"/>
                  </a:lnTo>
                  <a:lnTo>
                    <a:pt x="32822" y="3804"/>
                  </a:lnTo>
                  <a:lnTo>
                    <a:pt x="32869" y="3765"/>
                  </a:lnTo>
                  <a:lnTo>
                    <a:pt x="32940" y="3688"/>
                  </a:lnTo>
                  <a:lnTo>
                    <a:pt x="32940" y="3610"/>
                  </a:lnTo>
                  <a:lnTo>
                    <a:pt x="32940" y="3532"/>
                  </a:lnTo>
                  <a:lnTo>
                    <a:pt x="32869" y="3532"/>
                  </a:lnTo>
                  <a:close/>
                  <a:moveTo>
                    <a:pt x="46221" y="1203"/>
                  </a:moveTo>
                  <a:lnTo>
                    <a:pt x="46221" y="2057"/>
                  </a:lnTo>
                  <a:lnTo>
                    <a:pt x="46885" y="2057"/>
                  </a:lnTo>
                  <a:lnTo>
                    <a:pt x="46790" y="4386"/>
                  </a:lnTo>
                  <a:lnTo>
                    <a:pt x="46624" y="4542"/>
                  </a:lnTo>
                  <a:lnTo>
                    <a:pt x="46624" y="4813"/>
                  </a:lnTo>
                  <a:lnTo>
                    <a:pt x="46482" y="4813"/>
                  </a:lnTo>
                  <a:lnTo>
                    <a:pt x="46482" y="4969"/>
                  </a:lnTo>
                  <a:lnTo>
                    <a:pt x="46482" y="5008"/>
                  </a:lnTo>
                  <a:lnTo>
                    <a:pt x="46529" y="5008"/>
                  </a:lnTo>
                  <a:lnTo>
                    <a:pt x="46529" y="5085"/>
                  </a:lnTo>
                  <a:lnTo>
                    <a:pt x="46577" y="5085"/>
                  </a:lnTo>
                  <a:lnTo>
                    <a:pt x="46624" y="5163"/>
                  </a:lnTo>
                  <a:lnTo>
                    <a:pt x="46695" y="5241"/>
                  </a:lnTo>
                  <a:lnTo>
                    <a:pt x="46743" y="5357"/>
                  </a:lnTo>
                  <a:lnTo>
                    <a:pt x="46837" y="5435"/>
                  </a:lnTo>
                  <a:lnTo>
                    <a:pt x="46885" y="5512"/>
                  </a:lnTo>
                  <a:lnTo>
                    <a:pt x="46909" y="5668"/>
                  </a:lnTo>
                  <a:lnTo>
                    <a:pt x="46956" y="5862"/>
                  </a:lnTo>
                  <a:lnTo>
                    <a:pt x="47359" y="6133"/>
                  </a:lnTo>
                  <a:lnTo>
                    <a:pt x="47573" y="6560"/>
                  </a:lnTo>
                  <a:lnTo>
                    <a:pt x="47644" y="7143"/>
                  </a:lnTo>
                  <a:lnTo>
                    <a:pt x="47644" y="7842"/>
                  </a:lnTo>
                  <a:lnTo>
                    <a:pt x="47644" y="8696"/>
                  </a:lnTo>
                  <a:lnTo>
                    <a:pt x="47739" y="9123"/>
                  </a:lnTo>
                  <a:lnTo>
                    <a:pt x="47739" y="9666"/>
                  </a:lnTo>
                  <a:lnTo>
                    <a:pt x="47644" y="10171"/>
                  </a:lnTo>
                  <a:lnTo>
                    <a:pt x="47573" y="10598"/>
                  </a:lnTo>
                  <a:lnTo>
                    <a:pt x="47478" y="10676"/>
                  </a:lnTo>
                  <a:lnTo>
                    <a:pt x="47430" y="10753"/>
                  </a:lnTo>
                  <a:lnTo>
                    <a:pt x="47383" y="10792"/>
                  </a:lnTo>
                  <a:lnTo>
                    <a:pt x="47359" y="10870"/>
                  </a:lnTo>
                  <a:lnTo>
                    <a:pt x="47169" y="10870"/>
                  </a:lnTo>
                  <a:lnTo>
                    <a:pt x="47169" y="11025"/>
                  </a:lnTo>
                  <a:lnTo>
                    <a:pt x="46885" y="11025"/>
                  </a:lnTo>
                  <a:lnTo>
                    <a:pt x="46885" y="11180"/>
                  </a:lnTo>
                  <a:lnTo>
                    <a:pt x="46790" y="11297"/>
                  </a:lnTo>
                  <a:lnTo>
                    <a:pt x="46743" y="11452"/>
                  </a:lnTo>
                  <a:lnTo>
                    <a:pt x="46695" y="11530"/>
                  </a:lnTo>
                  <a:lnTo>
                    <a:pt x="46695" y="11646"/>
                  </a:lnTo>
                  <a:lnTo>
                    <a:pt x="46695" y="11879"/>
                  </a:lnTo>
                  <a:lnTo>
                    <a:pt x="46695" y="12073"/>
                  </a:lnTo>
                  <a:lnTo>
                    <a:pt x="45841" y="12073"/>
                  </a:lnTo>
                  <a:lnTo>
                    <a:pt x="45747" y="11646"/>
                  </a:lnTo>
                  <a:lnTo>
                    <a:pt x="45675" y="11646"/>
                  </a:lnTo>
                  <a:lnTo>
                    <a:pt x="45675" y="11297"/>
                  </a:lnTo>
                  <a:lnTo>
                    <a:pt x="45533" y="11297"/>
                  </a:lnTo>
                  <a:lnTo>
                    <a:pt x="45533" y="11025"/>
                  </a:lnTo>
                  <a:lnTo>
                    <a:pt x="44988" y="10249"/>
                  </a:lnTo>
                  <a:lnTo>
                    <a:pt x="44893" y="9822"/>
                  </a:lnTo>
                  <a:lnTo>
                    <a:pt x="44727" y="9822"/>
                  </a:lnTo>
                  <a:lnTo>
                    <a:pt x="44727" y="9472"/>
                  </a:lnTo>
                  <a:lnTo>
                    <a:pt x="44537" y="9317"/>
                  </a:lnTo>
                  <a:lnTo>
                    <a:pt x="44418" y="9123"/>
                  </a:lnTo>
                  <a:lnTo>
                    <a:pt x="44252" y="9045"/>
                  </a:lnTo>
                  <a:lnTo>
                    <a:pt x="43944" y="8967"/>
                  </a:lnTo>
                  <a:lnTo>
                    <a:pt x="43944" y="8696"/>
                  </a:lnTo>
                  <a:lnTo>
                    <a:pt x="43565" y="8191"/>
                  </a:lnTo>
                  <a:lnTo>
                    <a:pt x="43351" y="7648"/>
                  </a:lnTo>
                  <a:lnTo>
                    <a:pt x="43304" y="6871"/>
                  </a:lnTo>
                  <a:lnTo>
                    <a:pt x="43304" y="5745"/>
                  </a:lnTo>
                  <a:lnTo>
                    <a:pt x="43849" y="5745"/>
                  </a:lnTo>
                  <a:lnTo>
                    <a:pt x="43849" y="6095"/>
                  </a:lnTo>
                  <a:lnTo>
                    <a:pt x="43992" y="6211"/>
                  </a:lnTo>
                  <a:lnTo>
                    <a:pt x="44063" y="6366"/>
                  </a:lnTo>
                  <a:lnTo>
                    <a:pt x="44158" y="6444"/>
                  </a:lnTo>
                  <a:lnTo>
                    <a:pt x="44252" y="6560"/>
                  </a:lnTo>
                  <a:lnTo>
                    <a:pt x="44418" y="6638"/>
                  </a:lnTo>
                  <a:lnTo>
                    <a:pt x="44418" y="6871"/>
                  </a:lnTo>
                  <a:lnTo>
                    <a:pt x="44513" y="6871"/>
                  </a:lnTo>
                  <a:lnTo>
                    <a:pt x="44513" y="6638"/>
                  </a:lnTo>
                  <a:lnTo>
                    <a:pt x="44727" y="6522"/>
                  </a:lnTo>
                  <a:lnTo>
                    <a:pt x="44727" y="4813"/>
                  </a:lnTo>
                  <a:lnTo>
                    <a:pt x="44324" y="4813"/>
                  </a:lnTo>
                  <a:lnTo>
                    <a:pt x="44300" y="4581"/>
                  </a:lnTo>
                  <a:lnTo>
                    <a:pt x="44252" y="4464"/>
                  </a:lnTo>
                  <a:lnTo>
                    <a:pt x="44252" y="4231"/>
                  </a:lnTo>
                  <a:lnTo>
                    <a:pt x="44205" y="4037"/>
                  </a:lnTo>
                  <a:lnTo>
                    <a:pt x="44252" y="3765"/>
                  </a:lnTo>
                  <a:lnTo>
                    <a:pt x="44252" y="3688"/>
                  </a:lnTo>
                  <a:lnTo>
                    <a:pt x="44252" y="3610"/>
                  </a:lnTo>
                  <a:lnTo>
                    <a:pt x="44300" y="3688"/>
                  </a:lnTo>
                  <a:lnTo>
                    <a:pt x="44300" y="3688"/>
                  </a:lnTo>
                  <a:lnTo>
                    <a:pt x="44324" y="3688"/>
                  </a:lnTo>
                  <a:lnTo>
                    <a:pt x="44324" y="3532"/>
                  </a:lnTo>
                  <a:lnTo>
                    <a:pt x="44252" y="3532"/>
                  </a:lnTo>
                  <a:lnTo>
                    <a:pt x="44252" y="2639"/>
                  </a:lnTo>
                  <a:lnTo>
                    <a:pt x="44584" y="2484"/>
                  </a:lnTo>
                  <a:lnTo>
                    <a:pt x="44727" y="2212"/>
                  </a:lnTo>
                  <a:lnTo>
                    <a:pt x="45011" y="2135"/>
                  </a:lnTo>
                  <a:lnTo>
                    <a:pt x="45320" y="2212"/>
                  </a:lnTo>
                  <a:lnTo>
                    <a:pt x="45533" y="2329"/>
                  </a:lnTo>
                  <a:lnTo>
                    <a:pt x="45533" y="2484"/>
                  </a:lnTo>
                  <a:lnTo>
                    <a:pt x="45841" y="2329"/>
                  </a:lnTo>
                  <a:lnTo>
                    <a:pt x="45841" y="2212"/>
                  </a:lnTo>
                  <a:lnTo>
                    <a:pt x="45533" y="2212"/>
                  </a:lnTo>
                  <a:lnTo>
                    <a:pt x="45533" y="1436"/>
                  </a:lnTo>
                  <a:lnTo>
                    <a:pt x="45747" y="1281"/>
                  </a:lnTo>
                  <a:lnTo>
                    <a:pt x="45960" y="1281"/>
                  </a:lnTo>
                  <a:lnTo>
                    <a:pt x="46221" y="1203"/>
                  </a:lnTo>
                  <a:close/>
                  <a:moveTo>
                    <a:pt x="58173" y="310"/>
                  </a:moveTo>
                  <a:lnTo>
                    <a:pt x="58173" y="427"/>
                  </a:lnTo>
                  <a:lnTo>
                    <a:pt x="58268" y="582"/>
                  </a:lnTo>
                  <a:lnTo>
                    <a:pt x="58292" y="698"/>
                  </a:lnTo>
                  <a:lnTo>
                    <a:pt x="58292" y="776"/>
                  </a:lnTo>
                  <a:lnTo>
                    <a:pt x="58292" y="931"/>
                  </a:lnTo>
                  <a:lnTo>
                    <a:pt x="58292" y="1009"/>
                  </a:lnTo>
                  <a:lnTo>
                    <a:pt x="58339" y="1125"/>
                  </a:lnTo>
                  <a:lnTo>
                    <a:pt x="58339" y="1203"/>
                  </a:lnTo>
                  <a:lnTo>
                    <a:pt x="58648" y="1552"/>
                  </a:lnTo>
                  <a:lnTo>
                    <a:pt x="58648" y="1863"/>
                  </a:lnTo>
                  <a:lnTo>
                    <a:pt x="58743" y="1863"/>
                  </a:lnTo>
                  <a:lnTo>
                    <a:pt x="58814" y="2484"/>
                  </a:lnTo>
                  <a:lnTo>
                    <a:pt x="58956" y="2484"/>
                  </a:lnTo>
                  <a:lnTo>
                    <a:pt x="59003" y="2989"/>
                  </a:lnTo>
                  <a:lnTo>
                    <a:pt x="58956" y="3416"/>
                  </a:lnTo>
                  <a:lnTo>
                    <a:pt x="58956" y="3804"/>
                  </a:lnTo>
                  <a:lnTo>
                    <a:pt x="59027" y="4192"/>
                  </a:lnTo>
                  <a:lnTo>
                    <a:pt x="59217" y="2834"/>
                  </a:lnTo>
                  <a:lnTo>
                    <a:pt x="59905" y="2834"/>
                  </a:lnTo>
                  <a:lnTo>
                    <a:pt x="59905" y="2678"/>
                  </a:lnTo>
                  <a:lnTo>
                    <a:pt x="59976" y="2639"/>
                  </a:lnTo>
                  <a:lnTo>
                    <a:pt x="60023" y="2562"/>
                  </a:lnTo>
                  <a:lnTo>
                    <a:pt x="60071" y="2484"/>
                  </a:lnTo>
                  <a:lnTo>
                    <a:pt x="60071" y="2484"/>
                  </a:lnTo>
                  <a:lnTo>
                    <a:pt x="60071" y="1087"/>
                  </a:lnTo>
                  <a:lnTo>
                    <a:pt x="60166" y="1087"/>
                  </a:lnTo>
                  <a:lnTo>
                    <a:pt x="60545" y="310"/>
                  </a:lnTo>
                  <a:lnTo>
                    <a:pt x="60450" y="310"/>
                  </a:lnTo>
                  <a:lnTo>
                    <a:pt x="60450" y="427"/>
                  </a:lnTo>
                  <a:lnTo>
                    <a:pt x="59976" y="659"/>
                  </a:lnTo>
                  <a:lnTo>
                    <a:pt x="59905" y="931"/>
                  </a:lnTo>
                  <a:lnTo>
                    <a:pt x="59644" y="1281"/>
                  </a:lnTo>
                  <a:lnTo>
                    <a:pt x="59335" y="1475"/>
                  </a:lnTo>
                  <a:lnTo>
                    <a:pt x="58956" y="1552"/>
                  </a:lnTo>
                  <a:lnTo>
                    <a:pt x="58814" y="1436"/>
                  </a:lnTo>
                  <a:lnTo>
                    <a:pt x="58743" y="1281"/>
                  </a:lnTo>
                  <a:lnTo>
                    <a:pt x="58648" y="1125"/>
                  </a:lnTo>
                  <a:lnTo>
                    <a:pt x="58553" y="931"/>
                  </a:lnTo>
                  <a:lnTo>
                    <a:pt x="58482" y="931"/>
                  </a:lnTo>
                  <a:lnTo>
                    <a:pt x="58482" y="427"/>
                  </a:lnTo>
                  <a:lnTo>
                    <a:pt x="58339" y="427"/>
                  </a:lnTo>
                  <a:lnTo>
                    <a:pt x="58339" y="310"/>
                  </a:lnTo>
                  <a:lnTo>
                    <a:pt x="58173" y="310"/>
                  </a:lnTo>
                  <a:close/>
                  <a:moveTo>
                    <a:pt x="49114" y="0"/>
                  </a:moveTo>
                  <a:lnTo>
                    <a:pt x="49422" y="77"/>
                  </a:lnTo>
                  <a:lnTo>
                    <a:pt x="49731" y="232"/>
                  </a:lnTo>
                  <a:lnTo>
                    <a:pt x="49944" y="310"/>
                  </a:lnTo>
                  <a:lnTo>
                    <a:pt x="50418" y="310"/>
                  </a:lnTo>
                  <a:lnTo>
                    <a:pt x="50418" y="155"/>
                  </a:lnTo>
                  <a:lnTo>
                    <a:pt x="51154" y="310"/>
                  </a:lnTo>
                  <a:lnTo>
                    <a:pt x="51225" y="1475"/>
                  </a:lnTo>
                  <a:lnTo>
                    <a:pt x="51154" y="2562"/>
                  </a:lnTo>
                  <a:lnTo>
                    <a:pt x="51011" y="3532"/>
                  </a:lnTo>
                  <a:lnTo>
                    <a:pt x="50893" y="4542"/>
                  </a:lnTo>
                  <a:lnTo>
                    <a:pt x="50750" y="5590"/>
                  </a:lnTo>
                  <a:lnTo>
                    <a:pt x="50632" y="5668"/>
                  </a:lnTo>
                  <a:lnTo>
                    <a:pt x="50584" y="5745"/>
                  </a:lnTo>
                  <a:lnTo>
                    <a:pt x="50537" y="5784"/>
                  </a:lnTo>
                  <a:lnTo>
                    <a:pt x="50490" y="5862"/>
                  </a:lnTo>
                  <a:lnTo>
                    <a:pt x="50490" y="5862"/>
                  </a:lnTo>
                  <a:lnTo>
                    <a:pt x="50229" y="6017"/>
                  </a:lnTo>
                  <a:lnTo>
                    <a:pt x="49992" y="5939"/>
                  </a:lnTo>
                  <a:lnTo>
                    <a:pt x="49802" y="5862"/>
                  </a:lnTo>
                  <a:lnTo>
                    <a:pt x="49636" y="5862"/>
                  </a:lnTo>
                  <a:lnTo>
                    <a:pt x="49541" y="5862"/>
                  </a:lnTo>
                  <a:lnTo>
                    <a:pt x="49636" y="6522"/>
                  </a:lnTo>
                  <a:lnTo>
                    <a:pt x="49731" y="6522"/>
                  </a:lnTo>
                  <a:lnTo>
                    <a:pt x="49731" y="7065"/>
                  </a:lnTo>
                  <a:lnTo>
                    <a:pt x="49636" y="7686"/>
                  </a:lnTo>
                  <a:lnTo>
                    <a:pt x="49541" y="8346"/>
                  </a:lnTo>
                  <a:lnTo>
                    <a:pt x="49470" y="8851"/>
                  </a:lnTo>
                  <a:lnTo>
                    <a:pt x="49256" y="8851"/>
                  </a:lnTo>
                  <a:lnTo>
                    <a:pt x="49256" y="9472"/>
                  </a:lnTo>
                  <a:lnTo>
                    <a:pt x="49280" y="9550"/>
                  </a:lnTo>
                  <a:lnTo>
                    <a:pt x="49280" y="9550"/>
                  </a:lnTo>
                  <a:lnTo>
                    <a:pt x="49280" y="9550"/>
                  </a:lnTo>
                  <a:lnTo>
                    <a:pt x="49280" y="9627"/>
                  </a:lnTo>
                  <a:lnTo>
                    <a:pt x="49328" y="9627"/>
                  </a:lnTo>
                  <a:lnTo>
                    <a:pt x="49802" y="9627"/>
                  </a:lnTo>
                  <a:lnTo>
                    <a:pt x="50276" y="10598"/>
                  </a:lnTo>
                  <a:lnTo>
                    <a:pt x="50418" y="10598"/>
                  </a:lnTo>
                  <a:lnTo>
                    <a:pt x="50418" y="10870"/>
                  </a:lnTo>
                  <a:lnTo>
                    <a:pt x="50584" y="11025"/>
                  </a:lnTo>
                  <a:lnTo>
                    <a:pt x="50584" y="11802"/>
                  </a:lnTo>
                  <a:lnTo>
                    <a:pt x="50679" y="11802"/>
                  </a:lnTo>
                  <a:lnTo>
                    <a:pt x="50750" y="12423"/>
                  </a:lnTo>
                  <a:lnTo>
                    <a:pt x="50893" y="12423"/>
                  </a:lnTo>
                  <a:lnTo>
                    <a:pt x="50893" y="12927"/>
                  </a:lnTo>
                  <a:lnTo>
                    <a:pt x="51059" y="13083"/>
                  </a:lnTo>
                  <a:lnTo>
                    <a:pt x="51272" y="13432"/>
                  </a:lnTo>
                  <a:lnTo>
                    <a:pt x="51415" y="13781"/>
                  </a:lnTo>
                  <a:lnTo>
                    <a:pt x="51533" y="14286"/>
                  </a:lnTo>
                  <a:lnTo>
                    <a:pt x="51841" y="14558"/>
                  </a:lnTo>
                  <a:lnTo>
                    <a:pt x="51960" y="14985"/>
                  </a:lnTo>
                  <a:lnTo>
                    <a:pt x="52007" y="15684"/>
                  </a:lnTo>
                  <a:lnTo>
                    <a:pt x="51628" y="15684"/>
                  </a:lnTo>
                  <a:lnTo>
                    <a:pt x="51628" y="15839"/>
                  </a:lnTo>
                  <a:lnTo>
                    <a:pt x="51841" y="16188"/>
                  </a:lnTo>
                  <a:lnTo>
                    <a:pt x="51841" y="16460"/>
                  </a:lnTo>
                  <a:lnTo>
                    <a:pt x="51747" y="16732"/>
                  </a:lnTo>
                  <a:lnTo>
                    <a:pt x="51652" y="17004"/>
                  </a:lnTo>
                  <a:lnTo>
                    <a:pt x="51628" y="17237"/>
                  </a:lnTo>
                  <a:lnTo>
                    <a:pt x="51699" y="17237"/>
                  </a:lnTo>
                  <a:lnTo>
                    <a:pt x="51794" y="17431"/>
                  </a:lnTo>
                  <a:lnTo>
                    <a:pt x="51889" y="17586"/>
                  </a:lnTo>
                  <a:lnTo>
                    <a:pt x="51960" y="17664"/>
                  </a:lnTo>
                  <a:lnTo>
                    <a:pt x="52102" y="17664"/>
                  </a:lnTo>
                  <a:lnTo>
                    <a:pt x="52316" y="17741"/>
                  </a:lnTo>
                  <a:lnTo>
                    <a:pt x="52316" y="17508"/>
                  </a:lnTo>
                  <a:lnTo>
                    <a:pt x="52956" y="17741"/>
                  </a:lnTo>
                  <a:lnTo>
                    <a:pt x="52956" y="18168"/>
                  </a:lnTo>
                  <a:lnTo>
                    <a:pt x="52956" y="18634"/>
                  </a:lnTo>
                  <a:lnTo>
                    <a:pt x="53051" y="18945"/>
                  </a:lnTo>
                  <a:lnTo>
                    <a:pt x="53264" y="18945"/>
                  </a:lnTo>
                  <a:lnTo>
                    <a:pt x="53335" y="19294"/>
                  </a:lnTo>
                  <a:lnTo>
                    <a:pt x="53525" y="19411"/>
                  </a:lnTo>
                  <a:lnTo>
                    <a:pt x="53525" y="19838"/>
                  </a:lnTo>
                  <a:lnTo>
                    <a:pt x="53739" y="20614"/>
                  </a:lnTo>
                  <a:lnTo>
                    <a:pt x="53905" y="21468"/>
                  </a:lnTo>
                  <a:lnTo>
                    <a:pt x="54071" y="21468"/>
                  </a:lnTo>
                  <a:lnTo>
                    <a:pt x="54071" y="18945"/>
                  </a:lnTo>
                  <a:lnTo>
                    <a:pt x="54213" y="18945"/>
                  </a:lnTo>
                  <a:lnTo>
                    <a:pt x="54284" y="18168"/>
                  </a:lnTo>
                  <a:lnTo>
                    <a:pt x="54758" y="18168"/>
                  </a:lnTo>
                  <a:lnTo>
                    <a:pt x="54806" y="18285"/>
                  </a:lnTo>
                  <a:lnTo>
                    <a:pt x="54853" y="18362"/>
                  </a:lnTo>
                  <a:lnTo>
                    <a:pt x="54853" y="18362"/>
                  </a:lnTo>
                  <a:lnTo>
                    <a:pt x="54901" y="18362"/>
                  </a:lnTo>
                  <a:lnTo>
                    <a:pt x="54948" y="18362"/>
                  </a:lnTo>
                  <a:lnTo>
                    <a:pt x="54972" y="18440"/>
                  </a:lnTo>
                  <a:lnTo>
                    <a:pt x="55019" y="18518"/>
                  </a:lnTo>
                  <a:lnTo>
                    <a:pt x="55019" y="18634"/>
                  </a:lnTo>
                  <a:lnTo>
                    <a:pt x="55233" y="18634"/>
                  </a:lnTo>
                  <a:lnTo>
                    <a:pt x="55802" y="19838"/>
                  </a:lnTo>
                  <a:lnTo>
                    <a:pt x="55802" y="20187"/>
                  </a:lnTo>
                  <a:lnTo>
                    <a:pt x="55897" y="20498"/>
                  </a:lnTo>
                  <a:lnTo>
                    <a:pt x="56015" y="20886"/>
                  </a:lnTo>
                  <a:lnTo>
                    <a:pt x="55968" y="21468"/>
                  </a:lnTo>
                  <a:lnTo>
                    <a:pt x="55897" y="21468"/>
                  </a:lnTo>
                  <a:lnTo>
                    <a:pt x="55849" y="21624"/>
                  </a:lnTo>
                  <a:lnTo>
                    <a:pt x="55849" y="21740"/>
                  </a:lnTo>
                  <a:lnTo>
                    <a:pt x="55802" y="21973"/>
                  </a:lnTo>
                  <a:lnTo>
                    <a:pt x="55802" y="22167"/>
                  </a:lnTo>
                  <a:lnTo>
                    <a:pt x="56063" y="22594"/>
                  </a:lnTo>
                  <a:lnTo>
                    <a:pt x="56229" y="23021"/>
                  </a:lnTo>
                  <a:lnTo>
                    <a:pt x="56371" y="23604"/>
                  </a:lnTo>
                  <a:lnTo>
                    <a:pt x="56584" y="24069"/>
                  </a:lnTo>
                  <a:lnTo>
                    <a:pt x="56656" y="24069"/>
                  </a:lnTo>
                  <a:lnTo>
                    <a:pt x="57059" y="24846"/>
                  </a:lnTo>
                  <a:lnTo>
                    <a:pt x="57059" y="24768"/>
                  </a:lnTo>
                  <a:lnTo>
                    <a:pt x="57106" y="24768"/>
                  </a:lnTo>
                  <a:lnTo>
                    <a:pt x="57106" y="24768"/>
                  </a:lnTo>
                  <a:lnTo>
                    <a:pt x="57106" y="24768"/>
                  </a:lnTo>
                  <a:lnTo>
                    <a:pt x="57106" y="24768"/>
                  </a:lnTo>
                  <a:lnTo>
                    <a:pt x="57130" y="24729"/>
                  </a:lnTo>
                  <a:lnTo>
                    <a:pt x="57486" y="24302"/>
                  </a:lnTo>
                  <a:lnTo>
                    <a:pt x="57604" y="23720"/>
                  </a:lnTo>
                  <a:lnTo>
                    <a:pt x="57604" y="23021"/>
                  </a:lnTo>
                  <a:lnTo>
                    <a:pt x="57604" y="22051"/>
                  </a:lnTo>
                  <a:lnTo>
                    <a:pt x="57699" y="21662"/>
                  </a:lnTo>
                  <a:lnTo>
                    <a:pt x="57747" y="21197"/>
                  </a:lnTo>
                  <a:lnTo>
                    <a:pt x="57699" y="20537"/>
                  </a:lnTo>
                  <a:lnTo>
                    <a:pt x="57652" y="19993"/>
                  </a:lnTo>
                  <a:lnTo>
                    <a:pt x="57652" y="19411"/>
                  </a:lnTo>
                  <a:lnTo>
                    <a:pt x="57699" y="18945"/>
                  </a:lnTo>
                  <a:lnTo>
                    <a:pt x="57865" y="18790"/>
                  </a:lnTo>
                  <a:lnTo>
                    <a:pt x="58007" y="18440"/>
                  </a:lnTo>
                  <a:lnTo>
                    <a:pt x="58079" y="18091"/>
                  </a:lnTo>
                  <a:lnTo>
                    <a:pt x="58079" y="17508"/>
                  </a:lnTo>
                  <a:lnTo>
                    <a:pt x="57913" y="17508"/>
                  </a:lnTo>
                  <a:lnTo>
                    <a:pt x="57794" y="17392"/>
                  </a:lnTo>
                  <a:lnTo>
                    <a:pt x="57699" y="17314"/>
                  </a:lnTo>
                  <a:lnTo>
                    <a:pt x="57652" y="17159"/>
                  </a:lnTo>
                  <a:lnTo>
                    <a:pt x="57604" y="17004"/>
                  </a:lnTo>
                  <a:lnTo>
                    <a:pt x="57581" y="16887"/>
                  </a:lnTo>
                  <a:lnTo>
                    <a:pt x="57533" y="16615"/>
                  </a:lnTo>
                  <a:lnTo>
                    <a:pt x="57391" y="16615"/>
                  </a:lnTo>
                  <a:lnTo>
                    <a:pt x="57391" y="16188"/>
                  </a:lnTo>
                  <a:lnTo>
                    <a:pt x="57225" y="16033"/>
                  </a:lnTo>
                  <a:lnTo>
                    <a:pt x="57320" y="14636"/>
                  </a:lnTo>
                  <a:lnTo>
                    <a:pt x="57699" y="14403"/>
                  </a:lnTo>
                  <a:lnTo>
                    <a:pt x="57699" y="14286"/>
                  </a:lnTo>
                  <a:lnTo>
                    <a:pt x="59691" y="14286"/>
                  </a:lnTo>
                  <a:lnTo>
                    <a:pt x="59715" y="14558"/>
                  </a:lnTo>
                  <a:lnTo>
                    <a:pt x="59762" y="14674"/>
                  </a:lnTo>
                  <a:lnTo>
                    <a:pt x="59857" y="14752"/>
                  </a:lnTo>
                  <a:lnTo>
                    <a:pt x="59952" y="14830"/>
                  </a:lnTo>
                  <a:lnTo>
                    <a:pt x="60071" y="14907"/>
                  </a:lnTo>
                  <a:lnTo>
                    <a:pt x="60071" y="15257"/>
                  </a:lnTo>
                  <a:lnTo>
                    <a:pt x="60379" y="15257"/>
                  </a:lnTo>
                  <a:lnTo>
                    <a:pt x="60640" y="15334"/>
                  </a:lnTo>
                  <a:lnTo>
                    <a:pt x="60853" y="15528"/>
                  </a:lnTo>
                  <a:lnTo>
                    <a:pt x="60924" y="15528"/>
                  </a:lnTo>
                  <a:lnTo>
                    <a:pt x="60924" y="16305"/>
                  </a:lnTo>
                  <a:lnTo>
                    <a:pt x="60853" y="16305"/>
                  </a:lnTo>
                  <a:lnTo>
                    <a:pt x="60853" y="16460"/>
                  </a:lnTo>
                  <a:lnTo>
                    <a:pt x="61185" y="16732"/>
                  </a:lnTo>
                  <a:lnTo>
                    <a:pt x="61328" y="17314"/>
                  </a:lnTo>
                  <a:lnTo>
                    <a:pt x="61280" y="17935"/>
                  </a:lnTo>
                  <a:lnTo>
                    <a:pt x="61185" y="18518"/>
                  </a:lnTo>
                  <a:lnTo>
                    <a:pt x="60711" y="18518"/>
                  </a:lnTo>
                  <a:lnTo>
                    <a:pt x="60711" y="18790"/>
                  </a:lnTo>
                  <a:lnTo>
                    <a:pt x="60901" y="18867"/>
                  </a:lnTo>
                  <a:lnTo>
                    <a:pt x="61019" y="18984"/>
                  </a:lnTo>
                  <a:lnTo>
                    <a:pt x="61114" y="19139"/>
                  </a:lnTo>
                  <a:lnTo>
                    <a:pt x="61138" y="19294"/>
                  </a:lnTo>
                  <a:lnTo>
                    <a:pt x="61185" y="19566"/>
                  </a:lnTo>
                  <a:lnTo>
                    <a:pt x="61185" y="20071"/>
                  </a:lnTo>
                  <a:lnTo>
                    <a:pt x="61494" y="20187"/>
                  </a:lnTo>
                  <a:lnTo>
                    <a:pt x="61588" y="20498"/>
                  </a:lnTo>
                  <a:lnTo>
                    <a:pt x="61802" y="20498"/>
                  </a:lnTo>
                  <a:lnTo>
                    <a:pt x="61873" y="20847"/>
                  </a:lnTo>
                  <a:lnTo>
                    <a:pt x="62276" y="21274"/>
                  </a:lnTo>
                  <a:lnTo>
                    <a:pt x="62276" y="21740"/>
                  </a:lnTo>
                  <a:lnTo>
                    <a:pt x="62442" y="21895"/>
                  </a:lnTo>
                  <a:lnTo>
                    <a:pt x="62442" y="23604"/>
                  </a:lnTo>
                  <a:lnTo>
                    <a:pt x="62347" y="23604"/>
                  </a:lnTo>
                  <a:lnTo>
                    <a:pt x="62276" y="24729"/>
                  </a:lnTo>
                  <a:lnTo>
                    <a:pt x="62134" y="24729"/>
                  </a:lnTo>
                  <a:lnTo>
                    <a:pt x="62134" y="25001"/>
                  </a:lnTo>
                  <a:lnTo>
                    <a:pt x="62063" y="25001"/>
                  </a:lnTo>
                  <a:lnTo>
                    <a:pt x="62063" y="25273"/>
                  </a:lnTo>
                  <a:lnTo>
                    <a:pt x="61802" y="25622"/>
                  </a:lnTo>
                  <a:lnTo>
                    <a:pt x="61802" y="26049"/>
                  </a:lnTo>
                  <a:lnTo>
                    <a:pt x="61588" y="26282"/>
                  </a:lnTo>
                  <a:lnTo>
                    <a:pt x="61494" y="26709"/>
                  </a:lnTo>
                  <a:lnTo>
                    <a:pt x="60853" y="26709"/>
                  </a:lnTo>
                  <a:lnTo>
                    <a:pt x="60924" y="27602"/>
                  </a:lnTo>
                  <a:lnTo>
                    <a:pt x="60450" y="27602"/>
                  </a:lnTo>
                  <a:lnTo>
                    <a:pt x="60450" y="27952"/>
                  </a:lnTo>
                  <a:lnTo>
                    <a:pt x="59501" y="27835"/>
                  </a:lnTo>
                  <a:lnTo>
                    <a:pt x="59430" y="27330"/>
                  </a:lnTo>
                  <a:lnTo>
                    <a:pt x="58339" y="27952"/>
                  </a:lnTo>
                  <a:lnTo>
                    <a:pt x="58339" y="28107"/>
                  </a:lnTo>
                  <a:lnTo>
                    <a:pt x="58482" y="28107"/>
                  </a:lnTo>
                  <a:lnTo>
                    <a:pt x="58482" y="28262"/>
                  </a:lnTo>
                  <a:lnTo>
                    <a:pt x="58956" y="28262"/>
                  </a:lnTo>
                  <a:lnTo>
                    <a:pt x="59003" y="29310"/>
                  </a:lnTo>
                  <a:lnTo>
                    <a:pt x="58909" y="30281"/>
                  </a:lnTo>
                  <a:lnTo>
                    <a:pt x="58766" y="31213"/>
                  </a:lnTo>
                  <a:lnTo>
                    <a:pt x="58529" y="31989"/>
                  </a:lnTo>
                  <a:lnTo>
                    <a:pt x="58268" y="32766"/>
                  </a:lnTo>
                  <a:lnTo>
                    <a:pt x="58482" y="32766"/>
                  </a:lnTo>
                  <a:lnTo>
                    <a:pt x="58600" y="32766"/>
                  </a:lnTo>
                  <a:lnTo>
                    <a:pt x="58743" y="32843"/>
                  </a:lnTo>
                  <a:lnTo>
                    <a:pt x="58766" y="32960"/>
                  </a:lnTo>
                  <a:lnTo>
                    <a:pt x="58814" y="33115"/>
                  </a:lnTo>
                  <a:lnTo>
                    <a:pt x="58814" y="33387"/>
                  </a:lnTo>
                  <a:lnTo>
                    <a:pt x="58814" y="33697"/>
                  </a:lnTo>
                  <a:lnTo>
                    <a:pt x="58743" y="33697"/>
                  </a:lnTo>
                  <a:lnTo>
                    <a:pt x="58743" y="34940"/>
                  </a:lnTo>
                  <a:lnTo>
                    <a:pt x="58648" y="34940"/>
                  </a:lnTo>
                  <a:lnTo>
                    <a:pt x="58648" y="35871"/>
                  </a:lnTo>
                  <a:lnTo>
                    <a:pt x="58553" y="35871"/>
                  </a:lnTo>
                  <a:lnTo>
                    <a:pt x="58553" y="36493"/>
                  </a:lnTo>
                  <a:lnTo>
                    <a:pt x="58482" y="36493"/>
                  </a:lnTo>
                  <a:lnTo>
                    <a:pt x="58482" y="36920"/>
                  </a:lnTo>
                  <a:lnTo>
                    <a:pt x="58339" y="36920"/>
                  </a:lnTo>
                  <a:lnTo>
                    <a:pt x="58339" y="37424"/>
                  </a:lnTo>
                  <a:lnTo>
                    <a:pt x="57794" y="38201"/>
                  </a:lnTo>
                  <a:lnTo>
                    <a:pt x="57391" y="38201"/>
                  </a:lnTo>
                  <a:lnTo>
                    <a:pt x="57391" y="38356"/>
                  </a:lnTo>
                  <a:lnTo>
                    <a:pt x="57225" y="38395"/>
                  </a:lnTo>
                  <a:lnTo>
                    <a:pt x="57059" y="38356"/>
                  </a:lnTo>
                  <a:lnTo>
                    <a:pt x="56869" y="38278"/>
                  </a:lnTo>
                  <a:lnTo>
                    <a:pt x="56750" y="38201"/>
                  </a:lnTo>
                  <a:lnTo>
                    <a:pt x="56750" y="38356"/>
                  </a:lnTo>
                  <a:lnTo>
                    <a:pt x="56632" y="38744"/>
                  </a:lnTo>
                  <a:lnTo>
                    <a:pt x="56584" y="39327"/>
                  </a:lnTo>
                  <a:lnTo>
                    <a:pt x="56537" y="39909"/>
                  </a:lnTo>
                  <a:lnTo>
                    <a:pt x="56442" y="40375"/>
                  </a:lnTo>
                  <a:lnTo>
                    <a:pt x="56371" y="40452"/>
                  </a:lnTo>
                  <a:lnTo>
                    <a:pt x="56276" y="40530"/>
                  </a:lnTo>
                  <a:lnTo>
                    <a:pt x="56181" y="40685"/>
                  </a:lnTo>
                  <a:lnTo>
                    <a:pt x="55636" y="40685"/>
                  </a:lnTo>
                  <a:lnTo>
                    <a:pt x="55636" y="40530"/>
                  </a:lnTo>
                  <a:lnTo>
                    <a:pt x="55446" y="40452"/>
                  </a:lnTo>
                  <a:lnTo>
                    <a:pt x="55209" y="40258"/>
                  </a:lnTo>
                  <a:lnTo>
                    <a:pt x="54972" y="40103"/>
                  </a:lnTo>
                  <a:lnTo>
                    <a:pt x="54853" y="40103"/>
                  </a:lnTo>
                  <a:lnTo>
                    <a:pt x="54853" y="40258"/>
                  </a:lnTo>
                  <a:lnTo>
                    <a:pt x="54687" y="40258"/>
                  </a:lnTo>
                  <a:lnTo>
                    <a:pt x="54687" y="40375"/>
                  </a:lnTo>
                  <a:lnTo>
                    <a:pt x="55209" y="40452"/>
                  </a:lnTo>
                  <a:lnTo>
                    <a:pt x="55588" y="40724"/>
                  </a:lnTo>
                  <a:lnTo>
                    <a:pt x="55897" y="41151"/>
                  </a:lnTo>
                  <a:lnTo>
                    <a:pt x="56063" y="41811"/>
                  </a:lnTo>
                  <a:lnTo>
                    <a:pt x="56158" y="42588"/>
                  </a:lnTo>
                  <a:lnTo>
                    <a:pt x="56181" y="43481"/>
                  </a:lnTo>
                  <a:lnTo>
                    <a:pt x="55707" y="43830"/>
                  </a:lnTo>
                  <a:lnTo>
                    <a:pt x="55233" y="44141"/>
                  </a:lnTo>
                  <a:lnTo>
                    <a:pt x="54687" y="44412"/>
                  </a:lnTo>
                  <a:lnTo>
                    <a:pt x="54640" y="44684"/>
                  </a:lnTo>
                  <a:lnTo>
                    <a:pt x="54640" y="44917"/>
                  </a:lnTo>
                  <a:lnTo>
                    <a:pt x="54640" y="45033"/>
                  </a:lnTo>
                  <a:lnTo>
                    <a:pt x="54592" y="45189"/>
                  </a:lnTo>
                  <a:lnTo>
                    <a:pt x="54545" y="45344"/>
                  </a:lnTo>
                  <a:lnTo>
                    <a:pt x="54474" y="45538"/>
                  </a:lnTo>
                  <a:lnTo>
                    <a:pt x="54379" y="45538"/>
                  </a:lnTo>
                  <a:lnTo>
                    <a:pt x="54379" y="45732"/>
                  </a:lnTo>
                  <a:lnTo>
                    <a:pt x="54474" y="46043"/>
                  </a:lnTo>
                  <a:lnTo>
                    <a:pt x="54498" y="46392"/>
                  </a:lnTo>
                  <a:lnTo>
                    <a:pt x="54474" y="46742"/>
                  </a:lnTo>
                  <a:lnTo>
                    <a:pt x="54213" y="46897"/>
                  </a:lnTo>
                  <a:lnTo>
                    <a:pt x="54000" y="47868"/>
                  </a:lnTo>
                  <a:lnTo>
                    <a:pt x="53739" y="48139"/>
                  </a:lnTo>
                  <a:lnTo>
                    <a:pt x="53739" y="49226"/>
                  </a:lnTo>
                  <a:lnTo>
                    <a:pt x="53335" y="49692"/>
                  </a:lnTo>
                  <a:lnTo>
                    <a:pt x="53335" y="49847"/>
                  </a:lnTo>
                  <a:lnTo>
                    <a:pt x="53122" y="49847"/>
                  </a:lnTo>
                  <a:lnTo>
                    <a:pt x="53075" y="50003"/>
                  </a:lnTo>
                  <a:lnTo>
                    <a:pt x="53003" y="50119"/>
                  </a:lnTo>
                  <a:lnTo>
                    <a:pt x="52956" y="50352"/>
                  </a:lnTo>
                  <a:lnTo>
                    <a:pt x="52861" y="50469"/>
                  </a:lnTo>
                  <a:lnTo>
                    <a:pt x="53003" y="51245"/>
                  </a:lnTo>
                  <a:lnTo>
                    <a:pt x="53003" y="51944"/>
                  </a:lnTo>
                  <a:lnTo>
                    <a:pt x="52909" y="52681"/>
                  </a:lnTo>
                  <a:lnTo>
                    <a:pt x="52837" y="53380"/>
                  </a:lnTo>
                  <a:lnTo>
                    <a:pt x="52790" y="54234"/>
                  </a:lnTo>
                  <a:lnTo>
                    <a:pt x="52790" y="55554"/>
                  </a:lnTo>
                  <a:lnTo>
                    <a:pt x="52909" y="56758"/>
                  </a:lnTo>
                  <a:lnTo>
                    <a:pt x="53003" y="58117"/>
                  </a:lnTo>
                  <a:lnTo>
                    <a:pt x="53051" y="59514"/>
                  </a:lnTo>
                  <a:lnTo>
                    <a:pt x="53169" y="59592"/>
                  </a:lnTo>
                  <a:lnTo>
                    <a:pt x="53217" y="59708"/>
                  </a:lnTo>
                  <a:lnTo>
                    <a:pt x="53264" y="59864"/>
                  </a:lnTo>
                  <a:lnTo>
                    <a:pt x="53264" y="60019"/>
                  </a:lnTo>
                  <a:lnTo>
                    <a:pt x="53335" y="60097"/>
                  </a:lnTo>
                  <a:lnTo>
                    <a:pt x="53525" y="60097"/>
                  </a:lnTo>
                  <a:lnTo>
                    <a:pt x="53739" y="60562"/>
                  </a:lnTo>
                  <a:lnTo>
                    <a:pt x="54000" y="60446"/>
                  </a:lnTo>
                  <a:lnTo>
                    <a:pt x="54071" y="60097"/>
                  </a:lnTo>
                  <a:lnTo>
                    <a:pt x="55162" y="60097"/>
                  </a:lnTo>
                  <a:lnTo>
                    <a:pt x="55233" y="60562"/>
                  </a:lnTo>
                  <a:lnTo>
                    <a:pt x="55422" y="60718"/>
                  </a:lnTo>
                  <a:lnTo>
                    <a:pt x="55422" y="60989"/>
                  </a:lnTo>
                  <a:lnTo>
                    <a:pt x="55636" y="61222"/>
                  </a:lnTo>
                  <a:lnTo>
                    <a:pt x="55707" y="61999"/>
                  </a:lnTo>
                  <a:lnTo>
                    <a:pt x="55802" y="61999"/>
                  </a:lnTo>
                  <a:lnTo>
                    <a:pt x="55802" y="62426"/>
                  </a:lnTo>
                  <a:lnTo>
                    <a:pt x="55897" y="62426"/>
                  </a:lnTo>
                  <a:lnTo>
                    <a:pt x="56110" y="63319"/>
                  </a:lnTo>
                  <a:lnTo>
                    <a:pt x="56181" y="63319"/>
                  </a:lnTo>
                  <a:lnTo>
                    <a:pt x="56181" y="63668"/>
                  </a:lnTo>
                  <a:lnTo>
                    <a:pt x="56276" y="63668"/>
                  </a:lnTo>
                  <a:lnTo>
                    <a:pt x="56276" y="64095"/>
                  </a:lnTo>
                  <a:lnTo>
                    <a:pt x="56442" y="64328"/>
                  </a:lnTo>
                  <a:lnTo>
                    <a:pt x="56442" y="64755"/>
                  </a:lnTo>
                  <a:lnTo>
                    <a:pt x="56656" y="64949"/>
                  </a:lnTo>
                  <a:lnTo>
                    <a:pt x="56703" y="65299"/>
                  </a:lnTo>
                  <a:lnTo>
                    <a:pt x="56750" y="65726"/>
                  </a:lnTo>
                  <a:lnTo>
                    <a:pt x="56750" y="66153"/>
                  </a:lnTo>
                  <a:lnTo>
                    <a:pt x="56845" y="66425"/>
                  </a:lnTo>
                  <a:lnTo>
                    <a:pt x="56845" y="66308"/>
                  </a:lnTo>
                  <a:lnTo>
                    <a:pt x="57320" y="66153"/>
                  </a:lnTo>
                  <a:lnTo>
                    <a:pt x="57699" y="65376"/>
                  </a:lnTo>
                  <a:lnTo>
                    <a:pt x="57865" y="65376"/>
                  </a:lnTo>
                  <a:lnTo>
                    <a:pt x="57865" y="65221"/>
                  </a:lnTo>
                  <a:lnTo>
                    <a:pt x="58339" y="64949"/>
                  </a:lnTo>
                  <a:lnTo>
                    <a:pt x="58956" y="64949"/>
                  </a:lnTo>
                  <a:lnTo>
                    <a:pt x="58956" y="65221"/>
                  </a:lnTo>
                  <a:lnTo>
                    <a:pt x="59905" y="65532"/>
                  </a:lnTo>
                  <a:lnTo>
                    <a:pt x="59905" y="65648"/>
                  </a:lnTo>
                  <a:lnTo>
                    <a:pt x="60071" y="65648"/>
                  </a:lnTo>
                  <a:lnTo>
                    <a:pt x="60071" y="65881"/>
                  </a:lnTo>
                  <a:lnTo>
                    <a:pt x="60379" y="65881"/>
                  </a:lnTo>
                  <a:lnTo>
                    <a:pt x="60379" y="65998"/>
                  </a:lnTo>
                  <a:lnTo>
                    <a:pt x="61185" y="65998"/>
                  </a:lnTo>
                  <a:lnTo>
                    <a:pt x="61185" y="66153"/>
                  </a:lnTo>
                  <a:lnTo>
                    <a:pt x="61494" y="66153"/>
                  </a:lnTo>
                  <a:lnTo>
                    <a:pt x="61494" y="66308"/>
                  </a:lnTo>
                  <a:lnTo>
                    <a:pt x="61873" y="66308"/>
                  </a:lnTo>
                  <a:lnTo>
                    <a:pt x="62063" y="66929"/>
                  </a:lnTo>
                  <a:lnTo>
                    <a:pt x="62608" y="66929"/>
                  </a:lnTo>
                  <a:lnTo>
                    <a:pt x="63486" y="68482"/>
                  </a:lnTo>
                  <a:lnTo>
                    <a:pt x="65383" y="68637"/>
                  </a:lnTo>
                  <a:lnTo>
                    <a:pt x="65383" y="68754"/>
                  </a:lnTo>
                  <a:lnTo>
                    <a:pt x="66332" y="68987"/>
                  </a:lnTo>
                  <a:lnTo>
                    <a:pt x="66403" y="69259"/>
                  </a:lnTo>
                  <a:lnTo>
                    <a:pt x="66711" y="69259"/>
                  </a:lnTo>
                  <a:lnTo>
                    <a:pt x="66877" y="69763"/>
                  </a:lnTo>
                  <a:lnTo>
                    <a:pt x="68229" y="69259"/>
                  </a:lnTo>
                  <a:lnTo>
                    <a:pt x="68229" y="69103"/>
                  </a:lnTo>
                  <a:lnTo>
                    <a:pt x="68442" y="69103"/>
                  </a:lnTo>
                  <a:lnTo>
                    <a:pt x="68442" y="68987"/>
                  </a:lnTo>
                  <a:lnTo>
                    <a:pt x="68774" y="68987"/>
                  </a:lnTo>
                  <a:lnTo>
                    <a:pt x="68774" y="68754"/>
                  </a:lnTo>
                  <a:lnTo>
                    <a:pt x="69177" y="68754"/>
                  </a:lnTo>
                  <a:lnTo>
                    <a:pt x="69177" y="68637"/>
                  </a:lnTo>
                  <a:lnTo>
                    <a:pt x="69391" y="68637"/>
                  </a:lnTo>
                  <a:lnTo>
                    <a:pt x="69391" y="68482"/>
                  </a:lnTo>
                  <a:lnTo>
                    <a:pt x="71075" y="68637"/>
                  </a:lnTo>
                  <a:lnTo>
                    <a:pt x="71146" y="68754"/>
                  </a:lnTo>
                  <a:lnTo>
                    <a:pt x="71193" y="68909"/>
                  </a:lnTo>
                  <a:lnTo>
                    <a:pt x="71288" y="68987"/>
                  </a:lnTo>
                  <a:lnTo>
                    <a:pt x="71288" y="69259"/>
                  </a:lnTo>
                  <a:lnTo>
                    <a:pt x="71359" y="69259"/>
                  </a:lnTo>
                  <a:lnTo>
                    <a:pt x="71549" y="71588"/>
                  </a:lnTo>
                  <a:lnTo>
                    <a:pt x="71620" y="71588"/>
                  </a:lnTo>
                  <a:lnTo>
                    <a:pt x="71762" y="72209"/>
                  </a:lnTo>
                  <a:lnTo>
                    <a:pt x="71833" y="72209"/>
                  </a:lnTo>
                  <a:lnTo>
                    <a:pt x="71833" y="72520"/>
                  </a:lnTo>
                  <a:lnTo>
                    <a:pt x="71928" y="72520"/>
                  </a:lnTo>
                  <a:lnTo>
                    <a:pt x="71928" y="72869"/>
                  </a:lnTo>
                  <a:lnTo>
                    <a:pt x="72023" y="72869"/>
                  </a:lnTo>
                  <a:lnTo>
                    <a:pt x="72023" y="73141"/>
                  </a:lnTo>
                  <a:lnTo>
                    <a:pt x="72094" y="73141"/>
                  </a:lnTo>
                  <a:lnTo>
                    <a:pt x="72094" y="73490"/>
                  </a:lnTo>
                  <a:lnTo>
                    <a:pt x="72237" y="73490"/>
                  </a:lnTo>
                  <a:lnTo>
                    <a:pt x="72237" y="73762"/>
                  </a:lnTo>
                  <a:lnTo>
                    <a:pt x="72308" y="73762"/>
                  </a:lnTo>
                  <a:lnTo>
                    <a:pt x="72308" y="74073"/>
                  </a:lnTo>
                  <a:lnTo>
                    <a:pt x="72403" y="74073"/>
                  </a:lnTo>
                  <a:lnTo>
                    <a:pt x="72403" y="74422"/>
                  </a:lnTo>
                  <a:lnTo>
                    <a:pt x="72498" y="74422"/>
                  </a:lnTo>
                  <a:lnTo>
                    <a:pt x="72498" y="75315"/>
                  </a:lnTo>
                  <a:lnTo>
                    <a:pt x="72569" y="75315"/>
                  </a:lnTo>
                  <a:lnTo>
                    <a:pt x="72569" y="75820"/>
                  </a:lnTo>
                  <a:lnTo>
                    <a:pt x="72711" y="75820"/>
                  </a:lnTo>
                  <a:lnTo>
                    <a:pt x="72711" y="76091"/>
                  </a:lnTo>
                  <a:lnTo>
                    <a:pt x="72782" y="76091"/>
                  </a:lnTo>
                  <a:lnTo>
                    <a:pt x="72782" y="76402"/>
                  </a:lnTo>
                  <a:lnTo>
                    <a:pt x="74205" y="78149"/>
                  </a:lnTo>
                  <a:lnTo>
                    <a:pt x="74205" y="79197"/>
                  </a:lnTo>
                  <a:lnTo>
                    <a:pt x="74300" y="79197"/>
                  </a:lnTo>
                  <a:lnTo>
                    <a:pt x="74300" y="79081"/>
                  </a:lnTo>
                  <a:lnTo>
                    <a:pt x="75083" y="79081"/>
                  </a:lnTo>
                  <a:lnTo>
                    <a:pt x="75154" y="79352"/>
                  </a:lnTo>
                  <a:lnTo>
                    <a:pt x="75343" y="79352"/>
                  </a:lnTo>
                  <a:lnTo>
                    <a:pt x="75343" y="79508"/>
                  </a:lnTo>
                  <a:lnTo>
                    <a:pt x="75557" y="79508"/>
                  </a:lnTo>
                  <a:lnTo>
                    <a:pt x="75557" y="79624"/>
                  </a:lnTo>
                  <a:lnTo>
                    <a:pt x="75889" y="79857"/>
                  </a:lnTo>
                  <a:lnTo>
                    <a:pt x="76031" y="79974"/>
                  </a:lnTo>
                  <a:lnTo>
                    <a:pt x="76079" y="80129"/>
                  </a:lnTo>
                  <a:lnTo>
                    <a:pt x="76150" y="80323"/>
                  </a:lnTo>
                  <a:lnTo>
                    <a:pt x="76245" y="80556"/>
                  </a:lnTo>
                  <a:lnTo>
                    <a:pt x="76292" y="80750"/>
                  </a:lnTo>
                  <a:lnTo>
                    <a:pt x="76363" y="80750"/>
                  </a:lnTo>
                  <a:lnTo>
                    <a:pt x="76363" y="81527"/>
                  </a:lnTo>
                  <a:lnTo>
                    <a:pt x="77620" y="81527"/>
                  </a:lnTo>
                  <a:lnTo>
                    <a:pt x="77525" y="79857"/>
                  </a:lnTo>
                  <a:lnTo>
                    <a:pt x="77715" y="79624"/>
                  </a:lnTo>
                  <a:lnTo>
                    <a:pt x="77881" y="79508"/>
                  </a:lnTo>
                  <a:lnTo>
                    <a:pt x="78094" y="79430"/>
                  </a:lnTo>
                  <a:lnTo>
                    <a:pt x="78403" y="79352"/>
                  </a:lnTo>
                  <a:lnTo>
                    <a:pt x="78569" y="79974"/>
                  </a:lnTo>
                  <a:lnTo>
                    <a:pt x="78664" y="79974"/>
                  </a:lnTo>
                  <a:lnTo>
                    <a:pt x="78664" y="79857"/>
                  </a:lnTo>
                  <a:lnTo>
                    <a:pt x="78735" y="79857"/>
                  </a:lnTo>
                  <a:lnTo>
                    <a:pt x="78735" y="79352"/>
                  </a:lnTo>
                  <a:lnTo>
                    <a:pt x="78450" y="78925"/>
                  </a:lnTo>
                  <a:lnTo>
                    <a:pt x="78308" y="78304"/>
                  </a:lnTo>
                  <a:lnTo>
                    <a:pt x="78260" y="77295"/>
                  </a:lnTo>
                  <a:lnTo>
                    <a:pt x="78403" y="77295"/>
                  </a:lnTo>
                  <a:lnTo>
                    <a:pt x="78474" y="76247"/>
                  </a:lnTo>
                  <a:lnTo>
                    <a:pt x="78474" y="76247"/>
                  </a:lnTo>
                  <a:lnTo>
                    <a:pt x="78521" y="76169"/>
                  </a:lnTo>
                  <a:lnTo>
                    <a:pt x="78569" y="76091"/>
                  </a:lnTo>
                  <a:lnTo>
                    <a:pt x="78616" y="76014"/>
                  </a:lnTo>
                  <a:lnTo>
                    <a:pt x="78664" y="75975"/>
                  </a:lnTo>
                  <a:lnTo>
                    <a:pt x="78260" y="75975"/>
                  </a:lnTo>
                  <a:lnTo>
                    <a:pt x="77312" y="74189"/>
                  </a:lnTo>
                  <a:lnTo>
                    <a:pt x="77312" y="73646"/>
                  </a:lnTo>
                  <a:lnTo>
                    <a:pt x="77146" y="73490"/>
                  </a:lnTo>
                  <a:lnTo>
                    <a:pt x="77146" y="73141"/>
                  </a:lnTo>
                  <a:lnTo>
                    <a:pt x="76980" y="72986"/>
                  </a:lnTo>
                  <a:lnTo>
                    <a:pt x="76980" y="72714"/>
                  </a:lnTo>
                  <a:lnTo>
                    <a:pt x="76837" y="72714"/>
                  </a:lnTo>
                  <a:lnTo>
                    <a:pt x="76837" y="72209"/>
                  </a:lnTo>
                  <a:lnTo>
                    <a:pt x="76766" y="72209"/>
                  </a:lnTo>
                  <a:lnTo>
                    <a:pt x="76766" y="71860"/>
                  </a:lnTo>
                  <a:lnTo>
                    <a:pt x="76671" y="71860"/>
                  </a:lnTo>
                  <a:lnTo>
                    <a:pt x="76671" y="71588"/>
                  </a:lnTo>
                  <a:lnTo>
                    <a:pt x="76505" y="71433"/>
                  </a:lnTo>
                  <a:lnTo>
                    <a:pt x="76292" y="70540"/>
                  </a:lnTo>
                  <a:lnTo>
                    <a:pt x="76197" y="70540"/>
                  </a:lnTo>
                  <a:lnTo>
                    <a:pt x="76102" y="70384"/>
                  </a:lnTo>
                  <a:lnTo>
                    <a:pt x="76079" y="70229"/>
                  </a:lnTo>
                  <a:lnTo>
                    <a:pt x="76031" y="70113"/>
                  </a:lnTo>
                  <a:lnTo>
                    <a:pt x="76031" y="69880"/>
                  </a:lnTo>
                  <a:lnTo>
                    <a:pt x="75841" y="69802"/>
                  </a:lnTo>
                  <a:lnTo>
                    <a:pt x="75723" y="69686"/>
                  </a:lnTo>
                  <a:lnTo>
                    <a:pt x="75628" y="69530"/>
                  </a:lnTo>
                  <a:lnTo>
                    <a:pt x="75557" y="69414"/>
                  </a:lnTo>
                  <a:lnTo>
                    <a:pt x="75557" y="69259"/>
                  </a:lnTo>
                  <a:lnTo>
                    <a:pt x="75343" y="69259"/>
                  </a:lnTo>
                  <a:lnTo>
                    <a:pt x="75201" y="68909"/>
                  </a:lnTo>
                  <a:lnTo>
                    <a:pt x="75154" y="68327"/>
                  </a:lnTo>
                  <a:lnTo>
                    <a:pt x="75154" y="67706"/>
                  </a:lnTo>
                  <a:lnTo>
                    <a:pt x="75367" y="67356"/>
                  </a:lnTo>
                  <a:lnTo>
                    <a:pt x="75509" y="66852"/>
                  </a:lnTo>
                  <a:lnTo>
                    <a:pt x="75628" y="66308"/>
                  </a:lnTo>
                  <a:lnTo>
                    <a:pt x="75723" y="66308"/>
                  </a:lnTo>
                  <a:lnTo>
                    <a:pt x="75723" y="65998"/>
                  </a:lnTo>
                  <a:lnTo>
                    <a:pt x="76102" y="65532"/>
                  </a:lnTo>
                  <a:lnTo>
                    <a:pt x="76197" y="64755"/>
                  </a:lnTo>
                  <a:lnTo>
                    <a:pt x="76363" y="64600"/>
                  </a:lnTo>
                  <a:lnTo>
                    <a:pt x="76505" y="63979"/>
                  </a:lnTo>
                  <a:lnTo>
                    <a:pt x="76671" y="63824"/>
                  </a:lnTo>
                  <a:lnTo>
                    <a:pt x="76671" y="63552"/>
                  </a:lnTo>
                  <a:lnTo>
                    <a:pt x="76766" y="63552"/>
                  </a:lnTo>
                  <a:lnTo>
                    <a:pt x="77051" y="59786"/>
                  </a:lnTo>
                  <a:lnTo>
                    <a:pt x="77525" y="59670"/>
                  </a:lnTo>
                  <a:lnTo>
                    <a:pt x="77525" y="59514"/>
                  </a:lnTo>
                  <a:lnTo>
                    <a:pt x="77454" y="59359"/>
                  </a:lnTo>
                  <a:lnTo>
                    <a:pt x="77407" y="59359"/>
                  </a:lnTo>
                  <a:lnTo>
                    <a:pt x="77359" y="59320"/>
                  </a:lnTo>
                  <a:lnTo>
                    <a:pt x="77312" y="59165"/>
                  </a:lnTo>
                  <a:lnTo>
                    <a:pt x="77193" y="59242"/>
                  </a:lnTo>
                  <a:lnTo>
                    <a:pt x="77098" y="59242"/>
                  </a:lnTo>
                  <a:lnTo>
                    <a:pt x="76980" y="59320"/>
                  </a:lnTo>
                  <a:lnTo>
                    <a:pt x="76837" y="59320"/>
                  </a:lnTo>
                  <a:lnTo>
                    <a:pt x="76671" y="59320"/>
                  </a:lnTo>
                  <a:lnTo>
                    <a:pt x="76671" y="59010"/>
                  </a:lnTo>
                  <a:lnTo>
                    <a:pt x="76411" y="58660"/>
                  </a:lnTo>
                  <a:lnTo>
                    <a:pt x="76292" y="58233"/>
                  </a:lnTo>
                  <a:lnTo>
                    <a:pt x="76102" y="57767"/>
                  </a:lnTo>
                  <a:lnTo>
                    <a:pt x="75889" y="57612"/>
                  </a:lnTo>
                  <a:lnTo>
                    <a:pt x="75818" y="56991"/>
                  </a:lnTo>
                  <a:lnTo>
                    <a:pt x="75415" y="56564"/>
                  </a:lnTo>
                  <a:lnTo>
                    <a:pt x="75415" y="56214"/>
                  </a:lnTo>
                  <a:lnTo>
                    <a:pt x="75249" y="56059"/>
                  </a:lnTo>
                  <a:lnTo>
                    <a:pt x="75249" y="55787"/>
                  </a:lnTo>
                  <a:lnTo>
                    <a:pt x="74940" y="55438"/>
                  </a:lnTo>
                  <a:lnTo>
                    <a:pt x="74940" y="55127"/>
                  </a:lnTo>
                  <a:lnTo>
                    <a:pt x="74774" y="55011"/>
                  </a:lnTo>
                  <a:lnTo>
                    <a:pt x="74774" y="54661"/>
                  </a:lnTo>
                  <a:lnTo>
                    <a:pt x="74608" y="54506"/>
                  </a:lnTo>
                  <a:lnTo>
                    <a:pt x="74608" y="54234"/>
                  </a:lnTo>
                  <a:lnTo>
                    <a:pt x="74466" y="54234"/>
                  </a:lnTo>
                  <a:lnTo>
                    <a:pt x="74466" y="53885"/>
                  </a:lnTo>
                  <a:lnTo>
                    <a:pt x="74134" y="53574"/>
                  </a:lnTo>
                  <a:lnTo>
                    <a:pt x="73992" y="53303"/>
                  </a:lnTo>
                  <a:lnTo>
                    <a:pt x="73185" y="53303"/>
                  </a:lnTo>
                  <a:lnTo>
                    <a:pt x="73185" y="53109"/>
                  </a:lnTo>
                  <a:lnTo>
                    <a:pt x="72972" y="53109"/>
                  </a:lnTo>
                  <a:lnTo>
                    <a:pt x="72972" y="52953"/>
                  </a:lnTo>
                  <a:lnTo>
                    <a:pt x="72664" y="52798"/>
                  </a:lnTo>
                  <a:lnTo>
                    <a:pt x="72450" y="52720"/>
                  </a:lnTo>
                  <a:lnTo>
                    <a:pt x="72237" y="52526"/>
                  </a:lnTo>
                  <a:lnTo>
                    <a:pt x="72094" y="52021"/>
                  </a:lnTo>
                  <a:lnTo>
                    <a:pt x="72023" y="51672"/>
                  </a:lnTo>
                  <a:lnTo>
                    <a:pt x="71928" y="51323"/>
                  </a:lnTo>
                  <a:lnTo>
                    <a:pt x="71928" y="50779"/>
                  </a:lnTo>
                  <a:lnTo>
                    <a:pt x="72284" y="50391"/>
                  </a:lnTo>
                  <a:lnTo>
                    <a:pt x="72521" y="49770"/>
                  </a:lnTo>
                  <a:lnTo>
                    <a:pt x="72711" y="49071"/>
                  </a:lnTo>
                  <a:lnTo>
                    <a:pt x="72569" y="49071"/>
                  </a:lnTo>
                  <a:lnTo>
                    <a:pt x="72569" y="48139"/>
                  </a:lnTo>
                  <a:lnTo>
                    <a:pt x="72711" y="48139"/>
                  </a:lnTo>
                  <a:lnTo>
                    <a:pt x="72711" y="48062"/>
                  </a:lnTo>
                  <a:lnTo>
                    <a:pt x="72758" y="48062"/>
                  </a:lnTo>
                  <a:lnTo>
                    <a:pt x="72758" y="48023"/>
                  </a:lnTo>
                  <a:lnTo>
                    <a:pt x="72758" y="48023"/>
                  </a:lnTo>
                  <a:lnTo>
                    <a:pt x="72782" y="48023"/>
                  </a:lnTo>
                  <a:lnTo>
                    <a:pt x="72877" y="48023"/>
                  </a:lnTo>
                  <a:lnTo>
                    <a:pt x="72782" y="47246"/>
                  </a:lnTo>
                  <a:lnTo>
                    <a:pt x="72664" y="47091"/>
                  </a:lnTo>
                  <a:lnTo>
                    <a:pt x="72569" y="47013"/>
                  </a:lnTo>
                  <a:lnTo>
                    <a:pt x="72450" y="46936"/>
                  </a:lnTo>
                  <a:lnTo>
                    <a:pt x="72308" y="46897"/>
                  </a:lnTo>
                  <a:lnTo>
                    <a:pt x="72284" y="46664"/>
                  </a:lnTo>
                  <a:lnTo>
                    <a:pt x="72284" y="46509"/>
                  </a:lnTo>
                  <a:lnTo>
                    <a:pt x="72237" y="46392"/>
                  </a:lnTo>
                  <a:lnTo>
                    <a:pt x="72189" y="46237"/>
                  </a:lnTo>
                  <a:lnTo>
                    <a:pt x="72094" y="46120"/>
                  </a:lnTo>
                  <a:lnTo>
                    <a:pt x="72023" y="46120"/>
                  </a:lnTo>
                  <a:lnTo>
                    <a:pt x="72023" y="45810"/>
                  </a:lnTo>
                  <a:lnTo>
                    <a:pt x="72023" y="45732"/>
                  </a:lnTo>
                  <a:lnTo>
                    <a:pt x="71976" y="45693"/>
                  </a:lnTo>
                  <a:lnTo>
                    <a:pt x="71928" y="45616"/>
                  </a:lnTo>
                  <a:lnTo>
                    <a:pt x="71833" y="45538"/>
                  </a:lnTo>
                  <a:lnTo>
                    <a:pt x="71833" y="45538"/>
                  </a:lnTo>
                  <a:lnTo>
                    <a:pt x="71620" y="45344"/>
                  </a:lnTo>
                  <a:lnTo>
                    <a:pt x="71620" y="44412"/>
                  </a:lnTo>
                  <a:lnTo>
                    <a:pt x="71075" y="44412"/>
                  </a:lnTo>
                  <a:lnTo>
                    <a:pt x="71075" y="44257"/>
                  </a:lnTo>
                  <a:lnTo>
                    <a:pt x="70980" y="44257"/>
                  </a:lnTo>
                  <a:lnTo>
                    <a:pt x="70885" y="42588"/>
                  </a:lnTo>
                  <a:lnTo>
                    <a:pt x="70980" y="42588"/>
                  </a:lnTo>
                  <a:lnTo>
                    <a:pt x="70980" y="40685"/>
                  </a:lnTo>
                  <a:lnTo>
                    <a:pt x="70885" y="40685"/>
                  </a:lnTo>
                  <a:lnTo>
                    <a:pt x="70885" y="40879"/>
                  </a:lnTo>
                  <a:lnTo>
                    <a:pt x="70339" y="40879"/>
                  </a:lnTo>
                  <a:lnTo>
                    <a:pt x="70245" y="40724"/>
                  </a:lnTo>
                  <a:lnTo>
                    <a:pt x="70197" y="40608"/>
                  </a:lnTo>
                  <a:lnTo>
                    <a:pt x="70197" y="40608"/>
                  </a:lnTo>
                  <a:lnTo>
                    <a:pt x="70150" y="40608"/>
                  </a:lnTo>
                  <a:lnTo>
                    <a:pt x="70126" y="40608"/>
                  </a:lnTo>
                  <a:lnTo>
                    <a:pt x="70126" y="40608"/>
                  </a:lnTo>
                  <a:lnTo>
                    <a:pt x="70079" y="40608"/>
                  </a:lnTo>
                  <a:lnTo>
                    <a:pt x="70031" y="40530"/>
                  </a:lnTo>
                  <a:lnTo>
                    <a:pt x="69936" y="40103"/>
                  </a:lnTo>
                  <a:lnTo>
                    <a:pt x="69652" y="39754"/>
                  </a:lnTo>
                  <a:lnTo>
                    <a:pt x="69652" y="38356"/>
                  </a:lnTo>
                  <a:lnTo>
                    <a:pt x="69723" y="38201"/>
                  </a:lnTo>
                  <a:lnTo>
                    <a:pt x="69770" y="37968"/>
                  </a:lnTo>
                  <a:lnTo>
                    <a:pt x="69865" y="37696"/>
                  </a:lnTo>
                  <a:lnTo>
                    <a:pt x="69913" y="37502"/>
                  </a:lnTo>
                  <a:lnTo>
                    <a:pt x="69936" y="37269"/>
                  </a:lnTo>
                  <a:lnTo>
                    <a:pt x="70031" y="37269"/>
                  </a:lnTo>
                  <a:lnTo>
                    <a:pt x="70031" y="37153"/>
                  </a:lnTo>
                  <a:lnTo>
                    <a:pt x="70505" y="37153"/>
                  </a:lnTo>
                  <a:lnTo>
                    <a:pt x="70505" y="36920"/>
                  </a:lnTo>
                  <a:lnTo>
                    <a:pt x="71288" y="36920"/>
                  </a:lnTo>
                  <a:lnTo>
                    <a:pt x="71762" y="36725"/>
                  </a:lnTo>
                  <a:lnTo>
                    <a:pt x="72308" y="36570"/>
                  </a:lnTo>
                  <a:lnTo>
                    <a:pt x="72972" y="36493"/>
                  </a:lnTo>
                  <a:lnTo>
                    <a:pt x="73826" y="34668"/>
                  </a:lnTo>
                  <a:lnTo>
                    <a:pt x="74466" y="34668"/>
                  </a:lnTo>
                  <a:lnTo>
                    <a:pt x="74727" y="34823"/>
                  </a:lnTo>
                  <a:lnTo>
                    <a:pt x="75083" y="34823"/>
                  </a:lnTo>
                  <a:lnTo>
                    <a:pt x="75415" y="34823"/>
                  </a:lnTo>
                  <a:lnTo>
                    <a:pt x="75557" y="35250"/>
                  </a:lnTo>
                  <a:lnTo>
                    <a:pt x="75604" y="35289"/>
                  </a:lnTo>
                  <a:lnTo>
                    <a:pt x="75604" y="35367"/>
                  </a:lnTo>
                  <a:lnTo>
                    <a:pt x="75604" y="35367"/>
                  </a:lnTo>
                  <a:lnTo>
                    <a:pt x="75604" y="35367"/>
                  </a:lnTo>
                  <a:lnTo>
                    <a:pt x="75604" y="35444"/>
                  </a:lnTo>
                  <a:lnTo>
                    <a:pt x="75628" y="35600"/>
                  </a:lnTo>
                  <a:lnTo>
                    <a:pt x="76197" y="35444"/>
                  </a:lnTo>
                  <a:lnTo>
                    <a:pt x="76316" y="35794"/>
                  </a:lnTo>
                  <a:lnTo>
                    <a:pt x="76458" y="36027"/>
                  </a:lnTo>
                  <a:lnTo>
                    <a:pt x="76671" y="36065"/>
                  </a:lnTo>
                  <a:lnTo>
                    <a:pt x="77051" y="36027"/>
                  </a:lnTo>
                  <a:lnTo>
                    <a:pt x="77051" y="36648"/>
                  </a:lnTo>
                  <a:lnTo>
                    <a:pt x="77146" y="36725"/>
                  </a:lnTo>
                  <a:lnTo>
                    <a:pt x="77264" y="36842"/>
                  </a:lnTo>
                  <a:lnTo>
                    <a:pt x="77359" y="36920"/>
                  </a:lnTo>
                  <a:lnTo>
                    <a:pt x="77454" y="36997"/>
                  </a:lnTo>
                  <a:lnTo>
                    <a:pt x="77573" y="37075"/>
                  </a:lnTo>
                  <a:lnTo>
                    <a:pt x="77715" y="37153"/>
                  </a:lnTo>
                  <a:lnTo>
                    <a:pt x="77715" y="36920"/>
                  </a:lnTo>
                  <a:lnTo>
                    <a:pt x="78474" y="36920"/>
                  </a:lnTo>
                  <a:lnTo>
                    <a:pt x="78569" y="36648"/>
                  </a:lnTo>
                  <a:lnTo>
                    <a:pt x="78877" y="36648"/>
                  </a:lnTo>
                  <a:lnTo>
                    <a:pt x="78877" y="36493"/>
                  </a:lnTo>
                  <a:lnTo>
                    <a:pt x="79422" y="36493"/>
                  </a:lnTo>
                  <a:lnTo>
                    <a:pt x="79422" y="36376"/>
                  </a:lnTo>
                  <a:lnTo>
                    <a:pt x="79470" y="36298"/>
                  </a:lnTo>
                  <a:lnTo>
                    <a:pt x="79470" y="36221"/>
                  </a:lnTo>
                  <a:lnTo>
                    <a:pt x="79470" y="36221"/>
                  </a:lnTo>
                  <a:lnTo>
                    <a:pt x="79470" y="36221"/>
                  </a:lnTo>
                  <a:lnTo>
                    <a:pt x="79517" y="36143"/>
                  </a:lnTo>
                  <a:lnTo>
                    <a:pt x="79517" y="36027"/>
                  </a:lnTo>
                  <a:lnTo>
                    <a:pt x="80086" y="36027"/>
                  </a:lnTo>
                  <a:lnTo>
                    <a:pt x="80300" y="37774"/>
                  </a:lnTo>
                  <a:lnTo>
                    <a:pt x="80561" y="37929"/>
                  </a:lnTo>
                  <a:lnTo>
                    <a:pt x="80632" y="38201"/>
                  </a:lnTo>
                  <a:lnTo>
                    <a:pt x="80940" y="38472"/>
                  </a:lnTo>
                  <a:lnTo>
                    <a:pt x="80940" y="39754"/>
                  </a:lnTo>
                  <a:lnTo>
                    <a:pt x="80845" y="39754"/>
                  </a:lnTo>
                  <a:lnTo>
                    <a:pt x="80845" y="39909"/>
                  </a:lnTo>
                  <a:lnTo>
                    <a:pt x="81249" y="40025"/>
                  </a:lnTo>
                  <a:lnTo>
                    <a:pt x="81509" y="40258"/>
                  </a:lnTo>
                  <a:lnTo>
                    <a:pt x="81723" y="40685"/>
                  </a:lnTo>
                  <a:lnTo>
                    <a:pt x="81723" y="41307"/>
                  </a:lnTo>
                  <a:lnTo>
                    <a:pt x="81794" y="41307"/>
                  </a:lnTo>
                  <a:lnTo>
                    <a:pt x="81794" y="41462"/>
                  </a:lnTo>
                  <a:lnTo>
                    <a:pt x="81889" y="41501"/>
                  </a:lnTo>
                  <a:lnTo>
                    <a:pt x="81984" y="41578"/>
                  </a:lnTo>
                  <a:lnTo>
                    <a:pt x="82007" y="41501"/>
                  </a:lnTo>
                  <a:lnTo>
                    <a:pt x="82055" y="41501"/>
                  </a:lnTo>
                  <a:lnTo>
                    <a:pt x="82102" y="41501"/>
                  </a:lnTo>
                  <a:lnTo>
                    <a:pt x="82150" y="41501"/>
                  </a:lnTo>
                  <a:lnTo>
                    <a:pt x="82197" y="41578"/>
                  </a:lnTo>
                  <a:lnTo>
                    <a:pt x="82245" y="41734"/>
                  </a:lnTo>
                  <a:lnTo>
                    <a:pt x="82268" y="41928"/>
                  </a:lnTo>
                  <a:lnTo>
                    <a:pt x="82458" y="41928"/>
                  </a:lnTo>
                  <a:lnTo>
                    <a:pt x="82458" y="43364"/>
                  </a:lnTo>
                  <a:lnTo>
                    <a:pt x="81984" y="43481"/>
                  </a:lnTo>
                  <a:lnTo>
                    <a:pt x="81984" y="44141"/>
                  </a:lnTo>
                  <a:lnTo>
                    <a:pt x="82268" y="44141"/>
                  </a:lnTo>
                  <a:lnTo>
                    <a:pt x="82529" y="43403"/>
                  </a:lnTo>
                  <a:lnTo>
                    <a:pt x="82837" y="42782"/>
                  </a:lnTo>
                  <a:lnTo>
                    <a:pt x="83217" y="42238"/>
                  </a:lnTo>
                  <a:lnTo>
                    <a:pt x="83217" y="42083"/>
                  </a:lnTo>
                  <a:lnTo>
                    <a:pt x="83786" y="42083"/>
                  </a:lnTo>
                  <a:lnTo>
                    <a:pt x="84000" y="42588"/>
                  </a:lnTo>
                  <a:lnTo>
                    <a:pt x="84355" y="42859"/>
                  </a:lnTo>
                  <a:lnTo>
                    <a:pt x="84735" y="43015"/>
                  </a:lnTo>
                  <a:lnTo>
                    <a:pt x="85209" y="43015"/>
                  </a:lnTo>
                  <a:lnTo>
                    <a:pt x="85422" y="42277"/>
                  </a:lnTo>
                  <a:lnTo>
                    <a:pt x="85636" y="41656"/>
                  </a:lnTo>
                  <a:lnTo>
                    <a:pt x="85802" y="40879"/>
                  </a:lnTo>
                  <a:lnTo>
                    <a:pt x="85849" y="39909"/>
                  </a:lnTo>
                  <a:lnTo>
                    <a:pt x="86252" y="39909"/>
                  </a:lnTo>
                  <a:lnTo>
                    <a:pt x="86158" y="38900"/>
                  </a:lnTo>
                  <a:lnTo>
                    <a:pt x="86110" y="37774"/>
                  </a:lnTo>
                  <a:lnTo>
                    <a:pt x="86158" y="36803"/>
                  </a:lnTo>
                  <a:lnTo>
                    <a:pt x="85849" y="36648"/>
                  </a:lnTo>
                  <a:lnTo>
                    <a:pt x="85778" y="36376"/>
                  </a:lnTo>
                  <a:lnTo>
                    <a:pt x="85588" y="36376"/>
                  </a:lnTo>
                  <a:lnTo>
                    <a:pt x="85565" y="36221"/>
                  </a:lnTo>
                  <a:lnTo>
                    <a:pt x="85517" y="36143"/>
                  </a:lnTo>
                  <a:lnTo>
                    <a:pt x="85470" y="36027"/>
                  </a:lnTo>
                  <a:lnTo>
                    <a:pt x="85375" y="35871"/>
                  </a:lnTo>
                  <a:lnTo>
                    <a:pt x="85375" y="33387"/>
                  </a:lnTo>
                  <a:lnTo>
                    <a:pt x="85849" y="33387"/>
                  </a:lnTo>
                  <a:lnTo>
                    <a:pt x="85992" y="33814"/>
                  </a:lnTo>
                  <a:lnTo>
                    <a:pt x="86727" y="33814"/>
                  </a:lnTo>
                  <a:lnTo>
                    <a:pt x="86798" y="34163"/>
                  </a:lnTo>
                  <a:lnTo>
                    <a:pt x="87106" y="34163"/>
                  </a:lnTo>
                  <a:lnTo>
                    <a:pt x="87106" y="34318"/>
                  </a:lnTo>
                  <a:lnTo>
                    <a:pt x="87747" y="34474"/>
                  </a:lnTo>
                  <a:lnTo>
                    <a:pt x="87747" y="34668"/>
                  </a:lnTo>
                  <a:lnTo>
                    <a:pt x="88007" y="34823"/>
                  </a:lnTo>
                  <a:lnTo>
                    <a:pt x="88221" y="34862"/>
                  </a:lnTo>
                  <a:lnTo>
                    <a:pt x="88529" y="34940"/>
                  </a:lnTo>
                  <a:lnTo>
                    <a:pt x="88529" y="35600"/>
                  </a:lnTo>
                  <a:lnTo>
                    <a:pt x="88837" y="35638"/>
                  </a:lnTo>
                  <a:lnTo>
                    <a:pt x="89051" y="35716"/>
                  </a:lnTo>
                  <a:lnTo>
                    <a:pt x="89169" y="35871"/>
                  </a:lnTo>
                  <a:lnTo>
                    <a:pt x="89430" y="36027"/>
                  </a:lnTo>
                  <a:lnTo>
                    <a:pt x="89786" y="36027"/>
                  </a:lnTo>
                  <a:lnTo>
                    <a:pt x="89786" y="36648"/>
                  </a:lnTo>
                  <a:lnTo>
                    <a:pt x="90426" y="36648"/>
                  </a:lnTo>
                  <a:lnTo>
                    <a:pt x="90474" y="36803"/>
                  </a:lnTo>
                  <a:lnTo>
                    <a:pt x="90521" y="36997"/>
                  </a:lnTo>
                  <a:lnTo>
                    <a:pt x="90521" y="37153"/>
                  </a:lnTo>
                  <a:lnTo>
                    <a:pt x="90521" y="37424"/>
                  </a:lnTo>
                  <a:lnTo>
                    <a:pt x="90948" y="37502"/>
                  </a:lnTo>
                  <a:lnTo>
                    <a:pt x="91256" y="37580"/>
                  </a:lnTo>
                  <a:lnTo>
                    <a:pt x="91541" y="37696"/>
                  </a:lnTo>
                  <a:lnTo>
                    <a:pt x="91944" y="37774"/>
                  </a:lnTo>
                  <a:lnTo>
                    <a:pt x="91968" y="37851"/>
                  </a:lnTo>
                  <a:lnTo>
                    <a:pt x="92015" y="37968"/>
                  </a:lnTo>
                  <a:lnTo>
                    <a:pt x="92063" y="38045"/>
                  </a:lnTo>
                  <a:lnTo>
                    <a:pt x="92110" y="38201"/>
                  </a:lnTo>
                  <a:lnTo>
                    <a:pt x="92158" y="38356"/>
                  </a:lnTo>
                  <a:lnTo>
                    <a:pt x="92229" y="38356"/>
                  </a:lnTo>
                  <a:lnTo>
                    <a:pt x="92229" y="38977"/>
                  </a:lnTo>
                  <a:lnTo>
                    <a:pt x="93652" y="39132"/>
                  </a:lnTo>
                  <a:lnTo>
                    <a:pt x="93652" y="41462"/>
                  </a:lnTo>
                  <a:lnTo>
                    <a:pt x="94055" y="41462"/>
                  </a:lnTo>
                  <a:lnTo>
                    <a:pt x="94126" y="41928"/>
                  </a:lnTo>
                  <a:lnTo>
                    <a:pt x="94221" y="42005"/>
                  </a:lnTo>
                  <a:lnTo>
                    <a:pt x="94316" y="42005"/>
                  </a:lnTo>
                  <a:lnTo>
                    <a:pt x="94316" y="42083"/>
                  </a:lnTo>
                  <a:lnTo>
                    <a:pt x="94316" y="42083"/>
                  </a:lnTo>
                  <a:lnTo>
                    <a:pt x="95169" y="42083"/>
                  </a:lnTo>
                  <a:lnTo>
                    <a:pt x="95169" y="42238"/>
                  </a:lnTo>
                  <a:lnTo>
                    <a:pt x="95335" y="42238"/>
                  </a:lnTo>
                  <a:lnTo>
                    <a:pt x="95383" y="42277"/>
                  </a:lnTo>
                  <a:lnTo>
                    <a:pt x="95383" y="42355"/>
                  </a:lnTo>
                  <a:lnTo>
                    <a:pt x="95430" y="42432"/>
                  </a:lnTo>
                  <a:lnTo>
                    <a:pt x="95478" y="42510"/>
                  </a:lnTo>
                  <a:lnTo>
                    <a:pt x="95478" y="42588"/>
                  </a:lnTo>
                  <a:lnTo>
                    <a:pt x="95549" y="42588"/>
                  </a:lnTo>
                  <a:lnTo>
                    <a:pt x="95549" y="42432"/>
                  </a:lnTo>
                  <a:lnTo>
                    <a:pt x="95810" y="42238"/>
                  </a:lnTo>
                  <a:lnTo>
                    <a:pt x="95810" y="42083"/>
                  </a:lnTo>
                  <a:lnTo>
                    <a:pt x="96972" y="42083"/>
                  </a:lnTo>
                  <a:lnTo>
                    <a:pt x="97233" y="42859"/>
                  </a:lnTo>
                  <a:lnTo>
                    <a:pt x="97541" y="42704"/>
                  </a:lnTo>
                  <a:lnTo>
                    <a:pt x="97754" y="42588"/>
                  </a:lnTo>
                  <a:lnTo>
                    <a:pt x="97968" y="42432"/>
                  </a:lnTo>
                  <a:lnTo>
                    <a:pt x="98229" y="42432"/>
                  </a:lnTo>
                  <a:lnTo>
                    <a:pt x="98584" y="42588"/>
                  </a:lnTo>
                  <a:lnTo>
                    <a:pt x="98584" y="42083"/>
                  </a:lnTo>
                  <a:lnTo>
                    <a:pt x="99059" y="42005"/>
                  </a:lnTo>
                  <a:lnTo>
                    <a:pt x="99438" y="42005"/>
                  </a:lnTo>
                  <a:lnTo>
                    <a:pt x="99913" y="42083"/>
                  </a:lnTo>
                  <a:lnTo>
                    <a:pt x="100007" y="41850"/>
                  </a:lnTo>
                  <a:lnTo>
                    <a:pt x="100031" y="41734"/>
                  </a:lnTo>
                  <a:lnTo>
                    <a:pt x="100079" y="41578"/>
                  </a:lnTo>
                  <a:lnTo>
                    <a:pt x="100173" y="41384"/>
                  </a:lnTo>
                  <a:lnTo>
                    <a:pt x="100221" y="41151"/>
                  </a:lnTo>
                  <a:lnTo>
                    <a:pt x="101715" y="41151"/>
                  </a:lnTo>
                  <a:lnTo>
                    <a:pt x="101644" y="42859"/>
                  </a:lnTo>
                  <a:lnTo>
                    <a:pt x="101715" y="42859"/>
                  </a:lnTo>
                  <a:lnTo>
                    <a:pt x="101928" y="42510"/>
                  </a:lnTo>
                  <a:lnTo>
                    <a:pt x="102284" y="42355"/>
                  </a:lnTo>
                  <a:lnTo>
                    <a:pt x="102758" y="42432"/>
                  </a:lnTo>
                  <a:lnTo>
                    <a:pt x="102853" y="42588"/>
                  </a:lnTo>
                  <a:lnTo>
                    <a:pt x="102924" y="42704"/>
                  </a:lnTo>
                  <a:lnTo>
                    <a:pt x="103019" y="42937"/>
                  </a:lnTo>
                  <a:lnTo>
                    <a:pt x="103114" y="43054"/>
                  </a:lnTo>
                  <a:lnTo>
                    <a:pt x="103185" y="43209"/>
                  </a:lnTo>
                  <a:lnTo>
                    <a:pt x="103233" y="43481"/>
                  </a:lnTo>
                  <a:lnTo>
                    <a:pt x="103328" y="43481"/>
                  </a:lnTo>
                  <a:lnTo>
                    <a:pt x="103328" y="43209"/>
                  </a:lnTo>
                  <a:lnTo>
                    <a:pt x="103351" y="42937"/>
                  </a:lnTo>
                  <a:lnTo>
                    <a:pt x="103399" y="42704"/>
                  </a:lnTo>
                  <a:lnTo>
                    <a:pt x="103446" y="42588"/>
                  </a:lnTo>
                  <a:lnTo>
                    <a:pt x="103588" y="42510"/>
                  </a:lnTo>
                  <a:lnTo>
                    <a:pt x="103707" y="42432"/>
                  </a:lnTo>
                  <a:lnTo>
                    <a:pt x="103707" y="42238"/>
                  </a:lnTo>
                  <a:lnTo>
                    <a:pt x="103873" y="42161"/>
                  </a:lnTo>
                  <a:lnTo>
                    <a:pt x="104181" y="42005"/>
                  </a:lnTo>
                  <a:lnTo>
                    <a:pt x="104537" y="41928"/>
                  </a:lnTo>
                  <a:lnTo>
                    <a:pt x="104869" y="41850"/>
                  </a:lnTo>
                  <a:lnTo>
                    <a:pt x="105130" y="41928"/>
                  </a:lnTo>
                  <a:lnTo>
                    <a:pt x="105225" y="42238"/>
                  </a:lnTo>
                  <a:lnTo>
                    <a:pt x="105699" y="42432"/>
                  </a:lnTo>
                  <a:lnTo>
                    <a:pt x="105699" y="43636"/>
                  </a:lnTo>
                  <a:lnTo>
                    <a:pt x="105865" y="43636"/>
                  </a:lnTo>
                  <a:lnTo>
                    <a:pt x="105984" y="43714"/>
                  </a:lnTo>
                  <a:lnTo>
                    <a:pt x="106031" y="43714"/>
                  </a:lnTo>
                  <a:lnTo>
                    <a:pt x="106126" y="43791"/>
                  </a:lnTo>
                  <a:lnTo>
                    <a:pt x="106173" y="43830"/>
                  </a:lnTo>
                  <a:lnTo>
                    <a:pt x="106245" y="43908"/>
                  </a:lnTo>
                  <a:lnTo>
                    <a:pt x="106387" y="43908"/>
                  </a:lnTo>
                  <a:lnTo>
                    <a:pt x="106387" y="44141"/>
                  </a:lnTo>
                  <a:lnTo>
                    <a:pt x="106434" y="44257"/>
                  </a:lnTo>
                  <a:lnTo>
                    <a:pt x="106434" y="44257"/>
                  </a:lnTo>
                  <a:lnTo>
                    <a:pt x="106458" y="44335"/>
                  </a:lnTo>
                  <a:lnTo>
                    <a:pt x="106458" y="44335"/>
                  </a:lnTo>
                  <a:lnTo>
                    <a:pt x="106505" y="44335"/>
                  </a:lnTo>
                  <a:lnTo>
                    <a:pt x="106553" y="44335"/>
                  </a:lnTo>
                  <a:lnTo>
                    <a:pt x="106648" y="44412"/>
                  </a:lnTo>
                  <a:lnTo>
                    <a:pt x="106648" y="44568"/>
                  </a:lnTo>
                  <a:lnTo>
                    <a:pt x="106719" y="44684"/>
                  </a:lnTo>
                  <a:lnTo>
                    <a:pt x="106861" y="44684"/>
                  </a:lnTo>
                  <a:lnTo>
                    <a:pt x="106980" y="44684"/>
                  </a:lnTo>
                  <a:lnTo>
                    <a:pt x="107122" y="44684"/>
                  </a:lnTo>
                  <a:lnTo>
                    <a:pt x="107122" y="45344"/>
                  </a:lnTo>
                  <a:lnTo>
                    <a:pt x="107146" y="45383"/>
                  </a:lnTo>
                  <a:lnTo>
                    <a:pt x="107146" y="45383"/>
                  </a:lnTo>
                  <a:lnTo>
                    <a:pt x="107193" y="45383"/>
                  </a:lnTo>
                  <a:lnTo>
                    <a:pt x="107193" y="45383"/>
                  </a:lnTo>
                  <a:lnTo>
                    <a:pt x="107193" y="45461"/>
                  </a:lnTo>
                  <a:lnTo>
                    <a:pt x="107193" y="45538"/>
                  </a:lnTo>
                  <a:lnTo>
                    <a:pt x="107501" y="45538"/>
                  </a:lnTo>
                  <a:lnTo>
                    <a:pt x="107501" y="45965"/>
                  </a:lnTo>
                  <a:lnTo>
                    <a:pt x="107596" y="46664"/>
                  </a:lnTo>
                  <a:lnTo>
                    <a:pt x="107620" y="47440"/>
                  </a:lnTo>
                  <a:lnTo>
                    <a:pt x="107715" y="48139"/>
                  </a:lnTo>
                  <a:lnTo>
                    <a:pt x="107810" y="48450"/>
                  </a:lnTo>
                  <a:lnTo>
                    <a:pt x="107810" y="48217"/>
                  </a:lnTo>
                  <a:lnTo>
                    <a:pt x="107857" y="48062"/>
                  </a:lnTo>
                  <a:lnTo>
                    <a:pt x="107857" y="47945"/>
                  </a:lnTo>
                  <a:lnTo>
                    <a:pt x="107881" y="47868"/>
                  </a:lnTo>
                  <a:lnTo>
                    <a:pt x="107928" y="47712"/>
                  </a:lnTo>
                  <a:lnTo>
                    <a:pt x="107976" y="47518"/>
                  </a:lnTo>
                  <a:lnTo>
                    <a:pt x="108758" y="47518"/>
                  </a:lnTo>
                  <a:lnTo>
                    <a:pt x="108806" y="48062"/>
                  </a:lnTo>
                  <a:lnTo>
                    <a:pt x="108830" y="48799"/>
                  </a:lnTo>
                  <a:lnTo>
                    <a:pt x="109090" y="48916"/>
                  </a:lnTo>
                  <a:lnTo>
                    <a:pt x="109233" y="49343"/>
                  </a:lnTo>
                  <a:lnTo>
                    <a:pt x="109304" y="49343"/>
                  </a:lnTo>
                  <a:lnTo>
                    <a:pt x="109304" y="49692"/>
                  </a:lnTo>
                  <a:lnTo>
                    <a:pt x="109399" y="49692"/>
                  </a:lnTo>
                  <a:lnTo>
                    <a:pt x="109399" y="50973"/>
                  </a:lnTo>
                  <a:lnTo>
                    <a:pt x="109494" y="50973"/>
                  </a:lnTo>
                  <a:lnTo>
                    <a:pt x="109494" y="51400"/>
                  </a:lnTo>
                  <a:lnTo>
                    <a:pt x="109565" y="51400"/>
                  </a:lnTo>
                  <a:lnTo>
                    <a:pt x="109565" y="51905"/>
                  </a:lnTo>
                  <a:lnTo>
                    <a:pt x="109707" y="51905"/>
                  </a:lnTo>
                  <a:lnTo>
                    <a:pt x="109707" y="52332"/>
                  </a:lnTo>
                  <a:lnTo>
                    <a:pt x="109778" y="52332"/>
                  </a:lnTo>
                  <a:lnTo>
                    <a:pt x="109778" y="52798"/>
                  </a:lnTo>
                  <a:lnTo>
                    <a:pt x="109873" y="52798"/>
                  </a:lnTo>
                  <a:lnTo>
                    <a:pt x="109873" y="53303"/>
                  </a:lnTo>
                  <a:lnTo>
                    <a:pt x="109968" y="53303"/>
                  </a:lnTo>
                  <a:lnTo>
                    <a:pt x="109968" y="53574"/>
                  </a:lnTo>
                  <a:lnTo>
                    <a:pt x="110039" y="53574"/>
                  </a:lnTo>
                  <a:lnTo>
                    <a:pt x="110039" y="54351"/>
                  </a:lnTo>
                  <a:lnTo>
                    <a:pt x="110181" y="54351"/>
                  </a:lnTo>
                  <a:lnTo>
                    <a:pt x="110181" y="53458"/>
                  </a:lnTo>
                  <a:lnTo>
                    <a:pt x="110252" y="52681"/>
                  </a:lnTo>
                  <a:lnTo>
                    <a:pt x="111391" y="52449"/>
                  </a:lnTo>
                  <a:lnTo>
                    <a:pt x="111391" y="53303"/>
                  </a:lnTo>
                  <a:lnTo>
                    <a:pt x="111462" y="53380"/>
                  </a:lnTo>
                  <a:lnTo>
                    <a:pt x="111509" y="53458"/>
                  </a:lnTo>
                  <a:lnTo>
                    <a:pt x="111604" y="53458"/>
                  </a:lnTo>
                  <a:lnTo>
                    <a:pt x="111652" y="53497"/>
                  </a:lnTo>
                  <a:lnTo>
                    <a:pt x="111770" y="53574"/>
                  </a:lnTo>
                  <a:lnTo>
                    <a:pt x="112079" y="52953"/>
                  </a:lnTo>
                  <a:lnTo>
                    <a:pt x="112719" y="52953"/>
                  </a:lnTo>
                  <a:lnTo>
                    <a:pt x="112719" y="52798"/>
                  </a:lnTo>
                  <a:lnTo>
                    <a:pt x="112814" y="52798"/>
                  </a:lnTo>
                  <a:lnTo>
                    <a:pt x="112814" y="52449"/>
                  </a:lnTo>
                  <a:lnTo>
                    <a:pt x="113027" y="52332"/>
                  </a:lnTo>
                  <a:lnTo>
                    <a:pt x="113098" y="52099"/>
                  </a:lnTo>
                  <a:lnTo>
                    <a:pt x="113193" y="51827"/>
                  </a:lnTo>
                  <a:lnTo>
                    <a:pt x="113241" y="51556"/>
                  </a:lnTo>
                  <a:lnTo>
                    <a:pt x="113288" y="51245"/>
                  </a:lnTo>
                  <a:lnTo>
                    <a:pt x="113407" y="51167"/>
                  </a:lnTo>
                  <a:lnTo>
                    <a:pt x="113501" y="51129"/>
                  </a:lnTo>
                  <a:lnTo>
                    <a:pt x="113573" y="51051"/>
                  </a:lnTo>
                  <a:lnTo>
                    <a:pt x="113667" y="50973"/>
                  </a:lnTo>
                  <a:lnTo>
                    <a:pt x="113667" y="50779"/>
                  </a:lnTo>
                  <a:lnTo>
                    <a:pt x="114047" y="50624"/>
                  </a:lnTo>
                  <a:lnTo>
                    <a:pt x="114142" y="50352"/>
                  </a:lnTo>
                  <a:lnTo>
                    <a:pt x="114996" y="50352"/>
                  </a:lnTo>
                  <a:lnTo>
                    <a:pt x="115090" y="50779"/>
                  </a:lnTo>
                  <a:lnTo>
                    <a:pt x="115185" y="50779"/>
                  </a:lnTo>
                  <a:lnTo>
                    <a:pt x="115185" y="51750"/>
                  </a:lnTo>
                  <a:lnTo>
                    <a:pt x="115256" y="51750"/>
                  </a:lnTo>
                  <a:lnTo>
                    <a:pt x="115731" y="52681"/>
                  </a:lnTo>
                  <a:lnTo>
                    <a:pt x="115778" y="52604"/>
                  </a:lnTo>
                  <a:lnTo>
                    <a:pt x="115826" y="52604"/>
                  </a:lnTo>
                  <a:lnTo>
                    <a:pt x="115826" y="52604"/>
                  </a:lnTo>
                  <a:lnTo>
                    <a:pt x="115826" y="52604"/>
                  </a:lnTo>
                  <a:lnTo>
                    <a:pt x="115826" y="52526"/>
                  </a:lnTo>
                  <a:lnTo>
                    <a:pt x="115873" y="52449"/>
                  </a:lnTo>
                  <a:lnTo>
                    <a:pt x="115944" y="52449"/>
                  </a:lnTo>
                  <a:lnTo>
                    <a:pt x="116039" y="52021"/>
                  </a:lnTo>
                  <a:lnTo>
                    <a:pt x="116822" y="52021"/>
                  </a:lnTo>
                  <a:lnTo>
                    <a:pt x="116679" y="54079"/>
                  </a:lnTo>
                  <a:lnTo>
                    <a:pt x="116893" y="54079"/>
                  </a:lnTo>
                  <a:lnTo>
                    <a:pt x="116988" y="54157"/>
                  </a:lnTo>
                  <a:lnTo>
                    <a:pt x="117083" y="54234"/>
                  </a:lnTo>
                  <a:lnTo>
                    <a:pt x="117106" y="54351"/>
                  </a:lnTo>
                  <a:lnTo>
                    <a:pt x="117106" y="54428"/>
                  </a:lnTo>
                  <a:lnTo>
                    <a:pt x="117154" y="54506"/>
                  </a:lnTo>
                  <a:lnTo>
                    <a:pt x="117154" y="54661"/>
                  </a:lnTo>
                  <a:lnTo>
                    <a:pt x="117201" y="54700"/>
                  </a:lnTo>
                  <a:lnTo>
                    <a:pt x="117296" y="54778"/>
                  </a:lnTo>
                  <a:lnTo>
                    <a:pt x="117462" y="54778"/>
                  </a:lnTo>
                  <a:lnTo>
                    <a:pt x="117367" y="53109"/>
                  </a:lnTo>
                  <a:lnTo>
                    <a:pt x="118102" y="53109"/>
                  </a:lnTo>
                  <a:lnTo>
                    <a:pt x="118245" y="53885"/>
                  </a:lnTo>
                  <a:lnTo>
                    <a:pt x="118316" y="53885"/>
                  </a:lnTo>
                  <a:lnTo>
                    <a:pt x="118316" y="53574"/>
                  </a:lnTo>
                  <a:lnTo>
                    <a:pt x="119051" y="53574"/>
                  </a:lnTo>
                  <a:lnTo>
                    <a:pt x="119146" y="53730"/>
                  </a:lnTo>
                  <a:lnTo>
                    <a:pt x="119241" y="53807"/>
                  </a:lnTo>
                  <a:lnTo>
                    <a:pt x="119264" y="53885"/>
                  </a:lnTo>
                  <a:lnTo>
                    <a:pt x="119264" y="54234"/>
                  </a:lnTo>
                  <a:lnTo>
                    <a:pt x="119454" y="54351"/>
                  </a:lnTo>
                  <a:lnTo>
                    <a:pt x="119454" y="54661"/>
                  </a:lnTo>
                  <a:lnTo>
                    <a:pt x="119525" y="54661"/>
                  </a:lnTo>
                  <a:lnTo>
                    <a:pt x="119525" y="55011"/>
                  </a:lnTo>
                  <a:lnTo>
                    <a:pt x="119667" y="55011"/>
                  </a:lnTo>
                  <a:lnTo>
                    <a:pt x="119667" y="55283"/>
                  </a:lnTo>
                  <a:lnTo>
                    <a:pt x="119739" y="55283"/>
                  </a:lnTo>
                  <a:lnTo>
                    <a:pt x="119739" y="55554"/>
                  </a:lnTo>
                  <a:lnTo>
                    <a:pt x="119833" y="55554"/>
                  </a:lnTo>
                  <a:lnTo>
                    <a:pt x="119833" y="55904"/>
                  </a:lnTo>
                  <a:lnTo>
                    <a:pt x="120000" y="56059"/>
                  </a:lnTo>
                  <a:lnTo>
                    <a:pt x="120000" y="57767"/>
                  </a:lnTo>
                  <a:lnTo>
                    <a:pt x="119833" y="57884"/>
                  </a:lnTo>
                  <a:lnTo>
                    <a:pt x="119833" y="58233"/>
                  </a:lnTo>
                  <a:lnTo>
                    <a:pt x="119454" y="58311"/>
                  </a:lnTo>
                  <a:lnTo>
                    <a:pt x="119241" y="58311"/>
                  </a:lnTo>
                  <a:lnTo>
                    <a:pt x="119098" y="58233"/>
                  </a:lnTo>
                  <a:lnTo>
                    <a:pt x="118932" y="58039"/>
                  </a:lnTo>
                  <a:lnTo>
                    <a:pt x="118719" y="57767"/>
                  </a:lnTo>
                  <a:lnTo>
                    <a:pt x="118719" y="58738"/>
                  </a:lnTo>
                  <a:lnTo>
                    <a:pt x="118031" y="58738"/>
                  </a:lnTo>
                  <a:lnTo>
                    <a:pt x="117936" y="58233"/>
                  </a:lnTo>
                  <a:lnTo>
                    <a:pt x="117841" y="58233"/>
                  </a:lnTo>
                  <a:lnTo>
                    <a:pt x="117841" y="57884"/>
                  </a:lnTo>
                  <a:lnTo>
                    <a:pt x="117557" y="57612"/>
                  </a:lnTo>
                  <a:lnTo>
                    <a:pt x="117462" y="56991"/>
                  </a:lnTo>
                  <a:lnTo>
                    <a:pt x="117415" y="56913"/>
                  </a:lnTo>
                  <a:lnTo>
                    <a:pt x="117343" y="56835"/>
                  </a:lnTo>
                  <a:lnTo>
                    <a:pt x="117249" y="56758"/>
                  </a:lnTo>
                  <a:lnTo>
                    <a:pt x="117154" y="56680"/>
                  </a:lnTo>
                  <a:lnTo>
                    <a:pt x="117083" y="56564"/>
                  </a:lnTo>
                  <a:lnTo>
                    <a:pt x="116988" y="56564"/>
                  </a:lnTo>
                  <a:lnTo>
                    <a:pt x="116988" y="56991"/>
                  </a:lnTo>
                  <a:lnTo>
                    <a:pt x="117083" y="57340"/>
                  </a:lnTo>
                  <a:lnTo>
                    <a:pt x="117106" y="57884"/>
                  </a:lnTo>
                  <a:lnTo>
                    <a:pt x="117083" y="58388"/>
                  </a:lnTo>
                  <a:lnTo>
                    <a:pt x="116988" y="58388"/>
                  </a:lnTo>
                  <a:lnTo>
                    <a:pt x="116988" y="58738"/>
                  </a:lnTo>
                  <a:lnTo>
                    <a:pt x="116893" y="58738"/>
                  </a:lnTo>
                  <a:lnTo>
                    <a:pt x="116893" y="61339"/>
                  </a:lnTo>
                  <a:lnTo>
                    <a:pt x="116822" y="61494"/>
                  </a:lnTo>
                  <a:lnTo>
                    <a:pt x="116727" y="61572"/>
                  </a:lnTo>
                  <a:lnTo>
                    <a:pt x="116727" y="61649"/>
                  </a:lnTo>
                  <a:lnTo>
                    <a:pt x="116679" y="61766"/>
                  </a:lnTo>
                  <a:lnTo>
                    <a:pt x="116632" y="61844"/>
                  </a:lnTo>
                  <a:lnTo>
                    <a:pt x="116561" y="61921"/>
                  </a:lnTo>
                  <a:lnTo>
                    <a:pt x="116418" y="61999"/>
                  </a:lnTo>
                  <a:lnTo>
                    <a:pt x="116418" y="62115"/>
                  </a:lnTo>
                  <a:lnTo>
                    <a:pt x="115873" y="62115"/>
                  </a:lnTo>
                  <a:lnTo>
                    <a:pt x="115944" y="58893"/>
                  </a:lnTo>
                  <a:lnTo>
                    <a:pt x="115873" y="58893"/>
                  </a:lnTo>
                  <a:lnTo>
                    <a:pt x="115826" y="58932"/>
                  </a:lnTo>
                  <a:lnTo>
                    <a:pt x="115826" y="58932"/>
                  </a:lnTo>
                  <a:lnTo>
                    <a:pt x="115826" y="58932"/>
                  </a:lnTo>
                  <a:lnTo>
                    <a:pt x="115826" y="58932"/>
                  </a:lnTo>
                  <a:lnTo>
                    <a:pt x="115778" y="58932"/>
                  </a:lnTo>
                  <a:lnTo>
                    <a:pt x="115731" y="59010"/>
                  </a:lnTo>
                  <a:lnTo>
                    <a:pt x="115683" y="59592"/>
                  </a:lnTo>
                  <a:lnTo>
                    <a:pt x="115612" y="60019"/>
                  </a:lnTo>
                  <a:lnTo>
                    <a:pt x="115470" y="60368"/>
                  </a:lnTo>
                  <a:lnTo>
                    <a:pt x="115185" y="60562"/>
                  </a:lnTo>
                  <a:lnTo>
                    <a:pt x="115185" y="60718"/>
                  </a:lnTo>
                  <a:lnTo>
                    <a:pt x="114616" y="60718"/>
                  </a:lnTo>
                  <a:lnTo>
                    <a:pt x="114616" y="60562"/>
                  </a:lnTo>
                  <a:lnTo>
                    <a:pt x="114450" y="60718"/>
                  </a:lnTo>
                  <a:lnTo>
                    <a:pt x="114355" y="60912"/>
                  </a:lnTo>
                  <a:lnTo>
                    <a:pt x="114308" y="61067"/>
                  </a:lnTo>
                  <a:lnTo>
                    <a:pt x="114260" y="61222"/>
                  </a:lnTo>
                  <a:lnTo>
                    <a:pt x="114260" y="61417"/>
                  </a:lnTo>
                  <a:lnTo>
                    <a:pt x="114237" y="61649"/>
                  </a:lnTo>
                  <a:lnTo>
                    <a:pt x="114047" y="61649"/>
                  </a:lnTo>
                  <a:lnTo>
                    <a:pt x="113976" y="61766"/>
                  </a:lnTo>
                  <a:lnTo>
                    <a:pt x="113881" y="61844"/>
                  </a:lnTo>
                  <a:lnTo>
                    <a:pt x="113833" y="61921"/>
                  </a:lnTo>
                  <a:lnTo>
                    <a:pt x="113762" y="61999"/>
                  </a:lnTo>
                  <a:lnTo>
                    <a:pt x="113667" y="62426"/>
                  </a:lnTo>
                  <a:lnTo>
                    <a:pt x="113501" y="62426"/>
                  </a:lnTo>
                  <a:lnTo>
                    <a:pt x="113288" y="62892"/>
                  </a:lnTo>
                  <a:lnTo>
                    <a:pt x="113098" y="62892"/>
                  </a:lnTo>
                  <a:lnTo>
                    <a:pt x="112814" y="63552"/>
                  </a:lnTo>
                  <a:lnTo>
                    <a:pt x="112411" y="63668"/>
                  </a:lnTo>
                  <a:lnTo>
                    <a:pt x="112150" y="64328"/>
                  </a:lnTo>
                  <a:lnTo>
                    <a:pt x="111865" y="64445"/>
                  </a:lnTo>
                  <a:lnTo>
                    <a:pt x="111865" y="64755"/>
                  </a:lnTo>
                  <a:lnTo>
                    <a:pt x="111770" y="64755"/>
                  </a:lnTo>
                  <a:lnTo>
                    <a:pt x="111723" y="64872"/>
                  </a:lnTo>
                  <a:lnTo>
                    <a:pt x="111675" y="64949"/>
                  </a:lnTo>
                  <a:lnTo>
                    <a:pt x="111675" y="64949"/>
                  </a:lnTo>
                  <a:lnTo>
                    <a:pt x="111652" y="65027"/>
                  </a:lnTo>
                  <a:lnTo>
                    <a:pt x="111604" y="65027"/>
                  </a:lnTo>
                  <a:lnTo>
                    <a:pt x="111462" y="65105"/>
                  </a:lnTo>
                  <a:lnTo>
                    <a:pt x="111462" y="65376"/>
                  </a:lnTo>
                  <a:lnTo>
                    <a:pt x="110916" y="66153"/>
                  </a:lnTo>
                  <a:lnTo>
                    <a:pt x="110916" y="66308"/>
                  </a:lnTo>
                  <a:lnTo>
                    <a:pt x="110252" y="66308"/>
                  </a:lnTo>
                  <a:lnTo>
                    <a:pt x="110181" y="66153"/>
                  </a:lnTo>
                  <a:lnTo>
                    <a:pt x="110086" y="65920"/>
                  </a:lnTo>
                  <a:lnTo>
                    <a:pt x="109992" y="65726"/>
                  </a:lnTo>
                  <a:lnTo>
                    <a:pt x="109920" y="65532"/>
                  </a:lnTo>
                  <a:lnTo>
                    <a:pt x="109873" y="65376"/>
                  </a:lnTo>
                  <a:lnTo>
                    <a:pt x="109826" y="64755"/>
                  </a:lnTo>
                  <a:lnTo>
                    <a:pt x="109826" y="63901"/>
                  </a:lnTo>
                  <a:lnTo>
                    <a:pt x="109920" y="63202"/>
                  </a:lnTo>
                  <a:lnTo>
                    <a:pt x="109968" y="62620"/>
                  </a:lnTo>
                  <a:lnTo>
                    <a:pt x="109399" y="62620"/>
                  </a:lnTo>
                  <a:lnTo>
                    <a:pt x="109304" y="59786"/>
                  </a:lnTo>
                  <a:lnTo>
                    <a:pt x="109399" y="59786"/>
                  </a:lnTo>
                  <a:lnTo>
                    <a:pt x="109399" y="59320"/>
                  </a:lnTo>
                  <a:lnTo>
                    <a:pt x="109090" y="59320"/>
                  </a:lnTo>
                  <a:lnTo>
                    <a:pt x="109019" y="59010"/>
                  </a:lnTo>
                  <a:lnTo>
                    <a:pt x="108877" y="58582"/>
                  </a:lnTo>
                  <a:lnTo>
                    <a:pt x="108877" y="58233"/>
                  </a:lnTo>
                  <a:lnTo>
                    <a:pt x="108830" y="57767"/>
                  </a:lnTo>
                  <a:lnTo>
                    <a:pt x="108758" y="57767"/>
                  </a:lnTo>
                  <a:lnTo>
                    <a:pt x="108758" y="57457"/>
                  </a:lnTo>
                  <a:lnTo>
                    <a:pt x="108616" y="57457"/>
                  </a:lnTo>
                  <a:lnTo>
                    <a:pt x="108616" y="56835"/>
                  </a:lnTo>
                  <a:lnTo>
                    <a:pt x="108545" y="56835"/>
                  </a:lnTo>
                  <a:lnTo>
                    <a:pt x="108545" y="56564"/>
                  </a:lnTo>
                  <a:lnTo>
                    <a:pt x="108450" y="56564"/>
                  </a:lnTo>
                  <a:lnTo>
                    <a:pt x="108450" y="55011"/>
                  </a:lnTo>
                  <a:lnTo>
                    <a:pt x="108142" y="54661"/>
                  </a:lnTo>
                  <a:lnTo>
                    <a:pt x="108071" y="53885"/>
                  </a:lnTo>
                  <a:lnTo>
                    <a:pt x="107810" y="53574"/>
                  </a:lnTo>
                  <a:lnTo>
                    <a:pt x="107810" y="51400"/>
                  </a:lnTo>
                  <a:lnTo>
                    <a:pt x="107667" y="51400"/>
                  </a:lnTo>
                  <a:lnTo>
                    <a:pt x="107667" y="50779"/>
                  </a:lnTo>
                  <a:lnTo>
                    <a:pt x="107596" y="50779"/>
                  </a:lnTo>
                  <a:lnTo>
                    <a:pt x="107596" y="49847"/>
                  </a:lnTo>
                  <a:lnTo>
                    <a:pt x="107501" y="49847"/>
                  </a:lnTo>
                  <a:lnTo>
                    <a:pt x="107501" y="50003"/>
                  </a:lnTo>
                  <a:lnTo>
                    <a:pt x="107193" y="50003"/>
                  </a:lnTo>
                  <a:lnTo>
                    <a:pt x="107193" y="50197"/>
                  </a:lnTo>
                  <a:lnTo>
                    <a:pt x="107146" y="50352"/>
                  </a:lnTo>
                  <a:lnTo>
                    <a:pt x="107122" y="50469"/>
                  </a:lnTo>
                  <a:lnTo>
                    <a:pt x="107027" y="50624"/>
                  </a:lnTo>
                  <a:lnTo>
                    <a:pt x="106932" y="50624"/>
                  </a:lnTo>
                  <a:lnTo>
                    <a:pt x="106932" y="50973"/>
                  </a:lnTo>
                  <a:lnTo>
                    <a:pt x="106719" y="51129"/>
                  </a:lnTo>
                  <a:lnTo>
                    <a:pt x="106719" y="51400"/>
                  </a:lnTo>
                  <a:lnTo>
                    <a:pt x="106458" y="51750"/>
                  </a:lnTo>
                  <a:lnTo>
                    <a:pt x="106458" y="52021"/>
                  </a:lnTo>
                  <a:lnTo>
                    <a:pt x="106245" y="52177"/>
                  </a:lnTo>
                  <a:lnTo>
                    <a:pt x="106173" y="52953"/>
                  </a:lnTo>
                  <a:lnTo>
                    <a:pt x="105913" y="53303"/>
                  </a:lnTo>
                  <a:lnTo>
                    <a:pt x="105770" y="53885"/>
                  </a:lnTo>
                  <a:lnTo>
                    <a:pt x="105699" y="53885"/>
                  </a:lnTo>
                  <a:lnTo>
                    <a:pt x="105699" y="56059"/>
                  </a:lnTo>
                  <a:lnTo>
                    <a:pt x="105604" y="56059"/>
                  </a:lnTo>
                  <a:lnTo>
                    <a:pt x="105604" y="56564"/>
                  </a:lnTo>
                  <a:lnTo>
                    <a:pt x="105509" y="56564"/>
                  </a:lnTo>
                  <a:lnTo>
                    <a:pt x="105509" y="57185"/>
                  </a:lnTo>
                  <a:lnTo>
                    <a:pt x="105604" y="57185"/>
                  </a:lnTo>
                  <a:lnTo>
                    <a:pt x="105652" y="57884"/>
                  </a:lnTo>
                  <a:lnTo>
                    <a:pt x="105557" y="58582"/>
                  </a:lnTo>
                  <a:lnTo>
                    <a:pt x="105509" y="59165"/>
                  </a:lnTo>
                  <a:lnTo>
                    <a:pt x="105035" y="59165"/>
                  </a:lnTo>
                  <a:lnTo>
                    <a:pt x="103802" y="62115"/>
                  </a:lnTo>
                  <a:lnTo>
                    <a:pt x="103588" y="62193"/>
                  </a:lnTo>
                  <a:lnTo>
                    <a:pt x="103328" y="62193"/>
                  </a:lnTo>
                  <a:lnTo>
                    <a:pt x="103067" y="62271"/>
                  </a:lnTo>
                  <a:lnTo>
                    <a:pt x="102853" y="62775"/>
                  </a:lnTo>
                  <a:lnTo>
                    <a:pt x="102664" y="62775"/>
                  </a:lnTo>
                  <a:lnTo>
                    <a:pt x="102664" y="62892"/>
                  </a:lnTo>
                  <a:lnTo>
                    <a:pt x="102379" y="63047"/>
                  </a:lnTo>
                  <a:lnTo>
                    <a:pt x="102284" y="63319"/>
                  </a:lnTo>
                  <a:lnTo>
                    <a:pt x="102118" y="63319"/>
                  </a:lnTo>
                  <a:lnTo>
                    <a:pt x="101905" y="63824"/>
                  </a:lnTo>
                  <a:lnTo>
                    <a:pt x="101644" y="63979"/>
                  </a:lnTo>
                  <a:lnTo>
                    <a:pt x="101501" y="64328"/>
                  </a:lnTo>
                  <a:lnTo>
                    <a:pt x="101169" y="64445"/>
                  </a:lnTo>
                  <a:lnTo>
                    <a:pt x="101027" y="64755"/>
                  </a:lnTo>
                  <a:lnTo>
                    <a:pt x="100861" y="64755"/>
                  </a:lnTo>
                  <a:lnTo>
                    <a:pt x="100766" y="65105"/>
                  </a:lnTo>
                  <a:lnTo>
                    <a:pt x="100553" y="65105"/>
                  </a:lnTo>
                  <a:lnTo>
                    <a:pt x="100482" y="65376"/>
                  </a:lnTo>
                  <a:lnTo>
                    <a:pt x="100292" y="65376"/>
                  </a:lnTo>
                  <a:lnTo>
                    <a:pt x="100292" y="65532"/>
                  </a:lnTo>
                  <a:lnTo>
                    <a:pt x="100007" y="65648"/>
                  </a:lnTo>
                  <a:lnTo>
                    <a:pt x="99913" y="65998"/>
                  </a:lnTo>
                  <a:lnTo>
                    <a:pt x="99747" y="65998"/>
                  </a:lnTo>
                  <a:lnTo>
                    <a:pt x="99533" y="66425"/>
                  </a:lnTo>
                  <a:lnTo>
                    <a:pt x="99343" y="66425"/>
                  </a:lnTo>
                  <a:lnTo>
                    <a:pt x="99272" y="66774"/>
                  </a:lnTo>
                  <a:lnTo>
                    <a:pt x="99059" y="66774"/>
                  </a:lnTo>
                  <a:lnTo>
                    <a:pt x="98869" y="67279"/>
                  </a:lnTo>
                  <a:lnTo>
                    <a:pt x="98656" y="67279"/>
                  </a:lnTo>
                  <a:lnTo>
                    <a:pt x="98584" y="67550"/>
                  </a:lnTo>
                  <a:lnTo>
                    <a:pt x="98324" y="67861"/>
                  </a:lnTo>
                  <a:lnTo>
                    <a:pt x="98324" y="68055"/>
                  </a:lnTo>
                  <a:lnTo>
                    <a:pt x="98110" y="68055"/>
                  </a:lnTo>
                  <a:lnTo>
                    <a:pt x="97849" y="68637"/>
                  </a:lnTo>
                  <a:lnTo>
                    <a:pt x="97636" y="68637"/>
                  </a:lnTo>
                  <a:lnTo>
                    <a:pt x="97541" y="68987"/>
                  </a:lnTo>
                  <a:lnTo>
                    <a:pt x="97446" y="68987"/>
                  </a:lnTo>
                  <a:lnTo>
                    <a:pt x="97446" y="69414"/>
                  </a:lnTo>
                  <a:lnTo>
                    <a:pt x="97375" y="69414"/>
                  </a:lnTo>
                  <a:lnTo>
                    <a:pt x="97375" y="69763"/>
                  </a:lnTo>
                  <a:lnTo>
                    <a:pt x="97233" y="69763"/>
                  </a:lnTo>
                  <a:lnTo>
                    <a:pt x="97233" y="70190"/>
                  </a:lnTo>
                  <a:lnTo>
                    <a:pt x="97162" y="70190"/>
                  </a:lnTo>
                  <a:lnTo>
                    <a:pt x="97162" y="70540"/>
                  </a:lnTo>
                  <a:lnTo>
                    <a:pt x="97067" y="70540"/>
                  </a:lnTo>
                  <a:lnTo>
                    <a:pt x="97067" y="70656"/>
                  </a:lnTo>
                  <a:lnTo>
                    <a:pt x="97162" y="70656"/>
                  </a:lnTo>
                  <a:lnTo>
                    <a:pt x="97162" y="71588"/>
                  </a:lnTo>
                  <a:lnTo>
                    <a:pt x="97233" y="71860"/>
                  </a:lnTo>
                  <a:lnTo>
                    <a:pt x="97328" y="72442"/>
                  </a:lnTo>
                  <a:lnTo>
                    <a:pt x="97375" y="72908"/>
                  </a:lnTo>
                  <a:lnTo>
                    <a:pt x="97375" y="73296"/>
                  </a:lnTo>
                  <a:lnTo>
                    <a:pt x="97233" y="73296"/>
                  </a:lnTo>
                  <a:lnTo>
                    <a:pt x="97185" y="73413"/>
                  </a:lnTo>
                  <a:lnTo>
                    <a:pt x="97162" y="73490"/>
                  </a:lnTo>
                  <a:lnTo>
                    <a:pt x="97114" y="73490"/>
                  </a:lnTo>
                  <a:lnTo>
                    <a:pt x="97067" y="73568"/>
                  </a:lnTo>
                  <a:lnTo>
                    <a:pt x="97019" y="73646"/>
                  </a:lnTo>
                  <a:lnTo>
                    <a:pt x="97019" y="73684"/>
                  </a:lnTo>
                  <a:lnTo>
                    <a:pt x="96972" y="73917"/>
                  </a:lnTo>
                  <a:lnTo>
                    <a:pt x="96758" y="73917"/>
                  </a:lnTo>
                  <a:lnTo>
                    <a:pt x="96498" y="74538"/>
                  </a:lnTo>
                  <a:lnTo>
                    <a:pt x="96426" y="74538"/>
                  </a:lnTo>
                  <a:lnTo>
                    <a:pt x="96284" y="75626"/>
                  </a:lnTo>
                  <a:lnTo>
                    <a:pt x="96213" y="75626"/>
                  </a:lnTo>
                  <a:lnTo>
                    <a:pt x="96213" y="76091"/>
                  </a:lnTo>
                  <a:lnTo>
                    <a:pt x="96118" y="76091"/>
                  </a:lnTo>
                  <a:lnTo>
                    <a:pt x="96118" y="76402"/>
                  </a:lnTo>
                  <a:lnTo>
                    <a:pt x="96023" y="76402"/>
                  </a:lnTo>
                  <a:lnTo>
                    <a:pt x="96023" y="77023"/>
                  </a:lnTo>
                  <a:lnTo>
                    <a:pt x="95952" y="77023"/>
                  </a:lnTo>
                  <a:lnTo>
                    <a:pt x="95810" y="78149"/>
                  </a:lnTo>
                  <a:lnTo>
                    <a:pt x="95739" y="78149"/>
                  </a:lnTo>
                  <a:lnTo>
                    <a:pt x="95644" y="80634"/>
                  </a:lnTo>
                  <a:lnTo>
                    <a:pt x="95549" y="80634"/>
                  </a:lnTo>
                  <a:lnTo>
                    <a:pt x="95478" y="81527"/>
                  </a:lnTo>
                  <a:lnTo>
                    <a:pt x="95549" y="81527"/>
                  </a:lnTo>
                  <a:lnTo>
                    <a:pt x="95549" y="82186"/>
                  </a:lnTo>
                  <a:lnTo>
                    <a:pt x="95644" y="82186"/>
                  </a:lnTo>
                  <a:lnTo>
                    <a:pt x="95691" y="82652"/>
                  </a:lnTo>
                  <a:lnTo>
                    <a:pt x="95644" y="83157"/>
                  </a:lnTo>
                  <a:lnTo>
                    <a:pt x="95739" y="83584"/>
                  </a:lnTo>
                  <a:lnTo>
                    <a:pt x="95762" y="82458"/>
                  </a:lnTo>
                  <a:lnTo>
                    <a:pt x="95857" y="81449"/>
                  </a:lnTo>
                  <a:lnTo>
                    <a:pt x="96023" y="80634"/>
                  </a:lnTo>
                  <a:lnTo>
                    <a:pt x="96023" y="79624"/>
                  </a:lnTo>
                  <a:lnTo>
                    <a:pt x="96118" y="79624"/>
                  </a:lnTo>
                  <a:lnTo>
                    <a:pt x="96118" y="79352"/>
                  </a:lnTo>
                  <a:lnTo>
                    <a:pt x="96213" y="79352"/>
                  </a:lnTo>
                  <a:lnTo>
                    <a:pt x="96213" y="78925"/>
                  </a:lnTo>
                  <a:lnTo>
                    <a:pt x="96426" y="78731"/>
                  </a:lnTo>
                  <a:lnTo>
                    <a:pt x="96498" y="77800"/>
                  </a:lnTo>
                  <a:lnTo>
                    <a:pt x="96687" y="77644"/>
                  </a:lnTo>
                  <a:lnTo>
                    <a:pt x="96687" y="77178"/>
                  </a:lnTo>
                  <a:lnTo>
                    <a:pt x="96758" y="77178"/>
                  </a:lnTo>
                  <a:lnTo>
                    <a:pt x="96901" y="76518"/>
                  </a:lnTo>
                  <a:lnTo>
                    <a:pt x="96972" y="76518"/>
                  </a:lnTo>
                  <a:lnTo>
                    <a:pt x="96972" y="76091"/>
                  </a:lnTo>
                  <a:lnTo>
                    <a:pt x="97067" y="76091"/>
                  </a:lnTo>
                  <a:lnTo>
                    <a:pt x="97162" y="75470"/>
                  </a:lnTo>
                  <a:lnTo>
                    <a:pt x="97233" y="75470"/>
                  </a:lnTo>
                  <a:lnTo>
                    <a:pt x="97375" y="74849"/>
                  </a:lnTo>
                  <a:lnTo>
                    <a:pt x="97541" y="74694"/>
                  </a:lnTo>
                  <a:lnTo>
                    <a:pt x="97541" y="74422"/>
                  </a:lnTo>
                  <a:lnTo>
                    <a:pt x="97849" y="74073"/>
                  </a:lnTo>
                  <a:lnTo>
                    <a:pt x="97849" y="73762"/>
                  </a:lnTo>
                  <a:lnTo>
                    <a:pt x="98110" y="73490"/>
                  </a:lnTo>
                  <a:lnTo>
                    <a:pt x="98110" y="73141"/>
                  </a:lnTo>
                  <a:lnTo>
                    <a:pt x="98395" y="72869"/>
                  </a:lnTo>
                  <a:lnTo>
                    <a:pt x="98395" y="72520"/>
                  </a:lnTo>
                  <a:lnTo>
                    <a:pt x="98584" y="72364"/>
                  </a:lnTo>
                  <a:lnTo>
                    <a:pt x="98750" y="72093"/>
                  </a:lnTo>
                  <a:lnTo>
                    <a:pt x="98869" y="71666"/>
                  </a:lnTo>
                  <a:lnTo>
                    <a:pt x="98964" y="71316"/>
                  </a:lnTo>
                  <a:lnTo>
                    <a:pt x="99083" y="71239"/>
                  </a:lnTo>
                  <a:lnTo>
                    <a:pt x="99177" y="71161"/>
                  </a:lnTo>
                  <a:lnTo>
                    <a:pt x="99272" y="71083"/>
                  </a:lnTo>
                  <a:lnTo>
                    <a:pt x="99343" y="70967"/>
                  </a:lnTo>
                  <a:lnTo>
                    <a:pt x="99343" y="70812"/>
                  </a:lnTo>
                  <a:lnTo>
                    <a:pt x="99533" y="70812"/>
                  </a:lnTo>
                  <a:lnTo>
                    <a:pt x="99604" y="70540"/>
                  </a:lnTo>
                  <a:lnTo>
                    <a:pt x="99818" y="70540"/>
                  </a:lnTo>
                  <a:lnTo>
                    <a:pt x="100007" y="70035"/>
                  </a:lnTo>
                  <a:lnTo>
                    <a:pt x="100387" y="69802"/>
                  </a:lnTo>
                  <a:lnTo>
                    <a:pt x="100909" y="69763"/>
                  </a:lnTo>
                  <a:lnTo>
                    <a:pt x="101501" y="69763"/>
                  </a:lnTo>
                  <a:lnTo>
                    <a:pt x="101976" y="69763"/>
                  </a:lnTo>
                  <a:lnTo>
                    <a:pt x="102166" y="70190"/>
                  </a:lnTo>
                  <a:lnTo>
                    <a:pt x="102379" y="70734"/>
                  </a:lnTo>
                  <a:lnTo>
                    <a:pt x="102592" y="71083"/>
                  </a:lnTo>
                  <a:lnTo>
                    <a:pt x="102545" y="71743"/>
                  </a:lnTo>
                  <a:lnTo>
                    <a:pt x="102498" y="72209"/>
                  </a:lnTo>
                  <a:lnTo>
                    <a:pt x="102403" y="72559"/>
                  </a:lnTo>
                  <a:lnTo>
                    <a:pt x="102284" y="72986"/>
                  </a:lnTo>
                  <a:lnTo>
                    <a:pt x="102284" y="73490"/>
                  </a:lnTo>
                  <a:lnTo>
                    <a:pt x="102237" y="73684"/>
                  </a:lnTo>
                  <a:lnTo>
                    <a:pt x="102166" y="73995"/>
                  </a:lnTo>
                  <a:lnTo>
                    <a:pt x="102071" y="74267"/>
                  </a:lnTo>
                  <a:lnTo>
                    <a:pt x="101976" y="74538"/>
                  </a:lnTo>
                  <a:lnTo>
                    <a:pt x="100695" y="75626"/>
                  </a:lnTo>
                  <a:lnTo>
                    <a:pt x="100695" y="75820"/>
                  </a:lnTo>
                  <a:lnTo>
                    <a:pt x="101169" y="75820"/>
                  </a:lnTo>
                  <a:lnTo>
                    <a:pt x="101169" y="75626"/>
                  </a:lnTo>
                  <a:lnTo>
                    <a:pt x="101810" y="75820"/>
                  </a:lnTo>
                  <a:lnTo>
                    <a:pt x="101976" y="75393"/>
                  </a:lnTo>
                  <a:lnTo>
                    <a:pt x="102166" y="74966"/>
                  </a:lnTo>
                  <a:lnTo>
                    <a:pt x="102284" y="74538"/>
                  </a:lnTo>
                  <a:lnTo>
                    <a:pt x="102924" y="74538"/>
                  </a:lnTo>
                  <a:lnTo>
                    <a:pt x="103138" y="75315"/>
                  </a:lnTo>
                  <a:lnTo>
                    <a:pt x="103351" y="76169"/>
                  </a:lnTo>
                  <a:lnTo>
                    <a:pt x="103541" y="77023"/>
                  </a:lnTo>
                  <a:lnTo>
                    <a:pt x="104015" y="77023"/>
                  </a:lnTo>
                  <a:lnTo>
                    <a:pt x="104964" y="78731"/>
                  </a:lnTo>
                  <a:lnTo>
                    <a:pt x="105296" y="78731"/>
                  </a:lnTo>
                  <a:lnTo>
                    <a:pt x="105486" y="78770"/>
                  </a:lnTo>
                  <a:lnTo>
                    <a:pt x="105770" y="78770"/>
                  </a:lnTo>
                  <a:lnTo>
                    <a:pt x="106079" y="78770"/>
                  </a:lnTo>
                  <a:lnTo>
                    <a:pt x="106458" y="78770"/>
                  </a:lnTo>
                  <a:lnTo>
                    <a:pt x="106719" y="78731"/>
                  </a:lnTo>
                  <a:lnTo>
                    <a:pt x="106719" y="79197"/>
                  </a:lnTo>
                  <a:lnTo>
                    <a:pt x="106861" y="79197"/>
                  </a:lnTo>
                  <a:lnTo>
                    <a:pt x="106861" y="79081"/>
                  </a:lnTo>
                  <a:lnTo>
                    <a:pt x="107501" y="78925"/>
                  </a:lnTo>
                  <a:lnTo>
                    <a:pt x="107501" y="78731"/>
                  </a:lnTo>
                  <a:lnTo>
                    <a:pt x="107810" y="78731"/>
                  </a:lnTo>
                  <a:lnTo>
                    <a:pt x="107810" y="78576"/>
                  </a:lnTo>
                  <a:lnTo>
                    <a:pt x="108142" y="78421"/>
                  </a:lnTo>
                  <a:lnTo>
                    <a:pt x="108142" y="78304"/>
                  </a:lnTo>
                  <a:lnTo>
                    <a:pt x="108758" y="78149"/>
                  </a:lnTo>
                  <a:lnTo>
                    <a:pt x="109090" y="77295"/>
                  </a:lnTo>
                  <a:lnTo>
                    <a:pt x="109233" y="77295"/>
                  </a:lnTo>
                  <a:lnTo>
                    <a:pt x="109233" y="76868"/>
                  </a:lnTo>
                  <a:lnTo>
                    <a:pt x="109304" y="76868"/>
                  </a:lnTo>
                  <a:lnTo>
                    <a:pt x="109351" y="76751"/>
                  </a:lnTo>
                  <a:lnTo>
                    <a:pt x="109399" y="76674"/>
                  </a:lnTo>
                  <a:lnTo>
                    <a:pt x="109446" y="76518"/>
                  </a:lnTo>
                  <a:lnTo>
                    <a:pt x="109446" y="76441"/>
                  </a:lnTo>
                  <a:lnTo>
                    <a:pt x="109494" y="76247"/>
                  </a:lnTo>
                  <a:lnTo>
                    <a:pt x="109565" y="76247"/>
                  </a:lnTo>
                  <a:lnTo>
                    <a:pt x="109707" y="76324"/>
                  </a:lnTo>
                  <a:lnTo>
                    <a:pt x="109826" y="76324"/>
                  </a:lnTo>
                  <a:lnTo>
                    <a:pt x="109968" y="76324"/>
                  </a:lnTo>
                  <a:lnTo>
                    <a:pt x="110039" y="76402"/>
                  </a:lnTo>
                  <a:lnTo>
                    <a:pt x="110134" y="76402"/>
                  </a:lnTo>
                  <a:lnTo>
                    <a:pt x="110181" y="76402"/>
                  </a:lnTo>
                  <a:lnTo>
                    <a:pt x="110252" y="76091"/>
                  </a:lnTo>
                  <a:lnTo>
                    <a:pt x="110442" y="76091"/>
                  </a:lnTo>
                  <a:lnTo>
                    <a:pt x="110229" y="75043"/>
                  </a:lnTo>
                  <a:lnTo>
                    <a:pt x="109968" y="74073"/>
                  </a:lnTo>
                  <a:lnTo>
                    <a:pt x="109873" y="70190"/>
                  </a:lnTo>
                  <a:lnTo>
                    <a:pt x="110513" y="70384"/>
                  </a:lnTo>
                  <a:lnTo>
                    <a:pt x="110513" y="70540"/>
                  </a:lnTo>
                  <a:lnTo>
                    <a:pt x="110774" y="71083"/>
                  </a:lnTo>
                  <a:lnTo>
                    <a:pt x="110940" y="71782"/>
                  </a:lnTo>
                  <a:lnTo>
                    <a:pt x="111130" y="72520"/>
                  </a:lnTo>
                  <a:lnTo>
                    <a:pt x="111130" y="72520"/>
                  </a:lnTo>
                  <a:lnTo>
                    <a:pt x="111177" y="72442"/>
                  </a:lnTo>
                  <a:lnTo>
                    <a:pt x="111177" y="72442"/>
                  </a:lnTo>
                  <a:lnTo>
                    <a:pt x="111177" y="72442"/>
                  </a:lnTo>
                  <a:lnTo>
                    <a:pt x="111177" y="72442"/>
                  </a:lnTo>
                  <a:lnTo>
                    <a:pt x="111201" y="72364"/>
                  </a:lnTo>
                  <a:lnTo>
                    <a:pt x="111343" y="72287"/>
                  </a:lnTo>
                  <a:lnTo>
                    <a:pt x="111462" y="72131"/>
                  </a:lnTo>
                  <a:lnTo>
                    <a:pt x="111557" y="72015"/>
                  </a:lnTo>
                  <a:lnTo>
                    <a:pt x="111652" y="71860"/>
                  </a:lnTo>
                  <a:lnTo>
                    <a:pt x="111675" y="71588"/>
                  </a:lnTo>
                  <a:lnTo>
                    <a:pt x="112245" y="71588"/>
                  </a:lnTo>
                  <a:lnTo>
                    <a:pt x="112339" y="72209"/>
                  </a:lnTo>
                  <a:lnTo>
                    <a:pt x="112339" y="72791"/>
                  </a:lnTo>
                  <a:lnTo>
                    <a:pt x="112245" y="73490"/>
                  </a:lnTo>
                  <a:lnTo>
                    <a:pt x="112245" y="74189"/>
                  </a:lnTo>
                  <a:lnTo>
                    <a:pt x="112150" y="74189"/>
                  </a:lnTo>
                  <a:lnTo>
                    <a:pt x="112079" y="74849"/>
                  </a:lnTo>
                  <a:lnTo>
                    <a:pt x="111770" y="75198"/>
                  </a:lnTo>
                  <a:lnTo>
                    <a:pt x="111462" y="75548"/>
                  </a:lnTo>
                  <a:lnTo>
                    <a:pt x="111130" y="75820"/>
                  </a:lnTo>
                  <a:lnTo>
                    <a:pt x="111201" y="76402"/>
                  </a:lnTo>
                  <a:lnTo>
                    <a:pt x="111604" y="76518"/>
                  </a:lnTo>
                  <a:lnTo>
                    <a:pt x="111462" y="77800"/>
                  </a:lnTo>
                  <a:lnTo>
                    <a:pt x="111296" y="77955"/>
                  </a:lnTo>
                  <a:lnTo>
                    <a:pt x="111296" y="78421"/>
                  </a:lnTo>
                  <a:lnTo>
                    <a:pt x="111130" y="78576"/>
                  </a:lnTo>
                  <a:lnTo>
                    <a:pt x="111130" y="79081"/>
                  </a:lnTo>
                  <a:lnTo>
                    <a:pt x="110988" y="79081"/>
                  </a:lnTo>
                  <a:lnTo>
                    <a:pt x="110988" y="79352"/>
                  </a:lnTo>
                  <a:lnTo>
                    <a:pt x="110916" y="79352"/>
                  </a:lnTo>
                  <a:lnTo>
                    <a:pt x="110916" y="79624"/>
                  </a:lnTo>
                  <a:lnTo>
                    <a:pt x="110727" y="79857"/>
                  </a:lnTo>
                  <a:lnTo>
                    <a:pt x="110656" y="80634"/>
                  </a:lnTo>
                  <a:lnTo>
                    <a:pt x="110442" y="80750"/>
                  </a:lnTo>
                  <a:lnTo>
                    <a:pt x="110442" y="81061"/>
                  </a:lnTo>
                  <a:lnTo>
                    <a:pt x="110181" y="81410"/>
                  </a:lnTo>
                  <a:lnTo>
                    <a:pt x="110181" y="81682"/>
                  </a:lnTo>
                  <a:lnTo>
                    <a:pt x="109873" y="81954"/>
                  </a:lnTo>
                  <a:lnTo>
                    <a:pt x="109873" y="82303"/>
                  </a:lnTo>
                  <a:lnTo>
                    <a:pt x="109494" y="82730"/>
                  </a:lnTo>
                  <a:lnTo>
                    <a:pt x="109399" y="83235"/>
                  </a:lnTo>
                  <a:lnTo>
                    <a:pt x="109233" y="83390"/>
                  </a:lnTo>
                  <a:lnTo>
                    <a:pt x="109233" y="84361"/>
                  </a:lnTo>
                  <a:lnTo>
                    <a:pt x="109090" y="84361"/>
                  </a:lnTo>
                  <a:lnTo>
                    <a:pt x="108924" y="84788"/>
                  </a:lnTo>
                  <a:lnTo>
                    <a:pt x="108616" y="84943"/>
                  </a:lnTo>
                  <a:lnTo>
                    <a:pt x="108616" y="87622"/>
                  </a:lnTo>
                  <a:lnTo>
                    <a:pt x="108545" y="87622"/>
                  </a:lnTo>
                  <a:lnTo>
                    <a:pt x="108545" y="88049"/>
                  </a:lnTo>
                  <a:lnTo>
                    <a:pt x="108450" y="88049"/>
                  </a:lnTo>
                  <a:lnTo>
                    <a:pt x="108450" y="89446"/>
                  </a:lnTo>
                  <a:lnTo>
                    <a:pt x="108355" y="89446"/>
                  </a:lnTo>
                  <a:lnTo>
                    <a:pt x="108355" y="89796"/>
                  </a:lnTo>
                  <a:lnTo>
                    <a:pt x="108142" y="89951"/>
                  </a:lnTo>
                  <a:lnTo>
                    <a:pt x="108142" y="90223"/>
                  </a:lnTo>
                  <a:lnTo>
                    <a:pt x="108071" y="90223"/>
                  </a:lnTo>
                  <a:lnTo>
                    <a:pt x="108071" y="90844"/>
                  </a:lnTo>
                  <a:lnTo>
                    <a:pt x="107976" y="90844"/>
                  </a:lnTo>
                  <a:lnTo>
                    <a:pt x="107976" y="90999"/>
                  </a:lnTo>
                  <a:lnTo>
                    <a:pt x="107335" y="90999"/>
                  </a:lnTo>
                  <a:lnTo>
                    <a:pt x="107027" y="90650"/>
                  </a:lnTo>
                  <a:lnTo>
                    <a:pt x="106648" y="90378"/>
                  </a:lnTo>
                  <a:lnTo>
                    <a:pt x="106245" y="90223"/>
                  </a:lnTo>
                  <a:lnTo>
                    <a:pt x="106197" y="89951"/>
                  </a:lnTo>
                  <a:lnTo>
                    <a:pt x="106173" y="89796"/>
                  </a:lnTo>
                  <a:lnTo>
                    <a:pt x="106079" y="89640"/>
                  </a:lnTo>
                  <a:lnTo>
                    <a:pt x="105984" y="89446"/>
                  </a:lnTo>
                  <a:lnTo>
                    <a:pt x="105913" y="89446"/>
                  </a:lnTo>
                  <a:lnTo>
                    <a:pt x="105818" y="89097"/>
                  </a:lnTo>
                  <a:lnTo>
                    <a:pt x="105770" y="88592"/>
                  </a:lnTo>
                  <a:lnTo>
                    <a:pt x="105770" y="88049"/>
                  </a:lnTo>
                  <a:lnTo>
                    <a:pt x="105604" y="88049"/>
                  </a:lnTo>
                  <a:lnTo>
                    <a:pt x="105652" y="87195"/>
                  </a:lnTo>
                  <a:lnTo>
                    <a:pt x="105770" y="86496"/>
                  </a:lnTo>
                  <a:lnTo>
                    <a:pt x="106079" y="86185"/>
                  </a:lnTo>
                  <a:lnTo>
                    <a:pt x="106079" y="85836"/>
                  </a:lnTo>
                  <a:lnTo>
                    <a:pt x="106173" y="85836"/>
                  </a:lnTo>
                  <a:lnTo>
                    <a:pt x="106173" y="85292"/>
                  </a:lnTo>
                  <a:lnTo>
                    <a:pt x="106387" y="85059"/>
                  </a:lnTo>
                  <a:lnTo>
                    <a:pt x="106387" y="84361"/>
                  </a:lnTo>
                  <a:lnTo>
                    <a:pt x="106458" y="84361"/>
                  </a:lnTo>
                  <a:lnTo>
                    <a:pt x="106458" y="83856"/>
                  </a:lnTo>
                  <a:lnTo>
                    <a:pt x="106553" y="83856"/>
                  </a:lnTo>
                  <a:lnTo>
                    <a:pt x="106553" y="83584"/>
                  </a:lnTo>
                  <a:lnTo>
                    <a:pt x="106648" y="83584"/>
                  </a:lnTo>
                  <a:lnTo>
                    <a:pt x="106648" y="82963"/>
                  </a:lnTo>
                  <a:lnTo>
                    <a:pt x="107027" y="82458"/>
                  </a:lnTo>
                  <a:lnTo>
                    <a:pt x="107122" y="82186"/>
                  </a:lnTo>
                  <a:lnTo>
                    <a:pt x="107407" y="82186"/>
                  </a:lnTo>
                  <a:lnTo>
                    <a:pt x="107407" y="81954"/>
                  </a:lnTo>
                  <a:lnTo>
                    <a:pt x="107501" y="81954"/>
                  </a:lnTo>
                  <a:lnTo>
                    <a:pt x="107501" y="81837"/>
                  </a:lnTo>
                  <a:lnTo>
                    <a:pt x="107193" y="81837"/>
                  </a:lnTo>
                  <a:lnTo>
                    <a:pt x="107027" y="82109"/>
                  </a:lnTo>
                  <a:lnTo>
                    <a:pt x="106814" y="82225"/>
                  </a:lnTo>
                  <a:lnTo>
                    <a:pt x="106458" y="82303"/>
                  </a:lnTo>
                  <a:lnTo>
                    <a:pt x="106387" y="81061"/>
                  </a:lnTo>
                  <a:lnTo>
                    <a:pt x="106079" y="81255"/>
                  </a:lnTo>
                  <a:lnTo>
                    <a:pt x="106079" y="82186"/>
                  </a:lnTo>
                  <a:lnTo>
                    <a:pt x="105913" y="82303"/>
                  </a:lnTo>
                  <a:lnTo>
                    <a:pt x="105723" y="82885"/>
                  </a:lnTo>
                  <a:lnTo>
                    <a:pt x="105604" y="83584"/>
                  </a:lnTo>
                  <a:lnTo>
                    <a:pt x="105486" y="84205"/>
                  </a:lnTo>
                  <a:lnTo>
                    <a:pt x="105296" y="84865"/>
                  </a:lnTo>
                  <a:lnTo>
                    <a:pt x="105083" y="85292"/>
                  </a:lnTo>
                  <a:lnTo>
                    <a:pt x="104750" y="85564"/>
                  </a:lnTo>
                  <a:lnTo>
                    <a:pt x="104656" y="85913"/>
                  </a:lnTo>
                  <a:lnTo>
                    <a:pt x="104490" y="86418"/>
                  </a:lnTo>
                  <a:lnTo>
                    <a:pt x="104300" y="86845"/>
                  </a:lnTo>
                  <a:lnTo>
                    <a:pt x="104181" y="87117"/>
                  </a:lnTo>
                  <a:lnTo>
                    <a:pt x="104015" y="87117"/>
                  </a:lnTo>
                  <a:lnTo>
                    <a:pt x="103873" y="87389"/>
                  </a:lnTo>
                  <a:lnTo>
                    <a:pt x="103612" y="87389"/>
                  </a:lnTo>
                  <a:lnTo>
                    <a:pt x="103494" y="87544"/>
                  </a:lnTo>
                  <a:lnTo>
                    <a:pt x="103446" y="87622"/>
                  </a:lnTo>
                  <a:lnTo>
                    <a:pt x="103446" y="87738"/>
                  </a:lnTo>
                  <a:lnTo>
                    <a:pt x="103446" y="87971"/>
                  </a:lnTo>
                  <a:lnTo>
                    <a:pt x="103399" y="88165"/>
                  </a:lnTo>
                  <a:lnTo>
                    <a:pt x="103138" y="88320"/>
                  </a:lnTo>
                  <a:lnTo>
                    <a:pt x="102853" y="88437"/>
                  </a:lnTo>
                  <a:lnTo>
                    <a:pt x="102450" y="88515"/>
                  </a:lnTo>
                  <a:lnTo>
                    <a:pt x="102237" y="87971"/>
                  </a:lnTo>
                  <a:lnTo>
                    <a:pt x="101928" y="87622"/>
                  </a:lnTo>
                  <a:lnTo>
                    <a:pt x="101549" y="87389"/>
                  </a:lnTo>
                  <a:lnTo>
                    <a:pt x="101027" y="87272"/>
                  </a:lnTo>
                  <a:lnTo>
                    <a:pt x="101027" y="87039"/>
                  </a:lnTo>
                  <a:lnTo>
                    <a:pt x="101027" y="86884"/>
                  </a:lnTo>
                  <a:lnTo>
                    <a:pt x="100980" y="86768"/>
                  </a:lnTo>
                  <a:lnTo>
                    <a:pt x="100956" y="86690"/>
                  </a:lnTo>
                  <a:lnTo>
                    <a:pt x="100861" y="86690"/>
                  </a:lnTo>
                  <a:lnTo>
                    <a:pt x="100861" y="86340"/>
                  </a:lnTo>
                  <a:lnTo>
                    <a:pt x="100695" y="86185"/>
                  </a:lnTo>
                  <a:lnTo>
                    <a:pt x="100695" y="85836"/>
                  </a:lnTo>
                  <a:lnTo>
                    <a:pt x="100482" y="85719"/>
                  </a:lnTo>
                  <a:lnTo>
                    <a:pt x="100482" y="85409"/>
                  </a:lnTo>
                  <a:lnTo>
                    <a:pt x="100292" y="85292"/>
                  </a:lnTo>
                  <a:lnTo>
                    <a:pt x="100292" y="84943"/>
                  </a:lnTo>
                  <a:lnTo>
                    <a:pt x="100007" y="84632"/>
                  </a:lnTo>
                  <a:lnTo>
                    <a:pt x="100007" y="84361"/>
                  </a:lnTo>
                  <a:lnTo>
                    <a:pt x="99747" y="84011"/>
                  </a:lnTo>
                  <a:lnTo>
                    <a:pt x="99747" y="83584"/>
                  </a:lnTo>
                  <a:lnTo>
                    <a:pt x="99533" y="83390"/>
                  </a:lnTo>
                  <a:lnTo>
                    <a:pt x="99533" y="83079"/>
                  </a:lnTo>
                  <a:lnTo>
                    <a:pt x="99343" y="82963"/>
                  </a:lnTo>
                  <a:lnTo>
                    <a:pt x="99343" y="82730"/>
                  </a:lnTo>
                  <a:lnTo>
                    <a:pt x="99130" y="82730"/>
                  </a:lnTo>
                  <a:lnTo>
                    <a:pt x="99130" y="82614"/>
                  </a:lnTo>
                  <a:lnTo>
                    <a:pt x="98181" y="82963"/>
                  </a:lnTo>
                  <a:lnTo>
                    <a:pt x="98110" y="83390"/>
                  </a:lnTo>
                  <a:lnTo>
                    <a:pt x="96972" y="83739"/>
                  </a:lnTo>
                  <a:lnTo>
                    <a:pt x="96901" y="84788"/>
                  </a:lnTo>
                  <a:lnTo>
                    <a:pt x="96758" y="84788"/>
                  </a:lnTo>
                  <a:lnTo>
                    <a:pt x="96901" y="88049"/>
                  </a:lnTo>
                  <a:lnTo>
                    <a:pt x="96972" y="88049"/>
                  </a:lnTo>
                  <a:lnTo>
                    <a:pt x="96972" y="88515"/>
                  </a:lnTo>
                  <a:lnTo>
                    <a:pt x="97067" y="88515"/>
                  </a:lnTo>
                  <a:lnTo>
                    <a:pt x="97067" y="89019"/>
                  </a:lnTo>
                  <a:lnTo>
                    <a:pt x="97162" y="89019"/>
                  </a:lnTo>
                  <a:lnTo>
                    <a:pt x="97162" y="89796"/>
                  </a:lnTo>
                  <a:lnTo>
                    <a:pt x="97233" y="89796"/>
                  </a:lnTo>
                  <a:lnTo>
                    <a:pt x="97233" y="90223"/>
                  </a:lnTo>
                  <a:lnTo>
                    <a:pt x="97375" y="90223"/>
                  </a:lnTo>
                  <a:lnTo>
                    <a:pt x="97375" y="90727"/>
                  </a:lnTo>
                  <a:lnTo>
                    <a:pt x="97446" y="90727"/>
                  </a:lnTo>
                  <a:lnTo>
                    <a:pt x="97446" y="91504"/>
                  </a:lnTo>
                  <a:lnTo>
                    <a:pt x="97446" y="91504"/>
                  </a:lnTo>
                  <a:lnTo>
                    <a:pt x="97494" y="91543"/>
                  </a:lnTo>
                  <a:lnTo>
                    <a:pt x="97541" y="91620"/>
                  </a:lnTo>
                  <a:lnTo>
                    <a:pt x="97541" y="91776"/>
                  </a:lnTo>
                  <a:lnTo>
                    <a:pt x="97541" y="91931"/>
                  </a:lnTo>
                  <a:lnTo>
                    <a:pt x="97446" y="91931"/>
                  </a:lnTo>
                  <a:lnTo>
                    <a:pt x="97375" y="93057"/>
                  </a:lnTo>
                  <a:lnTo>
                    <a:pt x="97233" y="93057"/>
                  </a:lnTo>
                  <a:lnTo>
                    <a:pt x="97233" y="93600"/>
                  </a:lnTo>
                  <a:lnTo>
                    <a:pt x="96687" y="94454"/>
                  </a:lnTo>
                  <a:lnTo>
                    <a:pt x="96640" y="94804"/>
                  </a:lnTo>
                  <a:lnTo>
                    <a:pt x="96592" y="95308"/>
                  </a:lnTo>
                  <a:lnTo>
                    <a:pt x="96498" y="95658"/>
                  </a:lnTo>
                  <a:lnTo>
                    <a:pt x="96426" y="95813"/>
                  </a:lnTo>
                  <a:lnTo>
                    <a:pt x="96379" y="95852"/>
                  </a:lnTo>
                  <a:lnTo>
                    <a:pt x="96284" y="95852"/>
                  </a:lnTo>
                  <a:lnTo>
                    <a:pt x="96237" y="95852"/>
                  </a:lnTo>
                  <a:lnTo>
                    <a:pt x="96213" y="95930"/>
                  </a:lnTo>
                  <a:lnTo>
                    <a:pt x="96118" y="95930"/>
                  </a:lnTo>
                  <a:lnTo>
                    <a:pt x="96023" y="96279"/>
                  </a:lnTo>
                  <a:lnTo>
                    <a:pt x="95739" y="96279"/>
                  </a:lnTo>
                  <a:lnTo>
                    <a:pt x="95644" y="96590"/>
                  </a:lnTo>
                  <a:lnTo>
                    <a:pt x="95478" y="96590"/>
                  </a:lnTo>
                  <a:lnTo>
                    <a:pt x="95478" y="96784"/>
                  </a:lnTo>
                  <a:lnTo>
                    <a:pt x="95169" y="96784"/>
                  </a:lnTo>
                  <a:lnTo>
                    <a:pt x="95075" y="97055"/>
                  </a:lnTo>
                  <a:lnTo>
                    <a:pt x="94600" y="97211"/>
                  </a:lnTo>
                  <a:lnTo>
                    <a:pt x="94529" y="97560"/>
                  </a:lnTo>
                  <a:lnTo>
                    <a:pt x="94316" y="97560"/>
                  </a:lnTo>
                  <a:lnTo>
                    <a:pt x="94316" y="97715"/>
                  </a:lnTo>
                  <a:lnTo>
                    <a:pt x="94055" y="97715"/>
                  </a:lnTo>
                  <a:lnTo>
                    <a:pt x="93913" y="97987"/>
                  </a:lnTo>
                  <a:lnTo>
                    <a:pt x="93581" y="98142"/>
                  </a:lnTo>
                  <a:lnTo>
                    <a:pt x="93581" y="98259"/>
                  </a:lnTo>
                  <a:lnTo>
                    <a:pt x="93367" y="98259"/>
                  </a:lnTo>
                  <a:lnTo>
                    <a:pt x="93272" y="98608"/>
                  </a:lnTo>
                  <a:lnTo>
                    <a:pt x="92964" y="98608"/>
                  </a:lnTo>
                  <a:lnTo>
                    <a:pt x="92893" y="98919"/>
                  </a:lnTo>
                  <a:lnTo>
                    <a:pt x="92015" y="98919"/>
                  </a:lnTo>
                  <a:lnTo>
                    <a:pt x="92015" y="99540"/>
                  </a:lnTo>
                  <a:lnTo>
                    <a:pt x="91897" y="99695"/>
                  </a:lnTo>
                  <a:lnTo>
                    <a:pt x="91802" y="99812"/>
                  </a:lnTo>
                  <a:lnTo>
                    <a:pt x="91683" y="99967"/>
                  </a:lnTo>
                  <a:lnTo>
                    <a:pt x="91541" y="100084"/>
                  </a:lnTo>
                  <a:lnTo>
                    <a:pt x="91375" y="100161"/>
                  </a:lnTo>
                  <a:lnTo>
                    <a:pt x="91209" y="101015"/>
                  </a:lnTo>
                  <a:lnTo>
                    <a:pt x="90901" y="101637"/>
                  </a:lnTo>
                  <a:lnTo>
                    <a:pt x="90592" y="102374"/>
                  </a:lnTo>
                  <a:lnTo>
                    <a:pt x="90592" y="102646"/>
                  </a:lnTo>
                  <a:lnTo>
                    <a:pt x="89952" y="103578"/>
                  </a:lnTo>
                  <a:lnTo>
                    <a:pt x="89952" y="103927"/>
                  </a:lnTo>
                  <a:lnTo>
                    <a:pt x="89573" y="104199"/>
                  </a:lnTo>
                  <a:lnTo>
                    <a:pt x="89573" y="104471"/>
                  </a:lnTo>
                  <a:lnTo>
                    <a:pt x="89383" y="104703"/>
                  </a:lnTo>
                  <a:lnTo>
                    <a:pt x="89383" y="104820"/>
                  </a:lnTo>
                  <a:lnTo>
                    <a:pt x="89264" y="104975"/>
                  </a:lnTo>
                  <a:lnTo>
                    <a:pt x="89169" y="104975"/>
                  </a:lnTo>
                  <a:lnTo>
                    <a:pt x="89098" y="105053"/>
                  </a:lnTo>
                  <a:lnTo>
                    <a:pt x="89003" y="105053"/>
                  </a:lnTo>
                  <a:lnTo>
                    <a:pt x="88909" y="105131"/>
                  </a:lnTo>
                  <a:lnTo>
                    <a:pt x="88837" y="105247"/>
                  </a:lnTo>
                  <a:lnTo>
                    <a:pt x="88695" y="105480"/>
                  </a:lnTo>
                  <a:lnTo>
                    <a:pt x="88624" y="105480"/>
                  </a:lnTo>
                  <a:lnTo>
                    <a:pt x="88648" y="105519"/>
                  </a:lnTo>
                  <a:lnTo>
                    <a:pt x="88648" y="105752"/>
                  </a:lnTo>
                  <a:lnTo>
                    <a:pt x="88695" y="105907"/>
                  </a:lnTo>
                  <a:lnTo>
                    <a:pt x="88743" y="106101"/>
                  </a:lnTo>
                  <a:lnTo>
                    <a:pt x="88743" y="106295"/>
                  </a:lnTo>
                  <a:lnTo>
                    <a:pt x="88695" y="106528"/>
                  </a:lnTo>
                  <a:lnTo>
                    <a:pt x="87747" y="106800"/>
                  </a:lnTo>
                  <a:lnTo>
                    <a:pt x="87320" y="107227"/>
                  </a:lnTo>
                  <a:lnTo>
                    <a:pt x="86893" y="107732"/>
                  </a:lnTo>
                  <a:lnTo>
                    <a:pt x="86466" y="108236"/>
                  </a:lnTo>
                  <a:lnTo>
                    <a:pt x="85992" y="108586"/>
                  </a:lnTo>
                  <a:lnTo>
                    <a:pt x="85944" y="108780"/>
                  </a:lnTo>
                  <a:lnTo>
                    <a:pt x="85897" y="108935"/>
                  </a:lnTo>
                  <a:lnTo>
                    <a:pt x="85849" y="109013"/>
                  </a:lnTo>
                  <a:lnTo>
                    <a:pt x="85778" y="109129"/>
                  </a:lnTo>
                  <a:lnTo>
                    <a:pt x="85683" y="109129"/>
                  </a:lnTo>
                  <a:lnTo>
                    <a:pt x="85683" y="109479"/>
                  </a:lnTo>
                  <a:lnTo>
                    <a:pt x="85517" y="109634"/>
                  </a:lnTo>
                  <a:lnTo>
                    <a:pt x="85517" y="109906"/>
                  </a:lnTo>
                  <a:lnTo>
                    <a:pt x="85304" y="110139"/>
                  </a:lnTo>
                  <a:lnTo>
                    <a:pt x="85162" y="110604"/>
                  </a:lnTo>
                  <a:lnTo>
                    <a:pt x="85114" y="111342"/>
                  </a:lnTo>
                  <a:lnTo>
                    <a:pt x="85209" y="111342"/>
                  </a:lnTo>
                  <a:lnTo>
                    <a:pt x="85209" y="111536"/>
                  </a:lnTo>
                  <a:lnTo>
                    <a:pt x="85470" y="111381"/>
                  </a:lnTo>
                  <a:lnTo>
                    <a:pt x="85731" y="111342"/>
                  </a:lnTo>
                  <a:lnTo>
                    <a:pt x="85944" y="111381"/>
                  </a:lnTo>
                  <a:lnTo>
                    <a:pt x="86063" y="111808"/>
                  </a:lnTo>
                  <a:lnTo>
                    <a:pt x="86158" y="112041"/>
                  </a:lnTo>
                  <a:lnTo>
                    <a:pt x="86252" y="112235"/>
                  </a:lnTo>
                  <a:lnTo>
                    <a:pt x="86252" y="112507"/>
                  </a:lnTo>
                  <a:lnTo>
                    <a:pt x="86252" y="112895"/>
                  </a:lnTo>
                  <a:lnTo>
                    <a:pt x="86158" y="113011"/>
                  </a:lnTo>
                  <a:lnTo>
                    <a:pt x="86110" y="113167"/>
                  </a:lnTo>
                  <a:lnTo>
                    <a:pt x="86063" y="113244"/>
                  </a:lnTo>
                  <a:lnTo>
                    <a:pt x="85849" y="113244"/>
                  </a:lnTo>
                  <a:lnTo>
                    <a:pt x="85849" y="113361"/>
                  </a:lnTo>
                  <a:lnTo>
                    <a:pt x="85375" y="113516"/>
                  </a:lnTo>
                  <a:lnTo>
                    <a:pt x="85375" y="113671"/>
                  </a:lnTo>
                  <a:lnTo>
                    <a:pt x="85114" y="113671"/>
                  </a:lnTo>
                  <a:lnTo>
                    <a:pt x="85114" y="113866"/>
                  </a:lnTo>
                  <a:lnTo>
                    <a:pt x="84830" y="114137"/>
                  </a:lnTo>
                  <a:lnTo>
                    <a:pt x="84830" y="114448"/>
                  </a:lnTo>
                  <a:lnTo>
                    <a:pt x="84355" y="115069"/>
                  </a:lnTo>
                  <a:lnTo>
                    <a:pt x="84260" y="115341"/>
                  </a:lnTo>
                  <a:lnTo>
                    <a:pt x="83691" y="115341"/>
                  </a:lnTo>
                  <a:lnTo>
                    <a:pt x="83691" y="115574"/>
                  </a:lnTo>
                  <a:lnTo>
                    <a:pt x="83478" y="115574"/>
                  </a:lnTo>
                  <a:lnTo>
                    <a:pt x="83478" y="115690"/>
                  </a:lnTo>
                  <a:lnTo>
                    <a:pt x="83217" y="115690"/>
                  </a:lnTo>
                  <a:lnTo>
                    <a:pt x="83003" y="116195"/>
                  </a:lnTo>
                  <a:lnTo>
                    <a:pt x="82837" y="116195"/>
                  </a:lnTo>
                  <a:lnTo>
                    <a:pt x="82743" y="116467"/>
                  </a:lnTo>
                  <a:lnTo>
                    <a:pt x="82529" y="116467"/>
                  </a:lnTo>
                  <a:lnTo>
                    <a:pt x="82411" y="116816"/>
                  </a:lnTo>
                  <a:lnTo>
                    <a:pt x="82363" y="117321"/>
                  </a:lnTo>
                  <a:lnTo>
                    <a:pt x="82268" y="117670"/>
                  </a:lnTo>
                  <a:lnTo>
                    <a:pt x="82055" y="117903"/>
                  </a:lnTo>
                  <a:lnTo>
                    <a:pt x="82055" y="118175"/>
                  </a:lnTo>
                  <a:lnTo>
                    <a:pt x="81581" y="118796"/>
                  </a:lnTo>
                  <a:lnTo>
                    <a:pt x="81367" y="119223"/>
                  </a:lnTo>
                  <a:lnTo>
                    <a:pt x="81154" y="119572"/>
                  </a:lnTo>
                  <a:lnTo>
                    <a:pt x="80940" y="119883"/>
                  </a:lnTo>
                  <a:lnTo>
                    <a:pt x="80584" y="120000"/>
                  </a:lnTo>
                  <a:lnTo>
                    <a:pt x="80086" y="120000"/>
                  </a:lnTo>
                  <a:lnTo>
                    <a:pt x="80086" y="118796"/>
                  </a:lnTo>
                  <a:lnTo>
                    <a:pt x="80205" y="118680"/>
                  </a:lnTo>
                  <a:lnTo>
                    <a:pt x="80300" y="118602"/>
                  </a:lnTo>
                  <a:lnTo>
                    <a:pt x="80371" y="118524"/>
                  </a:lnTo>
                  <a:lnTo>
                    <a:pt x="80513" y="118369"/>
                  </a:lnTo>
                  <a:lnTo>
                    <a:pt x="80632" y="118330"/>
                  </a:lnTo>
                  <a:lnTo>
                    <a:pt x="80561" y="117398"/>
                  </a:lnTo>
                  <a:lnTo>
                    <a:pt x="80418" y="116622"/>
                  </a:lnTo>
                  <a:lnTo>
                    <a:pt x="80252" y="115768"/>
                  </a:lnTo>
                  <a:lnTo>
                    <a:pt x="80158" y="114797"/>
                  </a:lnTo>
                  <a:lnTo>
                    <a:pt x="80466" y="114564"/>
                  </a:lnTo>
                  <a:lnTo>
                    <a:pt x="80466" y="114448"/>
                  </a:lnTo>
                  <a:lnTo>
                    <a:pt x="80632" y="114448"/>
                  </a:lnTo>
                  <a:lnTo>
                    <a:pt x="80632" y="114293"/>
                  </a:lnTo>
                  <a:lnTo>
                    <a:pt x="80940" y="114021"/>
                  </a:lnTo>
                  <a:lnTo>
                    <a:pt x="80940" y="113671"/>
                  </a:lnTo>
                  <a:lnTo>
                    <a:pt x="81035" y="113671"/>
                  </a:lnTo>
                  <a:lnTo>
                    <a:pt x="80845" y="111963"/>
                  </a:lnTo>
                  <a:lnTo>
                    <a:pt x="80774" y="111963"/>
                  </a:lnTo>
                  <a:lnTo>
                    <a:pt x="80774" y="111536"/>
                  </a:lnTo>
                  <a:lnTo>
                    <a:pt x="80632" y="111536"/>
                  </a:lnTo>
                  <a:lnTo>
                    <a:pt x="80632" y="107809"/>
                  </a:lnTo>
                  <a:lnTo>
                    <a:pt x="80466" y="107654"/>
                  </a:lnTo>
                  <a:lnTo>
                    <a:pt x="80466" y="107460"/>
                  </a:lnTo>
                  <a:lnTo>
                    <a:pt x="80300" y="107305"/>
                  </a:lnTo>
                  <a:lnTo>
                    <a:pt x="80300" y="107033"/>
                  </a:lnTo>
                  <a:lnTo>
                    <a:pt x="80086" y="106800"/>
                  </a:lnTo>
                  <a:lnTo>
                    <a:pt x="80086" y="105907"/>
                  </a:lnTo>
                  <a:lnTo>
                    <a:pt x="80418" y="105946"/>
                  </a:lnTo>
                  <a:lnTo>
                    <a:pt x="80727" y="106101"/>
                  </a:lnTo>
                  <a:lnTo>
                    <a:pt x="80940" y="106256"/>
                  </a:lnTo>
                  <a:lnTo>
                    <a:pt x="81249" y="106373"/>
                  </a:lnTo>
                  <a:lnTo>
                    <a:pt x="81249" y="106528"/>
                  </a:lnTo>
                  <a:lnTo>
                    <a:pt x="81296" y="106606"/>
                  </a:lnTo>
                  <a:lnTo>
                    <a:pt x="81296" y="106683"/>
                  </a:lnTo>
                  <a:lnTo>
                    <a:pt x="81320" y="106722"/>
                  </a:lnTo>
                  <a:lnTo>
                    <a:pt x="81320" y="106800"/>
                  </a:lnTo>
                  <a:lnTo>
                    <a:pt x="81415" y="106800"/>
                  </a:lnTo>
                  <a:lnTo>
                    <a:pt x="81581" y="107033"/>
                  </a:lnTo>
                  <a:lnTo>
                    <a:pt x="81889" y="107149"/>
                  </a:lnTo>
                  <a:lnTo>
                    <a:pt x="82197" y="107149"/>
                  </a:lnTo>
                  <a:lnTo>
                    <a:pt x="82197" y="107033"/>
                  </a:lnTo>
                  <a:lnTo>
                    <a:pt x="82363" y="107033"/>
                  </a:lnTo>
                  <a:lnTo>
                    <a:pt x="82363" y="106800"/>
                  </a:lnTo>
                  <a:lnTo>
                    <a:pt x="83003" y="106800"/>
                  </a:lnTo>
                  <a:lnTo>
                    <a:pt x="83146" y="105480"/>
                  </a:lnTo>
                  <a:lnTo>
                    <a:pt x="83003" y="105325"/>
                  </a:lnTo>
                  <a:lnTo>
                    <a:pt x="82932" y="105247"/>
                  </a:lnTo>
                  <a:lnTo>
                    <a:pt x="82790" y="105169"/>
                  </a:lnTo>
                  <a:lnTo>
                    <a:pt x="82671" y="105131"/>
                  </a:lnTo>
                  <a:lnTo>
                    <a:pt x="82529" y="104471"/>
                  </a:lnTo>
                  <a:lnTo>
                    <a:pt x="82316" y="104354"/>
                  </a:lnTo>
                  <a:lnTo>
                    <a:pt x="82102" y="104199"/>
                  </a:lnTo>
                  <a:lnTo>
                    <a:pt x="81889" y="104043"/>
                  </a:lnTo>
                  <a:lnTo>
                    <a:pt x="81889" y="103927"/>
                  </a:lnTo>
                  <a:lnTo>
                    <a:pt x="81509" y="103927"/>
                  </a:lnTo>
                  <a:lnTo>
                    <a:pt x="81106" y="103151"/>
                  </a:lnTo>
                  <a:lnTo>
                    <a:pt x="80940" y="103151"/>
                  </a:lnTo>
                  <a:lnTo>
                    <a:pt x="80940" y="102995"/>
                  </a:lnTo>
                  <a:lnTo>
                    <a:pt x="80774" y="102918"/>
                  </a:lnTo>
                  <a:lnTo>
                    <a:pt x="80632" y="102918"/>
                  </a:lnTo>
                  <a:lnTo>
                    <a:pt x="80513" y="102995"/>
                  </a:lnTo>
                  <a:lnTo>
                    <a:pt x="80371" y="103073"/>
                  </a:lnTo>
                  <a:lnTo>
                    <a:pt x="80300" y="103151"/>
                  </a:lnTo>
                  <a:lnTo>
                    <a:pt x="79043" y="103151"/>
                  </a:lnTo>
                  <a:lnTo>
                    <a:pt x="79043" y="103267"/>
                  </a:lnTo>
                  <a:lnTo>
                    <a:pt x="78474" y="103267"/>
                  </a:lnTo>
                  <a:lnTo>
                    <a:pt x="78474" y="103422"/>
                  </a:lnTo>
                  <a:lnTo>
                    <a:pt x="78094" y="103422"/>
                  </a:lnTo>
                  <a:lnTo>
                    <a:pt x="78094" y="103578"/>
                  </a:lnTo>
                  <a:lnTo>
                    <a:pt x="77715" y="103578"/>
                  </a:lnTo>
                  <a:lnTo>
                    <a:pt x="77715" y="103694"/>
                  </a:lnTo>
                  <a:lnTo>
                    <a:pt x="77146" y="103694"/>
                  </a:lnTo>
                  <a:lnTo>
                    <a:pt x="76932" y="103849"/>
                  </a:lnTo>
                  <a:lnTo>
                    <a:pt x="76505" y="103927"/>
                  </a:lnTo>
                  <a:lnTo>
                    <a:pt x="76031" y="104043"/>
                  </a:lnTo>
                  <a:lnTo>
                    <a:pt x="75509" y="104121"/>
                  </a:lnTo>
                  <a:lnTo>
                    <a:pt x="75083" y="104121"/>
                  </a:lnTo>
                  <a:lnTo>
                    <a:pt x="74774" y="104043"/>
                  </a:lnTo>
                  <a:lnTo>
                    <a:pt x="74679" y="103694"/>
                  </a:lnTo>
                  <a:lnTo>
                    <a:pt x="74466" y="103694"/>
                  </a:lnTo>
                  <a:lnTo>
                    <a:pt x="74466" y="103578"/>
                  </a:lnTo>
                  <a:lnTo>
                    <a:pt x="74205" y="103422"/>
                  </a:lnTo>
                  <a:lnTo>
                    <a:pt x="74205" y="102995"/>
                  </a:lnTo>
                  <a:lnTo>
                    <a:pt x="74086" y="102840"/>
                  </a:lnTo>
                  <a:lnTo>
                    <a:pt x="74039" y="102724"/>
                  </a:lnTo>
                  <a:lnTo>
                    <a:pt x="73992" y="102568"/>
                  </a:lnTo>
                  <a:lnTo>
                    <a:pt x="73944" y="102413"/>
                  </a:lnTo>
                  <a:lnTo>
                    <a:pt x="73920" y="102374"/>
                  </a:lnTo>
                  <a:lnTo>
                    <a:pt x="73826" y="102296"/>
                  </a:lnTo>
                  <a:lnTo>
                    <a:pt x="73731" y="102296"/>
                  </a:lnTo>
                  <a:lnTo>
                    <a:pt x="73660" y="102296"/>
                  </a:lnTo>
                  <a:lnTo>
                    <a:pt x="73612" y="102296"/>
                  </a:lnTo>
                  <a:lnTo>
                    <a:pt x="73517" y="102219"/>
                  </a:lnTo>
                  <a:lnTo>
                    <a:pt x="73517" y="101714"/>
                  </a:lnTo>
                  <a:lnTo>
                    <a:pt x="73446" y="101714"/>
                  </a:lnTo>
                  <a:lnTo>
                    <a:pt x="73446" y="101248"/>
                  </a:lnTo>
                  <a:lnTo>
                    <a:pt x="73256" y="101093"/>
                  </a:lnTo>
                  <a:lnTo>
                    <a:pt x="73256" y="100821"/>
                  </a:lnTo>
                  <a:lnTo>
                    <a:pt x="72782" y="100317"/>
                  </a:lnTo>
                  <a:lnTo>
                    <a:pt x="72403" y="98608"/>
                  </a:lnTo>
                  <a:lnTo>
                    <a:pt x="72094" y="98764"/>
                  </a:lnTo>
                  <a:lnTo>
                    <a:pt x="72094" y="98919"/>
                  </a:lnTo>
                  <a:lnTo>
                    <a:pt x="71928" y="98919"/>
                  </a:lnTo>
                  <a:lnTo>
                    <a:pt x="71928" y="99035"/>
                  </a:lnTo>
                  <a:lnTo>
                    <a:pt x="70885" y="99035"/>
                  </a:lnTo>
                  <a:lnTo>
                    <a:pt x="70624" y="98492"/>
                  </a:lnTo>
                  <a:lnTo>
                    <a:pt x="70292" y="97910"/>
                  </a:lnTo>
                  <a:lnTo>
                    <a:pt x="69984" y="97405"/>
                  </a:lnTo>
                  <a:lnTo>
                    <a:pt x="69723" y="96784"/>
                  </a:lnTo>
                  <a:lnTo>
                    <a:pt x="69462" y="96784"/>
                  </a:lnTo>
                  <a:lnTo>
                    <a:pt x="69462" y="96590"/>
                  </a:lnTo>
                  <a:lnTo>
                    <a:pt x="69391" y="96590"/>
                  </a:lnTo>
                  <a:lnTo>
                    <a:pt x="69391" y="96784"/>
                  </a:lnTo>
                  <a:lnTo>
                    <a:pt x="68774" y="96784"/>
                  </a:lnTo>
                  <a:lnTo>
                    <a:pt x="68774" y="97560"/>
                  </a:lnTo>
                  <a:lnTo>
                    <a:pt x="68229" y="97560"/>
                  </a:lnTo>
                  <a:lnTo>
                    <a:pt x="68229" y="97366"/>
                  </a:lnTo>
                  <a:lnTo>
                    <a:pt x="68181" y="97288"/>
                  </a:lnTo>
                  <a:lnTo>
                    <a:pt x="68181" y="97211"/>
                  </a:lnTo>
                  <a:lnTo>
                    <a:pt x="68134" y="97211"/>
                  </a:lnTo>
                  <a:lnTo>
                    <a:pt x="68086" y="97133"/>
                  </a:lnTo>
                  <a:lnTo>
                    <a:pt x="68039" y="97055"/>
                  </a:lnTo>
                  <a:lnTo>
                    <a:pt x="67778" y="96861"/>
                  </a:lnTo>
                  <a:lnTo>
                    <a:pt x="67399" y="96706"/>
                  </a:lnTo>
                  <a:lnTo>
                    <a:pt x="67019" y="96784"/>
                  </a:lnTo>
                  <a:lnTo>
                    <a:pt x="66806" y="98492"/>
                  </a:lnTo>
                  <a:lnTo>
                    <a:pt x="66545" y="98492"/>
                  </a:lnTo>
                  <a:lnTo>
                    <a:pt x="66545" y="98608"/>
                  </a:lnTo>
                  <a:lnTo>
                    <a:pt x="66450" y="98764"/>
                  </a:lnTo>
                  <a:lnTo>
                    <a:pt x="66403" y="98841"/>
                  </a:lnTo>
                  <a:lnTo>
                    <a:pt x="66355" y="99035"/>
                  </a:lnTo>
                  <a:lnTo>
                    <a:pt x="66332" y="99268"/>
                  </a:lnTo>
                  <a:lnTo>
                    <a:pt x="65857" y="99268"/>
                  </a:lnTo>
                  <a:lnTo>
                    <a:pt x="65715" y="100161"/>
                  </a:lnTo>
                  <a:lnTo>
                    <a:pt x="65501" y="100821"/>
                  </a:lnTo>
                  <a:lnTo>
                    <a:pt x="65193" y="101365"/>
                  </a:lnTo>
                  <a:lnTo>
                    <a:pt x="65122" y="101714"/>
                  </a:lnTo>
                  <a:lnTo>
                    <a:pt x="64814" y="101714"/>
                  </a:lnTo>
                  <a:lnTo>
                    <a:pt x="64719" y="102025"/>
                  </a:lnTo>
                  <a:lnTo>
                    <a:pt x="63083" y="102219"/>
                  </a:lnTo>
                  <a:lnTo>
                    <a:pt x="63011" y="102491"/>
                  </a:lnTo>
                  <a:lnTo>
                    <a:pt x="61873" y="102646"/>
                  </a:lnTo>
                  <a:lnTo>
                    <a:pt x="61873" y="102491"/>
                  </a:lnTo>
                  <a:lnTo>
                    <a:pt x="61660" y="102491"/>
                  </a:lnTo>
                  <a:lnTo>
                    <a:pt x="61660" y="102374"/>
                  </a:lnTo>
                  <a:lnTo>
                    <a:pt x="61399" y="102374"/>
                  </a:lnTo>
                  <a:lnTo>
                    <a:pt x="61328" y="102025"/>
                  </a:lnTo>
                  <a:lnTo>
                    <a:pt x="61019" y="102025"/>
                  </a:lnTo>
                  <a:lnTo>
                    <a:pt x="61019" y="101869"/>
                  </a:lnTo>
                  <a:lnTo>
                    <a:pt x="60853" y="101869"/>
                  </a:lnTo>
                  <a:lnTo>
                    <a:pt x="60853" y="101714"/>
                  </a:lnTo>
                  <a:lnTo>
                    <a:pt x="60450" y="101714"/>
                  </a:lnTo>
                  <a:lnTo>
                    <a:pt x="60450" y="101598"/>
                  </a:lnTo>
                  <a:lnTo>
                    <a:pt x="60166" y="101598"/>
                  </a:lnTo>
                  <a:lnTo>
                    <a:pt x="60166" y="101365"/>
                  </a:lnTo>
                  <a:lnTo>
                    <a:pt x="59762" y="101365"/>
                  </a:lnTo>
                  <a:lnTo>
                    <a:pt x="59762" y="101248"/>
                  </a:lnTo>
                  <a:lnTo>
                    <a:pt x="59478" y="101248"/>
                  </a:lnTo>
                  <a:lnTo>
                    <a:pt x="59169" y="101365"/>
                  </a:lnTo>
                  <a:lnTo>
                    <a:pt x="58956" y="101598"/>
                  </a:lnTo>
                  <a:lnTo>
                    <a:pt x="58743" y="101714"/>
                  </a:lnTo>
                  <a:lnTo>
                    <a:pt x="58434" y="101714"/>
                  </a:lnTo>
                  <a:lnTo>
                    <a:pt x="58007" y="101637"/>
                  </a:lnTo>
                  <a:lnTo>
                    <a:pt x="57581" y="101520"/>
                  </a:lnTo>
                  <a:lnTo>
                    <a:pt x="57130" y="101365"/>
                  </a:lnTo>
                  <a:lnTo>
                    <a:pt x="56845" y="101248"/>
                  </a:lnTo>
                  <a:lnTo>
                    <a:pt x="56845" y="100938"/>
                  </a:lnTo>
                  <a:lnTo>
                    <a:pt x="56750" y="100860"/>
                  </a:lnTo>
                  <a:lnTo>
                    <a:pt x="56656" y="100821"/>
                  </a:lnTo>
                  <a:lnTo>
                    <a:pt x="56632" y="100821"/>
                  </a:lnTo>
                  <a:lnTo>
                    <a:pt x="56584" y="100744"/>
                  </a:lnTo>
                  <a:lnTo>
                    <a:pt x="56584" y="100666"/>
                  </a:lnTo>
                  <a:lnTo>
                    <a:pt x="56537" y="100588"/>
                  </a:lnTo>
                  <a:lnTo>
                    <a:pt x="56442" y="100472"/>
                  </a:lnTo>
                  <a:lnTo>
                    <a:pt x="56442" y="100317"/>
                  </a:lnTo>
                  <a:lnTo>
                    <a:pt x="56276" y="100317"/>
                  </a:lnTo>
                  <a:lnTo>
                    <a:pt x="56181" y="100666"/>
                  </a:lnTo>
                  <a:lnTo>
                    <a:pt x="56015" y="100744"/>
                  </a:lnTo>
                  <a:lnTo>
                    <a:pt x="55707" y="100860"/>
                  </a:lnTo>
                  <a:lnTo>
                    <a:pt x="55328" y="100938"/>
                  </a:lnTo>
                  <a:lnTo>
                    <a:pt x="54901" y="101093"/>
                  </a:lnTo>
                  <a:lnTo>
                    <a:pt x="54545" y="101171"/>
                  </a:lnTo>
                  <a:lnTo>
                    <a:pt x="54284" y="101093"/>
                  </a:lnTo>
                  <a:lnTo>
                    <a:pt x="54284" y="100938"/>
                  </a:lnTo>
                  <a:lnTo>
                    <a:pt x="53739" y="100938"/>
                  </a:lnTo>
                  <a:lnTo>
                    <a:pt x="53739" y="101093"/>
                  </a:lnTo>
                  <a:lnTo>
                    <a:pt x="53335" y="101093"/>
                  </a:lnTo>
                  <a:lnTo>
                    <a:pt x="53335" y="101248"/>
                  </a:lnTo>
                  <a:lnTo>
                    <a:pt x="52173" y="101248"/>
                  </a:lnTo>
                  <a:lnTo>
                    <a:pt x="52173" y="101365"/>
                  </a:lnTo>
                  <a:lnTo>
                    <a:pt x="50893" y="101365"/>
                  </a:lnTo>
                  <a:lnTo>
                    <a:pt x="50893" y="101598"/>
                  </a:lnTo>
                  <a:lnTo>
                    <a:pt x="49802" y="101598"/>
                  </a:lnTo>
                  <a:lnTo>
                    <a:pt x="49802" y="101714"/>
                  </a:lnTo>
                  <a:lnTo>
                    <a:pt x="48521" y="101714"/>
                  </a:lnTo>
                  <a:lnTo>
                    <a:pt x="48521" y="101869"/>
                  </a:lnTo>
                  <a:lnTo>
                    <a:pt x="47644" y="101869"/>
                  </a:lnTo>
                  <a:lnTo>
                    <a:pt x="47644" y="102025"/>
                  </a:lnTo>
                  <a:lnTo>
                    <a:pt x="46482" y="102025"/>
                  </a:lnTo>
                  <a:lnTo>
                    <a:pt x="45889" y="102219"/>
                  </a:lnTo>
                  <a:lnTo>
                    <a:pt x="45201" y="102296"/>
                  </a:lnTo>
                  <a:lnTo>
                    <a:pt x="44418" y="102374"/>
                  </a:lnTo>
                  <a:lnTo>
                    <a:pt x="42521" y="102219"/>
                  </a:lnTo>
                  <a:lnTo>
                    <a:pt x="42521" y="102374"/>
                  </a:lnTo>
                  <a:lnTo>
                    <a:pt x="41098" y="102374"/>
                  </a:lnTo>
                  <a:lnTo>
                    <a:pt x="41098" y="102219"/>
                  </a:lnTo>
                  <a:lnTo>
                    <a:pt x="38822" y="102219"/>
                  </a:lnTo>
                  <a:lnTo>
                    <a:pt x="37660" y="102219"/>
                  </a:lnTo>
                  <a:lnTo>
                    <a:pt x="36450" y="102141"/>
                  </a:lnTo>
                  <a:lnTo>
                    <a:pt x="35359" y="102025"/>
                  </a:lnTo>
                  <a:lnTo>
                    <a:pt x="34363" y="101714"/>
                  </a:lnTo>
                  <a:lnTo>
                    <a:pt x="32086" y="101714"/>
                  </a:lnTo>
                  <a:lnTo>
                    <a:pt x="32086" y="101598"/>
                  </a:lnTo>
                  <a:lnTo>
                    <a:pt x="31920" y="101598"/>
                  </a:lnTo>
                  <a:lnTo>
                    <a:pt x="31707" y="101093"/>
                  </a:lnTo>
                  <a:lnTo>
                    <a:pt x="30830" y="101093"/>
                  </a:lnTo>
                  <a:lnTo>
                    <a:pt x="30830" y="100938"/>
                  </a:lnTo>
                  <a:lnTo>
                    <a:pt x="30189" y="100938"/>
                  </a:lnTo>
                  <a:lnTo>
                    <a:pt x="30189" y="100821"/>
                  </a:lnTo>
                  <a:lnTo>
                    <a:pt x="29715" y="100821"/>
                  </a:lnTo>
                  <a:lnTo>
                    <a:pt x="29715" y="100666"/>
                  </a:lnTo>
                  <a:lnTo>
                    <a:pt x="26703" y="100317"/>
                  </a:lnTo>
                  <a:lnTo>
                    <a:pt x="26703" y="100161"/>
                  </a:lnTo>
                  <a:lnTo>
                    <a:pt x="26015" y="100161"/>
                  </a:lnTo>
                  <a:lnTo>
                    <a:pt x="26015" y="100045"/>
                  </a:lnTo>
                  <a:lnTo>
                    <a:pt x="25541" y="100045"/>
                  </a:lnTo>
                  <a:lnTo>
                    <a:pt x="25541" y="99890"/>
                  </a:lnTo>
                  <a:lnTo>
                    <a:pt x="24189" y="99890"/>
                  </a:lnTo>
                  <a:lnTo>
                    <a:pt x="24189" y="99695"/>
                  </a:lnTo>
                  <a:lnTo>
                    <a:pt x="23454" y="99695"/>
                  </a:lnTo>
                  <a:lnTo>
                    <a:pt x="23454" y="99540"/>
                  </a:lnTo>
                  <a:lnTo>
                    <a:pt x="23241" y="99540"/>
                  </a:lnTo>
                  <a:lnTo>
                    <a:pt x="23241" y="99385"/>
                  </a:lnTo>
                  <a:lnTo>
                    <a:pt x="22600" y="99385"/>
                  </a:lnTo>
                  <a:lnTo>
                    <a:pt x="21699" y="99035"/>
                  </a:lnTo>
                  <a:lnTo>
                    <a:pt x="20750" y="98686"/>
                  </a:lnTo>
                  <a:lnTo>
                    <a:pt x="19849" y="98259"/>
                  </a:lnTo>
                  <a:lnTo>
                    <a:pt x="18640" y="98142"/>
                  </a:lnTo>
                  <a:lnTo>
                    <a:pt x="18640" y="97987"/>
                  </a:lnTo>
                  <a:lnTo>
                    <a:pt x="18332" y="97987"/>
                  </a:lnTo>
                  <a:lnTo>
                    <a:pt x="18332" y="97832"/>
                  </a:lnTo>
                  <a:lnTo>
                    <a:pt x="17003" y="97560"/>
                  </a:lnTo>
                  <a:lnTo>
                    <a:pt x="17003" y="97366"/>
                  </a:lnTo>
                  <a:lnTo>
                    <a:pt x="16600" y="97366"/>
                  </a:lnTo>
                  <a:lnTo>
                    <a:pt x="16600" y="97211"/>
                  </a:lnTo>
                  <a:lnTo>
                    <a:pt x="16339" y="97211"/>
                  </a:lnTo>
                  <a:lnTo>
                    <a:pt x="16339" y="97055"/>
                  </a:lnTo>
                  <a:lnTo>
                    <a:pt x="15865" y="97055"/>
                  </a:lnTo>
                  <a:lnTo>
                    <a:pt x="15865" y="96939"/>
                  </a:lnTo>
                  <a:lnTo>
                    <a:pt x="15652" y="96939"/>
                  </a:lnTo>
                  <a:lnTo>
                    <a:pt x="15652" y="96784"/>
                  </a:lnTo>
                  <a:lnTo>
                    <a:pt x="15391" y="96784"/>
                  </a:lnTo>
                  <a:lnTo>
                    <a:pt x="15391" y="96590"/>
                  </a:lnTo>
                  <a:lnTo>
                    <a:pt x="14845" y="96590"/>
                  </a:lnTo>
                  <a:lnTo>
                    <a:pt x="14845" y="96434"/>
                  </a:lnTo>
                  <a:lnTo>
                    <a:pt x="14158" y="96279"/>
                  </a:lnTo>
                  <a:lnTo>
                    <a:pt x="14158" y="96163"/>
                  </a:lnTo>
                  <a:lnTo>
                    <a:pt x="13897" y="96163"/>
                  </a:lnTo>
                  <a:lnTo>
                    <a:pt x="13897" y="95930"/>
                  </a:lnTo>
                  <a:lnTo>
                    <a:pt x="13494" y="95930"/>
                  </a:lnTo>
                  <a:lnTo>
                    <a:pt x="13494" y="95813"/>
                  </a:lnTo>
                  <a:lnTo>
                    <a:pt x="12640" y="95658"/>
                  </a:lnTo>
                  <a:lnTo>
                    <a:pt x="12640" y="95503"/>
                  </a:lnTo>
                  <a:lnTo>
                    <a:pt x="12260" y="95503"/>
                  </a:lnTo>
                  <a:lnTo>
                    <a:pt x="12260" y="95386"/>
                  </a:lnTo>
                  <a:lnTo>
                    <a:pt x="12071" y="95386"/>
                  </a:lnTo>
                  <a:lnTo>
                    <a:pt x="12071" y="95231"/>
                  </a:lnTo>
                  <a:lnTo>
                    <a:pt x="11691" y="95231"/>
                  </a:lnTo>
                  <a:lnTo>
                    <a:pt x="11691" y="95037"/>
                  </a:lnTo>
                  <a:lnTo>
                    <a:pt x="11312" y="95037"/>
                  </a:lnTo>
                  <a:lnTo>
                    <a:pt x="11051" y="94454"/>
                  </a:lnTo>
                  <a:lnTo>
                    <a:pt x="10837" y="94260"/>
                  </a:lnTo>
                  <a:lnTo>
                    <a:pt x="10837" y="92824"/>
                  </a:lnTo>
                  <a:lnTo>
                    <a:pt x="10648" y="92824"/>
                  </a:lnTo>
                  <a:lnTo>
                    <a:pt x="10648" y="91349"/>
                  </a:lnTo>
                  <a:lnTo>
                    <a:pt x="9960" y="91349"/>
                  </a:lnTo>
                  <a:lnTo>
                    <a:pt x="9960" y="89602"/>
                  </a:lnTo>
                  <a:lnTo>
                    <a:pt x="8845" y="89291"/>
                  </a:lnTo>
                  <a:lnTo>
                    <a:pt x="8845" y="89446"/>
                  </a:lnTo>
                  <a:lnTo>
                    <a:pt x="9320" y="90378"/>
                  </a:lnTo>
                  <a:lnTo>
                    <a:pt x="9486" y="90494"/>
                  </a:lnTo>
                  <a:lnTo>
                    <a:pt x="9486" y="90844"/>
                  </a:lnTo>
                  <a:lnTo>
                    <a:pt x="9889" y="91349"/>
                  </a:lnTo>
                  <a:lnTo>
                    <a:pt x="9889" y="92397"/>
                  </a:lnTo>
                  <a:lnTo>
                    <a:pt x="10055" y="93406"/>
                  </a:lnTo>
                  <a:lnTo>
                    <a:pt x="10150" y="94454"/>
                  </a:lnTo>
                  <a:lnTo>
                    <a:pt x="10173" y="95658"/>
                  </a:lnTo>
                  <a:lnTo>
                    <a:pt x="8940" y="95658"/>
                  </a:lnTo>
                  <a:lnTo>
                    <a:pt x="8845" y="95386"/>
                  </a:lnTo>
                  <a:lnTo>
                    <a:pt x="8679" y="95386"/>
                  </a:lnTo>
                  <a:lnTo>
                    <a:pt x="8679" y="95037"/>
                  </a:lnTo>
                  <a:lnTo>
                    <a:pt x="8252" y="94648"/>
                  </a:lnTo>
                  <a:lnTo>
                    <a:pt x="7944" y="94183"/>
                  </a:lnTo>
                  <a:lnTo>
                    <a:pt x="7588" y="93600"/>
                  </a:lnTo>
                  <a:lnTo>
                    <a:pt x="7422" y="93484"/>
                  </a:lnTo>
                  <a:lnTo>
                    <a:pt x="7256" y="91931"/>
                  </a:lnTo>
                  <a:lnTo>
                    <a:pt x="6640" y="91776"/>
                  </a:lnTo>
                  <a:lnTo>
                    <a:pt x="6640" y="90727"/>
                  </a:lnTo>
                  <a:lnTo>
                    <a:pt x="6569" y="90727"/>
                  </a:lnTo>
                  <a:lnTo>
                    <a:pt x="6379" y="90145"/>
                  </a:lnTo>
                  <a:lnTo>
                    <a:pt x="6166" y="89718"/>
                  </a:lnTo>
                  <a:lnTo>
                    <a:pt x="5905" y="89291"/>
                  </a:lnTo>
                  <a:lnTo>
                    <a:pt x="5691" y="89175"/>
                  </a:lnTo>
                  <a:lnTo>
                    <a:pt x="5691" y="87272"/>
                  </a:lnTo>
                  <a:lnTo>
                    <a:pt x="5620" y="87195"/>
                  </a:lnTo>
                  <a:lnTo>
                    <a:pt x="5525" y="87039"/>
                  </a:lnTo>
                  <a:lnTo>
                    <a:pt x="5478" y="86962"/>
                  </a:lnTo>
                  <a:lnTo>
                    <a:pt x="5407" y="86845"/>
                  </a:lnTo>
                  <a:lnTo>
                    <a:pt x="5312" y="86768"/>
                  </a:lnTo>
                  <a:lnTo>
                    <a:pt x="5169" y="86690"/>
                  </a:lnTo>
                  <a:lnTo>
                    <a:pt x="5051" y="86690"/>
                  </a:lnTo>
                  <a:lnTo>
                    <a:pt x="5051" y="86418"/>
                  </a:lnTo>
                  <a:lnTo>
                    <a:pt x="5051" y="86108"/>
                  </a:lnTo>
                  <a:lnTo>
                    <a:pt x="5003" y="85991"/>
                  </a:lnTo>
                  <a:lnTo>
                    <a:pt x="4956" y="85758"/>
                  </a:lnTo>
                  <a:lnTo>
                    <a:pt x="4956" y="85564"/>
                  </a:lnTo>
                  <a:lnTo>
                    <a:pt x="4790" y="85486"/>
                  </a:lnTo>
                  <a:lnTo>
                    <a:pt x="4671" y="85409"/>
                  </a:lnTo>
                  <a:lnTo>
                    <a:pt x="4577" y="85292"/>
                  </a:lnTo>
                  <a:lnTo>
                    <a:pt x="4458" y="85215"/>
                  </a:lnTo>
                  <a:lnTo>
                    <a:pt x="4268" y="85059"/>
                  </a:lnTo>
                  <a:lnTo>
                    <a:pt x="4268" y="83079"/>
                  </a:lnTo>
                  <a:lnTo>
                    <a:pt x="4743" y="82963"/>
                  </a:lnTo>
                  <a:lnTo>
                    <a:pt x="4743" y="81837"/>
                  </a:lnTo>
                  <a:lnTo>
                    <a:pt x="5359" y="81837"/>
                  </a:lnTo>
                  <a:lnTo>
                    <a:pt x="5359" y="79974"/>
                  </a:lnTo>
                  <a:lnTo>
                    <a:pt x="5525" y="79974"/>
                  </a:lnTo>
                  <a:lnTo>
                    <a:pt x="5573" y="79857"/>
                  </a:lnTo>
                  <a:lnTo>
                    <a:pt x="5620" y="79780"/>
                  </a:lnTo>
                  <a:lnTo>
                    <a:pt x="5644" y="79624"/>
                  </a:lnTo>
                  <a:lnTo>
                    <a:pt x="5691" y="79547"/>
                  </a:lnTo>
                  <a:lnTo>
                    <a:pt x="5691" y="79352"/>
                  </a:lnTo>
                  <a:lnTo>
                    <a:pt x="5620" y="78925"/>
                  </a:lnTo>
                  <a:lnTo>
                    <a:pt x="5573" y="78421"/>
                  </a:lnTo>
                  <a:lnTo>
                    <a:pt x="5644" y="77800"/>
                  </a:lnTo>
                  <a:lnTo>
                    <a:pt x="5739" y="77217"/>
                  </a:lnTo>
                  <a:lnTo>
                    <a:pt x="5833" y="76751"/>
                  </a:lnTo>
                  <a:lnTo>
                    <a:pt x="5905" y="76402"/>
                  </a:lnTo>
                  <a:lnTo>
                    <a:pt x="5833" y="76324"/>
                  </a:lnTo>
                  <a:lnTo>
                    <a:pt x="5786" y="76247"/>
                  </a:lnTo>
                  <a:lnTo>
                    <a:pt x="5739" y="76169"/>
                  </a:lnTo>
                  <a:lnTo>
                    <a:pt x="5739" y="76091"/>
                  </a:lnTo>
                  <a:lnTo>
                    <a:pt x="5786" y="76091"/>
                  </a:lnTo>
                  <a:lnTo>
                    <a:pt x="5786" y="76014"/>
                  </a:lnTo>
                  <a:lnTo>
                    <a:pt x="5739" y="75897"/>
                  </a:lnTo>
                  <a:lnTo>
                    <a:pt x="5691" y="75820"/>
                  </a:lnTo>
                  <a:lnTo>
                    <a:pt x="5620" y="75820"/>
                  </a:lnTo>
                  <a:lnTo>
                    <a:pt x="5430" y="75315"/>
                  </a:lnTo>
                  <a:lnTo>
                    <a:pt x="5146" y="75198"/>
                  </a:lnTo>
                  <a:lnTo>
                    <a:pt x="5051" y="74771"/>
                  </a:lnTo>
                  <a:lnTo>
                    <a:pt x="5003" y="73995"/>
                  </a:lnTo>
                  <a:lnTo>
                    <a:pt x="4956" y="73063"/>
                  </a:lnTo>
                  <a:lnTo>
                    <a:pt x="4932" y="72209"/>
                  </a:lnTo>
                  <a:lnTo>
                    <a:pt x="4956" y="71588"/>
                  </a:lnTo>
                  <a:lnTo>
                    <a:pt x="5003" y="71433"/>
                  </a:lnTo>
                  <a:lnTo>
                    <a:pt x="5051" y="71316"/>
                  </a:lnTo>
                  <a:lnTo>
                    <a:pt x="5098" y="71161"/>
                  </a:lnTo>
                  <a:lnTo>
                    <a:pt x="5146" y="71006"/>
                  </a:lnTo>
                  <a:lnTo>
                    <a:pt x="5169" y="70889"/>
                  </a:lnTo>
                  <a:lnTo>
                    <a:pt x="5146" y="70656"/>
                  </a:lnTo>
                  <a:lnTo>
                    <a:pt x="4956" y="70540"/>
                  </a:lnTo>
                  <a:lnTo>
                    <a:pt x="4956" y="69880"/>
                  </a:lnTo>
                  <a:lnTo>
                    <a:pt x="4885" y="69880"/>
                  </a:lnTo>
                  <a:lnTo>
                    <a:pt x="4743" y="68754"/>
                  </a:lnTo>
                  <a:lnTo>
                    <a:pt x="4671" y="68754"/>
                  </a:lnTo>
                  <a:lnTo>
                    <a:pt x="4671" y="67706"/>
                  </a:lnTo>
                  <a:lnTo>
                    <a:pt x="4743" y="67706"/>
                  </a:lnTo>
                  <a:lnTo>
                    <a:pt x="4743" y="67550"/>
                  </a:lnTo>
                  <a:lnTo>
                    <a:pt x="4695" y="66929"/>
                  </a:lnTo>
                  <a:lnTo>
                    <a:pt x="4624" y="66153"/>
                  </a:lnTo>
                  <a:lnTo>
                    <a:pt x="4671" y="65376"/>
                  </a:lnTo>
                  <a:lnTo>
                    <a:pt x="4743" y="65376"/>
                  </a:lnTo>
                  <a:lnTo>
                    <a:pt x="4885" y="64600"/>
                  </a:lnTo>
                  <a:lnTo>
                    <a:pt x="5217" y="64600"/>
                  </a:lnTo>
                  <a:lnTo>
                    <a:pt x="5264" y="64522"/>
                  </a:lnTo>
                  <a:lnTo>
                    <a:pt x="5312" y="64445"/>
                  </a:lnTo>
                  <a:lnTo>
                    <a:pt x="5359" y="64328"/>
                  </a:lnTo>
                  <a:lnTo>
                    <a:pt x="5430" y="64095"/>
                  </a:lnTo>
                  <a:lnTo>
                    <a:pt x="5478" y="63979"/>
                  </a:lnTo>
                  <a:lnTo>
                    <a:pt x="5573" y="63824"/>
                  </a:lnTo>
                  <a:lnTo>
                    <a:pt x="5620" y="63746"/>
                  </a:lnTo>
                  <a:lnTo>
                    <a:pt x="5620" y="63668"/>
                  </a:lnTo>
                  <a:lnTo>
                    <a:pt x="5905" y="63668"/>
                  </a:lnTo>
                  <a:lnTo>
                    <a:pt x="6000" y="63319"/>
                  </a:lnTo>
                  <a:lnTo>
                    <a:pt x="6094" y="63319"/>
                  </a:lnTo>
                  <a:lnTo>
                    <a:pt x="6094" y="63047"/>
                  </a:lnTo>
                  <a:lnTo>
                    <a:pt x="6166" y="63047"/>
                  </a:lnTo>
                  <a:lnTo>
                    <a:pt x="6166" y="62775"/>
                  </a:lnTo>
                  <a:lnTo>
                    <a:pt x="6308" y="62775"/>
                  </a:lnTo>
                  <a:lnTo>
                    <a:pt x="6308" y="62271"/>
                  </a:lnTo>
                  <a:lnTo>
                    <a:pt x="6379" y="62271"/>
                  </a:lnTo>
                  <a:lnTo>
                    <a:pt x="6379" y="61844"/>
                  </a:lnTo>
                  <a:lnTo>
                    <a:pt x="6569" y="61649"/>
                  </a:lnTo>
                  <a:lnTo>
                    <a:pt x="6640" y="60718"/>
                  </a:lnTo>
                  <a:lnTo>
                    <a:pt x="6569" y="60562"/>
                  </a:lnTo>
                  <a:lnTo>
                    <a:pt x="6474" y="60485"/>
                  </a:lnTo>
                  <a:lnTo>
                    <a:pt x="6426" y="60368"/>
                  </a:lnTo>
                  <a:lnTo>
                    <a:pt x="6426" y="60213"/>
                  </a:lnTo>
                  <a:lnTo>
                    <a:pt x="6379" y="60135"/>
                  </a:lnTo>
                  <a:lnTo>
                    <a:pt x="6355" y="59941"/>
                  </a:lnTo>
                  <a:lnTo>
                    <a:pt x="6308" y="59786"/>
                  </a:lnTo>
                  <a:lnTo>
                    <a:pt x="5905" y="59320"/>
                  </a:lnTo>
                  <a:lnTo>
                    <a:pt x="5905" y="59010"/>
                  </a:lnTo>
                  <a:lnTo>
                    <a:pt x="5525" y="58544"/>
                  </a:lnTo>
                  <a:lnTo>
                    <a:pt x="5525" y="58233"/>
                  </a:lnTo>
                  <a:lnTo>
                    <a:pt x="5217" y="57884"/>
                  </a:lnTo>
                  <a:lnTo>
                    <a:pt x="5217" y="53885"/>
                  </a:lnTo>
                  <a:lnTo>
                    <a:pt x="5312" y="53497"/>
                  </a:lnTo>
                  <a:lnTo>
                    <a:pt x="5312" y="52876"/>
                  </a:lnTo>
                  <a:lnTo>
                    <a:pt x="5264" y="52177"/>
                  </a:lnTo>
                  <a:lnTo>
                    <a:pt x="5264" y="51400"/>
                  </a:lnTo>
                  <a:lnTo>
                    <a:pt x="5217" y="50779"/>
                  </a:lnTo>
                  <a:lnTo>
                    <a:pt x="5146" y="47868"/>
                  </a:lnTo>
                  <a:lnTo>
                    <a:pt x="5051" y="47868"/>
                  </a:lnTo>
                  <a:lnTo>
                    <a:pt x="5051" y="47518"/>
                  </a:lnTo>
                  <a:lnTo>
                    <a:pt x="4885" y="47363"/>
                  </a:lnTo>
                  <a:lnTo>
                    <a:pt x="4885" y="46586"/>
                  </a:lnTo>
                  <a:lnTo>
                    <a:pt x="4743" y="46586"/>
                  </a:lnTo>
                  <a:lnTo>
                    <a:pt x="4743" y="45538"/>
                  </a:lnTo>
                  <a:lnTo>
                    <a:pt x="4885" y="45538"/>
                  </a:lnTo>
                  <a:lnTo>
                    <a:pt x="4932" y="44568"/>
                  </a:lnTo>
                  <a:lnTo>
                    <a:pt x="4790" y="43714"/>
                  </a:lnTo>
                  <a:lnTo>
                    <a:pt x="4671" y="43015"/>
                  </a:lnTo>
                  <a:lnTo>
                    <a:pt x="4316" y="42859"/>
                  </a:lnTo>
                  <a:lnTo>
                    <a:pt x="3936" y="42859"/>
                  </a:lnTo>
                  <a:lnTo>
                    <a:pt x="3675" y="43286"/>
                  </a:lnTo>
                  <a:lnTo>
                    <a:pt x="3320" y="43481"/>
                  </a:lnTo>
                  <a:lnTo>
                    <a:pt x="2893" y="43636"/>
                  </a:lnTo>
                  <a:lnTo>
                    <a:pt x="2466" y="43558"/>
                  </a:lnTo>
                  <a:lnTo>
                    <a:pt x="1992" y="43558"/>
                  </a:lnTo>
                  <a:lnTo>
                    <a:pt x="1565" y="43481"/>
                  </a:lnTo>
                  <a:lnTo>
                    <a:pt x="1565" y="40530"/>
                  </a:lnTo>
                  <a:lnTo>
                    <a:pt x="1422" y="40530"/>
                  </a:lnTo>
                  <a:lnTo>
                    <a:pt x="1422" y="40103"/>
                  </a:lnTo>
                  <a:lnTo>
                    <a:pt x="1351" y="40103"/>
                  </a:lnTo>
                  <a:lnTo>
                    <a:pt x="1351" y="39754"/>
                  </a:lnTo>
                  <a:lnTo>
                    <a:pt x="1256" y="39754"/>
                  </a:lnTo>
                  <a:lnTo>
                    <a:pt x="1256" y="38045"/>
                  </a:lnTo>
                  <a:lnTo>
                    <a:pt x="1565" y="38045"/>
                  </a:lnTo>
                  <a:lnTo>
                    <a:pt x="1565" y="36920"/>
                  </a:lnTo>
                  <a:lnTo>
                    <a:pt x="1256" y="36803"/>
                  </a:lnTo>
                  <a:lnTo>
                    <a:pt x="1256" y="36648"/>
                  </a:lnTo>
                  <a:lnTo>
                    <a:pt x="1090" y="36648"/>
                  </a:lnTo>
                  <a:lnTo>
                    <a:pt x="1090" y="36493"/>
                  </a:lnTo>
                  <a:lnTo>
                    <a:pt x="877" y="36493"/>
                  </a:lnTo>
                  <a:lnTo>
                    <a:pt x="687" y="36027"/>
                  </a:lnTo>
                  <a:lnTo>
                    <a:pt x="474" y="36027"/>
                  </a:lnTo>
                  <a:lnTo>
                    <a:pt x="474" y="35871"/>
                  </a:lnTo>
                  <a:lnTo>
                    <a:pt x="403" y="35794"/>
                  </a:lnTo>
                  <a:lnTo>
                    <a:pt x="308" y="35794"/>
                  </a:lnTo>
                  <a:lnTo>
                    <a:pt x="189" y="35716"/>
                  </a:lnTo>
                  <a:lnTo>
                    <a:pt x="94" y="35638"/>
                  </a:lnTo>
                  <a:lnTo>
                    <a:pt x="0" y="35600"/>
                  </a:lnTo>
                  <a:lnTo>
                    <a:pt x="0" y="34474"/>
                  </a:lnTo>
                  <a:lnTo>
                    <a:pt x="142" y="34474"/>
                  </a:lnTo>
                  <a:lnTo>
                    <a:pt x="142" y="34047"/>
                  </a:lnTo>
                  <a:lnTo>
                    <a:pt x="308" y="33814"/>
                  </a:lnTo>
                  <a:lnTo>
                    <a:pt x="308" y="33542"/>
                  </a:lnTo>
                  <a:lnTo>
                    <a:pt x="616" y="33270"/>
                  </a:lnTo>
                  <a:lnTo>
                    <a:pt x="616" y="32766"/>
                  </a:lnTo>
                  <a:lnTo>
                    <a:pt x="782" y="32610"/>
                  </a:lnTo>
                  <a:lnTo>
                    <a:pt x="877" y="32144"/>
                  </a:lnTo>
                  <a:lnTo>
                    <a:pt x="1162" y="31834"/>
                  </a:lnTo>
                  <a:lnTo>
                    <a:pt x="1256" y="31213"/>
                  </a:lnTo>
                  <a:lnTo>
                    <a:pt x="1636" y="30708"/>
                  </a:lnTo>
                  <a:lnTo>
                    <a:pt x="1636" y="30436"/>
                  </a:lnTo>
                  <a:lnTo>
                    <a:pt x="1826" y="30281"/>
                  </a:lnTo>
                  <a:lnTo>
                    <a:pt x="1897" y="29660"/>
                  </a:lnTo>
                  <a:lnTo>
                    <a:pt x="2110" y="29505"/>
                  </a:lnTo>
                  <a:lnTo>
                    <a:pt x="2205" y="29039"/>
                  </a:lnTo>
                  <a:lnTo>
                    <a:pt x="2513" y="28728"/>
                  </a:lnTo>
                  <a:lnTo>
                    <a:pt x="2513" y="28379"/>
                  </a:lnTo>
                  <a:lnTo>
                    <a:pt x="2679" y="28262"/>
                  </a:lnTo>
                  <a:lnTo>
                    <a:pt x="2774" y="27602"/>
                  </a:lnTo>
                  <a:lnTo>
                    <a:pt x="3059" y="27330"/>
                  </a:lnTo>
                  <a:lnTo>
                    <a:pt x="3059" y="27059"/>
                  </a:lnTo>
                  <a:lnTo>
                    <a:pt x="3320" y="26709"/>
                  </a:lnTo>
                  <a:lnTo>
                    <a:pt x="3320" y="26399"/>
                  </a:lnTo>
                  <a:lnTo>
                    <a:pt x="3462" y="26399"/>
                  </a:lnTo>
                  <a:lnTo>
                    <a:pt x="3533" y="25933"/>
                  </a:lnTo>
                  <a:lnTo>
                    <a:pt x="3723" y="25778"/>
                  </a:lnTo>
                  <a:lnTo>
                    <a:pt x="3723" y="25506"/>
                  </a:lnTo>
                  <a:lnTo>
                    <a:pt x="4007" y="25156"/>
                  </a:lnTo>
                  <a:lnTo>
                    <a:pt x="4102" y="24729"/>
                  </a:lnTo>
                  <a:lnTo>
                    <a:pt x="4268" y="24574"/>
                  </a:lnTo>
                  <a:lnTo>
                    <a:pt x="4268" y="24225"/>
                  </a:lnTo>
                  <a:lnTo>
                    <a:pt x="4411" y="24225"/>
                  </a:lnTo>
                  <a:lnTo>
                    <a:pt x="4411" y="23953"/>
                  </a:lnTo>
                  <a:lnTo>
                    <a:pt x="4577" y="23798"/>
                  </a:lnTo>
                  <a:lnTo>
                    <a:pt x="4671" y="23176"/>
                  </a:lnTo>
                  <a:lnTo>
                    <a:pt x="4885" y="22944"/>
                  </a:lnTo>
                  <a:lnTo>
                    <a:pt x="4885" y="22672"/>
                  </a:lnTo>
                  <a:lnTo>
                    <a:pt x="5146" y="22400"/>
                  </a:lnTo>
                  <a:lnTo>
                    <a:pt x="5217" y="21740"/>
                  </a:lnTo>
                  <a:lnTo>
                    <a:pt x="5430" y="21624"/>
                  </a:lnTo>
                  <a:lnTo>
                    <a:pt x="5430" y="21274"/>
                  </a:lnTo>
                  <a:lnTo>
                    <a:pt x="5691" y="20964"/>
                  </a:lnTo>
                  <a:lnTo>
                    <a:pt x="5691" y="20614"/>
                  </a:lnTo>
                  <a:lnTo>
                    <a:pt x="6000" y="20342"/>
                  </a:lnTo>
                  <a:lnTo>
                    <a:pt x="6166" y="19411"/>
                  </a:lnTo>
                  <a:lnTo>
                    <a:pt x="6308" y="19411"/>
                  </a:lnTo>
                  <a:lnTo>
                    <a:pt x="6379" y="18945"/>
                  </a:lnTo>
                  <a:lnTo>
                    <a:pt x="6569" y="18790"/>
                  </a:lnTo>
                  <a:lnTo>
                    <a:pt x="6569" y="18518"/>
                  </a:lnTo>
                  <a:lnTo>
                    <a:pt x="6782" y="18362"/>
                  </a:lnTo>
                  <a:lnTo>
                    <a:pt x="6782" y="18013"/>
                  </a:lnTo>
                  <a:lnTo>
                    <a:pt x="7043" y="17741"/>
                  </a:lnTo>
                  <a:lnTo>
                    <a:pt x="7114" y="17081"/>
                  </a:lnTo>
                  <a:lnTo>
                    <a:pt x="7422" y="16732"/>
                  </a:lnTo>
                  <a:lnTo>
                    <a:pt x="7517" y="16188"/>
                  </a:lnTo>
                  <a:lnTo>
                    <a:pt x="7802" y="15839"/>
                  </a:lnTo>
                  <a:lnTo>
                    <a:pt x="7802" y="15528"/>
                  </a:lnTo>
                  <a:lnTo>
                    <a:pt x="7992" y="15412"/>
                  </a:lnTo>
                  <a:lnTo>
                    <a:pt x="8063" y="14752"/>
                  </a:lnTo>
                  <a:lnTo>
                    <a:pt x="8276" y="14636"/>
                  </a:lnTo>
                  <a:lnTo>
                    <a:pt x="8276" y="14286"/>
                  </a:lnTo>
                  <a:lnTo>
                    <a:pt x="8537" y="13976"/>
                  </a:lnTo>
                  <a:lnTo>
                    <a:pt x="8537" y="13704"/>
                  </a:lnTo>
                  <a:lnTo>
                    <a:pt x="8679" y="13704"/>
                  </a:lnTo>
                  <a:lnTo>
                    <a:pt x="8750" y="13199"/>
                  </a:lnTo>
                  <a:lnTo>
                    <a:pt x="8940" y="13083"/>
                  </a:lnTo>
                  <a:lnTo>
                    <a:pt x="8940" y="12733"/>
                  </a:lnTo>
                  <a:lnTo>
                    <a:pt x="9225" y="12423"/>
                  </a:lnTo>
                  <a:lnTo>
                    <a:pt x="9225" y="12073"/>
                  </a:lnTo>
                  <a:lnTo>
                    <a:pt x="9415" y="11957"/>
                  </a:lnTo>
                  <a:lnTo>
                    <a:pt x="9415" y="11646"/>
                  </a:lnTo>
                  <a:lnTo>
                    <a:pt x="9628" y="11530"/>
                  </a:lnTo>
                  <a:lnTo>
                    <a:pt x="9628" y="11180"/>
                  </a:lnTo>
                  <a:lnTo>
                    <a:pt x="9889" y="10870"/>
                  </a:lnTo>
                  <a:lnTo>
                    <a:pt x="9889" y="10598"/>
                  </a:lnTo>
                  <a:lnTo>
                    <a:pt x="10102" y="10404"/>
                  </a:lnTo>
                  <a:lnTo>
                    <a:pt x="10102" y="10093"/>
                  </a:lnTo>
                  <a:lnTo>
                    <a:pt x="10173" y="10093"/>
                  </a:lnTo>
                  <a:lnTo>
                    <a:pt x="10173" y="9822"/>
                  </a:lnTo>
                  <a:lnTo>
                    <a:pt x="10268" y="9822"/>
                  </a:lnTo>
                  <a:lnTo>
                    <a:pt x="10363" y="9317"/>
                  </a:lnTo>
                  <a:lnTo>
                    <a:pt x="10577" y="9317"/>
                  </a:lnTo>
                  <a:lnTo>
                    <a:pt x="10624" y="9045"/>
                  </a:lnTo>
                  <a:lnTo>
                    <a:pt x="10648" y="8851"/>
                  </a:lnTo>
                  <a:lnTo>
                    <a:pt x="10743" y="8618"/>
                  </a:lnTo>
                  <a:lnTo>
                    <a:pt x="10837" y="8424"/>
                  </a:lnTo>
                  <a:lnTo>
                    <a:pt x="10909" y="8269"/>
                  </a:lnTo>
                  <a:lnTo>
                    <a:pt x="11051" y="8269"/>
                  </a:lnTo>
                  <a:lnTo>
                    <a:pt x="11122" y="7648"/>
                  </a:lnTo>
                  <a:lnTo>
                    <a:pt x="11312" y="7492"/>
                  </a:lnTo>
                  <a:lnTo>
                    <a:pt x="11312" y="7143"/>
                  </a:lnTo>
                  <a:lnTo>
                    <a:pt x="11525" y="6988"/>
                  </a:lnTo>
                  <a:lnTo>
                    <a:pt x="11525" y="6638"/>
                  </a:lnTo>
                  <a:lnTo>
                    <a:pt x="11786" y="6366"/>
                  </a:lnTo>
                  <a:lnTo>
                    <a:pt x="11857" y="5745"/>
                  </a:lnTo>
                  <a:lnTo>
                    <a:pt x="12071" y="5590"/>
                  </a:lnTo>
                  <a:lnTo>
                    <a:pt x="12071" y="5318"/>
                  </a:lnTo>
                  <a:lnTo>
                    <a:pt x="12332" y="4969"/>
                  </a:lnTo>
                  <a:lnTo>
                    <a:pt x="12332" y="4658"/>
                  </a:lnTo>
                  <a:lnTo>
                    <a:pt x="12640" y="4386"/>
                  </a:lnTo>
                  <a:lnTo>
                    <a:pt x="12640" y="4192"/>
                  </a:lnTo>
                  <a:lnTo>
                    <a:pt x="13422" y="4192"/>
                  </a:lnTo>
                  <a:lnTo>
                    <a:pt x="13968" y="5745"/>
                  </a:lnTo>
                  <a:lnTo>
                    <a:pt x="13968" y="6871"/>
                  </a:lnTo>
                  <a:lnTo>
                    <a:pt x="14063" y="6871"/>
                  </a:lnTo>
                  <a:lnTo>
                    <a:pt x="14063" y="7298"/>
                  </a:lnTo>
                  <a:lnTo>
                    <a:pt x="14158" y="7298"/>
                  </a:lnTo>
                  <a:lnTo>
                    <a:pt x="14158" y="7648"/>
                  </a:lnTo>
                  <a:lnTo>
                    <a:pt x="14229" y="7648"/>
                  </a:lnTo>
                  <a:lnTo>
                    <a:pt x="14371" y="8424"/>
                  </a:lnTo>
                  <a:lnTo>
                    <a:pt x="15391" y="9977"/>
                  </a:lnTo>
                  <a:lnTo>
                    <a:pt x="15391" y="10753"/>
                  </a:lnTo>
                  <a:lnTo>
                    <a:pt x="15581" y="10753"/>
                  </a:lnTo>
                  <a:lnTo>
                    <a:pt x="15581" y="10404"/>
                  </a:lnTo>
                  <a:lnTo>
                    <a:pt x="16055" y="10404"/>
                  </a:lnTo>
                  <a:lnTo>
                    <a:pt x="16079" y="10520"/>
                  </a:lnTo>
                  <a:lnTo>
                    <a:pt x="16173" y="10598"/>
                  </a:lnTo>
                  <a:lnTo>
                    <a:pt x="16221" y="10676"/>
                  </a:lnTo>
                  <a:lnTo>
                    <a:pt x="16268" y="10753"/>
                  </a:lnTo>
                  <a:lnTo>
                    <a:pt x="16339" y="11530"/>
                  </a:lnTo>
                  <a:lnTo>
                    <a:pt x="16434" y="11530"/>
                  </a:lnTo>
                  <a:lnTo>
                    <a:pt x="16434" y="10753"/>
                  </a:lnTo>
                  <a:lnTo>
                    <a:pt x="16529" y="10093"/>
                  </a:lnTo>
                  <a:lnTo>
                    <a:pt x="16339" y="10093"/>
                  </a:lnTo>
                  <a:lnTo>
                    <a:pt x="16339" y="8851"/>
                  </a:lnTo>
                  <a:lnTo>
                    <a:pt x="16743" y="8696"/>
                  </a:lnTo>
                  <a:lnTo>
                    <a:pt x="17122" y="8618"/>
                  </a:lnTo>
                  <a:lnTo>
                    <a:pt x="17549" y="8540"/>
                  </a:lnTo>
                  <a:lnTo>
                    <a:pt x="17549" y="9472"/>
                  </a:lnTo>
                  <a:lnTo>
                    <a:pt x="17217" y="9822"/>
                  </a:lnTo>
                  <a:lnTo>
                    <a:pt x="17217" y="9977"/>
                  </a:lnTo>
                  <a:lnTo>
                    <a:pt x="17383" y="9977"/>
                  </a:lnTo>
                  <a:lnTo>
                    <a:pt x="17596" y="9744"/>
                  </a:lnTo>
                  <a:lnTo>
                    <a:pt x="17905" y="9744"/>
                  </a:lnTo>
                  <a:lnTo>
                    <a:pt x="18166" y="9627"/>
                  </a:lnTo>
                  <a:lnTo>
                    <a:pt x="18237" y="9317"/>
                  </a:lnTo>
                  <a:lnTo>
                    <a:pt x="18426" y="9317"/>
                  </a:lnTo>
                  <a:lnTo>
                    <a:pt x="18426" y="9200"/>
                  </a:lnTo>
                  <a:lnTo>
                    <a:pt x="19588" y="9317"/>
                  </a:lnTo>
                  <a:lnTo>
                    <a:pt x="19588" y="9200"/>
                  </a:lnTo>
                  <a:lnTo>
                    <a:pt x="19849" y="9200"/>
                  </a:lnTo>
                  <a:lnTo>
                    <a:pt x="19849" y="8967"/>
                  </a:lnTo>
                  <a:lnTo>
                    <a:pt x="20229" y="8967"/>
                  </a:lnTo>
                  <a:lnTo>
                    <a:pt x="20229" y="8851"/>
                  </a:lnTo>
                  <a:lnTo>
                    <a:pt x="20584" y="8851"/>
                  </a:lnTo>
                  <a:lnTo>
                    <a:pt x="20916" y="8890"/>
                  </a:lnTo>
                  <a:lnTo>
                    <a:pt x="21225" y="9045"/>
                  </a:lnTo>
                  <a:lnTo>
                    <a:pt x="21557" y="9200"/>
                  </a:lnTo>
                  <a:lnTo>
                    <a:pt x="21557" y="10093"/>
                  </a:lnTo>
                  <a:lnTo>
                    <a:pt x="21011" y="10404"/>
                  </a:lnTo>
                  <a:lnTo>
                    <a:pt x="21011" y="10598"/>
                  </a:lnTo>
                  <a:lnTo>
                    <a:pt x="21652" y="10598"/>
                  </a:lnTo>
                  <a:lnTo>
                    <a:pt x="21652" y="10870"/>
                  </a:lnTo>
                  <a:lnTo>
                    <a:pt x="22031" y="10753"/>
                  </a:lnTo>
                  <a:lnTo>
                    <a:pt x="22126" y="10404"/>
                  </a:lnTo>
                  <a:lnTo>
                    <a:pt x="22766" y="10093"/>
                  </a:lnTo>
                  <a:lnTo>
                    <a:pt x="22766" y="9317"/>
                  </a:lnTo>
                  <a:lnTo>
                    <a:pt x="22909" y="9239"/>
                  </a:lnTo>
                  <a:lnTo>
                    <a:pt x="23027" y="9200"/>
                  </a:lnTo>
                  <a:lnTo>
                    <a:pt x="23169" y="9200"/>
                  </a:lnTo>
                  <a:lnTo>
                    <a:pt x="23383" y="9200"/>
                  </a:lnTo>
                  <a:lnTo>
                    <a:pt x="23383" y="9627"/>
                  </a:lnTo>
                  <a:lnTo>
                    <a:pt x="23454" y="9627"/>
                  </a:lnTo>
                  <a:lnTo>
                    <a:pt x="23454" y="12927"/>
                  </a:lnTo>
                  <a:lnTo>
                    <a:pt x="23549" y="12927"/>
                  </a:lnTo>
                  <a:lnTo>
                    <a:pt x="23644" y="13704"/>
                  </a:lnTo>
                  <a:lnTo>
                    <a:pt x="23715" y="13704"/>
                  </a:lnTo>
                  <a:lnTo>
                    <a:pt x="23715" y="13859"/>
                  </a:lnTo>
                  <a:lnTo>
                    <a:pt x="24023" y="13859"/>
                  </a:lnTo>
                  <a:lnTo>
                    <a:pt x="24592" y="12733"/>
                  </a:lnTo>
                  <a:lnTo>
                    <a:pt x="24664" y="12733"/>
                  </a:lnTo>
                  <a:lnTo>
                    <a:pt x="24806" y="12306"/>
                  </a:lnTo>
                  <a:lnTo>
                    <a:pt x="25351" y="12306"/>
                  </a:lnTo>
                  <a:lnTo>
                    <a:pt x="25351" y="14286"/>
                  </a:lnTo>
                  <a:lnTo>
                    <a:pt x="25280" y="14286"/>
                  </a:lnTo>
                  <a:lnTo>
                    <a:pt x="25138" y="14907"/>
                  </a:lnTo>
                  <a:lnTo>
                    <a:pt x="25541" y="15063"/>
                  </a:lnTo>
                  <a:lnTo>
                    <a:pt x="26086" y="13976"/>
                  </a:lnTo>
                  <a:lnTo>
                    <a:pt x="26869" y="13859"/>
                  </a:lnTo>
                  <a:lnTo>
                    <a:pt x="26964" y="13976"/>
                  </a:lnTo>
                  <a:lnTo>
                    <a:pt x="27035" y="14131"/>
                  </a:lnTo>
                  <a:lnTo>
                    <a:pt x="27083" y="14131"/>
                  </a:lnTo>
                  <a:lnTo>
                    <a:pt x="27177" y="14208"/>
                  </a:lnTo>
                  <a:lnTo>
                    <a:pt x="27249" y="14208"/>
                  </a:lnTo>
                  <a:lnTo>
                    <a:pt x="27343" y="14208"/>
                  </a:lnTo>
                  <a:lnTo>
                    <a:pt x="27438" y="14208"/>
                  </a:lnTo>
                  <a:lnTo>
                    <a:pt x="27509" y="14286"/>
                  </a:lnTo>
                  <a:lnTo>
                    <a:pt x="27652" y="14636"/>
                  </a:lnTo>
                  <a:lnTo>
                    <a:pt x="27818" y="14752"/>
                  </a:lnTo>
                  <a:lnTo>
                    <a:pt x="27818" y="15063"/>
                  </a:lnTo>
                  <a:lnTo>
                    <a:pt x="27984" y="15257"/>
                  </a:lnTo>
                  <a:lnTo>
                    <a:pt x="27984" y="15684"/>
                  </a:lnTo>
                  <a:lnTo>
                    <a:pt x="28126" y="15684"/>
                  </a:lnTo>
                  <a:lnTo>
                    <a:pt x="28126" y="16033"/>
                  </a:lnTo>
                  <a:lnTo>
                    <a:pt x="28197" y="16033"/>
                  </a:lnTo>
                  <a:lnTo>
                    <a:pt x="28245" y="16111"/>
                  </a:lnTo>
                  <a:lnTo>
                    <a:pt x="28292" y="16188"/>
                  </a:lnTo>
                  <a:lnTo>
                    <a:pt x="28292" y="16188"/>
                  </a:lnTo>
                  <a:lnTo>
                    <a:pt x="28339" y="16227"/>
                  </a:lnTo>
                  <a:lnTo>
                    <a:pt x="28387" y="16227"/>
                  </a:lnTo>
                  <a:lnTo>
                    <a:pt x="28458" y="16305"/>
                  </a:lnTo>
                  <a:lnTo>
                    <a:pt x="28458" y="16732"/>
                  </a:lnTo>
                  <a:lnTo>
                    <a:pt x="28814" y="16810"/>
                  </a:lnTo>
                  <a:lnTo>
                    <a:pt x="29027" y="16965"/>
                  </a:lnTo>
                  <a:lnTo>
                    <a:pt x="29241" y="17081"/>
                  </a:lnTo>
                  <a:lnTo>
                    <a:pt x="29241" y="17392"/>
                  </a:lnTo>
                  <a:lnTo>
                    <a:pt x="29881" y="18362"/>
                  </a:lnTo>
                  <a:lnTo>
                    <a:pt x="30023" y="18634"/>
                  </a:lnTo>
                  <a:lnTo>
                    <a:pt x="30189" y="18634"/>
                  </a:lnTo>
                  <a:lnTo>
                    <a:pt x="30189" y="18790"/>
                  </a:lnTo>
                  <a:lnTo>
                    <a:pt x="30355" y="18790"/>
                  </a:lnTo>
                  <a:lnTo>
                    <a:pt x="30355" y="18945"/>
                  </a:lnTo>
                  <a:lnTo>
                    <a:pt x="30569" y="18945"/>
                  </a:lnTo>
                  <a:lnTo>
                    <a:pt x="30569" y="19139"/>
                  </a:lnTo>
                  <a:lnTo>
                    <a:pt x="30758" y="19139"/>
                  </a:lnTo>
                  <a:lnTo>
                    <a:pt x="30758" y="19294"/>
                  </a:lnTo>
                  <a:lnTo>
                    <a:pt x="30972" y="19294"/>
                  </a:lnTo>
                  <a:lnTo>
                    <a:pt x="30972" y="19411"/>
                  </a:lnTo>
                  <a:lnTo>
                    <a:pt x="31138" y="19411"/>
                  </a:lnTo>
                  <a:lnTo>
                    <a:pt x="31233" y="19721"/>
                  </a:lnTo>
                  <a:lnTo>
                    <a:pt x="31992" y="19566"/>
                  </a:lnTo>
                  <a:lnTo>
                    <a:pt x="31992" y="19721"/>
                  </a:lnTo>
                  <a:lnTo>
                    <a:pt x="32347" y="19993"/>
                  </a:lnTo>
                  <a:lnTo>
                    <a:pt x="32608" y="20265"/>
                  </a:lnTo>
                  <a:lnTo>
                    <a:pt x="32727" y="20847"/>
                  </a:lnTo>
                  <a:lnTo>
                    <a:pt x="32916" y="21197"/>
                  </a:lnTo>
                  <a:lnTo>
                    <a:pt x="32940" y="21740"/>
                  </a:lnTo>
                  <a:lnTo>
                    <a:pt x="32940" y="22400"/>
                  </a:lnTo>
                  <a:lnTo>
                    <a:pt x="32940" y="22944"/>
                  </a:lnTo>
                  <a:lnTo>
                    <a:pt x="32561" y="23021"/>
                  </a:lnTo>
                  <a:lnTo>
                    <a:pt x="32205" y="23176"/>
                  </a:lnTo>
                  <a:lnTo>
                    <a:pt x="31920" y="23293"/>
                  </a:lnTo>
                  <a:lnTo>
                    <a:pt x="31873" y="23526"/>
                  </a:lnTo>
                  <a:lnTo>
                    <a:pt x="31873" y="23642"/>
                  </a:lnTo>
                  <a:lnTo>
                    <a:pt x="31826" y="23798"/>
                  </a:lnTo>
                  <a:lnTo>
                    <a:pt x="31778" y="23953"/>
                  </a:lnTo>
                  <a:lnTo>
                    <a:pt x="31920" y="23953"/>
                  </a:lnTo>
                  <a:lnTo>
                    <a:pt x="32086" y="24302"/>
                  </a:lnTo>
                  <a:lnTo>
                    <a:pt x="32347" y="24496"/>
                  </a:lnTo>
                  <a:lnTo>
                    <a:pt x="32656" y="24729"/>
                  </a:lnTo>
                  <a:lnTo>
                    <a:pt x="33201" y="24729"/>
                  </a:lnTo>
                  <a:lnTo>
                    <a:pt x="33201" y="24846"/>
                  </a:lnTo>
                  <a:lnTo>
                    <a:pt x="35027" y="25273"/>
                  </a:lnTo>
                  <a:lnTo>
                    <a:pt x="35027" y="25156"/>
                  </a:lnTo>
                  <a:lnTo>
                    <a:pt x="35573" y="25156"/>
                  </a:lnTo>
                  <a:lnTo>
                    <a:pt x="35573" y="25001"/>
                  </a:lnTo>
                  <a:lnTo>
                    <a:pt x="35786" y="25001"/>
                  </a:lnTo>
                  <a:lnTo>
                    <a:pt x="35881" y="24729"/>
                  </a:lnTo>
                  <a:lnTo>
                    <a:pt x="36450" y="24729"/>
                  </a:lnTo>
                  <a:lnTo>
                    <a:pt x="36450" y="24846"/>
                  </a:lnTo>
                  <a:lnTo>
                    <a:pt x="36735" y="25079"/>
                  </a:lnTo>
                  <a:lnTo>
                    <a:pt x="36948" y="25428"/>
                  </a:lnTo>
                  <a:lnTo>
                    <a:pt x="37185" y="25700"/>
                  </a:lnTo>
                  <a:lnTo>
                    <a:pt x="37470" y="25933"/>
                  </a:lnTo>
                  <a:lnTo>
                    <a:pt x="37612" y="26903"/>
                  </a:lnTo>
                  <a:lnTo>
                    <a:pt x="38086" y="26903"/>
                  </a:lnTo>
                  <a:lnTo>
                    <a:pt x="38158" y="27330"/>
                  </a:lnTo>
                  <a:lnTo>
                    <a:pt x="38300" y="27758"/>
                  </a:lnTo>
                  <a:lnTo>
                    <a:pt x="38347" y="28262"/>
                  </a:lnTo>
                  <a:lnTo>
                    <a:pt x="38300" y="28806"/>
                  </a:lnTo>
                  <a:lnTo>
                    <a:pt x="38347" y="29388"/>
                  </a:lnTo>
                  <a:lnTo>
                    <a:pt x="38561" y="29388"/>
                  </a:lnTo>
                  <a:lnTo>
                    <a:pt x="38608" y="29233"/>
                  </a:lnTo>
                  <a:lnTo>
                    <a:pt x="38632" y="29077"/>
                  </a:lnTo>
                  <a:lnTo>
                    <a:pt x="38632" y="29039"/>
                  </a:lnTo>
                  <a:lnTo>
                    <a:pt x="38679" y="28883"/>
                  </a:lnTo>
                  <a:lnTo>
                    <a:pt x="38727" y="28728"/>
                  </a:lnTo>
                  <a:lnTo>
                    <a:pt x="38632" y="28728"/>
                  </a:lnTo>
                  <a:lnTo>
                    <a:pt x="38632" y="27835"/>
                  </a:lnTo>
                  <a:lnTo>
                    <a:pt x="38561" y="27835"/>
                  </a:lnTo>
                  <a:lnTo>
                    <a:pt x="38561" y="27059"/>
                  </a:lnTo>
                  <a:lnTo>
                    <a:pt x="38418" y="27059"/>
                  </a:lnTo>
                  <a:lnTo>
                    <a:pt x="38371" y="26554"/>
                  </a:lnTo>
                  <a:lnTo>
                    <a:pt x="38347" y="26049"/>
                  </a:lnTo>
                  <a:lnTo>
                    <a:pt x="38418" y="25622"/>
                  </a:lnTo>
                  <a:lnTo>
                    <a:pt x="38513" y="25273"/>
                  </a:lnTo>
                  <a:lnTo>
                    <a:pt x="38632" y="25001"/>
                  </a:lnTo>
                  <a:lnTo>
                    <a:pt x="38774" y="24729"/>
                  </a:lnTo>
                  <a:lnTo>
                    <a:pt x="38893" y="24574"/>
                  </a:lnTo>
                  <a:lnTo>
                    <a:pt x="39106" y="24574"/>
                  </a:lnTo>
                  <a:lnTo>
                    <a:pt x="39106" y="24380"/>
                  </a:lnTo>
                  <a:lnTo>
                    <a:pt x="39581" y="24225"/>
                  </a:lnTo>
                  <a:lnTo>
                    <a:pt x="39581" y="24069"/>
                  </a:lnTo>
                  <a:lnTo>
                    <a:pt x="39770" y="23953"/>
                  </a:lnTo>
                  <a:lnTo>
                    <a:pt x="39770" y="23604"/>
                  </a:lnTo>
                  <a:lnTo>
                    <a:pt x="39841" y="23604"/>
                  </a:lnTo>
                  <a:lnTo>
                    <a:pt x="39936" y="23448"/>
                  </a:lnTo>
                  <a:lnTo>
                    <a:pt x="39984" y="23371"/>
                  </a:lnTo>
                  <a:lnTo>
                    <a:pt x="40031" y="23176"/>
                  </a:lnTo>
                  <a:lnTo>
                    <a:pt x="40055" y="22944"/>
                  </a:lnTo>
                  <a:lnTo>
                    <a:pt x="40102" y="22944"/>
                  </a:lnTo>
                  <a:lnTo>
                    <a:pt x="40102" y="22944"/>
                  </a:lnTo>
                  <a:lnTo>
                    <a:pt x="40102" y="22944"/>
                  </a:lnTo>
                  <a:lnTo>
                    <a:pt x="40102" y="22944"/>
                  </a:lnTo>
                  <a:lnTo>
                    <a:pt x="40102" y="22866"/>
                  </a:lnTo>
                  <a:lnTo>
                    <a:pt x="40150" y="22827"/>
                  </a:lnTo>
                  <a:lnTo>
                    <a:pt x="40055" y="22827"/>
                  </a:lnTo>
                  <a:lnTo>
                    <a:pt x="39675" y="23798"/>
                  </a:lnTo>
                  <a:lnTo>
                    <a:pt x="38822" y="23798"/>
                  </a:lnTo>
                  <a:lnTo>
                    <a:pt x="38822" y="23798"/>
                  </a:lnTo>
                  <a:lnTo>
                    <a:pt x="38774" y="23875"/>
                  </a:lnTo>
                  <a:lnTo>
                    <a:pt x="38727" y="23953"/>
                  </a:lnTo>
                  <a:lnTo>
                    <a:pt x="38679" y="23992"/>
                  </a:lnTo>
                  <a:lnTo>
                    <a:pt x="38632" y="24069"/>
                  </a:lnTo>
                  <a:lnTo>
                    <a:pt x="38632" y="24574"/>
                  </a:lnTo>
                  <a:lnTo>
                    <a:pt x="38466" y="24496"/>
                  </a:lnTo>
                  <a:lnTo>
                    <a:pt x="38347" y="24496"/>
                  </a:lnTo>
                  <a:lnTo>
                    <a:pt x="38205" y="24496"/>
                  </a:lnTo>
                  <a:lnTo>
                    <a:pt x="38086" y="24419"/>
                  </a:lnTo>
                  <a:lnTo>
                    <a:pt x="37944" y="24380"/>
                  </a:lnTo>
                  <a:lnTo>
                    <a:pt x="37873" y="23992"/>
                  </a:lnTo>
                  <a:lnTo>
                    <a:pt x="37826" y="23642"/>
                  </a:lnTo>
                  <a:lnTo>
                    <a:pt x="37778" y="23176"/>
                  </a:lnTo>
                  <a:lnTo>
                    <a:pt x="37873" y="23021"/>
                  </a:lnTo>
                  <a:lnTo>
                    <a:pt x="37897" y="22866"/>
                  </a:lnTo>
                  <a:lnTo>
                    <a:pt x="37944" y="22749"/>
                  </a:lnTo>
                  <a:lnTo>
                    <a:pt x="37944" y="22516"/>
                  </a:lnTo>
                  <a:lnTo>
                    <a:pt x="38466" y="22322"/>
                  </a:lnTo>
                  <a:lnTo>
                    <a:pt x="38940" y="22089"/>
                  </a:lnTo>
                  <a:lnTo>
                    <a:pt x="39415" y="21818"/>
                  </a:lnTo>
                  <a:lnTo>
                    <a:pt x="39936" y="21662"/>
                  </a:lnTo>
                  <a:lnTo>
                    <a:pt x="40529" y="21624"/>
                  </a:lnTo>
                  <a:lnTo>
                    <a:pt x="40624" y="22051"/>
                  </a:lnTo>
                  <a:lnTo>
                    <a:pt x="40932" y="22051"/>
                  </a:lnTo>
                  <a:lnTo>
                    <a:pt x="40885" y="22400"/>
                  </a:lnTo>
                  <a:lnTo>
                    <a:pt x="40837" y="22866"/>
                  </a:lnTo>
                  <a:lnTo>
                    <a:pt x="40837" y="23293"/>
                  </a:lnTo>
                  <a:lnTo>
                    <a:pt x="40790" y="23448"/>
                  </a:lnTo>
                  <a:lnTo>
                    <a:pt x="40932" y="23448"/>
                  </a:lnTo>
                  <a:lnTo>
                    <a:pt x="41003" y="23642"/>
                  </a:lnTo>
                  <a:lnTo>
                    <a:pt x="41098" y="23798"/>
                  </a:lnTo>
                  <a:lnTo>
                    <a:pt x="41146" y="23953"/>
                  </a:lnTo>
                  <a:lnTo>
                    <a:pt x="41217" y="24147"/>
                  </a:lnTo>
                  <a:lnTo>
                    <a:pt x="41264" y="24380"/>
                  </a:lnTo>
                  <a:lnTo>
                    <a:pt x="41478" y="24380"/>
                  </a:lnTo>
                  <a:lnTo>
                    <a:pt x="41478" y="24574"/>
                  </a:lnTo>
                  <a:lnTo>
                    <a:pt x="41525" y="24652"/>
                  </a:lnTo>
                  <a:lnTo>
                    <a:pt x="41525" y="24729"/>
                  </a:lnTo>
                  <a:lnTo>
                    <a:pt x="41573" y="24768"/>
                  </a:lnTo>
                  <a:lnTo>
                    <a:pt x="41667" y="24768"/>
                  </a:lnTo>
                  <a:lnTo>
                    <a:pt x="41739" y="24846"/>
                  </a:lnTo>
                  <a:lnTo>
                    <a:pt x="41739" y="25001"/>
                  </a:lnTo>
                  <a:lnTo>
                    <a:pt x="41881" y="25079"/>
                  </a:lnTo>
                  <a:lnTo>
                    <a:pt x="41952" y="25001"/>
                  </a:lnTo>
                  <a:lnTo>
                    <a:pt x="42000" y="25001"/>
                  </a:lnTo>
                  <a:lnTo>
                    <a:pt x="42094" y="24923"/>
                  </a:lnTo>
                  <a:lnTo>
                    <a:pt x="42142" y="24846"/>
                  </a:lnTo>
                  <a:lnTo>
                    <a:pt x="42142" y="24729"/>
                  </a:lnTo>
                  <a:lnTo>
                    <a:pt x="42616" y="24729"/>
                  </a:lnTo>
                  <a:lnTo>
                    <a:pt x="42901" y="25351"/>
                  </a:lnTo>
                  <a:lnTo>
                    <a:pt x="43209" y="25855"/>
                  </a:lnTo>
                  <a:lnTo>
                    <a:pt x="43565" y="26399"/>
                  </a:lnTo>
                  <a:lnTo>
                    <a:pt x="43683" y="26321"/>
                  </a:lnTo>
                  <a:lnTo>
                    <a:pt x="43731" y="26321"/>
                  </a:lnTo>
                  <a:lnTo>
                    <a:pt x="43731" y="26282"/>
                  </a:lnTo>
                  <a:lnTo>
                    <a:pt x="43778" y="26282"/>
                  </a:lnTo>
                  <a:lnTo>
                    <a:pt x="44584" y="26282"/>
                  </a:lnTo>
                  <a:lnTo>
                    <a:pt x="44584" y="26049"/>
                  </a:lnTo>
                  <a:lnTo>
                    <a:pt x="44988" y="25933"/>
                  </a:lnTo>
                  <a:lnTo>
                    <a:pt x="44988" y="25778"/>
                  </a:lnTo>
                  <a:lnTo>
                    <a:pt x="45936" y="25778"/>
                  </a:lnTo>
                  <a:lnTo>
                    <a:pt x="45936" y="25933"/>
                  </a:lnTo>
                  <a:lnTo>
                    <a:pt x="46695" y="25778"/>
                  </a:lnTo>
                  <a:lnTo>
                    <a:pt x="46695" y="25273"/>
                  </a:lnTo>
                  <a:lnTo>
                    <a:pt x="47098" y="25273"/>
                  </a:lnTo>
                  <a:lnTo>
                    <a:pt x="47098" y="25156"/>
                  </a:lnTo>
                  <a:lnTo>
                    <a:pt x="46909" y="24768"/>
                  </a:lnTo>
                  <a:lnTo>
                    <a:pt x="46837" y="24225"/>
                  </a:lnTo>
                  <a:lnTo>
                    <a:pt x="46790" y="23604"/>
                  </a:lnTo>
                  <a:lnTo>
                    <a:pt x="47573" y="22944"/>
                  </a:lnTo>
                  <a:lnTo>
                    <a:pt x="47573" y="22827"/>
                  </a:lnTo>
                  <a:lnTo>
                    <a:pt x="47217" y="22672"/>
                  </a:lnTo>
                  <a:lnTo>
                    <a:pt x="46956" y="22439"/>
                  </a:lnTo>
                  <a:lnTo>
                    <a:pt x="46695" y="22167"/>
                  </a:lnTo>
                  <a:lnTo>
                    <a:pt x="46482" y="22167"/>
                  </a:lnTo>
                  <a:lnTo>
                    <a:pt x="46482" y="22051"/>
                  </a:lnTo>
                  <a:lnTo>
                    <a:pt x="45841" y="21895"/>
                  </a:lnTo>
                  <a:lnTo>
                    <a:pt x="45841" y="20847"/>
                  </a:lnTo>
                  <a:lnTo>
                    <a:pt x="46624" y="20071"/>
                  </a:lnTo>
                  <a:lnTo>
                    <a:pt x="46624" y="18790"/>
                  </a:lnTo>
                  <a:lnTo>
                    <a:pt x="46671" y="18518"/>
                  </a:lnTo>
                  <a:lnTo>
                    <a:pt x="46743" y="18285"/>
                  </a:lnTo>
                  <a:lnTo>
                    <a:pt x="46837" y="18013"/>
                  </a:lnTo>
                  <a:lnTo>
                    <a:pt x="46885" y="17741"/>
                  </a:lnTo>
                  <a:lnTo>
                    <a:pt x="47430" y="17741"/>
                  </a:lnTo>
                  <a:lnTo>
                    <a:pt x="48379" y="19411"/>
                  </a:lnTo>
                  <a:lnTo>
                    <a:pt x="48592" y="19566"/>
                  </a:lnTo>
                  <a:lnTo>
                    <a:pt x="48592" y="19838"/>
                  </a:lnTo>
                  <a:lnTo>
                    <a:pt x="48853" y="20187"/>
                  </a:lnTo>
                  <a:lnTo>
                    <a:pt x="49114" y="20692"/>
                  </a:lnTo>
                  <a:lnTo>
                    <a:pt x="49280" y="21313"/>
                  </a:lnTo>
                  <a:lnTo>
                    <a:pt x="49328" y="22167"/>
                  </a:lnTo>
                  <a:lnTo>
                    <a:pt x="49067" y="22516"/>
                  </a:lnTo>
                  <a:lnTo>
                    <a:pt x="48901" y="22827"/>
                  </a:lnTo>
                  <a:lnTo>
                    <a:pt x="48782" y="22944"/>
                  </a:lnTo>
                  <a:lnTo>
                    <a:pt x="48569" y="23099"/>
                  </a:lnTo>
                  <a:lnTo>
                    <a:pt x="48308" y="23099"/>
                  </a:lnTo>
                  <a:lnTo>
                    <a:pt x="47833" y="22944"/>
                  </a:lnTo>
                  <a:lnTo>
                    <a:pt x="47833" y="23176"/>
                  </a:lnTo>
                  <a:lnTo>
                    <a:pt x="48047" y="23176"/>
                  </a:lnTo>
                  <a:lnTo>
                    <a:pt x="48094" y="23215"/>
                  </a:lnTo>
                  <a:lnTo>
                    <a:pt x="48118" y="23293"/>
                  </a:lnTo>
                  <a:lnTo>
                    <a:pt x="48166" y="23293"/>
                  </a:lnTo>
                  <a:lnTo>
                    <a:pt x="48213" y="23293"/>
                  </a:lnTo>
                  <a:lnTo>
                    <a:pt x="48213" y="23215"/>
                  </a:lnTo>
                  <a:lnTo>
                    <a:pt x="48260" y="23215"/>
                  </a:lnTo>
                  <a:lnTo>
                    <a:pt x="48308" y="23293"/>
                  </a:lnTo>
                  <a:lnTo>
                    <a:pt x="48308" y="23448"/>
                  </a:lnTo>
                  <a:lnTo>
                    <a:pt x="48474" y="23720"/>
                  </a:lnTo>
                  <a:lnTo>
                    <a:pt x="48521" y="23875"/>
                  </a:lnTo>
                  <a:lnTo>
                    <a:pt x="48592" y="23992"/>
                  </a:lnTo>
                  <a:lnTo>
                    <a:pt x="48782" y="24069"/>
                  </a:lnTo>
                  <a:lnTo>
                    <a:pt x="49067" y="24069"/>
                  </a:lnTo>
                  <a:lnTo>
                    <a:pt x="49162" y="26554"/>
                  </a:lnTo>
                  <a:lnTo>
                    <a:pt x="49280" y="26709"/>
                  </a:lnTo>
                  <a:lnTo>
                    <a:pt x="49375" y="26748"/>
                  </a:lnTo>
                  <a:lnTo>
                    <a:pt x="49470" y="26826"/>
                  </a:lnTo>
                  <a:lnTo>
                    <a:pt x="49588" y="26981"/>
                  </a:lnTo>
                  <a:lnTo>
                    <a:pt x="49731" y="27059"/>
                  </a:lnTo>
                  <a:lnTo>
                    <a:pt x="49683" y="26554"/>
                  </a:lnTo>
                  <a:lnTo>
                    <a:pt x="49636" y="26205"/>
                  </a:lnTo>
                  <a:lnTo>
                    <a:pt x="49541" y="25778"/>
                  </a:lnTo>
                  <a:lnTo>
                    <a:pt x="49470" y="25778"/>
                  </a:lnTo>
                  <a:lnTo>
                    <a:pt x="49541" y="24225"/>
                  </a:lnTo>
                  <a:lnTo>
                    <a:pt x="49944" y="23875"/>
                  </a:lnTo>
                  <a:lnTo>
                    <a:pt x="50418" y="23604"/>
                  </a:lnTo>
                  <a:lnTo>
                    <a:pt x="50418" y="23371"/>
                  </a:lnTo>
                  <a:lnTo>
                    <a:pt x="50466" y="23176"/>
                  </a:lnTo>
                  <a:lnTo>
                    <a:pt x="50490" y="23021"/>
                  </a:lnTo>
                  <a:lnTo>
                    <a:pt x="50537" y="22866"/>
                  </a:lnTo>
                  <a:lnTo>
                    <a:pt x="50632" y="22749"/>
                  </a:lnTo>
                  <a:lnTo>
                    <a:pt x="50679" y="22516"/>
                  </a:lnTo>
                  <a:lnTo>
                    <a:pt x="50750" y="22516"/>
                  </a:lnTo>
                  <a:lnTo>
                    <a:pt x="50679" y="20964"/>
                  </a:lnTo>
                  <a:lnTo>
                    <a:pt x="50584" y="20964"/>
                  </a:lnTo>
                  <a:lnTo>
                    <a:pt x="50584" y="21119"/>
                  </a:lnTo>
                  <a:lnTo>
                    <a:pt x="50110" y="21119"/>
                  </a:lnTo>
                  <a:lnTo>
                    <a:pt x="50205" y="19139"/>
                  </a:lnTo>
                  <a:lnTo>
                    <a:pt x="50584" y="19139"/>
                  </a:lnTo>
                  <a:lnTo>
                    <a:pt x="50584" y="18790"/>
                  </a:lnTo>
                  <a:lnTo>
                    <a:pt x="49731" y="18790"/>
                  </a:lnTo>
                  <a:lnTo>
                    <a:pt x="49636" y="18518"/>
                  </a:lnTo>
                  <a:lnTo>
                    <a:pt x="49470" y="18518"/>
                  </a:lnTo>
                  <a:lnTo>
                    <a:pt x="49328" y="18168"/>
                  </a:lnTo>
                  <a:lnTo>
                    <a:pt x="49162" y="18168"/>
                  </a:lnTo>
                  <a:lnTo>
                    <a:pt x="49162" y="18013"/>
                  </a:lnTo>
                  <a:lnTo>
                    <a:pt x="48687" y="18013"/>
                  </a:lnTo>
                  <a:lnTo>
                    <a:pt x="48379" y="17392"/>
                  </a:lnTo>
                  <a:lnTo>
                    <a:pt x="48118" y="17237"/>
                  </a:lnTo>
                  <a:lnTo>
                    <a:pt x="48047" y="15257"/>
                  </a:lnTo>
                  <a:lnTo>
                    <a:pt x="48118" y="15257"/>
                  </a:lnTo>
                  <a:lnTo>
                    <a:pt x="48213" y="14286"/>
                  </a:lnTo>
                  <a:lnTo>
                    <a:pt x="48118" y="14286"/>
                  </a:lnTo>
                  <a:lnTo>
                    <a:pt x="48118" y="13976"/>
                  </a:lnTo>
                  <a:lnTo>
                    <a:pt x="48047" y="13976"/>
                  </a:lnTo>
                  <a:lnTo>
                    <a:pt x="48047" y="11646"/>
                  </a:lnTo>
                  <a:lnTo>
                    <a:pt x="48047" y="11569"/>
                  </a:lnTo>
                  <a:lnTo>
                    <a:pt x="48094" y="11569"/>
                  </a:lnTo>
                  <a:lnTo>
                    <a:pt x="48094" y="11569"/>
                  </a:lnTo>
                  <a:lnTo>
                    <a:pt x="48094" y="11569"/>
                  </a:lnTo>
                  <a:lnTo>
                    <a:pt x="48094" y="11569"/>
                  </a:lnTo>
                  <a:lnTo>
                    <a:pt x="48118" y="11530"/>
                  </a:lnTo>
                  <a:lnTo>
                    <a:pt x="48379" y="11530"/>
                  </a:lnTo>
                  <a:lnTo>
                    <a:pt x="48308" y="9977"/>
                  </a:lnTo>
                  <a:lnTo>
                    <a:pt x="48521" y="9822"/>
                  </a:lnTo>
                  <a:lnTo>
                    <a:pt x="48592" y="9200"/>
                  </a:lnTo>
                  <a:lnTo>
                    <a:pt x="48782" y="9200"/>
                  </a:lnTo>
                  <a:lnTo>
                    <a:pt x="48687" y="8424"/>
                  </a:lnTo>
                  <a:lnTo>
                    <a:pt x="48592" y="8424"/>
                  </a:lnTo>
                  <a:lnTo>
                    <a:pt x="48592" y="7143"/>
                  </a:lnTo>
                  <a:lnTo>
                    <a:pt x="48213" y="6638"/>
                  </a:lnTo>
                  <a:lnTo>
                    <a:pt x="48213" y="6366"/>
                  </a:lnTo>
                  <a:lnTo>
                    <a:pt x="48118" y="6366"/>
                  </a:lnTo>
                  <a:lnTo>
                    <a:pt x="48118" y="5435"/>
                  </a:lnTo>
                  <a:lnTo>
                    <a:pt x="48000" y="4386"/>
                  </a:lnTo>
                  <a:lnTo>
                    <a:pt x="47952" y="3261"/>
                  </a:lnTo>
                  <a:lnTo>
                    <a:pt x="47905" y="2057"/>
                  </a:lnTo>
                  <a:lnTo>
                    <a:pt x="48118" y="2057"/>
                  </a:lnTo>
                  <a:lnTo>
                    <a:pt x="48047" y="1436"/>
                  </a:lnTo>
                  <a:lnTo>
                    <a:pt x="48047" y="659"/>
                  </a:lnTo>
                  <a:lnTo>
                    <a:pt x="48308" y="427"/>
                  </a:lnTo>
                  <a:lnTo>
                    <a:pt x="48308" y="310"/>
                  </a:lnTo>
                  <a:lnTo>
                    <a:pt x="48853" y="155"/>
                  </a:lnTo>
                  <a:lnTo>
                    <a:pt x="48853" y="0"/>
                  </a:lnTo>
                  <a:lnTo>
                    <a:pt x="49114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4" name="Google Shape;784;p49"/>
            <p:cNvSpPr/>
            <p:nvPr/>
          </p:nvSpPr>
          <p:spPr>
            <a:xfrm>
              <a:off x="3963988" y="944563"/>
              <a:ext cx="3746500" cy="2940050"/>
            </a:xfrm>
            <a:custGeom>
              <a:rect b="b" l="l" r="r" t="t"/>
              <a:pathLst>
                <a:path extrusionOk="0" h="120000" w="120000">
                  <a:moveTo>
                    <a:pt x="70474" y="64082"/>
                  </a:moveTo>
                  <a:lnTo>
                    <a:pt x="73220" y="64276"/>
                  </a:lnTo>
                  <a:lnTo>
                    <a:pt x="73677" y="64989"/>
                  </a:lnTo>
                  <a:lnTo>
                    <a:pt x="74338" y="65572"/>
                  </a:lnTo>
                  <a:lnTo>
                    <a:pt x="74898" y="66155"/>
                  </a:lnTo>
                  <a:lnTo>
                    <a:pt x="75254" y="66868"/>
                  </a:lnTo>
                  <a:lnTo>
                    <a:pt x="75355" y="67127"/>
                  </a:lnTo>
                  <a:lnTo>
                    <a:pt x="75355" y="67451"/>
                  </a:lnTo>
                  <a:lnTo>
                    <a:pt x="75254" y="67840"/>
                  </a:lnTo>
                  <a:lnTo>
                    <a:pt x="75152" y="68034"/>
                  </a:lnTo>
                  <a:lnTo>
                    <a:pt x="75152" y="68293"/>
                  </a:lnTo>
                  <a:lnTo>
                    <a:pt x="75101" y="68423"/>
                  </a:lnTo>
                  <a:lnTo>
                    <a:pt x="77745" y="68423"/>
                  </a:lnTo>
                  <a:lnTo>
                    <a:pt x="78152" y="69330"/>
                  </a:lnTo>
                  <a:lnTo>
                    <a:pt x="78711" y="69978"/>
                  </a:lnTo>
                  <a:lnTo>
                    <a:pt x="79423" y="70302"/>
                  </a:lnTo>
                  <a:lnTo>
                    <a:pt x="80186" y="70755"/>
                  </a:lnTo>
                  <a:lnTo>
                    <a:pt x="80186" y="72570"/>
                  </a:lnTo>
                  <a:lnTo>
                    <a:pt x="80338" y="72570"/>
                  </a:lnTo>
                  <a:lnTo>
                    <a:pt x="80440" y="72181"/>
                  </a:lnTo>
                  <a:lnTo>
                    <a:pt x="80644" y="71922"/>
                  </a:lnTo>
                  <a:lnTo>
                    <a:pt x="80745" y="71857"/>
                  </a:lnTo>
                  <a:lnTo>
                    <a:pt x="81000" y="71857"/>
                  </a:lnTo>
                  <a:lnTo>
                    <a:pt x="81254" y="71857"/>
                  </a:lnTo>
                  <a:lnTo>
                    <a:pt x="81661" y="71857"/>
                  </a:lnTo>
                  <a:lnTo>
                    <a:pt x="81813" y="73153"/>
                  </a:lnTo>
                  <a:lnTo>
                    <a:pt x="82372" y="73153"/>
                  </a:lnTo>
                  <a:lnTo>
                    <a:pt x="82372" y="72894"/>
                  </a:lnTo>
                  <a:lnTo>
                    <a:pt x="82677" y="72570"/>
                  </a:lnTo>
                  <a:lnTo>
                    <a:pt x="82830" y="72051"/>
                  </a:lnTo>
                  <a:lnTo>
                    <a:pt x="82932" y="71598"/>
                  </a:lnTo>
                  <a:lnTo>
                    <a:pt x="83033" y="71015"/>
                  </a:lnTo>
                  <a:lnTo>
                    <a:pt x="84813" y="71144"/>
                  </a:lnTo>
                  <a:lnTo>
                    <a:pt x="86288" y="71274"/>
                  </a:lnTo>
                  <a:lnTo>
                    <a:pt x="86440" y="72311"/>
                  </a:lnTo>
                  <a:lnTo>
                    <a:pt x="86440" y="73606"/>
                  </a:lnTo>
                  <a:lnTo>
                    <a:pt x="86745" y="73606"/>
                  </a:lnTo>
                  <a:lnTo>
                    <a:pt x="86898" y="73218"/>
                  </a:lnTo>
                  <a:lnTo>
                    <a:pt x="87101" y="73153"/>
                  </a:lnTo>
                  <a:lnTo>
                    <a:pt x="87355" y="73153"/>
                  </a:lnTo>
                  <a:lnTo>
                    <a:pt x="87661" y="73153"/>
                  </a:lnTo>
                  <a:lnTo>
                    <a:pt x="88118" y="73153"/>
                  </a:lnTo>
                  <a:lnTo>
                    <a:pt x="88220" y="73477"/>
                  </a:lnTo>
                  <a:lnTo>
                    <a:pt x="88322" y="73866"/>
                  </a:lnTo>
                  <a:lnTo>
                    <a:pt x="88372" y="74060"/>
                  </a:lnTo>
                  <a:lnTo>
                    <a:pt x="88677" y="74319"/>
                  </a:lnTo>
                  <a:lnTo>
                    <a:pt x="88932" y="74319"/>
                  </a:lnTo>
                  <a:lnTo>
                    <a:pt x="89338" y="74449"/>
                  </a:lnTo>
                  <a:lnTo>
                    <a:pt x="89796" y="73606"/>
                  </a:lnTo>
                  <a:lnTo>
                    <a:pt x="90355" y="73153"/>
                  </a:lnTo>
                  <a:lnTo>
                    <a:pt x="91067" y="73023"/>
                  </a:lnTo>
                  <a:lnTo>
                    <a:pt x="92186" y="73153"/>
                  </a:lnTo>
                  <a:lnTo>
                    <a:pt x="92288" y="73606"/>
                  </a:lnTo>
                  <a:lnTo>
                    <a:pt x="92389" y="74190"/>
                  </a:lnTo>
                  <a:lnTo>
                    <a:pt x="92389" y="74902"/>
                  </a:lnTo>
                  <a:lnTo>
                    <a:pt x="92186" y="74902"/>
                  </a:lnTo>
                  <a:lnTo>
                    <a:pt x="92186" y="75745"/>
                  </a:lnTo>
                  <a:lnTo>
                    <a:pt x="92440" y="75745"/>
                  </a:lnTo>
                  <a:lnTo>
                    <a:pt x="92745" y="75745"/>
                  </a:lnTo>
                  <a:lnTo>
                    <a:pt x="92847" y="75809"/>
                  </a:lnTo>
                  <a:lnTo>
                    <a:pt x="93000" y="75809"/>
                  </a:lnTo>
                  <a:lnTo>
                    <a:pt x="93101" y="75939"/>
                  </a:lnTo>
                  <a:lnTo>
                    <a:pt x="93203" y="76069"/>
                  </a:lnTo>
                  <a:lnTo>
                    <a:pt x="93406" y="76198"/>
                  </a:lnTo>
                  <a:lnTo>
                    <a:pt x="93406" y="75745"/>
                  </a:lnTo>
                  <a:lnTo>
                    <a:pt x="93457" y="75356"/>
                  </a:lnTo>
                  <a:lnTo>
                    <a:pt x="93457" y="75032"/>
                  </a:lnTo>
                  <a:lnTo>
                    <a:pt x="93559" y="74773"/>
                  </a:lnTo>
                  <a:lnTo>
                    <a:pt x="93559" y="74449"/>
                  </a:lnTo>
                  <a:lnTo>
                    <a:pt x="95898" y="74902"/>
                  </a:lnTo>
                  <a:lnTo>
                    <a:pt x="96000" y="75809"/>
                  </a:lnTo>
                  <a:lnTo>
                    <a:pt x="96050" y="77041"/>
                  </a:lnTo>
                  <a:lnTo>
                    <a:pt x="95593" y="77041"/>
                  </a:lnTo>
                  <a:lnTo>
                    <a:pt x="94881" y="78790"/>
                  </a:lnTo>
                  <a:lnTo>
                    <a:pt x="95440" y="78790"/>
                  </a:lnTo>
                  <a:lnTo>
                    <a:pt x="96152" y="78077"/>
                  </a:lnTo>
                  <a:lnTo>
                    <a:pt x="97169" y="77624"/>
                  </a:lnTo>
                  <a:lnTo>
                    <a:pt x="98491" y="77494"/>
                  </a:lnTo>
                  <a:lnTo>
                    <a:pt x="98491" y="79244"/>
                  </a:lnTo>
                  <a:lnTo>
                    <a:pt x="98084" y="79632"/>
                  </a:lnTo>
                  <a:lnTo>
                    <a:pt x="97728" y="79827"/>
                  </a:lnTo>
                  <a:lnTo>
                    <a:pt x="97271" y="79956"/>
                  </a:lnTo>
                  <a:lnTo>
                    <a:pt x="96610" y="80086"/>
                  </a:lnTo>
                  <a:lnTo>
                    <a:pt x="96610" y="80928"/>
                  </a:lnTo>
                  <a:lnTo>
                    <a:pt x="97474" y="80928"/>
                  </a:lnTo>
                  <a:lnTo>
                    <a:pt x="97627" y="81965"/>
                  </a:lnTo>
                  <a:lnTo>
                    <a:pt x="97932" y="81965"/>
                  </a:lnTo>
                  <a:lnTo>
                    <a:pt x="98033" y="82289"/>
                  </a:lnTo>
                  <a:lnTo>
                    <a:pt x="98084" y="82678"/>
                  </a:lnTo>
                  <a:lnTo>
                    <a:pt x="98084" y="82937"/>
                  </a:lnTo>
                  <a:lnTo>
                    <a:pt x="98084" y="83131"/>
                  </a:lnTo>
                  <a:lnTo>
                    <a:pt x="98186" y="83261"/>
                  </a:lnTo>
                  <a:lnTo>
                    <a:pt x="98389" y="83390"/>
                  </a:lnTo>
                  <a:lnTo>
                    <a:pt x="98542" y="83390"/>
                  </a:lnTo>
                  <a:lnTo>
                    <a:pt x="98847" y="83520"/>
                  </a:lnTo>
                  <a:lnTo>
                    <a:pt x="99305" y="83520"/>
                  </a:lnTo>
                  <a:lnTo>
                    <a:pt x="99661" y="83002"/>
                  </a:lnTo>
                  <a:lnTo>
                    <a:pt x="100220" y="82937"/>
                  </a:lnTo>
                  <a:lnTo>
                    <a:pt x="100983" y="82937"/>
                  </a:lnTo>
                  <a:lnTo>
                    <a:pt x="101135" y="83714"/>
                  </a:lnTo>
                  <a:lnTo>
                    <a:pt x="101898" y="83585"/>
                  </a:lnTo>
                  <a:lnTo>
                    <a:pt x="102559" y="83585"/>
                  </a:lnTo>
                  <a:lnTo>
                    <a:pt x="103372" y="83714"/>
                  </a:lnTo>
                  <a:lnTo>
                    <a:pt x="103372" y="83131"/>
                  </a:lnTo>
                  <a:lnTo>
                    <a:pt x="105050" y="82937"/>
                  </a:lnTo>
                  <a:lnTo>
                    <a:pt x="105050" y="83131"/>
                  </a:lnTo>
                  <a:lnTo>
                    <a:pt x="107440" y="83520"/>
                  </a:lnTo>
                  <a:lnTo>
                    <a:pt x="108101" y="84557"/>
                  </a:lnTo>
                  <a:lnTo>
                    <a:pt x="108254" y="84557"/>
                  </a:lnTo>
                  <a:lnTo>
                    <a:pt x="108254" y="85269"/>
                  </a:lnTo>
                  <a:lnTo>
                    <a:pt x="108457" y="85269"/>
                  </a:lnTo>
                  <a:lnTo>
                    <a:pt x="108813" y="84686"/>
                  </a:lnTo>
                  <a:lnTo>
                    <a:pt x="109271" y="84298"/>
                  </a:lnTo>
                  <a:lnTo>
                    <a:pt x="110135" y="84233"/>
                  </a:lnTo>
                  <a:lnTo>
                    <a:pt x="110694" y="85269"/>
                  </a:lnTo>
                  <a:lnTo>
                    <a:pt x="111305" y="84816"/>
                  </a:lnTo>
                  <a:lnTo>
                    <a:pt x="111305" y="84557"/>
                  </a:lnTo>
                  <a:lnTo>
                    <a:pt x="112067" y="84103"/>
                  </a:lnTo>
                  <a:lnTo>
                    <a:pt x="113084" y="83974"/>
                  </a:lnTo>
                  <a:lnTo>
                    <a:pt x="114203" y="83974"/>
                  </a:lnTo>
                  <a:lnTo>
                    <a:pt x="114305" y="84233"/>
                  </a:lnTo>
                  <a:lnTo>
                    <a:pt x="114457" y="84298"/>
                  </a:lnTo>
                  <a:lnTo>
                    <a:pt x="114559" y="84557"/>
                  </a:lnTo>
                  <a:lnTo>
                    <a:pt x="114813" y="85399"/>
                  </a:lnTo>
                  <a:lnTo>
                    <a:pt x="114915" y="86436"/>
                  </a:lnTo>
                  <a:lnTo>
                    <a:pt x="114915" y="87602"/>
                  </a:lnTo>
                  <a:lnTo>
                    <a:pt x="114355" y="87861"/>
                  </a:lnTo>
                  <a:lnTo>
                    <a:pt x="114203" y="88704"/>
                  </a:lnTo>
                  <a:lnTo>
                    <a:pt x="115220" y="88704"/>
                  </a:lnTo>
                  <a:lnTo>
                    <a:pt x="115372" y="92591"/>
                  </a:lnTo>
                  <a:lnTo>
                    <a:pt x="114559" y="92786"/>
                  </a:lnTo>
                  <a:lnTo>
                    <a:pt x="114559" y="93045"/>
                  </a:lnTo>
                  <a:lnTo>
                    <a:pt x="115220" y="93758"/>
                  </a:lnTo>
                  <a:lnTo>
                    <a:pt x="115576" y="94600"/>
                  </a:lnTo>
                  <a:lnTo>
                    <a:pt x="115779" y="95766"/>
                  </a:lnTo>
                  <a:lnTo>
                    <a:pt x="115779" y="97192"/>
                  </a:lnTo>
                  <a:lnTo>
                    <a:pt x="113745" y="96933"/>
                  </a:lnTo>
                  <a:lnTo>
                    <a:pt x="113745" y="97192"/>
                  </a:lnTo>
                  <a:lnTo>
                    <a:pt x="112525" y="97192"/>
                  </a:lnTo>
                  <a:lnTo>
                    <a:pt x="112322" y="96673"/>
                  </a:lnTo>
                  <a:lnTo>
                    <a:pt x="111864" y="96673"/>
                  </a:lnTo>
                  <a:lnTo>
                    <a:pt x="111864" y="96479"/>
                  </a:lnTo>
                  <a:lnTo>
                    <a:pt x="110694" y="96479"/>
                  </a:lnTo>
                  <a:lnTo>
                    <a:pt x="109830" y="95183"/>
                  </a:lnTo>
                  <a:lnTo>
                    <a:pt x="108101" y="95183"/>
                  </a:lnTo>
                  <a:lnTo>
                    <a:pt x="108101" y="94924"/>
                  </a:lnTo>
                  <a:lnTo>
                    <a:pt x="107440" y="94924"/>
                  </a:lnTo>
                  <a:lnTo>
                    <a:pt x="107440" y="94600"/>
                  </a:lnTo>
                  <a:lnTo>
                    <a:pt x="105610" y="94600"/>
                  </a:lnTo>
                  <a:lnTo>
                    <a:pt x="105610" y="94082"/>
                  </a:lnTo>
                  <a:lnTo>
                    <a:pt x="105050" y="93887"/>
                  </a:lnTo>
                  <a:lnTo>
                    <a:pt x="105050" y="94082"/>
                  </a:lnTo>
                  <a:lnTo>
                    <a:pt x="104745" y="94082"/>
                  </a:lnTo>
                  <a:lnTo>
                    <a:pt x="104745" y="95183"/>
                  </a:lnTo>
                  <a:lnTo>
                    <a:pt x="104593" y="95183"/>
                  </a:lnTo>
                  <a:lnTo>
                    <a:pt x="104389" y="95896"/>
                  </a:lnTo>
                  <a:lnTo>
                    <a:pt x="104745" y="95896"/>
                  </a:lnTo>
                  <a:lnTo>
                    <a:pt x="104745" y="96090"/>
                  </a:lnTo>
                  <a:lnTo>
                    <a:pt x="106220" y="96479"/>
                  </a:lnTo>
                  <a:lnTo>
                    <a:pt x="106220" y="99071"/>
                  </a:lnTo>
                  <a:lnTo>
                    <a:pt x="107644" y="99071"/>
                  </a:lnTo>
                  <a:lnTo>
                    <a:pt x="107644" y="99265"/>
                  </a:lnTo>
                  <a:lnTo>
                    <a:pt x="108355" y="99654"/>
                  </a:lnTo>
                  <a:lnTo>
                    <a:pt x="108915" y="100237"/>
                  </a:lnTo>
                  <a:lnTo>
                    <a:pt x="109474" y="100820"/>
                  </a:lnTo>
                  <a:lnTo>
                    <a:pt x="109677" y="101274"/>
                  </a:lnTo>
                  <a:lnTo>
                    <a:pt x="109728" y="101403"/>
                  </a:lnTo>
                  <a:lnTo>
                    <a:pt x="109830" y="101533"/>
                  </a:lnTo>
                  <a:lnTo>
                    <a:pt x="109932" y="101403"/>
                  </a:lnTo>
                  <a:lnTo>
                    <a:pt x="109932" y="101403"/>
                  </a:lnTo>
                  <a:lnTo>
                    <a:pt x="109932" y="101403"/>
                  </a:lnTo>
                  <a:lnTo>
                    <a:pt x="110033" y="101533"/>
                  </a:lnTo>
                  <a:lnTo>
                    <a:pt x="110135" y="101663"/>
                  </a:lnTo>
                  <a:lnTo>
                    <a:pt x="111305" y="101274"/>
                  </a:lnTo>
                  <a:lnTo>
                    <a:pt x="111508" y="100820"/>
                  </a:lnTo>
                  <a:lnTo>
                    <a:pt x="112067" y="100691"/>
                  </a:lnTo>
                  <a:lnTo>
                    <a:pt x="112779" y="100820"/>
                  </a:lnTo>
                  <a:lnTo>
                    <a:pt x="113644" y="101079"/>
                  </a:lnTo>
                  <a:lnTo>
                    <a:pt x="114355" y="101274"/>
                  </a:lnTo>
                  <a:lnTo>
                    <a:pt x="114915" y="101274"/>
                  </a:lnTo>
                  <a:lnTo>
                    <a:pt x="115016" y="101663"/>
                  </a:lnTo>
                  <a:lnTo>
                    <a:pt x="115118" y="101987"/>
                  </a:lnTo>
                  <a:lnTo>
                    <a:pt x="115118" y="102375"/>
                  </a:lnTo>
                  <a:lnTo>
                    <a:pt x="115118" y="102699"/>
                  </a:lnTo>
                  <a:lnTo>
                    <a:pt x="115220" y="103153"/>
                  </a:lnTo>
                  <a:lnTo>
                    <a:pt x="115779" y="103412"/>
                  </a:lnTo>
                  <a:lnTo>
                    <a:pt x="115779" y="103671"/>
                  </a:lnTo>
                  <a:lnTo>
                    <a:pt x="115932" y="103671"/>
                  </a:lnTo>
                  <a:lnTo>
                    <a:pt x="115932" y="103412"/>
                  </a:lnTo>
                  <a:lnTo>
                    <a:pt x="116338" y="103412"/>
                  </a:lnTo>
                  <a:lnTo>
                    <a:pt x="116593" y="103412"/>
                  </a:lnTo>
                  <a:lnTo>
                    <a:pt x="116847" y="103542"/>
                  </a:lnTo>
                  <a:lnTo>
                    <a:pt x="117152" y="103671"/>
                  </a:lnTo>
                  <a:lnTo>
                    <a:pt x="117406" y="103671"/>
                  </a:lnTo>
                  <a:lnTo>
                    <a:pt x="117813" y="104708"/>
                  </a:lnTo>
                  <a:lnTo>
                    <a:pt x="118271" y="104967"/>
                  </a:lnTo>
                  <a:lnTo>
                    <a:pt x="118271" y="105550"/>
                  </a:lnTo>
                  <a:lnTo>
                    <a:pt x="118627" y="105745"/>
                  </a:lnTo>
                  <a:lnTo>
                    <a:pt x="118627" y="107559"/>
                  </a:lnTo>
                  <a:lnTo>
                    <a:pt x="118423" y="107559"/>
                  </a:lnTo>
                  <a:lnTo>
                    <a:pt x="118627" y="108142"/>
                  </a:lnTo>
                  <a:lnTo>
                    <a:pt x="118830" y="108207"/>
                  </a:lnTo>
                  <a:lnTo>
                    <a:pt x="119084" y="108466"/>
                  </a:lnTo>
                  <a:lnTo>
                    <a:pt x="119288" y="108596"/>
                  </a:lnTo>
                  <a:lnTo>
                    <a:pt x="119440" y="108725"/>
                  </a:lnTo>
                  <a:lnTo>
                    <a:pt x="119745" y="108855"/>
                  </a:lnTo>
                  <a:lnTo>
                    <a:pt x="120000" y="108855"/>
                  </a:lnTo>
                  <a:lnTo>
                    <a:pt x="120000" y="110151"/>
                  </a:lnTo>
                  <a:lnTo>
                    <a:pt x="120000" y="110215"/>
                  </a:lnTo>
                  <a:lnTo>
                    <a:pt x="120000" y="110345"/>
                  </a:lnTo>
                  <a:lnTo>
                    <a:pt x="119898" y="110215"/>
                  </a:lnTo>
                  <a:lnTo>
                    <a:pt x="119898" y="110215"/>
                  </a:lnTo>
                  <a:lnTo>
                    <a:pt x="119847" y="110215"/>
                  </a:lnTo>
                  <a:lnTo>
                    <a:pt x="119847" y="110345"/>
                  </a:lnTo>
                  <a:lnTo>
                    <a:pt x="120000" y="110345"/>
                  </a:lnTo>
                  <a:lnTo>
                    <a:pt x="120000" y="112030"/>
                  </a:lnTo>
                  <a:lnTo>
                    <a:pt x="118271" y="111447"/>
                  </a:lnTo>
                  <a:lnTo>
                    <a:pt x="117966" y="112030"/>
                  </a:lnTo>
                  <a:lnTo>
                    <a:pt x="117254" y="112030"/>
                  </a:lnTo>
                  <a:lnTo>
                    <a:pt x="116796" y="112224"/>
                  </a:lnTo>
                  <a:lnTo>
                    <a:pt x="116135" y="112483"/>
                  </a:lnTo>
                  <a:lnTo>
                    <a:pt x="115474" y="112613"/>
                  </a:lnTo>
                  <a:lnTo>
                    <a:pt x="114762" y="112483"/>
                  </a:lnTo>
                  <a:lnTo>
                    <a:pt x="114559" y="112030"/>
                  </a:lnTo>
                  <a:lnTo>
                    <a:pt x="114355" y="112030"/>
                  </a:lnTo>
                  <a:lnTo>
                    <a:pt x="114355" y="112224"/>
                  </a:lnTo>
                  <a:lnTo>
                    <a:pt x="113186" y="112224"/>
                  </a:lnTo>
                  <a:lnTo>
                    <a:pt x="113186" y="112030"/>
                  </a:lnTo>
                  <a:lnTo>
                    <a:pt x="112322" y="112030"/>
                  </a:lnTo>
                  <a:lnTo>
                    <a:pt x="112322" y="112224"/>
                  </a:lnTo>
                  <a:lnTo>
                    <a:pt x="110135" y="112030"/>
                  </a:lnTo>
                  <a:lnTo>
                    <a:pt x="110135" y="112224"/>
                  </a:lnTo>
                  <a:lnTo>
                    <a:pt x="110491" y="112224"/>
                  </a:lnTo>
                  <a:lnTo>
                    <a:pt x="110949" y="112483"/>
                  </a:lnTo>
                  <a:lnTo>
                    <a:pt x="111508" y="112613"/>
                  </a:lnTo>
                  <a:lnTo>
                    <a:pt x="112169" y="112742"/>
                  </a:lnTo>
                  <a:lnTo>
                    <a:pt x="112169" y="113066"/>
                  </a:lnTo>
                  <a:lnTo>
                    <a:pt x="112881" y="113066"/>
                  </a:lnTo>
                  <a:lnTo>
                    <a:pt x="115830" y="114103"/>
                  </a:lnTo>
                  <a:lnTo>
                    <a:pt x="118830" y="115075"/>
                  </a:lnTo>
                  <a:lnTo>
                    <a:pt x="119186" y="115788"/>
                  </a:lnTo>
                  <a:lnTo>
                    <a:pt x="119440" y="116371"/>
                  </a:lnTo>
                  <a:lnTo>
                    <a:pt x="119745" y="117213"/>
                  </a:lnTo>
                  <a:lnTo>
                    <a:pt x="119847" y="118250"/>
                  </a:lnTo>
                  <a:lnTo>
                    <a:pt x="119745" y="118250"/>
                  </a:lnTo>
                  <a:lnTo>
                    <a:pt x="119745" y="118250"/>
                  </a:lnTo>
                  <a:lnTo>
                    <a:pt x="119745" y="118250"/>
                  </a:lnTo>
                  <a:lnTo>
                    <a:pt x="119745" y="118250"/>
                  </a:lnTo>
                  <a:lnTo>
                    <a:pt x="119745" y="118380"/>
                  </a:lnTo>
                  <a:lnTo>
                    <a:pt x="119644" y="118509"/>
                  </a:lnTo>
                  <a:lnTo>
                    <a:pt x="117813" y="118509"/>
                  </a:lnTo>
                  <a:lnTo>
                    <a:pt x="117254" y="119416"/>
                  </a:lnTo>
                  <a:lnTo>
                    <a:pt x="114915" y="119416"/>
                  </a:lnTo>
                  <a:lnTo>
                    <a:pt x="114305" y="119676"/>
                  </a:lnTo>
                  <a:lnTo>
                    <a:pt x="113338" y="119805"/>
                  </a:lnTo>
                  <a:lnTo>
                    <a:pt x="112322" y="119870"/>
                  </a:lnTo>
                  <a:lnTo>
                    <a:pt x="111508" y="119805"/>
                  </a:lnTo>
                  <a:lnTo>
                    <a:pt x="111508" y="119416"/>
                  </a:lnTo>
                  <a:lnTo>
                    <a:pt x="111152" y="119416"/>
                  </a:lnTo>
                  <a:lnTo>
                    <a:pt x="111152" y="119222"/>
                  </a:lnTo>
                  <a:lnTo>
                    <a:pt x="110491" y="119222"/>
                  </a:lnTo>
                  <a:lnTo>
                    <a:pt x="110491" y="118963"/>
                  </a:lnTo>
                  <a:lnTo>
                    <a:pt x="110237" y="118963"/>
                  </a:lnTo>
                  <a:lnTo>
                    <a:pt x="109932" y="119092"/>
                  </a:lnTo>
                  <a:lnTo>
                    <a:pt x="109677" y="119222"/>
                  </a:lnTo>
                  <a:lnTo>
                    <a:pt x="109474" y="119287"/>
                  </a:lnTo>
                  <a:lnTo>
                    <a:pt x="109271" y="119416"/>
                  </a:lnTo>
                  <a:lnTo>
                    <a:pt x="109271" y="119805"/>
                  </a:lnTo>
                  <a:lnTo>
                    <a:pt x="105203" y="119805"/>
                  </a:lnTo>
                  <a:lnTo>
                    <a:pt x="105203" y="119416"/>
                  </a:lnTo>
                  <a:lnTo>
                    <a:pt x="104389" y="119222"/>
                  </a:lnTo>
                  <a:lnTo>
                    <a:pt x="104288" y="118963"/>
                  </a:lnTo>
                  <a:lnTo>
                    <a:pt x="104186" y="118574"/>
                  </a:lnTo>
                  <a:lnTo>
                    <a:pt x="104186" y="118120"/>
                  </a:lnTo>
                  <a:lnTo>
                    <a:pt x="104186" y="117667"/>
                  </a:lnTo>
                  <a:lnTo>
                    <a:pt x="104389" y="117667"/>
                  </a:lnTo>
                  <a:lnTo>
                    <a:pt x="104389" y="116954"/>
                  </a:lnTo>
                  <a:lnTo>
                    <a:pt x="104033" y="116954"/>
                  </a:lnTo>
                  <a:lnTo>
                    <a:pt x="103932" y="116825"/>
                  </a:lnTo>
                  <a:lnTo>
                    <a:pt x="103932" y="116695"/>
                  </a:lnTo>
                  <a:lnTo>
                    <a:pt x="103830" y="116630"/>
                  </a:lnTo>
                  <a:lnTo>
                    <a:pt x="103830" y="116501"/>
                  </a:lnTo>
                  <a:lnTo>
                    <a:pt x="103728" y="116371"/>
                  </a:lnTo>
                  <a:lnTo>
                    <a:pt x="103576" y="116371"/>
                  </a:lnTo>
                  <a:lnTo>
                    <a:pt x="103576" y="116630"/>
                  </a:lnTo>
                  <a:lnTo>
                    <a:pt x="103169" y="116630"/>
                  </a:lnTo>
                  <a:lnTo>
                    <a:pt x="103169" y="116954"/>
                  </a:lnTo>
                  <a:lnTo>
                    <a:pt x="101338" y="116954"/>
                  </a:lnTo>
                  <a:lnTo>
                    <a:pt x="101338" y="116630"/>
                  </a:lnTo>
                  <a:lnTo>
                    <a:pt x="100983" y="116630"/>
                  </a:lnTo>
                  <a:lnTo>
                    <a:pt x="100983" y="116371"/>
                  </a:lnTo>
                  <a:lnTo>
                    <a:pt x="100322" y="116371"/>
                  </a:lnTo>
                  <a:lnTo>
                    <a:pt x="100118" y="115917"/>
                  </a:lnTo>
                  <a:lnTo>
                    <a:pt x="99305" y="115529"/>
                  </a:lnTo>
                  <a:lnTo>
                    <a:pt x="98644" y="114622"/>
                  </a:lnTo>
                  <a:lnTo>
                    <a:pt x="97627" y="114233"/>
                  </a:lnTo>
                  <a:lnTo>
                    <a:pt x="97627" y="114038"/>
                  </a:lnTo>
                  <a:lnTo>
                    <a:pt x="95898" y="114233"/>
                  </a:lnTo>
                  <a:lnTo>
                    <a:pt x="95898" y="114622"/>
                  </a:lnTo>
                  <a:lnTo>
                    <a:pt x="96254" y="114622"/>
                  </a:lnTo>
                  <a:lnTo>
                    <a:pt x="96355" y="114946"/>
                  </a:lnTo>
                  <a:lnTo>
                    <a:pt x="96355" y="115205"/>
                  </a:lnTo>
                  <a:lnTo>
                    <a:pt x="96457" y="115529"/>
                  </a:lnTo>
                  <a:lnTo>
                    <a:pt x="96457" y="115917"/>
                  </a:lnTo>
                  <a:lnTo>
                    <a:pt x="96457" y="116371"/>
                  </a:lnTo>
                  <a:lnTo>
                    <a:pt x="95796" y="116501"/>
                  </a:lnTo>
                  <a:lnTo>
                    <a:pt x="95338" y="116630"/>
                  </a:lnTo>
                  <a:lnTo>
                    <a:pt x="94779" y="116630"/>
                  </a:lnTo>
                  <a:lnTo>
                    <a:pt x="94220" y="116371"/>
                  </a:lnTo>
                  <a:lnTo>
                    <a:pt x="94220" y="116630"/>
                  </a:lnTo>
                  <a:lnTo>
                    <a:pt x="94016" y="116630"/>
                  </a:lnTo>
                  <a:lnTo>
                    <a:pt x="94016" y="118250"/>
                  </a:lnTo>
                  <a:lnTo>
                    <a:pt x="93559" y="118509"/>
                  </a:lnTo>
                  <a:lnTo>
                    <a:pt x="93203" y="119092"/>
                  </a:lnTo>
                  <a:lnTo>
                    <a:pt x="92949" y="119416"/>
                  </a:lnTo>
                  <a:lnTo>
                    <a:pt x="92542" y="119676"/>
                  </a:lnTo>
                  <a:lnTo>
                    <a:pt x="91983" y="119805"/>
                  </a:lnTo>
                  <a:lnTo>
                    <a:pt x="91169" y="119805"/>
                  </a:lnTo>
                  <a:lnTo>
                    <a:pt x="90711" y="119999"/>
                  </a:lnTo>
                  <a:lnTo>
                    <a:pt x="90050" y="119870"/>
                  </a:lnTo>
                  <a:lnTo>
                    <a:pt x="89389" y="119676"/>
                  </a:lnTo>
                  <a:lnTo>
                    <a:pt x="88932" y="119416"/>
                  </a:lnTo>
                  <a:lnTo>
                    <a:pt x="88474" y="117926"/>
                  </a:lnTo>
                  <a:lnTo>
                    <a:pt x="88322" y="117926"/>
                  </a:lnTo>
                  <a:lnTo>
                    <a:pt x="88779" y="114622"/>
                  </a:lnTo>
                  <a:lnTo>
                    <a:pt x="88932" y="114622"/>
                  </a:lnTo>
                  <a:lnTo>
                    <a:pt x="88932" y="112742"/>
                  </a:lnTo>
                  <a:lnTo>
                    <a:pt x="90406" y="112483"/>
                  </a:lnTo>
                  <a:lnTo>
                    <a:pt x="91627" y="112095"/>
                  </a:lnTo>
                  <a:lnTo>
                    <a:pt x="92847" y="111447"/>
                  </a:lnTo>
                  <a:lnTo>
                    <a:pt x="92847" y="111187"/>
                  </a:lnTo>
                  <a:lnTo>
                    <a:pt x="93559" y="110345"/>
                  </a:lnTo>
                  <a:lnTo>
                    <a:pt x="93559" y="109892"/>
                  </a:lnTo>
                  <a:lnTo>
                    <a:pt x="93864" y="109892"/>
                  </a:lnTo>
                  <a:lnTo>
                    <a:pt x="94322" y="109179"/>
                  </a:lnTo>
                  <a:lnTo>
                    <a:pt x="94881" y="108725"/>
                  </a:lnTo>
                  <a:lnTo>
                    <a:pt x="95593" y="108336"/>
                  </a:lnTo>
                  <a:lnTo>
                    <a:pt x="95593" y="107883"/>
                  </a:lnTo>
                  <a:lnTo>
                    <a:pt x="95237" y="107559"/>
                  </a:lnTo>
                  <a:lnTo>
                    <a:pt x="94576" y="107170"/>
                  </a:lnTo>
                  <a:lnTo>
                    <a:pt x="93864" y="106717"/>
                  </a:lnTo>
                  <a:lnTo>
                    <a:pt x="93305" y="106328"/>
                  </a:lnTo>
                  <a:lnTo>
                    <a:pt x="93000" y="106004"/>
                  </a:lnTo>
                  <a:lnTo>
                    <a:pt x="93000" y="103671"/>
                  </a:lnTo>
                  <a:lnTo>
                    <a:pt x="93203" y="103671"/>
                  </a:lnTo>
                  <a:lnTo>
                    <a:pt x="93559" y="101274"/>
                  </a:lnTo>
                  <a:lnTo>
                    <a:pt x="93864" y="101274"/>
                  </a:lnTo>
                  <a:lnTo>
                    <a:pt x="93864" y="99784"/>
                  </a:lnTo>
                  <a:lnTo>
                    <a:pt x="93864" y="99654"/>
                  </a:lnTo>
                  <a:lnTo>
                    <a:pt x="93864" y="99654"/>
                  </a:lnTo>
                  <a:lnTo>
                    <a:pt x="93966" y="99654"/>
                  </a:lnTo>
                  <a:lnTo>
                    <a:pt x="93966" y="99654"/>
                  </a:lnTo>
                  <a:lnTo>
                    <a:pt x="94016" y="99654"/>
                  </a:lnTo>
                  <a:lnTo>
                    <a:pt x="94016" y="99524"/>
                  </a:lnTo>
                  <a:lnTo>
                    <a:pt x="93864" y="99524"/>
                  </a:lnTo>
                  <a:lnTo>
                    <a:pt x="93864" y="97969"/>
                  </a:lnTo>
                  <a:lnTo>
                    <a:pt x="94016" y="97969"/>
                  </a:lnTo>
                  <a:lnTo>
                    <a:pt x="94016" y="96933"/>
                  </a:lnTo>
                  <a:lnTo>
                    <a:pt x="92847" y="95637"/>
                  </a:lnTo>
                  <a:lnTo>
                    <a:pt x="92847" y="95183"/>
                  </a:lnTo>
                  <a:lnTo>
                    <a:pt x="92186" y="94924"/>
                  </a:lnTo>
                  <a:lnTo>
                    <a:pt x="91983" y="94082"/>
                  </a:lnTo>
                  <a:lnTo>
                    <a:pt x="91169" y="93304"/>
                  </a:lnTo>
                  <a:lnTo>
                    <a:pt x="90813" y="92203"/>
                  </a:lnTo>
                  <a:lnTo>
                    <a:pt x="89796" y="92203"/>
                  </a:lnTo>
                  <a:lnTo>
                    <a:pt x="89796" y="92008"/>
                  </a:lnTo>
                  <a:lnTo>
                    <a:pt x="89491" y="92008"/>
                  </a:lnTo>
                  <a:lnTo>
                    <a:pt x="89237" y="91879"/>
                  </a:lnTo>
                  <a:lnTo>
                    <a:pt x="88932" y="91879"/>
                  </a:lnTo>
                  <a:lnTo>
                    <a:pt x="88779" y="91749"/>
                  </a:lnTo>
                  <a:lnTo>
                    <a:pt x="88576" y="91490"/>
                  </a:lnTo>
                  <a:lnTo>
                    <a:pt x="88576" y="91360"/>
                  </a:lnTo>
                  <a:lnTo>
                    <a:pt x="88474" y="91295"/>
                  </a:lnTo>
                  <a:lnTo>
                    <a:pt x="88372" y="91036"/>
                  </a:lnTo>
                  <a:lnTo>
                    <a:pt x="88322" y="90712"/>
                  </a:lnTo>
                  <a:lnTo>
                    <a:pt x="87457" y="90907"/>
                  </a:lnTo>
                  <a:lnTo>
                    <a:pt x="86440" y="91036"/>
                  </a:lnTo>
                  <a:lnTo>
                    <a:pt x="86084" y="89416"/>
                  </a:lnTo>
                  <a:lnTo>
                    <a:pt x="85983" y="89481"/>
                  </a:lnTo>
                  <a:lnTo>
                    <a:pt x="85983" y="89481"/>
                  </a:lnTo>
                  <a:lnTo>
                    <a:pt x="85983" y="89481"/>
                  </a:lnTo>
                  <a:lnTo>
                    <a:pt x="85983" y="89481"/>
                  </a:lnTo>
                  <a:lnTo>
                    <a:pt x="85881" y="89611"/>
                  </a:lnTo>
                  <a:lnTo>
                    <a:pt x="85881" y="89740"/>
                  </a:lnTo>
                  <a:lnTo>
                    <a:pt x="85423" y="90194"/>
                  </a:lnTo>
                  <a:lnTo>
                    <a:pt x="85169" y="90907"/>
                  </a:lnTo>
                  <a:lnTo>
                    <a:pt x="84864" y="91490"/>
                  </a:lnTo>
                  <a:lnTo>
                    <a:pt x="84508" y="92008"/>
                  </a:lnTo>
                  <a:lnTo>
                    <a:pt x="83949" y="92332"/>
                  </a:lnTo>
                  <a:lnTo>
                    <a:pt x="83237" y="92591"/>
                  </a:lnTo>
                  <a:lnTo>
                    <a:pt x="83135" y="91879"/>
                  </a:lnTo>
                  <a:lnTo>
                    <a:pt x="82932" y="91036"/>
                  </a:lnTo>
                  <a:lnTo>
                    <a:pt x="83033" y="90194"/>
                  </a:lnTo>
                  <a:lnTo>
                    <a:pt x="83237" y="90194"/>
                  </a:lnTo>
                  <a:lnTo>
                    <a:pt x="83288" y="90000"/>
                  </a:lnTo>
                  <a:lnTo>
                    <a:pt x="83389" y="89870"/>
                  </a:lnTo>
                  <a:lnTo>
                    <a:pt x="83491" y="89611"/>
                  </a:lnTo>
                  <a:lnTo>
                    <a:pt x="83593" y="89481"/>
                  </a:lnTo>
                  <a:lnTo>
                    <a:pt x="83694" y="89157"/>
                  </a:lnTo>
                  <a:lnTo>
                    <a:pt x="83491" y="89028"/>
                  </a:lnTo>
                  <a:lnTo>
                    <a:pt x="83288" y="88768"/>
                  </a:lnTo>
                  <a:lnTo>
                    <a:pt x="83237" y="88704"/>
                  </a:lnTo>
                  <a:lnTo>
                    <a:pt x="82830" y="88704"/>
                  </a:lnTo>
                  <a:lnTo>
                    <a:pt x="82830" y="88315"/>
                  </a:lnTo>
                  <a:lnTo>
                    <a:pt x="82016" y="88315"/>
                  </a:lnTo>
                  <a:lnTo>
                    <a:pt x="82016" y="88120"/>
                  </a:lnTo>
                  <a:lnTo>
                    <a:pt x="81661" y="88120"/>
                  </a:lnTo>
                  <a:lnTo>
                    <a:pt x="81661" y="87861"/>
                  </a:lnTo>
                  <a:lnTo>
                    <a:pt x="80796" y="87861"/>
                  </a:lnTo>
                  <a:lnTo>
                    <a:pt x="80796" y="87602"/>
                  </a:lnTo>
                  <a:lnTo>
                    <a:pt x="80644" y="87602"/>
                  </a:lnTo>
                  <a:lnTo>
                    <a:pt x="80644" y="86825"/>
                  </a:lnTo>
                  <a:lnTo>
                    <a:pt x="79169" y="86825"/>
                  </a:lnTo>
                  <a:lnTo>
                    <a:pt x="79169" y="86306"/>
                  </a:lnTo>
                  <a:lnTo>
                    <a:pt x="78966" y="86306"/>
                  </a:lnTo>
                  <a:lnTo>
                    <a:pt x="78966" y="85853"/>
                  </a:lnTo>
                  <a:lnTo>
                    <a:pt x="78610" y="85529"/>
                  </a:lnTo>
                  <a:lnTo>
                    <a:pt x="78305" y="84816"/>
                  </a:lnTo>
                  <a:lnTo>
                    <a:pt x="76118" y="84816"/>
                  </a:lnTo>
                  <a:lnTo>
                    <a:pt x="76118" y="85010"/>
                  </a:lnTo>
                  <a:lnTo>
                    <a:pt x="76932" y="85010"/>
                  </a:lnTo>
                  <a:lnTo>
                    <a:pt x="77135" y="87602"/>
                  </a:lnTo>
                  <a:lnTo>
                    <a:pt x="76932" y="87602"/>
                  </a:lnTo>
                  <a:lnTo>
                    <a:pt x="76932" y="88120"/>
                  </a:lnTo>
                  <a:lnTo>
                    <a:pt x="76576" y="88315"/>
                  </a:lnTo>
                  <a:lnTo>
                    <a:pt x="76576" y="88574"/>
                  </a:lnTo>
                  <a:lnTo>
                    <a:pt x="76677" y="88704"/>
                  </a:lnTo>
                  <a:lnTo>
                    <a:pt x="76728" y="88768"/>
                  </a:lnTo>
                  <a:lnTo>
                    <a:pt x="76830" y="88898"/>
                  </a:lnTo>
                  <a:lnTo>
                    <a:pt x="76932" y="88898"/>
                  </a:lnTo>
                  <a:lnTo>
                    <a:pt x="76932" y="90453"/>
                  </a:lnTo>
                  <a:lnTo>
                    <a:pt x="76169" y="90712"/>
                  </a:lnTo>
                  <a:lnTo>
                    <a:pt x="75254" y="90712"/>
                  </a:lnTo>
                  <a:lnTo>
                    <a:pt x="75254" y="88898"/>
                  </a:lnTo>
                  <a:lnTo>
                    <a:pt x="75915" y="88898"/>
                  </a:lnTo>
                  <a:lnTo>
                    <a:pt x="75915" y="88704"/>
                  </a:lnTo>
                  <a:lnTo>
                    <a:pt x="73220" y="88315"/>
                  </a:lnTo>
                  <a:lnTo>
                    <a:pt x="73220" y="90000"/>
                  </a:lnTo>
                  <a:lnTo>
                    <a:pt x="73067" y="90000"/>
                  </a:lnTo>
                  <a:lnTo>
                    <a:pt x="72864" y="90064"/>
                  </a:lnTo>
                  <a:lnTo>
                    <a:pt x="72762" y="90194"/>
                  </a:lnTo>
                  <a:lnTo>
                    <a:pt x="72610" y="90323"/>
                  </a:lnTo>
                  <a:lnTo>
                    <a:pt x="72508" y="90453"/>
                  </a:lnTo>
                  <a:lnTo>
                    <a:pt x="72508" y="90712"/>
                  </a:lnTo>
                  <a:lnTo>
                    <a:pt x="71847" y="90777"/>
                  </a:lnTo>
                  <a:lnTo>
                    <a:pt x="71084" y="90712"/>
                  </a:lnTo>
                  <a:lnTo>
                    <a:pt x="70372" y="90583"/>
                  </a:lnTo>
                  <a:lnTo>
                    <a:pt x="69610" y="90712"/>
                  </a:lnTo>
                  <a:lnTo>
                    <a:pt x="69610" y="91036"/>
                  </a:lnTo>
                  <a:lnTo>
                    <a:pt x="69152" y="91036"/>
                  </a:lnTo>
                  <a:lnTo>
                    <a:pt x="69152" y="91295"/>
                  </a:lnTo>
                  <a:lnTo>
                    <a:pt x="68796" y="91360"/>
                  </a:lnTo>
                  <a:lnTo>
                    <a:pt x="68033" y="91619"/>
                  </a:lnTo>
                  <a:lnTo>
                    <a:pt x="67118" y="91749"/>
                  </a:lnTo>
                  <a:lnTo>
                    <a:pt x="66203" y="92008"/>
                  </a:lnTo>
                  <a:lnTo>
                    <a:pt x="65389" y="92073"/>
                  </a:lnTo>
                  <a:lnTo>
                    <a:pt x="64932" y="92008"/>
                  </a:lnTo>
                  <a:lnTo>
                    <a:pt x="64932" y="91749"/>
                  </a:lnTo>
                  <a:lnTo>
                    <a:pt x="64525" y="91749"/>
                  </a:lnTo>
                  <a:lnTo>
                    <a:pt x="64067" y="91036"/>
                  </a:lnTo>
                  <a:lnTo>
                    <a:pt x="63711" y="91036"/>
                  </a:lnTo>
                  <a:lnTo>
                    <a:pt x="63711" y="90712"/>
                  </a:lnTo>
                  <a:lnTo>
                    <a:pt x="62491" y="91036"/>
                  </a:lnTo>
                  <a:lnTo>
                    <a:pt x="62491" y="91295"/>
                  </a:lnTo>
                  <a:lnTo>
                    <a:pt x="60864" y="91295"/>
                  </a:lnTo>
                  <a:lnTo>
                    <a:pt x="60305" y="90194"/>
                  </a:lnTo>
                  <a:lnTo>
                    <a:pt x="59847" y="90194"/>
                  </a:lnTo>
                  <a:lnTo>
                    <a:pt x="59440" y="89416"/>
                  </a:lnTo>
                  <a:lnTo>
                    <a:pt x="58830" y="89157"/>
                  </a:lnTo>
                  <a:lnTo>
                    <a:pt x="58830" y="87019"/>
                  </a:lnTo>
                  <a:lnTo>
                    <a:pt x="61016" y="87019"/>
                  </a:lnTo>
                  <a:lnTo>
                    <a:pt x="61322" y="86565"/>
                  </a:lnTo>
                  <a:lnTo>
                    <a:pt x="61016" y="86436"/>
                  </a:lnTo>
                  <a:lnTo>
                    <a:pt x="60864" y="86177"/>
                  </a:lnTo>
                  <a:lnTo>
                    <a:pt x="60762" y="85982"/>
                  </a:lnTo>
                  <a:lnTo>
                    <a:pt x="60559" y="85853"/>
                  </a:lnTo>
                  <a:lnTo>
                    <a:pt x="60406" y="85723"/>
                  </a:lnTo>
                  <a:lnTo>
                    <a:pt x="60203" y="85593"/>
                  </a:lnTo>
                  <a:lnTo>
                    <a:pt x="59847" y="85529"/>
                  </a:lnTo>
                  <a:lnTo>
                    <a:pt x="59389" y="85723"/>
                  </a:lnTo>
                  <a:lnTo>
                    <a:pt x="58627" y="85853"/>
                  </a:lnTo>
                  <a:lnTo>
                    <a:pt x="57864" y="85853"/>
                  </a:lnTo>
                  <a:lnTo>
                    <a:pt x="57254" y="85853"/>
                  </a:lnTo>
                  <a:lnTo>
                    <a:pt x="56949" y="84816"/>
                  </a:lnTo>
                  <a:lnTo>
                    <a:pt x="56796" y="84816"/>
                  </a:lnTo>
                  <a:lnTo>
                    <a:pt x="56593" y="80345"/>
                  </a:lnTo>
                  <a:lnTo>
                    <a:pt x="56389" y="80345"/>
                  </a:lnTo>
                  <a:lnTo>
                    <a:pt x="56389" y="79827"/>
                  </a:lnTo>
                  <a:lnTo>
                    <a:pt x="56237" y="79827"/>
                  </a:lnTo>
                  <a:lnTo>
                    <a:pt x="56237" y="76457"/>
                  </a:lnTo>
                  <a:lnTo>
                    <a:pt x="56389" y="76457"/>
                  </a:lnTo>
                  <a:lnTo>
                    <a:pt x="56593" y="72570"/>
                  </a:lnTo>
                  <a:lnTo>
                    <a:pt x="56796" y="72570"/>
                  </a:lnTo>
                  <a:lnTo>
                    <a:pt x="56796" y="71857"/>
                  </a:lnTo>
                  <a:lnTo>
                    <a:pt x="56949" y="71857"/>
                  </a:lnTo>
                  <a:lnTo>
                    <a:pt x="56949" y="71015"/>
                  </a:lnTo>
                  <a:lnTo>
                    <a:pt x="57254" y="71015"/>
                  </a:lnTo>
                  <a:lnTo>
                    <a:pt x="57254" y="70561"/>
                  </a:lnTo>
                  <a:lnTo>
                    <a:pt x="57406" y="70561"/>
                  </a:lnTo>
                  <a:lnTo>
                    <a:pt x="57406" y="69719"/>
                  </a:lnTo>
                  <a:lnTo>
                    <a:pt x="58983" y="68164"/>
                  </a:lnTo>
                  <a:lnTo>
                    <a:pt x="58983" y="67969"/>
                  </a:lnTo>
                  <a:lnTo>
                    <a:pt x="60305" y="67969"/>
                  </a:lnTo>
                  <a:lnTo>
                    <a:pt x="60305" y="67710"/>
                  </a:lnTo>
                  <a:lnTo>
                    <a:pt x="61677" y="67710"/>
                  </a:lnTo>
                  <a:lnTo>
                    <a:pt x="61779" y="68876"/>
                  </a:lnTo>
                  <a:lnTo>
                    <a:pt x="61779" y="69848"/>
                  </a:lnTo>
                  <a:lnTo>
                    <a:pt x="61474" y="71015"/>
                  </a:lnTo>
                  <a:lnTo>
                    <a:pt x="61322" y="71015"/>
                  </a:lnTo>
                  <a:lnTo>
                    <a:pt x="61016" y="73153"/>
                  </a:lnTo>
                  <a:lnTo>
                    <a:pt x="60915" y="73736"/>
                  </a:lnTo>
                  <a:lnTo>
                    <a:pt x="60864" y="74514"/>
                  </a:lnTo>
                  <a:lnTo>
                    <a:pt x="60864" y="75485"/>
                  </a:lnTo>
                  <a:lnTo>
                    <a:pt x="61016" y="75485"/>
                  </a:lnTo>
                  <a:lnTo>
                    <a:pt x="61016" y="75939"/>
                  </a:lnTo>
                  <a:lnTo>
                    <a:pt x="62033" y="77041"/>
                  </a:lnTo>
                  <a:lnTo>
                    <a:pt x="62033" y="78531"/>
                  </a:lnTo>
                  <a:lnTo>
                    <a:pt x="62338" y="78531"/>
                  </a:lnTo>
                  <a:lnTo>
                    <a:pt x="62491" y="79373"/>
                  </a:lnTo>
                  <a:lnTo>
                    <a:pt x="62491" y="79827"/>
                  </a:lnTo>
                  <a:lnTo>
                    <a:pt x="62694" y="80215"/>
                  </a:lnTo>
                  <a:lnTo>
                    <a:pt x="62949" y="80410"/>
                  </a:lnTo>
                  <a:lnTo>
                    <a:pt x="63508" y="80928"/>
                  </a:lnTo>
                  <a:lnTo>
                    <a:pt x="63254" y="80345"/>
                  </a:lnTo>
                  <a:lnTo>
                    <a:pt x="63050" y="79956"/>
                  </a:lnTo>
                  <a:lnTo>
                    <a:pt x="62949" y="79373"/>
                  </a:lnTo>
                  <a:lnTo>
                    <a:pt x="62898" y="78531"/>
                  </a:lnTo>
                  <a:lnTo>
                    <a:pt x="63050" y="78531"/>
                  </a:lnTo>
                  <a:lnTo>
                    <a:pt x="63050" y="77494"/>
                  </a:lnTo>
                  <a:lnTo>
                    <a:pt x="63152" y="77494"/>
                  </a:lnTo>
                  <a:lnTo>
                    <a:pt x="63254" y="77365"/>
                  </a:lnTo>
                  <a:lnTo>
                    <a:pt x="63457" y="77105"/>
                  </a:lnTo>
                  <a:lnTo>
                    <a:pt x="63508" y="77041"/>
                  </a:lnTo>
                  <a:lnTo>
                    <a:pt x="62898" y="76652"/>
                  </a:lnTo>
                  <a:lnTo>
                    <a:pt x="62440" y="76069"/>
                  </a:lnTo>
                  <a:lnTo>
                    <a:pt x="62135" y="75161"/>
                  </a:lnTo>
                  <a:lnTo>
                    <a:pt x="61932" y="74190"/>
                  </a:lnTo>
                  <a:lnTo>
                    <a:pt x="61881" y="73153"/>
                  </a:lnTo>
                  <a:lnTo>
                    <a:pt x="62898" y="72894"/>
                  </a:lnTo>
                  <a:lnTo>
                    <a:pt x="62898" y="71857"/>
                  </a:lnTo>
                  <a:lnTo>
                    <a:pt x="62491" y="71857"/>
                  </a:lnTo>
                  <a:lnTo>
                    <a:pt x="62593" y="70755"/>
                  </a:lnTo>
                  <a:lnTo>
                    <a:pt x="62694" y="70043"/>
                  </a:lnTo>
                  <a:lnTo>
                    <a:pt x="62898" y="69265"/>
                  </a:lnTo>
                  <a:lnTo>
                    <a:pt x="64067" y="69265"/>
                  </a:lnTo>
                  <a:lnTo>
                    <a:pt x="64067" y="67127"/>
                  </a:lnTo>
                  <a:lnTo>
                    <a:pt x="64728" y="66673"/>
                  </a:lnTo>
                  <a:lnTo>
                    <a:pt x="64728" y="66414"/>
                  </a:lnTo>
                  <a:lnTo>
                    <a:pt x="65745" y="65961"/>
                  </a:lnTo>
                  <a:lnTo>
                    <a:pt x="66966" y="65831"/>
                  </a:lnTo>
                  <a:lnTo>
                    <a:pt x="67016" y="66090"/>
                  </a:lnTo>
                  <a:lnTo>
                    <a:pt x="67220" y="66155"/>
                  </a:lnTo>
                  <a:lnTo>
                    <a:pt x="67423" y="66414"/>
                  </a:lnTo>
                  <a:lnTo>
                    <a:pt x="67525" y="66544"/>
                  </a:lnTo>
                  <a:lnTo>
                    <a:pt x="67576" y="66673"/>
                  </a:lnTo>
                  <a:lnTo>
                    <a:pt x="67677" y="66868"/>
                  </a:lnTo>
                  <a:lnTo>
                    <a:pt x="67677" y="67127"/>
                  </a:lnTo>
                  <a:lnTo>
                    <a:pt x="67677" y="67386"/>
                  </a:lnTo>
                  <a:lnTo>
                    <a:pt x="67677" y="67451"/>
                  </a:lnTo>
                  <a:lnTo>
                    <a:pt x="67677" y="67710"/>
                  </a:lnTo>
                  <a:lnTo>
                    <a:pt x="67677" y="67840"/>
                  </a:lnTo>
                  <a:lnTo>
                    <a:pt x="67779" y="68034"/>
                  </a:lnTo>
                  <a:lnTo>
                    <a:pt x="67983" y="68164"/>
                  </a:lnTo>
                  <a:lnTo>
                    <a:pt x="68135" y="68423"/>
                  </a:lnTo>
                  <a:lnTo>
                    <a:pt x="67881" y="66997"/>
                  </a:lnTo>
                  <a:lnTo>
                    <a:pt x="67779" y="65377"/>
                  </a:lnTo>
                  <a:lnTo>
                    <a:pt x="68033" y="65248"/>
                  </a:lnTo>
                  <a:lnTo>
                    <a:pt x="68135" y="65118"/>
                  </a:lnTo>
                  <a:lnTo>
                    <a:pt x="68237" y="64989"/>
                  </a:lnTo>
                  <a:lnTo>
                    <a:pt x="68338" y="64859"/>
                  </a:lnTo>
                  <a:lnTo>
                    <a:pt x="68338" y="64859"/>
                  </a:lnTo>
                  <a:lnTo>
                    <a:pt x="68440" y="64794"/>
                  </a:lnTo>
                  <a:lnTo>
                    <a:pt x="69152" y="64794"/>
                  </a:lnTo>
                  <a:lnTo>
                    <a:pt x="69152" y="64535"/>
                  </a:lnTo>
                  <a:lnTo>
                    <a:pt x="69813" y="64535"/>
                  </a:lnTo>
                  <a:lnTo>
                    <a:pt x="69813" y="64276"/>
                  </a:lnTo>
                  <a:lnTo>
                    <a:pt x="70474" y="64276"/>
                  </a:lnTo>
                  <a:lnTo>
                    <a:pt x="70474" y="64082"/>
                  </a:lnTo>
                  <a:close/>
                  <a:moveTo>
                    <a:pt x="34881" y="61490"/>
                  </a:moveTo>
                  <a:lnTo>
                    <a:pt x="34983" y="62526"/>
                  </a:lnTo>
                  <a:lnTo>
                    <a:pt x="35033" y="63822"/>
                  </a:lnTo>
                  <a:lnTo>
                    <a:pt x="34779" y="63822"/>
                  </a:lnTo>
                  <a:lnTo>
                    <a:pt x="34474" y="63952"/>
                  </a:lnTo>
                  <a:lnTo>
                    <a:pt x="34220" y="64082"/>
                  </a:lnTo>
                  <a:lnTo>
                    <a:pt x="33864" y="64082"/>
                  </a:lnTo>
                  <a:lnTo>
                    <a:pt x="33661" y="62980"/>
                  </a:lnTo>
                  <a:lnTo>
                    <a:pt x="33559" y="61684"/>
                  </a:lnTo>
                  <a:lnTo>
                    <a:pt x="33864" y="61555"/>
                  </a:lnTo>
                  <a:lnTo>
                    <a:pt x="34118" y="61490"/>
                  </a:lnTo>
                  <a:lnTo>
                    <a:pt x="34423" y="61490"/>
                  </a:lnTo>
                  <a:lnTo>
                    <a:pt x="34881" y="61490"/>
                  </a:lnTo>
                  <a:close/>
                  <a:moveTo>
                    <a:pt x="7423" y="61360"/>
                  </a:moveTo>
                  <a:lnTo>
                    <a:pt x="8135" y="61490"/>
                  </a:lnTo>
                  <a:lnTo>
                    <a:pt x="8796" y="61814"/>
                  </a:lnTo>
                  <a:lnTo>
                    <a:pt x="9610" y="62203"/>
                  </a:lnTo>
                  <a:lnTo>
                    <a:pt x="10576" y="62397"/>
                  </a:lnTo>
                  <a:lnTo>
                    <a:pt x="11491" y="62526"/>
                  </a:lnTo>
                  <a:lnTo>
                    <a:pt x="11847" y="64082"/>
                  </a:lnTo>
                  <a:lnTo>
                    <a:pt x="12203" y="64276"/>
                  </a:lnTo>
                  <a:lnTo>
                    <a:pt x="12305" y="64535"/>
                  </a:lnTo>
                  <a:lnTo>
                    <a:pt x="12406" y="64794"/>
                  </a:lnTo>
                  <a:lnTo>
                    <a:pt x="12508" y="65118"/>
                  </a:lnTo>
                  <a:lnTo>
                    <a:pt x="12610" y="65377"/>
                  </a:lnTo>
                  <a:lnTo>
                    <a:pt x="12661" y="65572"/>
                  </a:lnTo>
                  <a:lnTo>
                    <a:pt x="14898" y="65377"/>
                  </a:lnTo>
                  <a:lnTo>
                    <a:pt x="15101" y="65831"/>
                  </a:lnTo>
                  <a:lnTo>
                    <a:pt x="15559" y="65831"/>
                  </a:lnTo>
                  <a:lnTo>
                    <a:pt x="15559" y="66090"/>
                  </a:lnTo>
                  <a:lnTo>
                    <a:pt x="16118" y="66414"/>
                  </a:lnTo>
                  <a:lnTo>
                    <a:pt x="16372" y="67451"/>
                  </a:lnTo>
                  <a:lnTo>
                    <a:pt x="16830" y="68682"/>
                  </a:lnTo>
                  <a:lnTo>
                    <a:pt x="17288" y="69848"/>
                  </a:lnTo>
                  <a:lnTo>
                    <a:pt x="17593" y="71144"/>
                  </a:lnTo>
                  <a:lnTo>
                    <a:pt x="17593" y="72311"/>
                  </a:lnTo>
                  <a:lnTo>
                    <a:pt x="17288" y="72311"/>
                  </a:lnTo>
                  <a:lnTo>
                    <a:pt x="17288" y="72894"/>
                  </a:lnTo>
                  <a:lnTo>
                    <a:pt x="17186" y="72894"/>
                  </a:lnTo>
                  <a:lnTo>
                    <a:pt x="17033" y="73023"/>
                  </a:lnTo>
                  <a:lnTo>
                    <a:pt x="16932" y="73153"/>
                  </a:lnTo>
                  <a:lnTo>
                    <a:pt x="16728" y="73347"/>
                  </a:lnTo>
                  <a:lnTo>
                    <a:pt x="17135" y="73347"/>
                  </a:lnTo>
                  <a:lnTo>
                    <a:pt x="17593" y="73153"/>
                  </a:lnTo>
                  <a:lnTo>
                    <a:pt x="18305" y="73023"/>
                  </a:lnTo>
                  <a:lnTo>
                    <a:pt x="18966" y="73153"/>
                  </a:lnTo>
                  <a:lnTo>
                    <a:pt x="19169" y="74449"/>
                  </a:lnTo>
                  <a:lnTo>
                    <a:pt x="19169" y="75939"/>
                  </a:lnTo>
                  <a:lnTo>
                    <a:pt x="18966" y="77235"/>
                  </a:lnTo>
                  <a:lnTo>
                    <a:pt x="19169" y="77235"/>
                  </a:lnTo>
                  <a:lnTo>
                    <a:pt x="19525" y="76522"/>
                  </a:lnTo>
                  <a:lnTo>
                    <a:pt x="19881" y="76069"/>
                  </a:lnTo>
                  <a:lnTo>
                    <a:pt x="20440" y="75745"/>
                  </a:lnTo>
                  <a:lnTo>
                    <a:pt x="21203" y="75745"/>
                  </a:lnTo>
                  <a:lnTo>
                    <a:pt x="21661" y="76328"/>
                  </a:lnTo>
                  <a:lnTo>
                    <a:pt x="22118" y="76652"/>
                  </a:lnTo>
                  <a:lnTo>
                    <a:pt x="22474" y="77105"/>
                  </a:lnTo>
                  <a:lnTo>
                    <a:pt x="22779" y="77624"/>
                  </a:lnTo>
                  <a:lnTo>
                    <a:pt x="22932" y="78401"/>
                  </a:lnTo>
                  <a:lnTo>
                    <a:pt x="23033" y="79632"/>
                  </a:lnTo>
                  <a:lnTo>
                    <a:pt x="23847" y="79373"/>
                  </a:lnTo>
                  <a:lnTo>
                    <a:pt x="24864" y="79244"/>
                  </a:lnTo>
                  <a:lnTo>
                    <a:pt x="24864" y="79244"/>
                  </a:lnTo>
                  <a:lnTo>
                    <a:pt x="24966" y="79114"/>
                  </a:lnTo>
                  <a:lnTo>
                    <a:pt x="24966" y="79114"/>
                  </a:lnTo>
                  <a:lnTo>
                    <a:pt x="24966" y="79114"/>
                  </a:lnTo>
                  <a:lnTo>
                    <a:pt x="24966" y="79114"/>
                  </a:lnTo>
                  <a:lnTo>
                    <a:pt x="25067" y="79049"/>
                  </a:lnTo>
                  <a:lnTo>
                    <a:pt x="25067" y="77494"/>
                  </a:lnTo>
                  <a:lnTo>
                    <a:pt x="26084" y="77494"/>
                  </a:lnTo>
                  <a:lnTo>
                    <a:pt x="27305" y="80086"/>
                  </a:lnTo>
                  <a:lnTo>
                    <a:pt x="27305" y="82937"/>
                  </a:lnTo>
                  <a:lnTo>
                    <a:pt x="27915" y="85010"/>
                  </a:lnTo>
                  <a:lnTo>
                    <a:pt x="28322" y="84816"/>
                  </a:lnTo>
                  <a:lnTo>
                    <a:pt x="28474" y="83714"/>
                  </a:lnTo>
                  <a:lnTo>
                    <a:pt x="28474" y="82548"/>
                  </a:lnTo>
                  <a:lnTo>
                    <a:pt x="28474" y="81382"/>
                  </a:lnTo>
                  <a:lnTo>
                    <a:pt x="28322" y="80799"/>
                  </a:lnTo>
                  <a:lnTo>
                    <a:pt x="28322" y="79956"/>
                  </a:lnTo>
                  <a:lnTo>
                    <a:pt x="28322" y="79049"/>
                  </a:lnTo>
                  <a:lnTo>
                    <a:pt x="28322" y="77948"/>
                  </a:lnTo>
                  <a:lnTo>
                    <a:pt x="28118" y="77948"/>
                  </a:lnTo>
                  <a:lnTo>
                    <a:pt x="28322" y="75161"/>
                  </a:lnTo>
                  <a:lnTo>
                    <a:pt x="29033" y="75226"/>
                  </a:lnTo>
                  <a:lnTo>
                    <a:pt x="29694" y="75485"/>
                  </a:lnTo>
                  <a:lnTo>
                    <a:pt x="30152" y="75745"/>
                  </a:lnTo>
                  <a:lnTo>
                    <a:pt x="30813" y="75939"/>
                  </a:lnTo>
                  <a:lnTo>
                    <a:pt x="30711" y="75615"/>
                  </a:lnTo>
                  <a:lnTo>
                    <a:pt x="30610" y="75485"/>
                  </a:lnTo>
                  <a:lnTo>
                    <a:pt x="30508" y="75226"/>
                  </a:lnTo>
                  <a:lnTo>
                    <a:pt x="30406" y="75161"/>
                  </a:lnTo>
                  <a:lnTo>
                    <a:pt x="30355" y="74902"/>
                  </a:lnTo>
                  <a:lnTo>
                    <a:pt x="30152" y="74902"/>
                  </a:lnTo>
                  <a:lnTo>
                    <a:pt x="30152" y="73153"/>
                  </a:lnTo>
                  <a:lnTo>
                    <a:pt x="30813" y="72894"/>
                  </a:lnTo>
                  <a:lnTo>
                    <a:pt x="31372" y="72440"/>
                  </a:lnTo>
                  <a:lnTo>
                    <a:pt x="31983" y="72311"/>
                  </a:lnTo>
                  <a:lnTo>
                    <a:pt x="32745" y="72440"/>
                  </a:lnTo>
                  <a:lnTo>
                    <a:pt x="33406" y="72570"/>
                  </a:lnTo>
                  <a:lnTo>
                    <a:pt x="33406" y="73153"/>
                  </a:lnTo>
                  <a:lnTo>
                    <a:pt x="33864" y="73347"/>
                  </a:lnTo>
                  <a:lnTo>
                    <a:pt x="33966" y="74319"/>
                  </a:lnTo>
                  <a:lnTo>
                    <a:pt x="33864" y="75356"/>
                  </a:lnTo>
                  <a:lnTo>
                    <a:pt x="33457" y="76457"/>
                  </a:lnTo>
                  <a:lnTo>
                    <a:pt x="33203" y="77235"/>
                  </a:lnTo>
                  <a:lnTo>
                    <a:pt x="33000" y="77948"/>
                  </a:lnTo>
                  <a:lnTo>
                    <a:pt x="32389" y="77948"/>
                  </a:lnTo>
                  <a:lnTo>
                    <a:pt x="32389" y="78336"/>
                  </a:lnTo>
                  <a:lnTo>
                    <a:pt x="32644" y="79049"/>
                  </a:lnTo>
                  <a:lnTo>
                    <a:pt x="32745" y="79956"/>
                  </a:lnTo>
                  <a:lnTo>
                    <a:pt x="32745" y="80928"/>
                  </a:lnTo>
                  <a:lnTo>
                    <a:pt x="32644" y="81965"/>
                  </a:lnTo>
                  <a:lnTo>
                    <a:pt x="32847" y="82937"/>
                  </a:lnTo>
                  <a:lnTo>
                    <a:pt x="33000" y="82937"/>
                  </a:lnTo>
                  <a:lnTo>
                    <a:pt x="33000" y="84557"/>
                  </a:lnTo>
                  <a:lnTo>
                    <a:pt x="33203" y="84557"/>
                  </a:lnTo>
                  <a:lnTo>
                    <a:pt x="33559" y="86112"/>
                  </a:lnTo>
                  <a:lnTo>
                    <a:pt x="33864" y="86112"/>
                  </a:lnTo>
                  <a:lnTo>
                    <a:pt x="33864" y="90194"/>
                  </a:lnTo>
                  <a:lnTo>
                    <a:pt x="34423" y="90712"/>
                  </a:lnTo>
                  <a:lnTo>
                    <a:pt x="34423" y="91295"/>
                  </a:lnTo>
                  <a:lnTo>
                    <a:pt x="35033" y="91749"/>
                  </a:lnTo>
                  <a:lnTo>
                    <a:pt x="35033" y="92203"/>
                  </a:lnTo>
                  <a:lnTo>
                    <a:pt x="35237" y="92203"/>
                  </a:lnTo>
                  <a:lnTo>
                    <a:pt x="35440" y="92786"/>
                  </a:lnTo>
                  <a:lnTo>
                    <a:pt x="36915" y="92786"/>
                  </a:lnTo>
                  <a:lnTo>
                    <a:pt x="37067" y="93498"/>
                  </a:lnTo>
                  <a:lnTo>
                    <a:pt x="37474" y="94082"/>
                  </a:lnTo>
                  <a:lnTo>
                    <a:pt x="37627" y="94924"/>
                  </a:lnTo>
                  <a:lnTo>
                    <a:pt x="38389" y="95053"/>
                  </a:lnTo>
                  <a:lnTo>
                    <a:pt x="38847" y="95248"/>
                  </a:lnTo>
                  <a:lnTo>
                    <a:pt x="39203" y="95766"/>
                  </a:lnTo>
                  <a:lnTo>
                    <a:pt x="39508" y="96220"/>
                  </a:lnTo>
                  <a:lnTo>
                    <a:pt x="39966" y="96673"/>
                  </a:lnTo>
                  <a:lnTo>
                    <a:pt x="39661" y="99265"/>
                  </a:lnTo>
                  <a:lnTo>
                    <a:pt x="38847" y="99136"/>
                  </a:lnTo>
                  <a:lnTo>
                    <a:pt x="38084" y="98941"/>
                  </a:lnTo>
                  <a:lnTo>
                    <a:pt x="37474" y="98488"/>
                  </a:lnTo>
                  <a:lnTo>
                    <a:pt x="37372" y="98941"/>
                  </a:lnTo>
                  <a:lnTo>
                    <a:pt x="37271" y="99136"/>
                  </a:lnTo>
                  <a:lnTo>
                    <a:pt x="37169" y="99395"/>
                  </a:lnTo>
                  <a:lnTo>
                    <a:pt x="37067" y="99524"/>
                  </a:lnTo>
                  <a:lnTo>
                    <a:pt x="36915" y="99784"/>
                  </a:lnTo>
                  <a:lnTo>
                    <a:pt x="36915" y="100107"/>
                  </a:lnTo>
                  <a:lnTo>
                    <a:pt x="36254" y="100367"/>
                  </a:lnTo>
                  <a:lnTo>
                    <a:pt x="36254" y="100820"/>
                  </a:lnTo>
                  <a:lnTo>
                    <a:pt x="36457" y="100820"/>
                  </a:lnTo>
                  <a:lnTo>
                    <a:pt x="36457" y="100561"/>
                  </a:lnTo>
                  <a:lnTo>
                    <a:pt x="37627" y="100561"/>
                  </a:lnTo>
                  <a:lnTo>
                    <a:pt x="37627" y="101857"/>
                  </a:lnTo>
                  <a:lnTo>
                    <a:pt x="38084" y="102116"/>
                  </a:lnTo>
                  <a:lnTo>
                    <a:pt x="38288" y="103671"/>
                  </a:lnTo>
                  <a:lnTo>
                    <a:pt x="37830" y="104125"/>
                  </a:lnTo>
                  <a:lnTo>
                    <a:pt x="37525" y="104449"/>
                  </a:lnTo>
                  <a:lnTo>
                    <a:pt x="37169" y="104838"/>
                  </a:lnTo>
                  <a:lnTo>
                    <a:pt x="36711" y="105161"/>
                  </a:lnTo>
                  <a:lnTo>
                    <a:pt x="36050" y="105161"/>
                  </a:lnTo>
                  <a:lnTo>
                    <a:pt x="35796" y="105421"/>
                  </a:lnTo>
                  <a:lnTo>
                    <a:pt x="35237" y="105550"/>
                  </a:lnTo>
                  <a:lnTo>
                    <a:pt x="34677" y="105615"/>
                  </a:lnTo>
                  <a:lnTo>
                    <a:pt x="34220" y="105550"/>
                  </a:lnTo>
                  <a:lnTo>
                    <a:pt x="34016" y="104967"/>
                  </a:lnTo>
                  <a:lnTo>
                    <a:pt x="33406" y="104967"/>
                  </a:lnTo>
                  <a:lnTo>
                    <a:pt x="33406" y="104708"/>
                  </a:lnTo>
                  <a:lnTo>
                    <a:pt x="32389" y="104708"/>
                  </a:lnTo>
                  <a:lnTo>
                    <a:pt x="32389" y="104708"/>
                  </a:lnTo>
                  <a:lnTo>
                    <a:pt x="32389" y="104578"/>
                  </a:lnTo>
                  <a:lnTo>
                    <a:pt x="32186" y="104578"/>
                  </a:lnTo>
                  <a:lnTo>
                    <a:pt x="31983" y="104449"/>
                  </a:lnTo>
                  <a:lnTo>
                    <a:pt x="31983" y="103671"/>
                  </a:lnTo>
                  <a:lnTo>
                    <a:pt x="31271" y="103412"/>
                  </a:lnTo>
                  <a:lnTo>
                    <a:pt x="30610" y="102958"/>
                  </a:lnTo>
                  <a:lnTo>
                    <a:pt x="29949" y="102570"/>
                  </a:lnTo>
                  <a:lnTo>
                    <a:pt x="29796" y="101079"/>
                  </a:lnTo>
                  <a:lnTo>
                    <a:pt x="29491" y="101079"/>
                  </a:lnTo>
                  <a:lnTo>
                    <a:pt x="29389" y="101274"/>
                  </a:lnTo>
                  <a:lnTo>
                    <a:pt x="29389" y="101403"/>
                  </a:lnTo>
                  <a:lnTo>
                    <a:pt x="29338" y="101403"/>
                  </a:lnTo>
                  <a:lnTo>
                    <a:pt x="29237" y="101533"/>
                  </a:lnTo>
                  <a:lnTo>
                    <a:pt x="29135" y="101533"/>
                  </a:lnTo>
                  <a:lnTo>
                    <a:pt x="28932" y="101663"/>
                  </a:lnTo>
                  <a:lnTo>
                    <a:pt x="28779" y="102440"/>
                  </a:lnTo>
                  <a:lnTo>
                    <a:pt x="28576" y="103023"/>
                  </a:lnTo>
                  <a:lnTo>
                    <a:pt x="28322" y="103671"/>
                  </a:lnTo>
                  <a:lnTo>
                    <a:pt x="25881" y="104254"/>
                  </a:lnTo>
                  <a:lnTo>
                    <a:pt x="25728" y="104708"/>
                  </a:lnTo>
                  <a:lnTo>
                    <a:pt x="25271" y="105161"/>
                  </a:lnTo>
                  <a:lnTo>
                    <a:pt x="24813" y="105550"/>
                  </a:lnTo>
                  <a:lnTo>
                    <a:pt x="24254" y="105745"/>
                  </a:lnTo>
                  <a:lnTo>
                    <a:pt x="19779" y="105745"/>
                  </a:lnTo>
                  <a:lnTo>
                    <a:pt x="19779" y="106004"/>
                  </a:lnTo>
                  <a:lnTo>
                    <a:pt x="17135" y="105745"/>
                  </a:lnTo>
                  <a:lnTo>
                    <a:pt x="16728" y="104967"/>
                  </a:lnTo>
                  <a:lnTo>
                    <a:pt x="16576" y="104967"/>
                  </a:lnTo>
                  <a:lnTo>
                    <a:pt x="16576" y="104449"/>
                  </a:lnTo>
                  <a:lnTo>
                    <a:pt x="16118" y="104254"/>
                  </a:lnTo>
                  <a:lnTo>
                    <a:pt x="15915" y="101079"/>
                  </a:lnTo>
                  <a:lnTo>
                    <a:pt x="15661" y="100950"/>
                  </a:lnTo>
                  <a:lnTo>
                    <a:pt x="15457" y="100950"/>
                  </a:lnTo>
                  <a:lnTo>
                    <a:pt x="15254" y="100691"/>
                  </a:lnTo>
                  <a:lnTo>
                    <a:pt x="15101" y="100561"/>
                  </a:lnTo>
                  <a:lnTo>
                    <a:pt x="15101" y="100367"/>
                  </a:lnTo>
                  <a:lnTo>
                    <a:pt x="14237" y="100107"/>
                  </a:lnTo>
                  <a:lnTo>
                    <a:pt x="14237" y="99784"/>
                  </a:lnTo>
                  <a:lnTo>
                    <a:pt x="12864" y="99784"/>
                  </a:lnTo>
                  <a:lnTo>
                    <a:pt x="12864" y="99524"/>
                  </a:lnTo>
                  <a:lnTo>
                    <a:pt x="12610" y="99265"/>
                  </a:lnTo>
                  <a:lnTo>
                    <a:pt x="12305" y="99071"/>
                  </a:lnTo>
                  <a:lnTo>
                    <a:pt x="12050" y="98941"/>
                  </a:lnTo>
                  <a:lnTo>
                    <a:pt x="11644" y="98812"/>
                  </a:lnTo>
                  <a:lnTo>
                    <a:pt x="11491" y="97775"/>
                  </a:lnTo>
                  <a:lnTo>
                    <a:pt x="11033" y="97386"/>
                  </a:lnTo>
                  <a:lnTo>
                    <a:pt x="10830" y="94924"/>
                  </a:lnTo>
                  <a:lnTo>
                    <a:pt x="10474" y="94924"/>
                  </a:lnTo>
                  <a:lnTo>
                    <a:pt x="10627" y="93304"/>
                  </a:lnTo>
                  <a:lnTo>
                    <a:pt x="10830" y="93304"/>
                  </a:lnTo>
                  <a:lnTo>
                    <a:pt x="10830" y="93045"/>
                  </a:lnTo>
                  <a:lnTo>
                    <a:pt x="12203" y="93045"/>
                  </a:lnTo>
                  <a:lnTo>
                    <a:pt x="12864" y="92915"/>
                  </a:lnTo>
                  <a:lnTo>
                    <a:pt x="13881" y="92656"/>
                  </a:lnTo>
                  <a:lnTo>
                    <a:pt x="15000" y="92462"/>
                  </a:lnTo>
                  <a:lnTo>
                    <a:pt x="16118" y="92332"/>
                  </a:lnTo>
                  <a:lnTo>
                    <a:pt x="16932" y="92591"/>
                  </a:lnTo>
                  <a:lnTo>
                    <a:pt x="16932" y="92786"/>
                  </a:lnTo>
                  <a:lnTo>
                    <a:pt x="17288" y="92786"/>
                  </a:lnTo>
                  <a:lnTo>
                    <a:pt x="17288" y="93045"/>
                  </a:lnTo>
                  <a:lnTo>
                    <a:pt x="18305" y="93045"/>
                  </a:lnTo>
                  <a:lnTo>
                    <a:pt x="18305" y="93304"/>
                  </a:lnTo>
                  <a:lnTo>
                    <a:pt x="19322" y="93628"/>
                  </a:lnTo>
                  <a:lnTo>
                    <a:pt x="19627" y="92786"/>
                  </a:lnTo>
                  <a:lnTo>
                    <a:pt x="18610" y="92591"/>
                  </a:lnTo>
                  <a:lnTo>
                    <a:pt x="18305" y="92008"/>
                  </a:lnTo>
                  <a:lnTo>
                    <a:pt x="17745" y="92008"/>
                  </a:lnTo>
                  <a:lnTo>
                    <a:pt x="17745" y="91749"/>
                  </a:lnTo>
                  <a:lnTo>
                    <a:pt x="17288" y="91749"/>
                  </a:lnTo>
                  <a:lnTo>
                    <a:pt x="17288" y="91490"/>
                  </a:lnTo>
                  <a:lnTo>
                    <a:pt x="16932" y="91490"/>
                  </a:lnTo>
                  <a:lnTo>
                    <a:pt x="16932" y="91295"/>
                  </a:lnTo>
                  <a:lnTo>
                    <a:pt x="16576" y="91295"/>
                  </a:lnTo>
                  <a:lnTo>
                    <a:pt x="16576" y="91036"/>
                  </a:lnTo>
                  <a:lnTo>
                    <a:pt x="13220" y="91036"/>
                  </a:lnTo>
                  <a:lnTo>
                    <a:pt x="13220" y="90712"/>
                  </a:lnTo>
                  <a:lnTo>
                    <a:pt x="12661" y="90712"/>
                  </a:lnTo>
                  <a:lnTo>
                    <a:pt x="12661" y="90453"/>
                  </a:lnTo>
                  <a:lnTo>
                    <a:pt x="12203" y="90453"/>
                  </a:lnTo>
                  <a:lnTo>
                    <a:pt x="12203" y="90194"/>
                  </a:lnTo>
                  <a:lnTo>
                    <a:pt x="11186" y="90000"/>
                  </a:lnTo>
                  <a:lnTo>
                    <a:pt x="10830" y="89416"/>
                  </a:lnTo>
                  <a:lnTo>
                    <a:pt x="10576" y="88315"/>
                  </a:lnTo>
                  <a:lnTo>
                    <a:pt x="10474" y="87278"/>
                  </a:lnTo>
                  <a:lnTo>
                    <a:pt x="10474" y="86112"/>
                  </a:lnTo>
                  <a:lnTo>
                    <a:pt x="11186" y="85853"/>
                  </a:lnTo>
                  <a:lnTo>
                    <a:pt x="11186" y="85529"/>
                  </a:lnTo>
                  <a:lnTo>
                    <a:pt x="11949" y="85399"/>
                  </a:lnTo>
                  <a:lnTo>
                    <a:pt x="12610" y="85529"/>
                  </a:lnTo>
                  <a:lnTo>
                    <a:pt x="13118" y="85399"/>
                  </a:lnTo>
                  <a:lnTo>
                    <a:pt x="13677" y="85010"/>
                  </a:lnTo>
                  <a:lnTo>
                    <a:pt x="11033" y="84816"/>
                  </a:lnTo>
                  <a:lnTo>
                    <a:pt x="11033" y="83131"/>
                  </a:lnTo>
                  <a:lnTo>
                    <a:pt x="10474" y="82937"/>
                  </a:lnTo>
                  <a:lnTo>
                    <a:pt x="10271" y="82419"/>
                  </a:lnTo>
                  <a:lnTo>
                    <a:pt x="10169" y="81641"/>
                  </a:lnTo>
                  <a:lnTo>
                    <a:pt x="10067" y="80799"/>
                  </a:lnTo>
                  <a:lnTo>
                    <a:pt x="10169" y="80086"/>
                  </a:lnTo>
                  <a:lnTo>
                    <a:pt x="10474" y="80086"/>
                  </a:lnTo>
                  <a:lnTo>
                    <a:pt x="10576" y="79827"/>
                  </a:lnTo>
                  <a:lnTo>
                    <a:pt x="10728" y="79632"/>
                  </a:lnTo>
                  <a:lnTo>
                    <a:pt x="10830" y="79373"/>
                  </a:lnTo>
                  <a:lnTo>
                    <a:pt x="10932" y="79114"/>
                  </a:lnTo>
                  <a:lnTo>
                    <a:pt x="11033" y="78790"/>
                  </a:lnTo>
                  <a:lnTo>
                    <a:pt x="11644" y="78790"/>
                  </a:lnTo>
                  <a:lnTo>
                    <a:pt x="11644" y="78531"/>
                  </a:lnTo>
                  <a:lnTo>
                    <a:pt x="11847" y="78531"/>
                  </a:lnTo>
                  <a:lnTo>
                    <a:pt x="11847" y="77041"/>
                  </a:lnTo>
                  <a:lnTo>
                    <a:pt x="12203" y="76781"/>
                  </a:lnTo>
                  <a:lnTo>
                    <a:pt x="12864" y="75745"/>
                  </a:lnTo>
                  <a:lnTo>
                    <a:pt x="13220" y="75745"/>
                  </a:lnTo>
                  <a:lnTo>
                    <a:pt x="13677" y="74902"/>
                  </a:lnTo>
                  <a:lnTo>
                    <a:pt x="13525" y="74902"/>
                  </a:lnTo>
                  <a:lnTo>
                    <a:pt x="13322" y="75161"/>
                  </a:lnTo>
                  <a:lnTo>
                    <a:pt x="13118" y="75226"/>
                  </a:lnTo>
                  <a:lnTo>
                    <a:pt x="13067" y="75226"/>
                  </a:lnTo>
                  <a:lnTo>
                    <a:pt x="12966" y="75226"/>
                  </a:lnTo>
                  <a:lnTo>
                    <a:pt x="12762" y="75226"/>
                  </a:lnTo>
                  <a:lnTo>
                    <a:pt x="12661" y="75356"/>
                  </a:lnTo>
                  <a:lnTo>
                    <a:pt x="12508" y="75485"/>
                  </a:lnTo>
                  <a:lnTo>
                    <a:pt x="12203" y="75939"/>
                  </a:lnTo>
                  <a:lnTo>
                    <a:pt x="11491" y="75939"/>
                  </a:lnTo>
                  <a:lnTo>
                    <a:pt x="11491" y="76198"/>
                  </a:lnTo>
                  <a:lnTo>
                    <a:pt x="10830" y="76781"/>
                  </a:lnTo>
                  <a:lnTo>
                    <a:pt x="10830" y="77235"/>
                  </a:lnTo>
                  <a:lnTo>
                    <a:pt x="10474" y="77494"/>
                  </a:lnTo>
                  <a:lnTo>
                    <a:pt x="10474" y="77948"/>
                  </a:lnTo>
                  <a:lnTo>
                    <a:pt x="8796" y="78790"/>
                  </a:lnTo>
                  <a:lnTo>
                    <a:pt x="8796" y="79244"/>
                  </a:lnTo>
                  <a:lnTo>
                    <a:pt x="8440" y="79632"/>
                  </a:lnTo>
                  <a:lnTo>
                    <a:pt x="8440" y="80086"/>
                  </a:lnTo>
                  <a:lnTo>
                    <a:pt x="8135" y="80086"/>
                  </a:lnTo>
                  <a:lnTo>
                    <a:pt x="8135" y="80669"/>
                  </a:lnTo>
                  <a:lnTo>
                    <a:pt x="7779" y="80928"/>
                  </a:lnTo>
                  <a:lnTo>
                    <a:pt x="7779" y="81641"/>
                  </a:lnTo>
                  <a:lnTo>
                    <a:pt x="7118" y="82224"/>
                  </a:lnTo>
                  <a:lnTo>
                    <a:pt x="7118" y="82419"/>
                  </a:lnTo>
                  <a:lnTo>
                    <a:pt x="4932" y="82419"/>
                  </a:lnTo>
                  <a:lnTo>
                    <a:pt x="4932" y="82678"/>
                  </a:lnTo>
                  <a:lnTo>
                    <a:pt x="4067" y="82678"/>
                  </a:lnTo>
                  <a:lnTo>
                    <a:pt x="4067" y="82937"/>
                  </a:lnTo>
                  <a:lnTo>
                    <a:pt x="3610" y="83261"/>
                  </a:lnTo>
                  <a:lnTo>
                    <a:pt x="3152" y="83390"/>
                  </a:lnTo>
                  <a:lnTo>
                    <a:pt x="2491" y="83520"/>
                  </a:lnTo>
                  <a:lnTo>
                    <a:pt x="2440" y="83390"/>
                  </a:lnTo>
                  <a:lnTo>
                    <a:pt x="2338" y="83131"/>
                  </a:lnTo>
                  <a:lnTo>
                    <a:pt x="2237" y="83002"/>
                  </a:lnTo>
                  <a:lnTo>
                    <a:pt x="2135" y="83002"/>
                  </a:lnTo>
                  <a:lnTo>
                    <a:pt x="2033" y="82937"/>
                  </a:lnTo>
                  <a:lnTo>
                    <a:pt x="2033" y="79632"/>
                  </a:lnTo>
                  <a:lnTo>
                    <a:pt x="1881" y="79632"/>
                  </a:lnTo>
                  <a:lnTo>
                    <a:pt x="1881" y="79049"/>
                  </a:lnTo>
                  <a:lnTo>
                    <a:pt x="1322" y="78531"/>
                  </a:lnTo>
                  <a:lnTo>
                    <a:pt x="1322" y="77948"/>
                  </a:lnTo>
                  <a:lnTo>
                    <a:pt x="864" y="77753"/>
                  </a:lnTo>
                  <a:lnTo>
                    <a:pt x="864" y="77494"/>
                  </a:lnTo>
                  <a:lnTo>
                    <a:pt x="457" y="77235"/>
                  </a:lnTo>
                  <a:lnTo>
                    <a:pt x="457" y="76781"/>
                  </a:lnTo>
                  <a:lnTo>
                    <a:pt x="0" y="76457"/>
                  </a:lnTo>
                  <a:lnTo>
                    <a:pt x="0" y="74643"/>
                  </a:lnTo>
                  <a:lnTo>
                    <a:pt x="661" y="73930"/>
                  </a:lnTo>
                  <a:lnTo>
                    <a:pt x="1220" y="72894"/>
                  </a:lnTo>
                  <a:lnTo>
                    <a:pt x="1779" y="71857"/>
                  </a:lnTo>
                  <a:lnTo>
                    <a:pt x="2033" y="70755"/>
                  </a:lnTo>
                  <a:lnTo>
                    <a:pt x="2491" y="70755"/>
                  </a:lnTo>
                  <a:lnTo>
                    <a:pt x="3050" y="69719"/>
                  </a:lnTo>
                  <a:lnTo>
                    <a:pt x="3355" y="69719"/>
                  </a:lnTo>
                  <a:lnTo>
                    <a:pt x="3355" y="68423"/>
                  </a:lnTo>
                  <a:lnTo>
                    <a:pt x="3711" y="68164"/>
                  </a:lnTo>
                  <a:lnTo>
                    <a:pt x="3711" y="67710"/>
                  </a:lnTo>
                  <a:lnTo>
                    <a:pt x="4372" y="67127"/>
                  </a:lnTo>
                  <a:lnTo>
                    <a:pt x="4372" y="66673"/>
                  </a:lnTo>
                  <a:lnTo>
                    <a:pt x="5745" y="64989"/>
                  </a:lnTo>
                  <a:lnTo>
                    <a:pt x="5847" y="64276"/>
                  </a:lnTo>
                  <a:lnTo>
                    <a:pt x="5949" y="63369"/>
                  </a:lnTo>
                  <a:lnTo>
                    <a:pt x="5949" y="62397"/>
                  </a:lnTo>
                  <a:lnTo>
                    <a:pt x="6101" y="61684"/>
                  </a:lnTo>
                  <a:lnTo>
                    <a:pt x="6661" y="61490"/>
                  </a:lnTo>
                  <a:lnTo>
                    <a:pt x="7423" y="61360"/>
                  </a:lnTo>
                  <a:close/>
                  <a:moveTo>
                    <a:pt x="46779" y="58898"/>
                  </a:moveTo>
                  <a:lnTo>
                    <a:pt x="47084" y="59222"/>
                  </a:lnTo>
                  <a:lnTo>
                    <a:pt x="47338" y="59481"/>
                  </a:lnTo>
                  <a:lnTo>
                    <a:pt x="47694" y="59805"/>
                  </a:lnTo>
                  <a:lnTo>
                    <a:pt x="48000" y="60064"/>
                  </a:lnTo>
                  <a:lnTo>
                    <a:pt x="48254" y="60388"/>
                  </a:lnTo>
                  <a:lnTo>
                    <a:pt x="48254" y="60907"/>
                  </a:lnTo>
                  <a:lnTo>
                    <a:pt x="48813" y="61490"/>
                  </a:lnTo>
                  <a:lnTo>
                    <a:pt x="48813" y="65572"/>
                  </a:lnTo>
                  <a:lnTo>
                    <a:pt x="48000" y="65701"/>
                  </a:lnTo>
                  <a:lnTo>
                    <a:pt x="47237" y="65701"/>
                  </a:lnTo>
                  <a:lnTo>
                    <a:pt x="46423" y="65572"/>
                  </a:lnTo>
                  <a:lnTo>
                    <a:pt x="46169" y="65118"/>
                  </a:lnTo>
                  <a:lnTo>
                    <a:pt x="45864" y="64794"/>
                  </a:lnTo>
                  <a:lnTo>
                    <a:pt x="45610" y="64535"/>
                  </a:lnTo>
                  <a:lnTo>
                    <a:pt x="45305" y="64146"/>
                  </a:lnTo>
                  <a:lnTo>
                    <a:pt x="45050" y="63822"/>
                  </a:lnTo>
                  <a:lnTo>
                    <a:pt x="44745" y="63822"/>
                  </a:lnTo>
                  <a:lnTo>
                    <a:pt x="44745" y="60647"/>
                  </a:lnTo>
                  <a:lnTo>
                    <a:pt x="44949" y="60388"/>
                  </a:lnTo>
                  <a:lnTo>
                    <a:pt x="45050" y="60194"/>
                  </a:lnTo>
                  <a:lnTo>
                    <a:pt x="45152" y="59935"/>
                  </a:lnTo>
                  <a:lnTo>
                    <a:pt x="45152" y="59805"/>
                  </a:lnTo>
                  <a:lnTo>
                    <a:pt x="45152" y="59611"/>
                  </a:lnTo>
                  <a:lnTo>
                    <a:pt x="45203" y="59352"/>
                  </a:lnTo>
                  <a:lnTo>
                    <a:pt x="45406" y="59352"/>
                  </a:lnTo>
                  <a:lnTo>
                    <a:pt x="45661" y="59092"/>
                  </a:lnTo>
                  <a:lnTo>
                    <a:pt x="45966" y="58898"/>
                  </a:lnTo>
                  <a:lnTo>
                    <a:pt x="46322" y="58898"/>
                  </a:lnTo>
                  <a:lnTo>
                    <a:pt x="46779" y="58898"/>
                  </a:lnTo>
                  <a:close/>
                  <a:moveTo>
                    <a:pt x="17135" y="54168"/>
                  </a:moveTo>
                  <a:lnTo>
                    <a:pt x="17033" y="55075"/>
                  </a:lnTo>
                  <a:lnTo>
                    <a:pt x="16932" y="55788"/>
                  </a:lnTo>
                  <a:lnTo>
                    <a:pt x="16728" y="56501"/>
                  </a:lnTo>
                  <a:lnTo>
                    <a:pt x="16576" y="57343"/>
                  </a:lnTo>
                  <a:lnTo>
                    <a:pt x="16118" y="57473"/>
                  </a:lnTo>
                  <a:lnTo>
                    <a:pt x="15661" y="57473"/>
                  </a:lnTo>
                  <a:lnTo>
                    <a:pt x="15101" y="57602"/>
                  </a:lnTo>
                  <a:lnTo>
                    <a:pt x="15000" y="56501"/>
                  </a:lnTo>
                  <a:lnTo>
                    <a:pt x="14898" y="55205"/>
                  </a:lnTo>
                  <a:lnTo>
                    <a:pt x="15355" y="54881"/>
                  </a:lnTo>
                  <a:lnTo>
                    <a:pt x="15813" y="54492"/>
                  </a:lnTo>
                  <a:lnTo>
                    <a:pt x="16372" y="54298"/>
                  </a:lnTo>
                  <a:lnTo>
                    <a:pt x="17135" y="54168"/>
                  </a:lnTo>
                  <a:close/>
                  <a:moveTo>
                    <a:pt x="34423" y="53909"/>
                  </a:moveTo>
                  <a:lnTo>
                    <a:pt x="35593" y="53909"/>
                  </a:lnTo>
                  <a:lnTo>
                    <a:pt x="35593" y="55205"/>
                  </a:lnTo>
                  <a:lnTo>
                    <a:pt x="36050" y="55205"/>
                  </a:lnTo>
                  <a:lnTo>
                    <a:pt x="36050" y="57019"/>
                  </a:lnTo>
                  <a:lnTo>
                    <a:pt x="34423" y="57019"/>
                  </a:lnTo>
                  <a:lnTo>
                    <a:pt x="34423" y="53909"/>
                  </a:lnTo>
                  <a:close/>
                  <a:moveTo>
                    <a:pt x="40067" y="53002"/>
                  </a:moveTo>
                  <a:lnTo>
                    <a:pt x="40779" y="53002"/>
                  </a:lnTo>
                  <a:lnTo>
                    <a:pt x="41542" y="53131"/>
                  </a:lnTo>
                  <a:lnTo>
                    <a:pt x="42152" y="53131"/>
                  </a:lnTo>
                  <a:lnTo>
                    <a:pt x="42152" y="53455"/>
                  </a:lnTo>
                  <a:lnTo>
                    <a:pt x="42355" y="53455"/>
                  </a:lnTo>
                  <a:lnTo>
                    <a:pt x="43016" y="60194"/>
                  </a:lnTo>
                  <a:lnTo>
                    <a:pt x="42711" y="60194"/>
                  </a:lnTo>
                  <a:lnTo>
                    <a:pt x="42711" y="60907"/>
                  </a:lnTo>
                  <a:lnTo>
                    <a:pt x="42559" y="60907"/>
                  </a:lnTo>
                  <a:lnTo>
                    <a:pt x="42559" y="63822"/>
                  </a:lnTo>
                  <a:lnTo>
                    <a:pt x="41542" y="63952"/>
                  </a:lnTo>
                  <a:lnTo>
                    <a:pt x="40525" y="64146"/>
                  </a:lnTo>
                  <a:lnTo>
                    <a:pt x="39305" y="64276"/>
                  </a:lnTo>
                  <a:lnTo>
                    <a:pt x="39203" y="62980"/>
                  </a:lnTo>
                  <a:lnTo>
                    <a:pt x="39203" y="61943"/>
                  </a:lnTo>
                  <a:lnTo>
                    <a:pt x="39203" y="60971"/>
                  </a:lnTo>
                  <a:lnTo>
                    <a:pt x="39508" y="59805"/>
                  </a:lnTo>
                  <a:lnTo>
                    <a:pt x="39101" y="59805"/>
                  </a:lnTo>
                  <a:lnTo>
                    <a:pt x="38644" y="60388"/>
                  </a:lnTo>
                  <a:lnTo>
                    <a:pt x="38033" y="60647"/>
                  </a:lnTo>
                  <a:lnTo>
                    <a:pt x="37271" y="60647"/>
                  </a:lnTo>
                  <a:lnTo>
                    <a:pt x="36457" y="60647"/>
                  </a:lnTo>
                  <a:lnTo>
                    <a:pt x="36508" y="59352"/>
                  </a:lnTo>
                  <a:lnTo>
                    <a:pt x="36610" y="58315"/>
                  </a:lnTo>
                  <a:lnTo>
                    <a:pt x="37474" y="58315"/>
                  </a:lnTo>
                  <a:lnTo>
                    <a:pt x="37372" y="57019"/>
                  </a:lnTo>
                  <a:lnTo>
                    <a:pt x="37169" y="55788"/>
                  </a:lnTo>
                  <a:lnTo>
                    <a:pt x="37067" y="54427"/>
                  </a:lnTo>
                  <a:lnTo>
                    <a:pt x="37474" y="54427"/>
                  </a:lnTo>
                  <a:lnTo>
                    <a:pt x="37932" y="54492"/>
                  </a:lnTo>
                  <a:lnTo>
                    <a:pt x="38186" y="54492"/>
                  </a:lnTo>
                  <a:lnTo>
                    <a:pt x="38491" y="54751"/>
                  </a:lnTo>
                  <a:lnTo>
                    <a:pt x="38491" y="54168"/>
                  </a:lnTo>
                  <a:lnTo>
                    <a:pt x="38491" y="53714"/>
                  </a:lnTo>
                  <a:lnTo>
                    <a:pt x="38542" y="53455"/>
                  </a:lnTo>
                  <a:lnTo>
                    <a:pt x="38745" y="53326"/>
                  </a:lnTo>
                  <a:lnTo>
                    <a:pt x="39101" y="53131"/>
                  </a:lnTo>
                  <a:lnTo>
                    <a:pt x="39508" y="53002"/>
                  </a:lnTo>
                  <a:lnTo>
                    <a:pt x="40067" y="53002"/>
                  </a:lnTo>
                  <a:close/>
                  <a:moveTo>
                    <a:pt x="27915" y="51576"/>
                  </a:moveTo>
                  <a:lnTo>
                    <a:pt x="29338" y="51576"/>
                  </a:lnTo>
                  <a:lnTo>
                    <a:pt x="29491" y="56306"/>
                  </a:lnTo>
                  <a:lnTo>
                    <a:pt x="29796" y="56306"/>
                  </a:lnTo>
                  <a:lnTo>
                    <a:pt x="29898" y="56501"/>
                  </a:lnTo>
                  <a:lnTo>
                    <a:pt x="29898" y="56760"/>
                  </a:lnTo>
                  <a:lnTo>
                    <a:pt x="29949" y="57084"/>
                  </a:lnTo>
                  <a:lnTo>
                    <a:pt x="29949" y="57602"/>
                  </a:lnTo>
                  <a:lnTo>
                    <a:pt x="30254" y="57667"/>
                  </a:lnTo>
                  <a:lnTo>
                    <a:pt x="30508" y="57796"/>
                  </a:lnTo>
                  <a:lnTo>
                    <a:pt x="30711" y="57926"/>
                  </a:lnTo>
                  <a:lnTo>
                    <a:pt x="30966" y="58056"/>
                  </a:lnTo>
                  <a:lnTo>
                    <a:pt x="30966" y="57602"/>
                  </a:lnTo>
                  <a:lnTo>
                    <a:pt x="31067" y="57343"/>
                  </a:lnTo>
                  <a:lnTo>
                    <a:pt x="31271" y="57084"/>
                  </a:lnTo>
                  <a:lnTo>
                    <a:pt x="31423" y="57019"/>
                  </a:lnTo>
                  <a:lnTo>
                    <a:pt x="31830" y="57019"/>
                  </a:lnTo>
                  <a:lnTo>
                    <a:pt x="32186" y="57019"/>
                  </a:lnTo>
                  <a:lnTo>
                    <a:pt x="32389" y="57343"/>
                  </a:lnTo>
                  <a:lnTo>
                    <a:pt x="32542" y="57796"/>
                  </a:lnTo>
                  <a:lnTo>
                    <a:pt x="32847" y="58056"/>
                  </a:lnTo>
                  <a:lnTo>
                    <a:pt x="33000" y="60388"/>
                  </a:lnTo>
                  <a:lnTo>
                    <a:pt x="32186" y="63498"/>
                  </a:lnTo>
                  <a:lnTo>
                    <a:pt x="31932" y="63693"/>
                  </a:lnTo>
                  <a:lnTo>
                    <a:pt x="31525" y="64082"/>
                  </a:lnTo>
                  <a:lnTo>
                    <a:pt x="31271" y="64276"/>
                  </a:lnTo>
                  <a:lnTo>
                    <a:pt x="30966" y="64535"/>
                  </a:lnTo>
                  <a:lnTo>
                    <a:pt x="30254" y="64665"/>
                  </a:lnTo>
                  <a:lnTo>
                    <a:pt x="29694" y="64406"/>
                  </a:lnTo>
                  <a:lnTo>
                    <a:pt x="29135" y="64146"/>
                  </a:lnTo>
                  <a:lnTo>
                    <a:pt x="28576" y="63952"/>
                  </a:lnTo>
                  <a:lnTo>
                    <a:pt x="27915" y="64082"/>
                  </a:lnTo>
                  <a:lnTo>
                    <a:pt x="27915" y="64276"/>
                  </a:lnTo>
                  <a:lnTo>
                    <a:pt x="27305" y="64276"/>
                  </a:lnTo>
                  <a:lnTo>
                    <a:pt x="27305" y="64535"/>
                  </a:lnTo>
                  <a:lnTo>
                    <a:pt x="26745" y="64535"/>
                  </a:lnTo>
                  <a:lnTo>
                    <a:pt x="26745" y="64794"/>
                  </a:lnTo>
                  <a:lnTo>
                    <a:pt x="26084" y="64794"/>
                  </a:lnTo>
                  <a:lnTo>
                    <a:pt x="26084" y="64989"/>
                  </a:lnTo>
                  <a:lnTo>
                    <a:pt x="25067" y="64989"/>
                  </a:lnTo>
                  <a:lnTo>
                    <a:pt x="24864" y="65572"/>
                  </a:lnTo>
                  <a:lnTo>
                    <a:pt x="23847" y="66155"/>
                  </a:lnTo>
                  <a:lnTo>
                    <a:pt x="22779" y="66544"/>
                  </a:lnTo>
                  <a:lnTo>
                    <a:pt x="21355" y="66673"/>
                  </a:lnTo>
                  <a:lnTo>
                    <a:pt x="21355" y="66544"/>
                  </a:lnTo>
                  <a:lnTo>
                    <a:pt x="21254" y="66414"/>
                  </a:lnTo>
                  <a:lnTo>
                    <a:pt x="21254" y="66414"/>
                  </a:lnTo>
                  <a:lnTo>
                    <a:pt x="21254" y="66414"/>
                  </a:lnTo>
                  <a:lnTo>
                    <a:pt x="21203" y="66414"/>
                  </a:lnTo>
                  <a:lnTo>
                    <a:pt x="21000" y="66414"/>
                  </a:lnTo>
                  <a:lnTo>
                    <a:pt x="20796" y="65701"/>
                  </a:lnTo>
                  <a:lnTo>
                    <a:pt x="20644" y="65377"/>
                  </a:lnTo>
                  <a:lnTo>
                    <a:pt x="20440" y="64859"/>
                  </a:lnTo>
                  <a:lnTo>
                    <a:pt x="20338" y="64082"/>
                  </a:lnTo>
                  <a:lnTo>
                    <a:pt x="21000" y="63693"/>
                  </a:lnTo>
                  <a:lnTo>
                    <a:pt x="21762" y="63239"/>
                  </a:lnTo>
                  <a:lnTo>
                    <a:pt x="22576" y="62656"/>
                  </a:lnTo>
                  <a:lnTo>
                    <a:pt x="23237" y="62203"/>
                  </a:lnTo>
                  <a:lnTo>
                    <a:pt x="23694" y="61684"/>
                  </a:lnTo>
                  <a:lnTo>
                    <a:pt x="23389" y="61684"/>
                  </a:lnTo>
                  <a:lnTo>
                    <a:pt x="22932" y="61943"/>
                  </a:lnTo>
                  <a:lnTo>
                    <a:pt x="22118" y="62203"/>
                  </a:lnTo>
                  <a:lnTo>
                    <a:pt x="21355" y="62203"/>
                  </a:lnTo>
                  <a:lnTo>
                    <a:pt x="21355" y="60388"/>
                  </a:lnTo>
                  <a:lnTo>
                    <a:pt x="21203" y="60388"/>
                  </a:lnTo>
                  <a:lnTo>
                    <a:pt x="21203" y="60518"/>
                  </a:lnTo>
                  <a:lnTo>
                    <a:pt x="21101" y="60518"/>
                  </a:lnTo>
                  <a:lnTo>
                    <a:pt x="21101" y="60518"/>
                  </a:lnTo>
                  <a:lnTo>
                    <a:pt x="21101" y="60518"/>
                  </a:lnTo>
                  <a:lnTo>
                    <a:pt x="21101" y="60518"/>
                  </a:lnTo>
                  <a:lnTo>
                    <a:pt x="21000" y="60647"/>
                  </a:lnTo>
                  <a:lnTo>
                    <a:pt x="20898" y="60971"/>
                  </a:lnTo>
                  <a:lnTo>
                    <a:pt x="20796" y="61231"/>
                  </a:lnTo>
                  <a:lnTo>
                    <a:pt x="20745" y="61555"/>
                  </a:lnTo>
                  <a:lnTo>
                    <a:pt x="20644" y="61943"/>
                  </a:lnTo>
                  <a:lnTo>
                    <a:pt x="19627" y="61943"/>
                  </a:lnTo>
                  <a:lnTo>
                    <a:pt x="19525" y="61943"/>
                  </a:lnTo>
                  <a:lnTo>
                    <a:pt x="19423" y="61814"/>
                  </a:lnTo>
                  <a:lnTo>
                    <a:pt x="19525" y="61814"/>
                  </a:lnTo>
                  <a:lnTo>
                    <a:pt x="19525" y="61684"/>
                  </a:lnTo>
                  <a:lnTo>
                    <a:pt x="19423" y="61684"/>
                  </a:lnTo>
                  <a:lnTo>
                    <a:pt x="19322" y="61684"/>
                  </a:lnTo>
                  <a:lnTo>
                    <a:pt x="19322" y="61943"/>
                  </a:lnTo>
                  <a:lnTo>
                    <a:pt x="18152" y="61943"/>
                  </a:lnTo>
                  <a:lnTo>
                    <a:pt x="17745" y="61360"/>
                  </a:lnTo>
                  <a:lnTo>
                    <a:pt x="17389" y="60971"/>
                  </a:lnTo>
                  <a:lnTo>
                    <a:pt x="17135" y="60647"/>
                  </a:lnTo>
                  <a:lnTo>
                    <a:pt x="16728" y="60259"/>
                  </a:lnTo>
                  <a:lnTo>
                    <a:pt x="16576" y="59611"/>
                  </a:lnTo>
                  <a:lnTo>
                    <a:pt x="16576" y="58639"/>
                  </a:lnTo>
                  <a:lnTo>
                    <a:pt x="16728" y="58380"/>
                  </a:lnTo>
                  <a:lnTo>
                    <a:pt x="16830" y="58315"/>
                  </a:lnTo>
                  <a:lnTo>
                    <a:pt x="17033" y="58185"/>
                  </a:lnTo>
                  <a:lnTo>
                    <a:pt x="17135" y="58185"/>
                  </a:lnTo>
                  <a:lnTo>
                    <a:pt x="17389" y="58056"/>
                  </a:lnTo>
                  <a:lnTo>
                    <a:pt x="17745" y="58056"/>
                  </a:lnTo>
                  <a:lnTo>
                    <a:pt x="17593" y="56306"/>
                  </a:lnTo>
                  <a:lnTo>
                    <a:pt x="18610" y="56306"/>
                  </a:lnTo>
                  <a:lnTo>
                    <a:pt x="18762" y="53714"/>
                  </a:lnTo>
                  <a:lnTo>
                    <a:pt x="19983" y="53714"/>
                  </a:lnTo>
                  <a:lnTo>
                    <a:pt x="19983" y="52419"/>
                  </a:lnTo>
                  <a:lnTo>
                    <a:pt x="20796" y="52159"/>
                  </a:lnTo>
                  <a:lnTo>
                    <a:pt x="21813" y="52030"/>
                  </a:lnTo>
                  <a:lnTo>
                    <a:pt x="22677" y="54168"/>
                  </a:lnTo>
                  <a:lnTo>
                    <a:pt x="22830" y="54298"/>
                  </a:lnTo>
                  <a:lnTo>
                    <a:pt x="23033" y="54298"/>
                  </a:lnTo>
                  <a:lnTo>
                    <a:pt x="23288" y="54298"/>
                  </a:lnTo>
                  <a:lnTo>
                    <a:pt x="23491" y="54298"/>
                  </a:lnTo>
                  <a:lnTo>
                    <a:pt x="23694" y="54298"/>
                  </a:lnTo>
                  <a:lnTo>
                    <a:pt x="23847" y="54427"/>
                  </a:lnTo>
                  <a:lnTo>
                    <a:pt x="24050" y="55464"/>
                  </a:lnTo>
                  <a:lnTo>
                    <a:pt x="24254" y="55464"/>
                  </a:lnTo>
                  <a:lnTo>
                    <a:pt x="24254" y="55917"/>
                  </a:lnTo>
                  <a:lnTo>
                    <a:pt x="24406" y="55917"/>
                  </a:lnTo>
                  <a:lnTo>
                    <a:pt x="24406" y="56501"/>
                  </a:lnTo>
                  <a:lnTo>
                    <a:pt x="24711" y="56501"/>
                  </a:lnTo>
                  <a:lnTo>
                    <a:pt x="24711" y="57019"/>
                  </a:lnTo>
                  <a:lnTo>
                    <a:pt x="24864" y="57019"/>
                  </a:lnTo>
                  <a:lnTo>
                    <a:pt x="25067" y="58315"/>
                  </a:lnTo>
                  <a:lnTo>
                    <a:pt x="25271" y="58315"/>
                  </a:lnTo>
                  <a:lnTo>
                    <a:pt x="25423" y="58898"/>
                  </a:lnTo>
                  <a:lnTo>
                    <a:pt x="25881" y="58898"/>
                  </a:lnTo>
                  <a:lnTo>
                    <a:pt x="26084" y="59352"/>
                  </a:lnTo>
                  <a:lnTo>
                    <a:pt x="27101" y="59352"/>
                  </a:lnTo>
                  <a:lnTo>
                    <a:pt x="27101" y="59611"/>
                  </a:lnTo>
                  <a:lnTo>
                    <a:pt x="27915" y="59611"/>
                  </a:lnTo>
                  <a:lnTo>
                    <a:pt x="27915" y="59092"/>
                  </a:lnTo>
                  <a:lnTo>
                    <a:pt x="28118" y="59092"/>
                  </a:lnTo>
                  <a:lnTo>
                    <a:pt x="28118" y="58898"/>
                  </a:lnTo>
                  <a:lnTo>
                    <a:pt x="27915" y="58768"/>
                  </a:lnTo>
                  <a:lnTo>
                    <a:pt x="27762" y="58509"/>
                  </a:lnTo>
                  <a:lnTo>
                    <a:pt x="27559" y="58380"/>
                  </a:lnTo>
                  <a:lnTo>
                    <a:pt x="27457" y="58315"/>
                  </a:lnTo>
                  <a:lnTo>
                    <a:pt x="27457" y="57667"/>
                  </a:lnTo>
                  <a:lnTo>
                    <a:pt x="27559" y="57019"/>
                  </a:lnTo>
                  <a:lnTo>
                    <a:pt x="27661" y="56371"/>
                  </a:lnTo>
                  <a:lnTo>
                    <a:pt x="27762" y="55917"/>
                  </a:lnTo>
                  <a:lnTo>
                    <a:pt x="27305" y="55723"/>
                  </a:lnTo>
                  <a:lnTo>
                    <a:pt x="27000" y="54751"/>
                  </a:lnTo>
                  <a:lnTo>
                    <a:pt x="26898" y="53455"/>
                  </a:lnTo>
                  <a:lnTo>
                    <a:pt x="27203" y="53002"/>
                  </a:lnTo>
                  <a:lnTo>
                    <a:pt x="27457" y="52483"/>
                  </a:lnTo>
                  <a:lnTo>
                    <a:pt x="27762" y="52030"/>
                  </a:lnTo>
                  <a:lnTo>
                    <a:pt x="27915" y="52030"/>
                  </a:lnTo>
                  <a:lnTo>
                    <a:pt x="27915" y="51576"/>
                  </a:lnTo>
                  <a:close/>
                  <a:moveTo>
                    <a:pt x="43728" y="49568"/>
                  </a:moveTo>
                  <a:lnTo>
                    <a:pt x="44949" y="49697"/>
                  </a:lnTo>
                  <a:lnTo>
                    <a:pt x="46169" y="49892"/>
                  </a:lnTo>
                  <a:lnTo>
                    <a:pt x="47237" y="50280"/>
                  </a:lnTo>
                  <a:lnTo>
                    <a:pt x="47338" y="50993"/>
                  </a:lnTo>
                  <a:lnTo>
                    <a:pt x="47542" y="51576"/>
                  </a:lnTo>
                  <a:lnTo>
                    <a:pt x="47644" y="52419"/>
                  </a:lnTo>
                  <a:lnTo>
                    <a:pt x="48254" y="52419"/>
                  </a:lnTo>
                  <a:lnTo>
                    <a:pt x="48254" y="52030"/>
                  </a:lnTo>
                  <a:lnTo>
                    <a:pt x="48355" y="52030"/>
                  </a:lnTo>
                  <a:lnTo>
                    <a:pt x="48355" y="51900"/>
                  </a:lnTo>
                  <a:lnTo>
                    <a:pt x="48355" y="51900"/>
                  </a:lnTo>
                  <a:lnTo>
                    <a:pt x="48355" y="51900"/>
                  </a:lnTo>
                  <a:lnTo>
                    <a:pt x="48457" y="51835"/>
                  </a:lnTo>
                  <a:lnTo>
                    <a:pt x="48457" y="51576"/>
                  </a:lnTo>
                  <a:lnTo>
                    <a:pt x="50491" y="51317"/>
                  </a:lnTo>
                  <a:lnTo>
                    <a:pt x="50491" y="52613"/>
                  </a:lnTo>
                  <a:lnTo>
                    <a:pt x="52728" y="53131"/>
                  </a:lnTo>
                  <a:lnTo>
                    <a:pt x="52728" y="54751"/>
                  </a:lnTo>
                  <a:lnTo>
                    <a:pt x="51152" y="55010"/>
                  </a:lnTo>
                  <a:lnTo>
                    <a:pt x="51152" y="55917"/>
                  </a:lnTo>
                  <a:lnTo>
                    <a:pt x="52881" y="55917"/>
                  </a:lnTo>
                  <a:lnTo>
                    <a:pt x="53542" y="57019"/>
                  </a:lnTo>
                  <a:lnTo>
                    <a:pt x="53745" y="57019"/>
                  </a:lnTo>
                  <a:lnTo>
                    <a:pt x="53745" y="57796"/>
                  </a:lnTo>
                  <a:lnTo>
                    <a:pt x="53898" y="57796"/>
                  </a:lnTo>
                  <a:lnTo>
                    <a:pt x="54457" y="57473"/>
                  </a:lnTo>
                  <a:lnTo>
                    <a:pt x="55322" y="57343"/>
                  </a:lnTo>
                  <a:lnTo>
                    <a:pt x="56135" y="57343"/>
                  </a:lnTo>
                  <a:lnTo>
                    <a:pt x="56949" y="57343"/>
                  </a:lnTo>
                  <a:lnTo>
                    <a:pt x="57610" y="57602"/>
                  </a:lnTo>
                  <a:lnTo>
                    <a:pt x="57610" y="57343"/>
                  </a:lnTo>
                  <a:lnTo>
                    <a:pt x="57813" y="57343"/>
                  </a:lnTo>
                  <a:lnTo>
                    <a:pt x="57864" y="57084"/>
                  </a:lnTo>
                  <a:lnTo>
                    <a:pt x="57864" y="56889"/>
                  </a:lnTo>
                  <a:lnTo>
                    <a:pt x="57864" y="56630"/>
                  </a:lnTo>
                  <a:lnTo>
                    <a:pt x="57864" y="56371"/>
                  </a:lnTo>
                  <a:lnTo>
                    <a:pt x="57966" y="56306"/>
                  </a:lnTo>
                  <a:lnTo>
                    <a:pt x="58423" y="56306"/>
                  </a:lnTo>
                  <a:lnTo>
                    <a:pt x="58423" y="55917"/>
                  </a:lnTo>
                  <a:lnTo>
                    <a:pt x="59440" y="55010"/>
                  </a:lnTo>
                  <a:lnTo>
                    <a:pt x="59440" y="54427"/>
                  </a:lnTo>
                  <a:lnTo>
                    <a:pt x="60000" y="53909"/>
                  </a:lnTo>
                  <a:lnTo>
                    <a:pt x="60000" y="53714"/>
                  </a:lnTo>
                  <a:lnTo>
                    <a:pt x="60864" y="53714"/>
                  </a:lnTo>
                  <a:lnTo>
                    <a:pt x="61322" y="52872"/>
                  </a:lnTo>
                  <a:lnTo>
                    <a:pt x="61677" y="52872"/>
                  </a:lnTo>
                  <a:lnTo>
                    <a:pt x="61677" y="52613"/>
                  </a:lnTo>
                  <a:lnTo>
                    <a:pt x="64932" y="52872"/>
                  </a:lnTo>
                  <a:lnTo>
                    <a:pt x="65389" y="53714"/>
                  </a:lnTo>
                  <a:lnTo>
                    <a:pt x="65745" y="53714"/>
                  </a:lnTo>
                  <a:lnTo>
                    <a:pt x="65949" y="54168"/>
                  </a:lnTo>
                  <a:lnTo>
                    <a:pt x="66101" y="54168"/>
                  </a:lnTo>
                  <a:lnTo>
                    <a:pt x="66101" y="56306"/>
                  </a:lnTo>
                  <a:lnTo>
                    <a:pt x="65949" y="56306"/>
                  </a:lnTo>
                  <a:lnTo>
                    <a:pt x="65847" y="56501"/>
                  </a:lnTo>
                  <a:lnTo>
                    <a:pt x="65949" y="56889"/>
                  </a:lnTo>
                  <a:lnTo>
                    <a:pt x="65949" y="57084"/>
                  </a:lnTo>
                  <a:lnTo>
                    <a:pt x="66000" y="57473"/>
                  </a:lnTo>
                  <a:lnTo>
                    <a:pt x="66101" y="57667"/>
                  </a:lnTo>
                  <a:lnTo>
                    <a:pt x="66101" y="57796"/>
                  </a:lnTo>
                  <a:lnTo>
                    <a:pt x="66406" y="57796"/>
                  </a:lnTo>
                  <a:lnTo>
                    <a:pt x="66406" y="58315"/>
                  </a:lnTo>
                  <a:lnTo>
                    <a:pt x="66559" y="58315"/>
                  </a:lnTo>
                  <a:lnTo>
                    <a:pt x="66559" y="60194"/>
                  </a:lnTo>
                  <a:lnTo>
                    <a:pt x="65847" y="60777"/>
                  </a:lnTo>
                  <a:lnTo>
                    <a:pt x="65186" y="61231"/>
                  </a:lnTo>
                  <a:lnTo>
                    <a:pt x="64474" y="61684"/>
                  </a:lnTo>
                  <a:lnTo>
                    <a:pt x="63508" y="61943"/>
                  </a:lnTo>
                  <a:lnTo>
                    <a:pt x="63355" y="61684"/>
                  </a:lnTo>
                  <a:lnTo>
                    <a:pt x="63050" y="61360"/>
                  </a:lnTo>
                  <a:lnTo>
                    <a:pt x="62796" y="61101"/>
                  </a:lnTo>
                  <a:lnTo>
                    <a:pt x="62491" y="60907"/>
                  </a:lnTo>
                  <a:lnTo>
                    <a:pt x="62338" y="61943"/>
                  </a:lnTo>
                  <a:lnTo>
                    <a:pt x="62033" y="62526"/>
                  </a:lnTo>
                  <a:lnTo>
                    <a:pt x="61474" y="62850"/>
                  </a:lnTo>
                  <a:lnTo>
                    <a:pt x="60762" y="62980"/>
                  </a:lnTo>
                  <a:lnTo>
                    <a:pt x="59847" y="62980"/>
                  </a:lnTo>
                  <a:lnTo>
                    <a:pt x="59542" y="63693"/>
                  </a:lnTo>
                  <a:lnTo>
                    <a:pt x="59084" y="64082"/>
                  </a:lnTo>
                  <a:lnTo>
                    <a:pt x="58271" y="64082"/>
                  </a:lnTo>
                  <a:lnTo>
                    <a:pt x="57711" y="64406"/>
                  </a:lnTo>
                  <a:lnTo>
                    <a:pt x="57050" y="64535"/>
                  </a:lnTo>
                  <a:lnTo>
                    <a:pt x="56338" y="64535"/>
                  </a:lnTo>
                  <a:lnTo>
                    <a:pt x="55576" y="64535"/>
                  </a:lnTo>
                  <a:lnTo>
                    <a:pt x="55576" y="64082"/>
                  </a:lnTo>
                  <a:lnTo>
                    <a:pt x="54559" y="63239"/>
                  </a:lnTo>
                  <a:lnTo>
                    <a:pt x="54559" y="64794"/>
                  </a:lnTo>
                  <a:lnTo>
                    <a:pt x="54101" y="64989"/>
                  </a:lnTo>
                  <a:lnTo>
                    <a:pt x="53542" y="65118"/>
                  </a:lnTo>
                  <a:lnTo>
                    <a:pt x="52881" y="64989"/>
                  </a:lnTo>
                  <a:lnTo>
                    <a:pt x="52881" y="64794"/>
                  </a:lnTo>
                  <a:lnTo>
                    <a:pt x="52525" y="64794"/>
                  </a:lnTo>
                  <a:lnTo>
                    <a:pt x="52525" y="64535"/>
                  </a:lnTo>
                  <a:lnTo>
                    <a:pt x="52322" y="64535"/>
                  </a:lnTo>
                  <a:lnTo>
                    <a:pt x="52271" y="64535"/>
                  </a:lnTo>
                  <a:lnTo>
                    <a:pt x="52169" y="64665"/>
                  </a:lnTo>
                  <a:lnTo>
                    <a:pt x="52169" y="64794"/>
                  </a:lnTo>
                  <a:lnTo>
                    <a:pt x="52169" y="64794"/>
                  </a:lnTo>
                  <a:lnTo>
                    <a:pt x="50847" y="64794"/>
                  </a:lnTo>
                  <a:lnTo>
                    <a:pt x="50745" y="64535"/>
                  </a:lnTo>
                  <a:lnTo>
                    <a:pt x="50593" y="64406"/>
                  </a:lnTo>
                  <a:lnTo>
                    <a:pt x="50491" y="64276"/>
                  </a:lnTo>
                  <a:lnTo>
                    <a:pt x="50491" y="63822"/>
                  </a:lnTo>
                  <a:lnTo>
                    <a:pt x="50288" y="63822"/>
                  </a:lnTo>
                  <a:lnTo>
                    <a:pt x="50135" y="62203"/>
                  </a:lnTo>
                  <a:lnTo>
                    <a:pt x="49677" y="61943"/>
                  </a:lnTo>
                  <a:lnTo>
                    <a:pt x="49677" y="58315"/>
                  </a:lnTo>
                  <a:lnTo>
                    <a:pt x="49474" y="58315"/>
                  </a:lnTo>
                  <a:lnTo>
                    <a:pt x="49474" y="57796"/>
                  </a:lnTo>
                  <a:lnTo>
                    <a:pt x="49118" y="57602"/>
                  </a:lnTo>
                  <a:lnTo>
                    <a:pt x="48813" y="56501"/>
                  </a:lnTo>
                  <a:lnTo>
                    <a:pt x="48457" y="56306"/>
                  </a:lnTo>
                  <a:lnTo>
                    <a:pt x="48457" y="55723"/>
                  </a:lnTo>
                  <a:lnTo>
                    <a:pt x="48254" y="55723"/>
                  </a:lnTo>
                  <a:lnTo>
                    <a:pt x="48101" y="55010"/>
                  </a:lnTo>
                  <a:lnTo>
                    <a:pt x="47542" y="55075"/>
                  </a:lnTo>
                  <a:lnTo>
                    <a:pt x="47237" y="55334"/>
                  </a:lnTo>
                  <a:lnTo>
                    <a:pt x="46881" y="55334"/>
                  </a:lnTo>
                  <a:lnTo>
                    <a:pt x="46423" y="55205"/>
                  </a:lnTo>
                  <a:lnTo>
                    <a:pt x="45610" y="55205"/>
                  </a:lnTo>
                  <a:lnTo>
                    <a:pt x="45610" y="55010"/>
                  </a:lnTo>
                  <a:lnTo>
                    <a:pt x="44847" y="54492"/>
                  </a:lnTo>
                  <a:lnTo>
                    <a:pt x="44033" y="53714"/>
                  </a:lnTo>
                  <a:lnTo>
                    <a:pt x="43474" y="52613"/>
                  </a:lnTo>
                  <a:lnTo>
                    <a:pt x="43169" y="51576"/>
                  </a:lnTo>
                  <a:lnTo>
                    <a:pt x="43474" y="50993"/>
                  </a:lnTo>
                  <a:lnTo>
                    <a:pt x="43627" y="50280"/>
                  </a:lnTo>
                  <a:lnTo>
                    <a:pt x="43728" y="49568"/>
                  </a:lnTo>
                  <a:close/>
                  <a:moveTo>
                    <a:pt x="33000" y="47235"/>
                  </a:moveTo>
                  <a:lnTo>
                    <a:pt x="34016" y="47235"/>
                  </a:lnTo>
                  <a:lnTo>
                    <a:pt x="34118" y="47688"/>
                  </a:lnTo>
                  <a:lnTo>
                    <a:pt x="34220" y="48272"/>
                  </a:lnTo>
                  <a:lnTo>
                    <a:pt x="34220" y="48984"/>
                  </a:lnTo>
                  <a:lnTo>
                    <a:pt x="33000" y="48984"/>
                  </a:lnTo>
                  <a:lnTo>
                    <a:pt x="33000" y="47235"/>
                  </a:lnTo>
                  <a:close/>
                  <a:moveTo>
                    <a:pt x="19627" y="45097"/>
                  </a:moveTo>
                  <a:lnTo>
                    <a:pt x="20796" y="45097"/>
                  </a:lnTo>
                  <a:lnTo>
                    <a:pt x="21000" y="45939"/>
                  </a:lnTo>
                  <a:lnTo>
                    <a:pt x="21203" y="45939"/>
                  </a:lnTo>
                  <a:lnTo>
                    <a:pt x="21203" y="47235"/>
                  </a:lnTo>
                  <a:lnTo>
                    <a:pt x="19983" y="48531"/>
                  </a:lnTo>
                  <a:lnTo>
                    <a:pt x="19983" y="48725"/>
                  </a:lnTo>
                  <a:lnTo>
                    <a:pt x="19983" y="48855"/>
                  </a:lnTo>
                  <a:lnTo>
                    <a:pt x="20084" y="48855"/>
                  </a:lnTo>
                  <a:lnTo>
                    <a:pt x="20186" y="48984"/>
                  </a:lnTo>
                  <a:lnTo>
                    <a:pt x="20186" y="48984"/>
                  </a:lnTo>
                  <a:lnTo>
                    <a:pt x="20186" y="51123"/>
                  </a:lnTo>
                  <a:lnTo>
                    <a:pt x="19983" y="51123"/>
                  </a:lnTo>
                  <a:lnTo>
                    <a:pt x="19983" y="51317"/>
                  </a:lnTo>
                  <a:lnTo>
                    <a:pt x="19627" y="51317"/>
                  </a:lnTo>
                  <a:lnTo>
                    <a:pt x="19627" y="51576"/>
                  </a:lnTo>
                  <a:lnTo>
                    <a:pt x="19423" y="51706"/>
                  </a:lnTo>
                  <a:lnTo>
                    <a:pt x="19220" y="51835"/>
                  </a:lnTo>
                  <a:lnTo>
                    <a:pt x="19067" y="51835"/>
                  </a:lnTo>
                  <a:lnTo>
                    <a:pt x="18762" y="51835"/>
                  </a:lnTo>
                  <a:lnTo>
                    <a:pt x="18711" y="52289"/>
                  </a:lnTo>
                  <a:lnTo>
                    <a:pt x="18508" y="52483"/>
                  </a:lnTo>
                  <a:lnTo>
                    <a:pt x="18305" y="52613"/>
                  </a:lnTo>
                  <a:lnTo>
                    <a:pt x="18050" y="52613"/>
                  </a:lnTo>
                  <a:lnTo>
                    <a:pt x="17745" y="52613"/>
                  </a:lnTo>
                  <a:lnTo>
                    <a:pt x="17288" y="52613"/>
                  </a:lnTo>
                  <a:lnTo>
                    <a:pt x="17593" y="50021"/>
                  </a:lnTo>
                  <a:lnTo>
                    <a:pt x="17288" y="50021"/>
                  </a:lnTo>
                  <a:lnTo>
                    <a:pt x="17288" y="50539"/>
                  </a:lnTo>
                  <a:lnTo>
                    <a:pt x="16830" y="51123"/>
                  </a:lnTo>
                  <a:lnTo>
                    <a:pt x="16576" y="51835"/>
                  </a:lnTo>
                  <a:lnTo>
                    <a:pt x="16576" y="52872"/>
                  </a:lnTo>
                  <a:lnTo>
                    <a:pt x="16118" y="52872"/>
                  </a:lnTo>
                  <a:lnTo>
                    <a:pt x="15813" y="52872"/>
                  </a:lnTo>
                  <a:lnTo>
                    <a:pt x="15559" y="52742"/>
                  </a:lnTo>
                  <a:lnTo>
                    <a:pt x="15254" y="52613"/>
                  </a:lnTo>
                  <a:lnTo>
                    <a:pt x="15254" y="52872"/>
                  </a:lnTo>
                  <a:lnTo>
                    <a:pt x="15101" y="53131"/>
                  </a:lnTo>
                  <a:lnTo>
                    <a:pt x="15000" y="53326"/>
                  </a:lnTo>
                  <a:lnTo>
                    <a:pt x="14898" y="53585"/>
                  </a:lnTo>
                  <a:lnTo>
                    <a:pt x="14898" y="53909"/>
                  </a:lnTo>
                  <a:lnTo>
                    <a:pt x="14898" y="54427"/>
                  </a:lnTo>
                  <a:lnTo>
                    <a:pt x="14644" y="54492"/>
                  </a:lnTo>
                  <a:lnTo>
                    <a:pt x="14338" y="54492"/>
                  </a:lnTo>
                  <a:lnTo>
                    <a:pt x="14135" y="54622"/>
                  </a:lnTo>
                  <a:lnTo>
                    <a:pt x="13779" y="54622"/>
                  </a:lnTo>
                  <a:lnTo>
                    <a:pt x="13525" y="54751"/>
                  </a:lnTo>
                  <a:lnTo>
                    <a:pt x="13525" y="53455"/>
                  </a:lnTo>
                  <a:lnTo>
                    <a:pt x="12203" y="53455"/>
                  </a:lnTo>
                  <a:lnTo>
                    <a:pt x="12050" y="52872"/>
                  </a:lnTo>
                  <a:lnTo>
                    <a:pt x="11186" y="52872"/>
                  </a:lnTo>
                  <a:lnTo>
                    <a:pt x="11186" y="52613"/>
                  </a:lnTo>
                  <a:lnTo>
                    <a:pt x="11033" y="52613"/>
                  </a:lnTo>
                  <a:lnTo>
                    <a:pt x="11033" y="50539"/>
                  </a:lnTo>
                  <a:lnTo>
                    <a:pt x="11644" y="50021"/>
                  </a:lnTo>
                  <a:lnTo>
                    <a:pt x="11644" y="49827"/>
                  </a:lnTo>
                  <a:lnTo>
                    <a:pt x="12050" y="49827"/>
                  </a:lnTo>
                  <a:lnTo>
                    <a:pt x="12050" y="49568"/>
                  </a:lnTo>
                  <a:lnTo>
                    <a:pt x="13220" y="49244"/>
                  </a:lnTo>
                  <a:lnTo>
                    <a:pt x="13881" y="48142"/>
                  </a:lnTo>
                  <a:lnTo>
                    <a:pt x="14898" y="47948"/>
                  </a:lnTo>
                  <a:lnTo>
                    <a:pt x="14898" y="47688"/>
                  </a:lnTo>
                  <a:lnTo>
                    <a:pt x="16118" y="46393"/>
                  </a:lnTo>
                  <a:lnTo>
                    <a:pt x="16118" y="45939"/>
                  </a:lnTo>
                  <a:lnTo>
                    <a:pt x="16271" y="45939"/>
                  </a:lnTo>
                  <a:lnTo>
                    <a:pt x="16576" y="45356"/>
                  </a:lnTo>
                  <a:lnTo>
                    <a:pt x="18762" y="45356"/>
                  </a:lnTo>
                  <a:lnTo>
                    <a:pt x="18762" y="45680"/>
                  </a:lnTo>
                  <a:lnTo>
                    <a:pt x="18966" y="45680"/>
                  </a:lnTo>
                  <a:lnTo>
                    <a:pt x="19169" y="45680"/>
                  </a:lnTo>
                  <a:lnTo>
                    <a:pt x="19322" y="45550"/>
                  </a:lnTo>
                  <a:lnTo>
                    <a:pt x="19423" y="45421"/>
                  </a:lnTo>
                  <a:lnTo>
                    <a:pt x="19627" y="45356"/>
                  </a:lnTo>
                  <a:lnTo>
                    <a:pt x="19627" y="45097"/>
                  </a:lnTo>
                  <a:close/>
                  <a:moveTo>
                    <a:pt x="46779" y="44838"/>
                  </a:moveTo>
                  <a:lnTo>
                    <a:pt x="46779" y="47429"/>
                  </a:lnTo>
                  <a:lnTo>
                    <a:pt x="44186" y="47429"/>
                  </a:lnTo>
                  <a:lnTo>
                    <a:pt x="44033" y="46652"/>
                  </a:lnTo>
                  <a:lnTo>
                    <a:pt x="43728" y="46652"/>
                  </a:lnTo>
                  <a:lnTo>
                    <a:pt x="43728" y="45097"/>
                  </a:lnTo>
                  <a:lnTo>
                    <a:pt x="45203" y="44838"/>
                  </a:lnTo>
                  <a:lnTo>
                    <a:pt x="46779" y="44838"/>
                  </a:lnTo>
                  <a:close/>
                  <a:moveTo>
                    <a:pt x="36457" y="44384"/>
                  </a:moveTo>
                  <a:lnTo>
                    <a:pt x="37932" y="44384"/>
                  </a:lnTo>
                  <a:lnTo>
                    <a:pt x="37932" y="45939"/>
                  </a:lnTo>
                  <a:lnTo>
                    <a:pt x="36457" y="45939"/>
                  </a:lnTo>
                  <a:lnTo>
                    <a:pt x="36457" y="44384"/>
                  </a:lnTo>
                  <a:close/>
                  <a:moveTo>
                    <a:pt x="62338" y="42958"/>
                  </a:moveTo>
                  <a:lnTo>
                    <a:pt x="60457" y="43347"/>
                  </a:lnTo>
                  <a:lnTo>
                    <a:pt x="60457" y="44060"/>
                  </a:lnTo>
                  <a:lnTo>
                    <a:pt x="60661" y="44060"/>
                  </a:lnTo>
                  <a:lnTo>
                    <a:pt x="61016" y="43542"/>
                  </a:lnTo>
                  <a:lnTo>
                    <a:pt x="61474" y="43412"/>
                  </a:lnTo>
                  <a:lnTo>
                    <a:pt x="61881" y="43347"/>
                  </a:lnTo>
                  <a:lnTo>
                    <a:pt x="62338" y="42958"/>
                  </a:lnTo>
                  <a:close/>
                  <a:moveTo>
                    <a:pt x="27203" y="42505"/>
                  </a:moveTo>
                  <a:lnTo>
                    <a:pt x="28118" y="42505"/>
                  </a:lnTo>
                  <a:lnTo>
                    <a:pt x="28118" y="44060"/>
                  </a:lnTo>
                  <a:lnTo>
                    <a:pt x="27101" y="44060"/>
                  </a:lnTo>
                  <a:lnTo>
                    <a:pt x="26898" y="44838"/>
                  </a:lnTo>
                  <a:lnTo>
                    <a:pt x="27762" y="44838"/>
                  </a:lnTo>
                  <a:lnTo>
                    <a:pt x="27762" y="46846"/>
                  </a:lnTo>
                  <a:lnTo>
                    <a:pt x="26898" y="46846"/>
                  </a:lnTo>
                  <a:lnTo>
                    <a:pt x="26898" y="47429"/>
                  </a:lnTo>
                  <a:lnTo>
                    <a:pt x="24711" y="47429"/>
                  </a:lnTo>
                  <a:lnTo>
                    <a:pt x="24406" y="46652"/>
                  </a:lnTo>
                  <a:lnTo>
                    <a:pt x="24254" y="46652"/>
                  </a:lnTo>
                  <a:lnTo>
                    <a:pt x="24254" y="46133"/>
                  </a:lnTo>
                  <a:lnTo>
                    <a:pt x="24050" y="46133"/>
                  </a:lnTo>
                  <a:lnTo>
                    <a:pt x="24254" y="43347"/>
                  </a:lnTo>
                  <a:lnTo>
                    <a:pt x="24864" y="42958"/>
                  </a:lnTo>
                  <a:lnTo>
                    <a:pt x="25423" y="42634"/>
                  </a:lnTo>
                  <a:lnTo>
                    <a:pt x="26288" y="42505"/>
                  </a:lnTo>
                  <a:lnTo>
                    <a:pt x="27203" y="42505"/>
                  </a:lnTo>
                  <a:close/>
                  <a:moveTo>
                    <a:pt x="28322" y="38164"/>
                  </a:moveTo>
                  <a:lnTo>
                    <a:pt x="28474" y="38876"/>
                  </a:lnTo>
                  <a:lnTo>
                    <a:pt x="28881" y="39460"/>
                  </a:lnTo>
                  <a:lnTo>
                    <a:pt x="28932" y="40237"/>
                  </a:lnTo>
                  <a:lnTo>
                    <a:pt x="28932" y="41209"/>
                  </a:lnTo>
                  <a:lnTo>
                    <a:pt x="28118" y="41468"/>
                  </a:lnTo>
                  <a:lnTo>
                    <a:pt x="27101" y="41468"/>
                  </a:lnTo>
                  <a:lnTo>
                    <a:pt x="27101" y="40950"/>
                  </a:lnTo>
                  <a:lnTo>
                    <a:pt x="26542" y="41209"/>
                  </a:lnTo>
                  <a:lnTo>
                    <a:pt x="26084" y="41339"/>
                  </a:lnTo>
                  <a:lnTo>
                    <a:pt x="25728" y="41079"/>
                  </a:lnTo>
                  <a:lnTo>
                    <a:pt x="25423" y="40496"/>
                  </a:lnTo>
                  <a:lnTo>
                    <a:pt x="25271" y="40496"/>
                  </a:lnTo>
                  <a:lnTo>
                    <a:pt x="25271" y="39071"/>
                  </a:lnTo>
                  <a:lnTo>
                    <a:pt x="26186" y="38617"/>
                  </a:lnTo>
                  <a:lnTo>
                    <a:pt x="27101" y="38228"/>
                  </a:lnTo>
                  <a:lnTo>
                    <a:pt x="28322" y="38164"/>
                  </a:lnTo>
                  <a:close/>
                  <a:moveTo>
                    <a:pt x="40983" y="37580"/>
                  </a:moveTo>
                  <a:lnTo>
                    <a:pt x="42355" y="37580"/>
                  </a:lnTo>
                  <a:lnTo>
                    <a:pt x="42355" y="37775"/>
                  </a:lnTo>
                  <a:lnTo>
                    <a:pt x="42711" y="37775"/>
                  </a:lnTo>
                  <a:lnTo>
                    <a:pt x="43728" y="39460"/>
                  </a:lnTo>
                  <a:lnTo>
                    <a:pt x="44186" y="39460"/>
                  </a:lnTo>
                  <a:lnTo>
                    <a:pt x="44593" y="40172"/>
                  </a:lnTo>
                  <a:lnTo>
                    <a:pt x="44745" y="40172"/>
                  </a:lnTo>
                  <a:lnTo>
                    <a:pt x="44745" y="41468"/>
                  </a:lnTo>
                  <a:lnTo>
                    <a:pt x="44949" y="42051"/>
                  </a:lnTo>
                  <a:lnTo>
                    <a:pt x="45050" y="42958"/>
                  </a:lnTo>
                  <a:lnTo>
                    <a:pt x="45050" y="43801"/>
                  </a:lnTo>
                  <a:lnTo>
                    <a:pt x="44847" y="44060"/>
                  </a:lnTo>
                  <a:lnTo>
                    <a:pt x="44644" y="44125"/>
                  </a:lnTo>
                  <a:lnTo>
                    <a:pt x="44593" y="44384"/>
                  </a:lnTo>
                  <a:lnTo>
                    <a:pt x="44186" y="44384"/>
                  </a:lnTo>
                  <a:lnTo>
                    <a:pt x="44186" y="44643"/>
                  </a:lnTo>
                  <a:lnTo>
                    <a:pt x="43576" y="44643"/>
                  </a:lnTo>
                  <a:lnTo>
                    <a:pt x="43372" y="45097"/>
                  </a:lnTo>
                  <a:lnTo>
                    <a:pt x="42152" y="45097"/>
                  </a:lnTo>
                  <a:lnTo>
                    <a:pt x="42101" y="44125"/>
                  </a:lnTo>
                  <a:lnTo>
                    <a:pt x="42101" y="43542"/>
                  </a:lnTo>
                  <a:lnTo>
                    <a:pt x="42152" y="42764"/>
                  </a:lnTo>
                  <a:lnTo>
                    <a:pt x="41338" y="41922"/>
                  </a:lnTo>
                  <a:lnTo>
                    <a:pt x="40983" y="40820"/>
                  </a:lnTo>
                  <a:lnTo>
                    <a:pt x="40881" y="39460"/>
                  </a:lnTo>
                  <a:lnTo>
                    <a:pt x="40983" y="37580"/>
                  </a:lnTo>
                  <a:close/>
                  <a:moveTo>
                    <a:pt x="34576" y="34730"/>
                  </a:moveTo>
                  <a:lnTo>
                    <a:pt x="35440" y="34730"/>
                  </a:lnTo>
                  <a:lnTo>
                    <a:pt x="35593" y="35766"/>
                  </a:lnTo>
                  <a:lnTo>
                    <a:pt x="37067" y="35766"/>
                  </a:lnTo>
                  <a:lnTo>
                    <a:pt x="37067" y="36285"/>
                  </a:lnTo>
                  <a:lnTo>
                    <a:pt x="37271" y="36285"/>
                  </a:lnTo>
                  <a:lnTo>
                    <a:pt x="37271" y="36868"/>
                  </a:lnTo>
                  <a:lnTo>
                    <a:pt x="37932" y="37321"/>
                  </a:lnTo>
                  <a:lnTo>
                    <a:pt x="37932" y="37580"/>
                  </a:lnTo>
                  <a:lnTo>
                    <a:pt x="38949" y="37775"/>
                  </a:lnTo>
                  <a:lnTo>
                    <a:pt x="39203" y="38358"/>
                  </a:lnTo>
                  <a:lnTo>
                    <a:pt x="39305" y="39071"/>
                  </a:lnTo>
                  <a:lnTo>
                    <a:pt x="39305" y="40043"/>
                  </a:lnTo>
                  <a:lnTo>
                    <a:pt x="39305" y="40950"/>
                  </a:lnTo>
                  <a:lnTo>
                    <a:pt x="39762" y="41533"/>
                  </a:lnTo>
                  <a:lnTo>
                    <a:pt x="40118" y="42505"/>
                  </a:lnTo>
                  <a:lnTo>
                    <a:pt x="40220" y="43542"/>
                  </a:lnTo>
                  <a:lnTo>
                    <a:pt x="40118" y="44643"/>
                  </a:lnTo>
                  <a:lnTo>
                    <a:pt x="39966" y="45356"/>
                  </a:lnTo>
                  <a:lnTo>
                    <a:pt x="38644" y="45356"/>
                  </a:lnTo>
                  <a:lnTo>
                    <a:pt x="38389" y="44514"/>
                  </a:lnTo>
                  <a:lnTo>
                    <a:pt x="38033" y="43671"/>
                  </a:lnTo>
                  <a:lnTo>
                    <a:pt x="37474" y="42958"/>
                  </a:lnTo>
                  <a:lnTo>
                    <a:pt x="36915" y="42958"/>
                  </a:lnTo>
                  <a:lnTo>
                    <a:pt x="36610" y="42505"/>
                  </a:lnTo>
                  <a:lnTo>
                    <a:pt x="36254" y="42505"/>
                  </a:lnTo>
                  <a:lnTo>
                    <a:pt x="36254" y="42246"/>
                  </a:lnTo>
                  <a:lnTo>
                    <a:pt x="34220" y="42246"/>
                  </a:lnTo>
                  <a:lnTo>
                    <a:pt x="34220" y="42246"/>
                  </a:lnTo>
                  <a:lnTo>
                    <a:pt x="34118" y="42116"/>
                  </a:lnTo>
                  <a:lnTo>
                    <a:pt x="34016" y="42051"/>
                  </a:lnTo>
                  <a:lnTo>
                    <a:pt x="33864" y="42051"/>
                  </a:lnTo>
                  <a:lnTo>
                    <a:pt x="33864" y="40172"/>
                  </a:lnTo>
                  <a:lnTo>
                    <a:pt x="35033" y="40172"/>
                  </a:lnTo>
                  <a:lnTo>
                    <a:pt x="35033" y="39913"/>
                  </a:lnTo>
                  <a:lnTo>
                    <a:pt x="34881" y="39524"/>
                  </a:lnTo>
                  <a:lnTo>
                    <a:pt x="34677" y="39071"/>
                  </a:lnTo>
                  <a:lnTo>
                    <a:pt x="34474" y="38617"/>
                  </a:lnTo>
                  <a:lnTo>
                    <a:pt x="34423" y="38164"/>
                  </a:lnTo>
                  <a:lnTo>
                    <a:pt x="33661" y="37775"/>
                  </a:lnTo>
                  <a:lnTo>
                    <a:pt x="33305" y="37192"/>
                  </a:lnTo>
                  <a:lnTo>
                    <a:pt x="33000" y="36285"/>
                  </a:lnTo>
                  <a:lnTo>
                    <a:pt x="33000" y="34989"/>
                  </a:lnTo>
                  <a:lnTo>
                    <a:pt x="33661" y="34859"/>
                  </a:lnTo>
                  <a:lnTo>
                    <a:pt x="34576" y="34730"/>
                  </a:lnTo>
                  <a:close/>
                  <a:moveTo>
                    <a:pt x="53338" y="31101"/>
                  </a:moveTo>
                  <a:lnTo>
                    <a:pt x="53542" y="32267"/>
                  </a:lnTo>
                  <a:lnTo>
                    <a:pt x="53338" y="33304"/>
                  </a:lnTo>
                  <a:lnTo>
                    <a:pt x="52983" y="34146"/>
                  </a:lnTo>
                  <a:lnTo>
                    <a:pt x="52627" y="34989"/>
                  </a:lnTo>
                  <a:lnTo>
                    <a:pt x="52322" y="35766"/>
                  </a:lnTo>
                  <a:lnTo>
                    <a:pt x="52525" y="35766"/>
                  </a:lnTo>
                  <a:lnTo>
                    <a:pt x="53084" y="34989"/>
                  </a:lnTo>
                  <a:lnTo>
                    <a:pt x="53796" y="34470"/>
                  </a:lnTo>
                  <a:lnTo>
                    <a:pt x="54661" y="34276"/>
                  </a:lnTo>
                  <a:lnTo>
                    <a:pt x="55677" y="34341"/>
                  </a:lnTo>
                  <a:lnTo>
                    <a:pt x="56593" y="34730"/>
                  </a:lnTo>
                  <a:lnTo>
                    <a:pt x="56593" y="33887"/>
                  </a:lnTo>
                  <a:lnTo>
                    <a:pt x="55220" y="33887"/>
                  </a:lnTo>
                  <a:lnTo>
                    <a:pt x="55220" y="33434"/>
                  </a:lnTo>
                  <a:lnTo>
                    <a:pt x="54559" y="32721"/>
                  </a:lnTo>
                  <a:lnTo>
                    <a:pt x="54000" y="31879"/>
                  </a:lnTo>
                  <a:lnTo>
                    <a:pt x="53338" y="31101"/>
                  </a:lnTo>
                  <a:close/>
                  <a:moveTo>
                    <a:pt x="39101" y="29805"/>
                  </a:moveTo>
                  <a:lnTo>
                    <a:pt x="40322" y="29805"/>
                  </a:lnTo>
                  <a:lnTo>
                    <a:pt x="40423" y="30129"/>
                  </a:lnTo>
                  <a:lnTo>
                    <a:pt x="40423" y="30453"/>
                  </a:lnTo>
                  <a:lnTo>
                    <a:pt x="40525" y="30842"/>
                  </a:lnTo>
                  <a:lnTo>
                    <a:pt x="40525" y="31166"/>
                  </a:lnTo>
                  <a:lnTo>
                    <a:pt x="40525" y="31684"/>
                  </a:lnTo>
                  <a:lnTo>
                    <a:pt x="39305" y="31684"/>
                  </a:lnTo>
                  <a:lnTo>
                    <a:pt x="39203" y="31295"/>
                  </a:lnTo>
                  <a:lnTo>
                    <a:pt x="39203" y="30971"/>
                  </a:lnTo>
                  <a:lnTo>
                    <a:pt x="39101" y="30583"/>
                  </a:lnTo>
                  <a:lnTo>
                    <a:pt x="39101" y="30259"/>
                  </a:lnTo>
                  <a:lnTo>
                    <a:pt x="39101" y="29805"/>
                  </a:lnTo>
                  <a:close/>
                  <a:moveTo>
                    <a:pt x="55576" y="27537"/>
                  </a:moveTo>
                  <a:lnTo>
                    <a:pt x="55932" y="28250"/>
                  </a:lnTo>
                  <a:lnTo>
                    <a:pt x="56237" y="28250"/>
                  </a:lnTo>
                  <a:lnTo>
                    <a:pt x="56237" y="28120"/>
                  </a:lnTo>
                  <a:lnTo>
                    <a:pt x="56135" y="27991"/>
                  </a:lnTo>
                  <a:lnTo>
                    <a:pt x="55932" y="27796"/>
                  </a:lnTo>
                  <a:lnTo>
                    <a:pt x="55779" y="27667"/>
                  </a:lnTo>
                  <a:lnTo>
                    <a:pt x="55677" y="27537"/>
                  </a:lnTo>
                  <a:lnTo>
                    <a:pt x="55576" y="27537"/>
                  </a:lnTo>
                  <a:close/>
                  <a:moveTo>
                    <a:pt x="61322" y="0"/>
                  </a:moveTo>
                  <a:lnTo>
                    <a:pt x="61779" y="323"/>
                  </a:lnTo>
                  <a:lnTo>
                    <a:pt x="62338" y="583"/>
                  </a:lnTo>
                  <a:lnTo>
                    <a:pt x="62898" y="777"/>
                  </a:lnTo>
                  <a:lnTo>
                    <a:pt x="62898" y="1036"/>
                  </a:lnTo>
                  <a:lnTo>
                    <a:pt x="63050" y="1036"/>
                  </a:lnTo>
                  <a:lnTo>
                    <a:pt x="63050" y="777"/>
                  </a:lnTo>
                  <a:lnTo>
                    <a:pt x="64372" y="777"/>
                  </a:lnTo>
                  <a:lnTo>
                    <a:pt x="64372" y="1036"/>
                  </a:lnTo>
                  <a:lnTo>
                    <a:pt x="64728" y="1749"/>
                  </a:lnTo>
                  <a:lnTo>
                    <a:pt x="64932" y="2656"/>
                  </a:lnTo>
                  <a:lnTo>
                    <a:pt x="64932" y="3887"/>
                  </a:lnTo>
                  <a:lnTo>
                    <a:pt x="64728" y="4535"/>
                  </a:lnTo>
                  <a:lnTo>
                    <a:pt x="64627" y="5377"/>
                  </a:lnTo>
                  <a:lnTo>
                    <a:pt x="64627" y="6220"/>
                  </a:lnTo>
                  <a:lnTo>
                    <a:pt x="64525" y="7062"/>
                  </a:lnTo>
                  <a:lnTo>
                    <a:pt x="63355" y="9071"/>
                  </a:lnTo>
                  <a:lnTo>
                    <a:pt x="62898" y="9395"/>
                  </a:lnTo>
                  <a:lnTo>
                    <a:pt x="62898" y="11144"/>
                  </a:lnTo>
                  <a:lnTo>
                    <a:pt x="63050" y="11144"/>
                  </a:lnTo>
                  <a:lnTo>
                    <a:pt x="63050" y="10950"/>
                  </a:lnTo>
                  <a:lnTo>
                    <a:pt x="64372" y="8358"/>
                  </a:lnTo>
                  <a:lnTo>
                    <a:pt x="65389" y="8358"/>
                  </a:lnTo>
                  <a:lnTo>
                    <a:pt x="64932" y="16133"/>
                  </a:lnTo>
                  <a:lnTo>
                    <a:pt x="64728" y="16133"/>
                  </a:lnTo>
                  <a:lnTo>
                    <a:pt x="64525" y="18466"/>
                  </a:lnTo>
                  <a:lnTo>
                    <a:pt x="64372" y="18466"/>
                  </a:lnTo>
                  <a:lnTo>
                    <a:pt x="64525" y="18920"/>
                  </a:lnTo>
                  <a:lnTo>
                    <a:pt x="64372" y="20734"/>
                  </a:lnTo>
                  <a:lnTo>
                    <a:pt x="64525" y="20734"/>
                  </a:lnTo>
                  <a:lnTo>
                    <a:pt x="64728" y="23520"/>
                  </a:lnTo>
                  <a:lnTo>
                    <a:pt x="64067" y="23909"/>
                  </a:lnTo>
                  <a:lnTo>
                    <a:pt x="64067" y="24103"/>
                  </a:lnTo>
                  <a:lnTo>
                    <a:pt x="63355" y="24103"/>
                  </a:lnTo>
                  <a:lnTo>
                    <a:pt x="63254" y="25269"/>
                  </a:lnTo>
                  <a:lnTo>
                    <a:pt x="63050" y="26241"/>
                  </a:lnTo>
                  <a:lnTo>
                    <a:pt x="62898" y="26371"/>
                  </a:lnTo>
                  <a:lnTo>
                    <a:pt x="62694" y="26565"/>
                  </a:lnTo>
                  <a:lnTo>
                    <a:pt x="62593" y="26695"/>
                  </a:lnTo>
                  <a:lnTo>
                    <a:pt x="62338" y="26825"/>
                  </a:lnTo>
                  <a:lnTo>
                    <a:pt x="62033" y="26954"/>
                  </a:lnTo>
                  <a:lnTo>
                    <a:pt x="62033" y="27213"/>
                  </a:lnTo>
                  <a:lnTo>
                    <a:pt x="61474" y="27213"/>
                  </a:lnTo>
                  <a:lnTo>
                    <a:pt x="61016" y="28704"/>
                  </a:lnTo>
                  <a:lnTo>
                    <a:pt x="61474" y="29092"/>
                  </a:lnTo>
                  <a:lnTo>
                    <a:pt x="61474" y="29805"/>
                  </a:lnTo>
                  <a:lnTo>
                    <a:pt x="61677" y="29805"/>
                  </a:lnTo>
                  <a:lnTo>
                    <a:pt x="62033" y="29676"/>
                  </a:lnTo>
                  <a:lnTo>
                    <a:pt x="62694" y="29416"/>
                  </a:lnTo>
                  <a:lnTo>
                    <a:pt x="63355" y="29416"/>
                  </a:lnTo>
                  <a:lnTo>
                    <a:pt x="63915" y="29546"/>
                  </a:lnTo>
                  <a:lnTo>
                    <a:pt x="63915" y="29805"/>
                  </a:lnTo>
                  <a:lnTo>
                    <a:pt x="64525" y="30129"/>
                  </a:lnTo>
                  <a:lnTo>
                    <a:pt x="64728" y="32138"/>
                  </a:lnTo>
                  <a:lnTo>
                    <a:pt x="64525" y="32138"/>
                  </a:lnTo>
                  <a:lnTo>
                    <a:pt x="64372" y="32980"/>
                  </a:lnTo>
                  <a:lnTo>
                    <a:pt x="64728" y="32980"/>
                  </a:lnTo>
                  <a:lnTo>
                    <a:pt x="64728" y="34730"/>
                  </a:lnTo>
                  <a:lnTo>
                    <a:pt x="64525" y="34730"/>
                  </a:lnTo>
                  <a:lnTo>
                    <a:pt x="64525" y="34989"/>
                  </a:lnTo>
                  <a:lnTo>
                    <a:pt x="64728" y="34989"/>
                  </a:lnTo>
                  <a:lnTo>
                    <a:pt x="64728" y="36868"/>
                  </a:lnTo>
                  <a:lnTo>
                    <a:pt x="63355" y="38164"/>
                  </a:lnTo>
                  <a:lnTo>
                    <a:pt x="63610" y="39071"/>
                  </a:lnTo>
                  <a:lnTo>
                    <a:pt x="63813" y="40237"/>
                  </a:lnTo>
                  <a:lnTo>
                    <a:pt x="63915" y="41663"/>
                  </a:lnTo>
                  <a:lnTo>
                    <a:pt x="63610" y="41922"/>
                  </a:lnTo>
                  <a:lnTo>
                    <a:pt x="63457" y="42116"/>
                  </a:lnTo>
                  <a:lnTo>
                    <a:pt x="63254" y="42375"/>
                  </a:lnTo>
                  <a:lnTo>
                    <a:pt x="63050" y="42634"/>
                  </a:lnTo>
                  <a:lnTo>
                    <a:pt x="62694" y="42764"/>
                  </a:lnTo>
                  <a:lnTo>
                    <a:pt x="62694" y="42958"/>
                  </a:lnTo>
                  <a:lnTo>
                    <a:pt x="63050" y="43088"/>
                  </a:lnTo>
                  <a:lnTo>
                    <a:pt x="63355" y="43088"/>
                  </a:lnTo>
                  <a:lnTo>
                    <a:pt x="63457" y="43218"/>
                  </a:lnTo>
                  <a:lnTo>
                    <a:pt x="63508" y="43347"/>
                  </a:lnTo>
                  <a:lnTo>
                    <a:pt x="63610" y="43412"/>
                  </a:lnTo>
                  <a:lnTo>
                    <a:pt x="63610" y="43542"/>
                  </a:lnTo>
                  <a:lnTo>
                    <a:pt x="63610" y="43671"/>
                  </a:lnTo>
                  <a:lnTo>
                    <a:pt x="63711" y="43801"/>
                  </a:lnTo>
                  <a:lnTo>
                    <a:pt x="63813" y="43930"/>
                  </a:lnTo>
                  <a:lnTo>
                    <a:pt x="63915" y="44060"/>
                  </a:lnTo>
                  <a:lnTo>
                    <a:pt x="64067" y="44125"/>
                  </a:lnTo>
                  <a:lnTo>
                    <a:pt x="64169" y="44060"/>
                  </a:lnTo>
                  <a:lnTo>
                    <a:pt x="64372" y="44060"/>
                  </a:lnTo>
                  <a:lnTo>
                    <a:pt x="64474" y="43930"/>
                  </a:lnTo>
                  <a:lnTo>
                    <a:pt x="64627" y="43801"/>
                  </a:lnTo>
                  <a:lnTo>
                    <a:pt x="64830" y="43671"/>
                  </a:lnTo>
                  <a:lnTo>
                    <a:pt x="64932" y="43801"/>
                  </a:lnTo>
                  <a:lnTo>
                    <a:pt x="65084" y="43930"/>
                  </a:lnTo>
                  <a:lnTo>
                    <a:pt x="65186" y="44125"/>
                  </a:lnTo>
                  <a:lnTo>
                    <a:pt x="65389" y="44643"/>
                  </a:lnTo>
                  <a:lnTo>
                    <a:pt x="65542" y="45226"/>
                  </a:lnTo>
                  <a:lnTo>
                    <a:pt x="65542" y="46263"/>
                  </a:lnTo>
                  <a:lnTo>
                    <a:pt x="65542" y="47235"/>
                  </a:lnTo>
                  <a:lnTo>
                    <a:pt x="64932" y="47688"/>
                  </a:lnTo>
                  <a:lnTo>
                    <a:pt x="64932" y="48142"/>
                  </a:lnTo>
                  <a:lnTo>
                    <a:pt x="63915" y="49244"/>
                  </a:lnTo>
                  <a:lnTo>
                    <a:pt x="63711" y="50021"/>
                  </a:lnTo>
                  <a:lnTo>
                    <a:pt x="62694" y="50021"/>
                  </a:lnTo>
                  <a:lnTo>
                    <a:pt x="62593" y="49697"/>
                  </a:lnTo>
                  <a:lnTo>
                    <a:pt x="62440" y="49308"/>
                  </a:lnTo>
                  <a:lnTo>
                    <a:pt x="62237" y="49244"/>
                  </a:lnTo>
                  <a:lnTo>
                    <a:pt x="62033" y="49114"/>
                  </a:lnTo>
                  <a:lnTo>
                    <a:pt x="61677" y="48984"/>
                  </a:lnTo>
                  <a:lnTo>
                    <a:pt x="61322" y="48984"/>
                  </a:lnTo>
                  <a:lnTo>
                    <a:pt x="61322" y="48725"/>
                  </a:lnTo>
                  <a:lnTo>
                    <a:pt x="61016" y="48725"/>
                  </a:lnTo>
                  <a:lnTo>
                    <a:pt x="61016" y="49827"/>
                  </a:lnTo>
                  <a:lnTo>
                    <a:pt x="60661" y="49697"/>
                  </a:lnTo>
                  <a:lnTo>
                    <a:pt x="60305" y="49697"/>
                  </a:lnTo>
                  <a:lnTo>
                    <a:pt x="60101" y="49697"/>
                  </a:lnTo>
                  <a:lnTo>
                    <a:pt x="59898" y="49697"/>
                  </a:lnTo>
                  <a:lnTo>
                    <a:pt x="59745" y="49827"/>
                  </a:lnTo>
                  <a:lnTo>
                    <a:pt x="59644" y="50021"/>
                  </a:lnTo>
                  <a:lnTo>
                    <a:pt x="58423" y="50021"/>
                  </a:lnTo>
                  <a:lnTo>
                    <a:pt x="58372" y="50280"/>
                  </a:lnTo>
                  <a:lnTo>
                    <a:pt x="58372" y="50539"/>
                  </a:lnTo>
                  <a:lnTo>
                    <a:pt x="58271" y="50604"/>
                  </a:lnTo>
                  <a:lnTo>
                    <a:pt x="58169" y="50604"/>
                  </a:lnTo>
                  <a:lnTo>
                    <a:pt x="58067" y="50734"/>
                  </a:lnTo>
                  <a:lnTo>
                    <a:pt x="57813" y="50734"/>
                  </a:lnTo>
                  <a:lnTo>
                    <a:pt x="57813" y="52419"/>
                  </a:lnTo>
                  <a:lnTo>
                    <a:pt x="56389" y="52419"/>
                  </a:lnTo>
                  <a:lnTo>
                    <a:pt x="56389" y="52030"/>
                  </a:lnTo>
                  <a:lnTo>
                    <a:pt x="55932" y="52030"/>
                  </a:lnTo>
                  <a:lnTo>
                    <a:pt x="55932" y="51835"/>
                  </a:lnTo>
                  <a:lnTo>
                    <a:pt x="55830" y="51835"/>
                  </a:lnTo>
                  <a:lnTo>
                    <a:pt x="55677" y="51900"/>
                  </a:lnTo>
                  <a:lnTo>
                    <a:pt x="55677" y="51900"/>
                  </a:lnTo>
                  <a:lnTo>
                    <a:pt x="55576" y="52030"/>
                  </a:lnTo>
                  <a:lnTo>
                    <a:pt x="55576" y="52030"/>
                  </a:lnTo>
                  <a:lnTo>
                    <a:pt x="54559" y="52030"/>
                  </a:lnTo>
                  <a:lnTo>
                    <a:pt x="54305" y="52159"/>
                  </a:lnTo>
                  <a:lnTo>
                    <a:pt x="54101" y="52289"/>
                  </a:lnTo>
                  <a:lnTo>
                    <a:pt x="53898" y="52419"/>
                  </a:lnTo>
                  <a:lnTo>
                    <a:pt x="53796" y="52419"/>
                  </a:lnTo>
                  <a:lnTo>
                    <a:pt x="53644" y="52419"/>
                  </a:lnTo>
                  <a:lnTo>
                    <a:pt x="53542" y="52289"/>
                  </a:lnTo>
                  <a:lnTo>
                    <a:pt x="53440" y="51900"/>
                  </a:lnTo>
                  <a:lnTo>
                    <a:pt x="53338" y="51576"/>
                  </a:lnTo>
                  <a:lnTo>
                    <a:pt x="52169" y="51576"/>
                  </a:lnTo>
                  <a:lnTo>
                    <a:pt x="52169" y="48984"/>
                  </a:lnTo>
                  <a:lnTo>
                    <a:pt x="52322" y="48984"/>
                  </a:lnTo>
                  <a:lnTo>
                    <a:pt x="52525" y="47948"/>
                  </a:lnTo>
                  <a:lnTo>
                    <a:pt x="52779" y="47688"/>
                  </a:lnTo>
                  <a:lnTo>
                    <a:pt x="53084" y="47429"/>
                  </a:lnTo>
                  <a:lnTo>
                    <a:pt x="53338" y="47300"/>
                  </a:lnTo>
                  <a:lnTo>
                    <a:pt x="53644" y="47105"/>
                  </a:lnTo>
                  <a:lnTo>
                    <a:pt x="53898" y="46846"/>
                  </a:lnTo>
                  <a:lnTo>
                    <a:pt x="53745" y="46133"/>
                  </a:lnTo>
                  <a:lnTo>
                    <a:pt x="53338" y="46133"/>
                  </a:lnTo>
                  <a:lnTo>
                    <a:pt x="53338" y="45939"/>
                  </a:lnTo>
                  <a:lnTo>
                    <a:pt x="52779" y="45097"/>
                  </a:lnTo>
                  <a:lnTo>
                    <a:pt x="52423" y="44125"/>
                  </a:lnTo>
                  <a:lnTo>
                    <a:pt x="52322" y="42764"/>
                  </a:lnTo>
                  <a:lnTo>
                    <a:pt x="52423" y="42634"/>
                  </a:lnTo>
                  <a:lnTo>
                    <a:pt x="52525" y="42634"/>
                  </a:lnTo>
                  <a:lnTo>
                    <a:pt x="52627" y="42505"/>
                  </a:lnTo>
                  <a:lnTo>
                    <a:pt x="52627" y="42375"/>
                  </a:lnTo>
                  <a:lnTo>
                    <a:pt x="52728" y="42246"/>
                  </a:lnTo>
                  <a:lnTo>
                    <a:pt x="52728" y="42051"/>
                  </a:lnTo>
                  <a:lnTo>
                    <a:pt x="54559" y="42051"/>
                  </a:lnTo>
                  <a:lnTo>
                    <a:pt x="55118" y="42829"/>
                  </a:lnTo>
                  <a:lnTo>
                    <a:pt x="55830" y="43671"/>
                  </a:lnTo>
                  <a:lnTo>
                    <a:pt x="56796" y="44060"/>
                  </a:lnTo>
                  <a:lnTo>
                    <a:pt x="56796" y="43801"/>
                  </a:lnTo>
                  <a:lnTo>
                    <a:pt x="56949" y="43801"/>
                  </a:lnTo>
                  <a:lnTo>
                    <a:pt x="56949" y="43542"/>
                  </a:lnTo>
                  <a:lnTo>
                    <a:pt x="56593" y="43542"/>
                  </a:lnTo>
                  <a:lnTo>
                    <a:pt x="56338" y="43412"/>
                  </a:lnTo>
                  <a:lnTo>
                    <a:pt x="56033" y="43347"/>
                  </a:lnTo>
                  <a:lnTo>
                    <a:pt x="55830" y="43218"/>
                  </a:lnTo>
                  <a:lnTo>
                    <a:pt x="55576" y="42958"/>
                  </a:lnTo>
                  <a:lnTo>
                    <a:pt x="55576" y="42505"/>
                  </a:lnTo>
                  <a:lnTo>
                    <a:pt x="55474" y="42246"/>
                  </a:lnTo>
                  <a:lnTo>
                    <a:pt x="55372" y="42051"/>
                  </a:lnTo>
                  <a:lnTo>
                    <a:pt x="55322" y="41792"/>
                  </a:lnTo>
                  <a:lnTo>
                    <a:pt x="55220" y="41468"/>
                  </a:lnTo>
                  <a:lnTo>
                    <a:pt x="54915" y="41468"/>
                  </a:lnTo>
                  <a:lnTo>
                    <a:pt x="54915" y="40172"/>
                  </a:lnTo>
                  <a:lnTo>
                    <a:pt x="52728" y="40496"/>
                  </a:lnTo>
                  <a:lnTo>
                    <a:pt x="52525" y="39654"/>
                  </a:lnTo>
                  <a:lnTo>
                    <a:pt x="52169" y="38876"/>
                  </a:lnTo>
                  <a:lnTo>
                    <a:pt x="52169" y="38164"/>
                  </a:lnTo>
                  <a:lnTo>
                    <a:pt x="52271" y="37451"/>
                  </a:lnTo>
                  <a:lnTo>
                    <a:pt x="52423" y="36738"/>
                  </a:lnTo>
                  <a:lnTo>
                    <a:pt x="52322" y="36025"/>
                  </a:lnTo>
                  <a:lnTo>
                    <a:pt x="52169" y="36025"/>
                  </a:lnTo>
                  <a:lnTo>
                    <a:pt x="52169" y="36285"/>
                  </a:lnTo>
                  <a:lnTo>
                    <a:pt x="51152" y="36285"/>
                  </a:lnTo>
                  <a:lnTo>
                    <a:pt x="51254" y="38164"/>
                  </a:lnTo>
                  <a:lnTo>
                    <a:pt x="51305" y="40172"/>
                  </a:lnTo>
                  <a:lnTo>
                    <a:pt x="50288" y="40172"/>
                  </a:lnTo>
                  <a:lnTo>
                    <a:pt x="50135" y="40950"/>
                  </a:lnTo>
                  <a:lnTo>
                    <a:pt x="49932" y="41533"/>
                  </a:lnTo>
                  <a:lnTo>
                    <a:pt x="49677" y="42246"/>
                  </a:lnTo>
                  <a:lnTo>
                    <a:pt x="48661" y="42246"/>
                  </a:lnTo>
                  <a:lnTo>
                    <a:pt x="48661" y="42051"/>
                  </a:lnTo>
                  <a:lnTo>
                    <a:pt x="48355" y="41922"/>
                  </a:lnTo>
                  <a:lnTo>
                    <a:pt x="48203" y="41792"/>
                  </a:lnTo>
                  <a:lnTo>
                    <a:pt x="48000" y="41663"/>
                  </a:lnTo>
                  <a:lnTo>
                    <a:pt x="47796" y="41468"/>
                  </a:lnTo>
                  <a:lnTo>
                    <a:pt x="47796" y="41209"/>
                  </a:lnTo>
                  <a:lnTo>
                    <a:pt x="47644" y="40950"/>
                  </a:lnTo>
                  <a:lnTo>
                    <a:pt x="47440" y="40820"/>
                  </a:lnTo>
                  <a:lnTo>
                    <a:pt x="47237" y="40820"/>
                  </a:lnTo>
                  <a:lnTo>
                    <a:pt x="47186" y="40755"/>
                  </a:lnTo>
                  <a:lnTo>
                    <a:pt x="47084" y="40626"/>
                  </a:lnTo>
                  <a:lnTo>
                    <a:pt x="47084" y="40237"/>
                  </a:lnTo>
                  <a:lnTo>
                    <a:pt x="47084" y="39913"/>
                  </a:lnTo>
                  <a:lnTo>
                    <a:pt x="47084" y="39460"/>
                  </a:lnTo>
                  <a:lnTo>
                    <a:pt x="46220" y="39071"/>
                  </a:lnTo>
                  <a:lnTo>
                    <a:pt x="45966" y="38228"/>
                  </a:lnTo>
                  <a:lnTo>
                    <a:pt x="45762" y="37580"/>
                  </a:lnTo>
                  <a:lnTo>
                    <a:pt x="45508" y="36738"/>
                  </a:lnTo>
                  <a:lnTo>
                    <a:pt x="45406" y="35572"/>
                  </a:lnTo>
                  <a:lnTo>
                    <a:pt x="46067" y="34989"/>
                  </a:lnTo>
                  <a:lnTo>
                    <a:pt x="46067" y="34730"/>
                  </a:lnTo>
                  <a:lnTo>
                    <a:pt x="47237" y="34470"/>
                  </a:lnTo>
                  <a:lnTo>
                    <a:pt x="47237" y="34276"/>
                  </a:lnTo>
                  <a:lnTo>
                    <a:pt x="46423" y="33693"/>
                  </a:lnTo>
                  <a:lnTo>
                    <a:pt x="46220" y="34276"/>
                  </a:lnTo>
                  <a:lnTo>
                    <a:pt x="45203" y="34600"/>
                  </a:lnTo>
                  <a:lnTo>
                    <a:pt x="44033" y="34730"/>
                  </a:lnTo>
                  <a:lnTo>
                    <a:pt x="43830" y="33693"/>
                  </a:lnTo>
                  <a:lnTo>
                    <a:pt x="43728" y="32397"/>
                  </a:lnTo>
                  <a:lnTo>
                    <a:pt x="43474" y="32267"/>
                  </a:lnTo>
                  <a:lnTo>
                    <a:pt x="43271" y="32138"/>
                  </a:lnTo>
                  <a:lnTo>
                    <a:pt x="43118" y="32008"/>
                  </a:lnTo>
                  <a:lnTo>
                    <a:pt x="42915" y="31879"/>
                  </a:lnTo>
                  <a:lnTo>
                    <a:pt x="42813" y="31749"/>
                  </a:lnTo>
                  <a:lnTo>
                    <a:pt x="42813" y="31555"/>
                  </a:lnTo>
                  <a:lnTo>
                    <a:pt x="42711" y="31101"/>
                  </a:lnTo>
                  <a:lnTo>
                    <a:pt x="42711" y="30583"/>
                  </a:lnTo>
                  <a:lnTo>
                    <a:pt x="42559" y="30583"/>
                  </a:lnTo>
                  <a:lnTo>
                    <a:pt x="42559" y="29092"/>
                  </a:lnTo>
                  <a:lnTo>
                    <a:pt x="43576" y="29092"/>
                  </a:lnTo>
                  <a:lnTo>
                    <a:pt x="43576" y="28704"/>
                  </a:lnTo>
                  <a:lnTo>
                    <a:pt x="42559" y="28509"/>
                  </a:lnTo>
                  <a:lnTo>
                    <a:pt x="42457" y="27537"/>
                  </a:lnTo>
                  <a:lnTo>
                    <a:pt x="42559" y="26695"/>
                  </a:lnTo>
                  <a:lnTo>
                    <a:pt x="42559" y="25658"/>
                  </a:lnTo>
                  <a:lnTo>
                    <a:pt x="42813" y="25529"/>
                  </a:lnTo>
                  <a:lnTo>
                    <a:pt x="42915" y="25529"/>
                  </a:lnTo>
                  <a:lnTo>
                    <a:pt x="43016" y="25399"/>
                  </a:lnTo>
                  <a:lnTo>
                    <a:pt x="43118" y="25399"/>
                  </a:lnTo>
                  <a:lnTo>
                    <a:pt x="43118" y="25205"/>
                  </a:lnTo>
                  <a:lnTo>
                    <a:pt x="43169" y="24816"/>
                  </a:lnTo>
                  <a:lnTo>
                    <a:pt x="43016" y="24233"/>
                  </a:lnTo>
                  <a:lnTo>
                    <a:pt x="42915" y="23390"/>
                  </a:lnTo>
                  <a:lnTo>
                    <a:pt x="43016" y="22613"/>
                  </a:lnTo>
                  <a:lnTo>
                    <a:pt x="43372" y="22613"/>
                  </a:lnTo>
                  <a:lnTo>
                    <a:pt x="43728" y="21771"/>
                  </a:lnTo>
                  <a:lnTo>
                    <a:pt x="44033" y="21771"/>
                  </a:lnTo>
                  <a:lnTo>
                    <a:pt x="44033" y="21317"/>
                  </a:lnTo>
                  <a:lnTo>
                    <a:pt x="44186" y="21058"/>
                  </a:lnTo>
                  <a:lnTo>
                    <a:pt x="44491" y="21058"/>
                  </a:lnTo>
                  <a:lnTo>
                    <a:pt x="44745" y="20928"/>
                  </a:lnTo>
                  <a:lnTo>
                    <a:pt x="45050" y="20928"/>
                  </a:lnTo>
                  <a:lnTo>
                    <a:pt x="45406" y="20928"/>
                  </a:lnTo>
                  <a:lnTo>
                    <a:pt x="47084" y="24622"/>
                  </a:lnTo>
                  <a:lnTo>
                    <a:pt x="47644" y="24622"/>
                  </a:lnTo>
                  <a:lnTo>
                    <a:pt x="47644" y="24816"/>
                  </a:lnTo>
                  <a:lnTo>
                    <a:pt x="48101" y="24816"/>
                  </a:lnTo>
                  <a:lnTo>
                    <a:pt x="48101" y="25205"/>
                  </a:lnTo>
                  <a:lnTo>
                    <a:pt x="48457" y="25205"/>
                  </a:lnTo>
                  <a:lnTo>
                    <a:pt x="48457" y="25399"/>
                  </a:lnTo>
                  <a:lnTo>
                    <a:pt x="48813" y="25658"/>
                  </a:lnTo>
                  <a:lnTo>
                    <a:pt x="48813" y="26501"/>
                  </a:lnTo>
                  <a:lnTo>
                    <a:pt x="49220" y="27084"/>
                  </a:lnTo>
                  <a:lnTo>
                    <a:pt x="49677" y="27213"/>
                  </a:lnTo>
                  <a:lnTo>
                    <a:pt x="50491" y="27213"/>
                  </a:lnTo>
                  <a:lnTo>
                    <a:pt x="50694" y="28250"/>
                  </a:lnTo>
                  <a:lnTo>
                    <a:pt x="50847" y="28250"/>
                  </a:lnTo>
                  <a:lnTo>
                    <a:pt x="50949" y="28574"/>
                  </a:lnTo>
                  <a:lnTo>
                    <a:pt x="51050" y="28833"/>
                  </a:lnTo>
                  <a:lnTo>
                    <a:pt x="51050" y="29092"/>
                  </a:lnTo>
                  <a:lnTo>
                    <a:pt x="51050" y="29287"/>
                  </a:lnTo>
                  <a:lnTo>
                    <a:pt x="51152" y="29416"/>
                  </a:lnTo>
                  <a:lnTo>
                    <a:pt x="51254" y="29546"/>
                  </a:lnTo>
                  <a:lnTo>
                    <a:pt x="51406" y="29676"/>
                  </a:lnTo>
                  <a:lnTo>
                    <a:pt x="51711" y="29805"/>
                  </a:lnTo>
                  <a:lnTo>
                    <a:pt x="51711" y="30129"/>
                  </a:lnTo>
                  <a:lnTo>
                    <a:pt x="52728" y="30388"/>
                  </a:lnTo>
                  <a:lnTo>
                    <a:pt x="52728" y="30129"/>
                  </a:lnTo>
                  <a:lnTo>
                    <a:pt x="51864" y="29416"/>
                  </a:lnTo>
                  <a:lnTo>
                    <a:pt x="51254" y="28380"/>
                  </a:lnTo>
                  <a:lnTo>
                    <a:pt x="50847" y="27084"/>
                  </a:lnTo>
                  <a:lnTo>
                    <a:pt x="50694" y="25399"/>
                  </a:lnTo>
                  <a:lnTo>
                    <a:pt x="51305" y="25269"/>
                  </a:lnTo>
                  <a:lnTo>
                    <a:pt x="52067" y="25075"/>
                  </a:lnTo>
                  <a:lnTo>
                    <a:pt x="52779" y="25075"/>
                  </a:lnTo>
                  <a:lnTo>
                    <a:pt x="53338" y="25399"/>
                  </a:lnTo>
                  <a:lnTo>
                    <a:pt x="53644" y="25529"/>
                  </a:lnTo>
                  <a:lnTo>
                    <a:pt x="53898" y="25788"/>
                  </a:lnTo>
                  <a:lnTo>
                    <a:pt x="54101" y="25982"/>
                  </a:lnTo>
                  <a:lnTo>
                    <a:pt x="54305" y="26241"/>
                  </a:lnTo>
                  <a:lnTo>
                    <a:pt x="54457" y="26501"/>
                  </a:lnTo>
                  <a:lnTo>
                    <a:pt x="54762" y="26695"/>
                  </a:lnTo>
                  <a:lnTo>
                    <a:pt x="54457" y="26112"/>
                  </a:lnTo>
                  <a:lnTo>
                    <a:pt x="54203" y="25788"/>
                  </a:lnTo>
                  <a:lnTo>
                    <a:pt x="54000" y="25269"/>
                  </a:lnTo>
                  <a:lnTo>
                    <a:pt x="53796" y="24686"/>
                  </a:lnTo>
                  <a:lnTo>
                    <a:pt x="53745" y="23909"/>
                  </a:lnTo>
                  <a:lnTo>
                    <a:pt x="56237" y="21317"/>
                  </a:lnTo>
                  <a:lnTo>
                    <a:pt x="56135" y="21187"/>
                  </a:lnTo>
                  <a:lnTo>
                    <a:pt x="56135" y="21058"/>
                  </a:lnTo>
                  <a:lnTo>
                    <a:pt x="56033" y="20799"/>
                  </a:lnTo>
                  <a:lnTo>
                    <a:pt x="56033" y="20475"/>
                  </a:lnTo>
                  <a:lnTo>
                    <a:pt x="55932" y="20215"/>
                  </a:lnTo>
                  <a:lnTo>
                    <a:pt x="55932" y="19892"/>
                  </a:lnTo>
                  <a:lnTo>
                    <a:pt x="55932" y="19632"/>
                  </a:lnTo>
                  <a:lnTo>
                    <a:pt x="56033" y="19632"/>
                  </a:lnTo>
                  <a:lnTo>
                    <a:pt x="56135" y="19503"/>
                  </a:lnTo>
                  <a:lnTo>
                    <a:pt x="56237" y="19438"/>
                  </a:lnTo>
                  <a:lnTo>
                    <a:pt x="56338" y="19308"/>
                  </a:lnTo>
                  <a:lnTo>
                    <a:pt x="56389" y="19179"/>
                  </a:lnTo>
                  <a:lnTo>
                    <a:pt x="55576" y="19179"/>
                  </a:lnTo>
                  <a:lnTo>
                    <a:pt x="55576" y="18725"/>
                  </a:lnTo>
                  <a:lnTo>
                    <a:pt x="55372" y="18725"/>
                  </a:lnTo>
                  <a:lnTo>
                    <a:pt x="55372" y="20928"/>
                  </a:lnTo>
                  <a:lnTo>
                    <a:pt x="55220" y="20928"/>
                  </a:lnTo>
                  <a:lnTo>
                    <a:pt x="55220" y="21511"/>
                  </a:lnTo>
                  <a:lnTo>
                    <a:pt x="54915" y="21511"/>
                  </a:lnTo>
                  <a:lnTo>
                    <a:pt x="54813" y="21771"/>
                  </a:lnTo>
                  <a:lnTo>
                    <a:pt x="54762" y="21900"/>
                  </a:lnTo>
                  <a:lnTo>
                    <a:pt x="54661" y="22030"/>
                  </a:lnTo>
                  <a:lnTo>
                    <a:pt x="54661" y="22224"/>
                  </a:lnTo>
                  <a:lnTo>
                    <a:pt x="54559" y="22613"/>
                  </a:lnTo>
                  <a:lnTo>
                    <a:pt x="52728" y="22613"/>
                  </a:lnTo>
                  <a:lnTo>
                    <a:pt x="52627" y="22807"/>
                  </a:lnTo>
                  <a:lnTo>
                    <a:pt x="52627" y="23196"/>
                  </a:lnTo>
                  <a:lnTo>
                    <a:pt x="52525" y="23650"/>
                  </a:lnTo>
                  <a:lnTo>
                    <a:pt x="52525" y="24103"/>
                  </a:lnTo>
                  <a:lnTo>
                    <a:pt x="50491" y="24362"/>
                  </a:lnTo>
                  <a:lnTo>
                    <a:pt x="50288" y="23066"/>
                  </a:lnTo>
                  <a:lnTo>
                    <a:pt x="50389" y="21900"/>
                  </a:lnTo>
                  <a:lnTo>
                    <a:pt x="50694" y="20734"/>
                  </a:lnTo>
                  <a:lnTo>
                    <a:pt x="50288" y="20734"/>
                  </a:lnTo>
                  <a:lnTo>
                    <a:pt x="50288" y="20475"/>
                  </a:lnTo>
                  <a:lnTo>
                    <a:pt x="49677" y="20734"/>
                  </a:lnTo>
                  <a:lnTo>
                    <a:pt x="49677" y="20928"/>
                  </a:lnTo>
                  <a:lnTo>
                    <a:pt x="49271" y="20928"/>
                  </a:lnTo>
                  <a:lnTo>
                    <a:pt x="49118" y="21511"/>
                  </a:lnTo>
                  <a:lnTo>
                    <a:pt x="48661" y="21511"/>
                  </a:lnTo>
                  <a:lnTo>
                    <a:pt x="48457" y="22030"/>
                  </a:lnTo>
                  <a:lnTo>
                    <a:pt x="47084" y="22354"/>
                  </a:lnTo>
                  <a:lnTo>
                    <a:pt x="46983" y="21317"/>
                  </a:lnTo>
                  <a:lnTo>
                    <a:pt x="46983" y="20475"/>
                  </a:lnTo>
                  <a:lnTo>
                    <a:pt x="47084" y="19438"/>
                  </a:lnTo>
                  <a:lnTo>
                    <a:pt x="46067" y="19438"/>
                  </a:lnTo>
                  <a:lnTo>
                    <a:pt x="46067" y="18725"/>
                  </a:lnTo>
                  <a:lnTo>
                    <a:pt x="44745" y="18725"/>
                  </a:lnTo>
                  <a:lnTo>
                    <a:pt x="44745" y="16846"/>
                  </a:lnTo>
                  <a:lnTo>
                    <a:pt x="45050" y="16587"/>
                  </a:lnTo>
                  <a:lnTo>
                    <a:pt x="45152" y="16457"/>
                  </a:lnTo>
                  <a:lnTo>
                    <a:pt x="45203" y="16198"/>
                  </a:lnTo>
                  <a:lnTo>
                    <a:pt x="45305" y="16133"/>
                  </a:lnTo>
                  <a:lnTo>
                    <a:pt x="45406" y="16004"/>
                  </a:lnTo>
                  <a:lnTo>
                    <a:pt x="45610" y="15874"/>
                  </a:lnTo>
                  <a:lnTo>
                    <a:pt x="45864" y="15874"/>
                  </a:lnTo>
                  <a:lnTo>
                    <a:pt x="46220" y="15745"/>
                  </a:lnTo>
                  <a:lnTo>
                    <a:pt x="46220" y="14449"/>
                  </a:lnTo>
                  <a:lnTo>
                    <a:pt x="46423" y="14449"/>
                  </a:lnTo>
                  <a:lnTo>
                    <a:pt x="46423" y="14254"/>
                  </a:lnTo>
                  <a:lnTo>
                    <a:pt x="47796" y="14254"/>
                  </a:lnTo>
                  <a:lnTo>
                    <a:pt x="47796" y="13995"/>
                  </a:lnTo>
                  <a:lnTo>
                    <a:pt x="47694" y="13412"/>
                  </a:lnTo>
                  <a:lnTo>
                    <a:pt x="47694" y="12699"/>
                  </a:lnTo>
                  <a:lnTo>
                    <a:pt x="47898" y="11857"/>
                  </a:lnTo>
                  <a:lnTo>
                    <a:pt x="48101" y="11144"/>
                  </a:lnTo>
                  <a:lnTo>
                    <a:pt x="48661" y="11144"/>
                  </a:lnTo>
                  <a:lnTo>
                    <a:pt x="49118" y="11403"/>
                  </a:lnTo>
                  <a:lnTo>
                    <a:pt x="49474" y="11663"/>
                  </a:lnTo>
                  <a:lnTo>
                    <a:pt x="49830" y="11857"/>
                  </a:lnTo>
                  <a:lnTo>
                    <a:pt x="49830" y="9071"/>
                  </a:lnTo>
                  <a:lnTo>
                    <a:pt x="50288" y="9071"/>
                  </a:lnTo>
                  <a:lnTo>
                    <a:pt x="50288" y="7775"/>
                  </a:lnTo>
                  <a:lnTo>
                    <a:pt x="50694" y="7516"/>
                  </a:lnTo>
                  <a:lnTo>
                    <a:pt x="50694" y="5961"/>
                  </a:lnTo>
                  <a:lnTo>
                    <a:pt x="51508" y="5766"/>
                  </a:lnTo>
                  <a:lnTo>
                    <a:pt x="52525" y="5766"/>
                  </a:lnTo>
                  <a:lnTo>
                    <a:pt x="52525" y="4470"/>
                  </a:lnTo>
                  <a:lnTo>
                    <a:pt x="53084" y="4211"/>
                  </a:lnTo>
                  <a:lnTo>
                    <a:pt x="53644" y="3952"/>
                  </a:lnTo>
                  <a:lnTo>
                    <a:pt x="54101" y="3952"/>
                  </a:lnTo>
                  <a:lnTo>
                    <a:pt x="54762" y="4211"/>
                  </a:lnTo>
                  <a:lnTo>
                    <a:pt x="54762" y="2332"/>
                  </a:lnTo>
                  <a:lnTo>
                    <a:pt x="55016" y="2203"/>
                  </a:lnTo>
                  <a:lnTo>
                    <a:pt x="55220" y="2073"/>
                  </a:lnTo>
                  <a:lnTo>
                    <a:pt x="55322" y="1943"/>
                  </a:lnTo>
                  <a:lnTo>
                    <a:pt x="55322" y="1879"/>
                  </a:lnTo>
                  <a:lnTo>
                    <a:pt x="55372" y="1879"/>
                  </a:lnTo>
                  <a:lnTo>
                    <a:pt x="56796" y="1879"/>
                  </a:lnTo>
                  <a:lnTo>
                    <a:pt x="56796" y="1490"/>
                  </a:lnTo>
                  <a:lnTo>
                    <a:pt x="57254" y="1490"/>
                  </a:lnTo>
                  <a:lnTo>
                    <a:pt x="57406" y="1036"/>
                  </a:lnTo>
                  <a:lnTo>
                    <a:pt x="59288" y="777"/>
                  </a:lnTo>
                  <a:lnTo>
                    <a:pt x="59288" y="2332"/>
                  </a:lnTo>
                  <a:lnTo>
                    <a:pt x="59440" y="2332"/>
                  </a:lnTo>
                  <a:lnTo>
                    <a:pt x="59745" y="1166"/>
                  </a:lnTo>
                  <a:lnTo>
                    <a:pt x="60305" y="323"/>
                  </a:lnTo>
                  <a:lnTo>
                    <a:pt x="61322" y="0"/>
                  </a:ln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5" name="Google Shape;785;p49"/>
          <p:cNvGrpSpPr/>
          <p:nvPr/>
        </p:nvGrpSpPr>
        <p:grpSpPr>
          <a:xfrm>
            <a:off x="539552" y="1195814"/>
            <a:ext cx="3600397" cy="871880"/>
            <a:chOff x="80902" y="1114177"/>
            <a:chExt cx="3303442" cy="871880"/>
          </a:xfrm>
        </p:grpSpPr>
        <p:sp>
          <p:nvSpPr>
            <p:cNvPr id="786" name="Google Shape;786;p49"/>
            <p:cNvSpPr txBox="1"/>
            <p:nvPr/>
          </p:nvSpPr>
          <p:spPr>
            <a:xfrm>
              <a:off x="80902" y="1114177"/>
              <a:ext cx="3303442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Content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7" name="Google Shape;787;p49"/>
            <p:cNvSpPr txBox="1"/>
            <p:nvPr/>
          </p:nvSpPr>
          <p:spPr>
            <a:xfrm>
              <a:off x="80902" y="1339726"/>
              <a:ext cx="3291431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88" name="Google Shape;788;p49"/>
          <p:cNvSpPr/>
          <p:nvPr/>
        </p:nvSpPr>
        <p:spPr>
          <a:xfrm>
            <a:off x="683568" y="2344061"/>
            <a:ext cx="316434" cy="833409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9" name="Google Shape;789;p49"/>
          <p:cNvSpPr/>
          <p:nvPr/>
        </p:nvSpPr>
        <p:spPr>
          <a:xfrm rot="10800000">
            <a:off x="2259656" y="2340213"/>
            <a:ext cx="394292" cy="841103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0" name="Google Shape;790;p49"/>
          <p:cNvSpPr txBox="1"/>
          <p:nvPr/>
        </p:nvSpPr>
        <p:spPr>
          <a:xfrm>
            <a:off x="1189862" y="2468378"/>
            <a:ext cx="87993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34</a:t>
            </a:r>
            <a:r>
              <a:rPr b="1" lang="en" sz="18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rgbClr val="76B1D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1" name="Google Shape;791;p49"/>
          <p:cNvSpPr txBox="1"/>
          <p:nvPr/>
        </p:nvSpPr>
        <p:spPr>
          <a:xfrm>
            <a:off x="2843808" y="2468378"/>
            <a:ext cx="879934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F26D9A"/>
                </a:solidFill>
                <a:latin typeface="Arial"/>
                <a:ea typeface="Arial"/>
                <a:cs typeface="Arial"/>
                <a:sym typeface="Arial"/>
              </a:rPr>
              <a:t>42</a:t>
            </a:r>
            <a:r>
              <a:rPr b="1" lang="en" sz="1800">
                <a:solidFill>
                  <a:srgbClr val="F26D9A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800">
              <a:solidFill>
                <a:srgbClr val="F26D9A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2" name="Google Shape;792;p49"/>
          <p:cNvSpPr txBox="1"/>
          <p:nvPr/>
        </p:nvSpPr>
        <p:spPr>
          <a:xfrm>
            <a:off x="539552" y="3387645"/>
            <a:ext cx="3587306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You can simply impress your audience and add a unique zing and appeal to your Presentations. Easy to change colors, photos and Text. 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6" name="Shape 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7" name="Google Shape;797;p50"/>
          <p:cNvSpPr txBox="1"/>
          <p:nvPr>
            <p:ph type="title"/>
          </p:nvPr>
        </p:nvSpPr>
        <p:spPr>
          <a:xfrm>
            <a:off x="1547664" y="123433"/>
            <a:ext cx="7596300" cy="77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Columns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8" name="Google Shape;798;p50"/>
          <p:cNvSpPr/>
          <p:nvPr/>
        </p:nvSpPr>
        <p:spPr>
          <a:xfrm>
            <a:off x="2173632" y="1563638"/>
            <a:ext cx="2592000" cy="72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9" name="Google Shape;799;p50"/>
          <p:cNvSpPr/>
          <p:nvPr/>
        </p:nvSpPr>
        <p:spPr>
          <a:xfrm>
            <a:off x="5508392" y="1563638"/>
            <a:ext cx="2592000" cy="72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0" name="Google Shape;800;p50"/>
          <p:cNvSpPr/>
          <p:nvPr/>
        </p:nvSpPr>
        <p:spPr>
          <a:xfrm>
            <a:off x="6654488" y="1092338"/>
            <a:ext cx="299807" cy="23029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1" name="Google Shape;801;p50"/>
          <p:cNvSpPr/>
          <p:nvPr/>
        </p:nvSpPr>
        <p:spPr>
          <a:xfrm>
            <a:off x="3317226" y="1059581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2" name="Google Shape;802;p50"/>
          <p:cNvSpPr txBox="1"/>
          <p:nvPr/>
        </p:nvSpPr>
        <p:spPr>
          <a:xfrm>
            <a:off x="2024100" y="1790194"/>
            <a:ext cx="2835932" cy="28623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I hope and I believe that this Template will your Time, Money and Reputation. Easy to change colors, photos and Text. I hope and I believe that this Template will your Time, Money and Reputation.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</p:txBody>
      </p:sp>
      <p:sp>
        <p:nvSpPr>
          <p:cNvPr id="803" name="Google Shape;803;p50"/>
          <p:cNvSpPr txBox="1"/>
          <p:nvPr/>
        </p:nvSpPr>
        <p:spPr>
          <a:xfrm>
            <a:off x="5386425" y="1790194"/>
            <a:ext cx="2835932" cy="28623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I hope and I believe that this Template will your Time, Money and Reputation. Easy to change colors, photos and Text. I hope and I believe that this Template will your Time, Money and Reputation.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7" name="Shape 8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8" name="Google Shape;808;p51"/>
          <p:cNvSpPr txBox="1"/>
          <p:nvPr>
            <p:ph type="title"/>
          </p:nvPr>
        </p:nvSpPr>
        <p:spPr>
          <a:xfrm>
            <a:off x="1547664" y="123433"/>
            <a:ext cx="7596300" cy="77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3C04A"/>
              </a:buClr>
              <a:buFont typeface="Arial"/>
              <a:buNone/>
            </a:pPr>
            <a:r>
              <a:rPr b="1" i="0" lang="en" sz="3600" u="none" cap="none" strike="noStrike">
                <a:solidFill>
                  <a:srgbClr val="F3C04A"/>
                </a:solidFill>
                <a:latin typeface="Arial"/>
                <a:ea typeface="Arial"/>
                <a:cs typeface="Arial"/>
                <a:sym typeface="Arial"/>
              </a:rPr>
              <a:t>Columns</a:t>
            </a:r>
            <a:r>
              <a:rPr b="1" i="0" lang="en" sz="3600" u="none" cap="none" strike="noStrike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 Layout</a:t>
            </a:r>
            <a:endParaRPr b="1" i="0" sz="3600" u="none" cap="none" strike="noStrike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9" name="Google Shape;809;p51"/>
          <p:cNvSpPr/>
          <p:nvPr/>
        </p:nvSpPr>
        <p:spPr>
          <a:xfrm>
            <a:off x="2173632" y="1563638"/>
            <a:ext cx="1728000" cy="72000"/>
          </a:xfrm>
          <a:prstGeom prst="rect">
            <a:avLst/>
          </a:pr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0" name="Google Shape;810;p51"/>
          <p:cNvSpPr/>
          <p:nvPr/>
        </p:nvSpPr>
        <p:spPr>
          <a:xfrm>
            <a:off x="4283968" y="1563638"/>
            <a:ext cx="1728000" cy="72000"/>
          </a:xfrm>
          <a:prstGeom prst="rect">
            <a:avLst/>
          </a:pr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1" name="Google Shape;811;p51"/>
          <p:cNvSpPr/>
          <p:nvPr/>
        </p:nvSpPr>
        <p:spPr>
          <a:xfrm>
            <a:off x="6394490" y="1563638"/>
            <a:ext cx="1728000" cy="72000"/>
          </a:xfrm>
          <a:prstGeom prst="rect">
            <a:avLst/>
          </a:pr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2" name="Google Shape;812;p51"/>
          <p:cNvSpPr txBox="1"/>
          <p:nvPr/>
        </p:nvSpPr>
        <p:spPr>
          <a:xfrm>
            <a:off x="2024100" y="1790194"/>
            <a:ext cx="1971836" cy="28623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</p:txBody>
      </p:sp>
      <p:sp>
        <p:nvSpPr>
          <p:cNvPr id="813" name="Google Shape;813;p51"/>
          <p:cNvSpPr txBox="1"/>
          <p:nvPr/>
        </p:nvSpPr>
        <p:spPr>
          <a:xfrm>
            <a:off x="4148336" y="1790194"/>
            <a:ext cx="1971836" cy="28623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</p:txBody>
      </p:sp>
      <p:sp>
        <p:nvSpPr>
          <p:cNvPr id="814" name="Google Shape;814;p51"/>
          <p:cNvSpPr txBox="1"/>
          <p:nvPr/>
        </p:nvSpPr>
        <p:spPr>
          <a:xfrm>
            <a:off x="6272572" y="1790194"/>
            <a:ext cx="1971836" cy="286232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I hope and I believe that this Template will your Time, Money and Reputation. </a:t>
            </a:r>
            <a:endParaRPr/>
          </a:p>
        </p:txBody>
      </p:sp>
      <p:sp>
        <p:nvSpPr>
          <p:cNvPr id="815" name="Google Shape;815;p51"/>
          <p:cNvSpPr/>
          <p:nvPr/>
        </p:nvSpPr>
        <p:spPr>
          <a:xfrm>
            <a:off x="7108586" y="1111409"/>
            <a:ext cx="299807" cy="230293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F26D9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6" name="Google Shape;816;p51"/>
          <p:cNvSpPr/>
          <p:nvPr/>
        </p:nvSpPr>
        <p:spPr>
          <a:xfrm>
            <a:off x="2885226" y="1059582"/>
            <a:ext cx="304811" cy="263049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A0C45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7" name="Google Shape;817;p51"/>
          <p:cNvSpPr/>
          <p:nvPr/>
        </p:nvSpPr>
        <p:spPr>
          <a:xfrm>
            <a:off x="4991785" y="1084446"/>
            <a:ext cx="284937" cy="23818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76B1D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1" name="Shape 8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22" name="Google Shape;822;p52"/>
          <p:cNvGrpSpPr/>
          <p:nvPr/>
        </p:nvGrpSpPr>
        <p:grpSpPr>
          <a:xfrm>
            <a:off x="2523972" y="3579862"/>
            <a:ext cx="4096505" cy="1563637"/>
            <a:chOff x="152400" y="152400"/>
            <a:chExt cx="9126287" cy="5143500"/>
          </a:xfrm>
        </p:grpSpPr>
        <p:sp>
          <p:nvSpPr>
            <p:cNvPr id="823" name="Google Shape;823;p52"/>
            <p:cNvSpPr/>
            <p:nvPr/>
          </p:nvSpPr>
          <p:spPr>
            <a:xfrm>
              <a:off x="152400" y="152400"/>
              <a:ext cx="2286000" cy="5143500"/>
            </a:xfrm>
            <a:prstGeom prst="rect">
              <a:avLst/>
            </a:prstGeom>
            <a:solidFill>
              <a:srgbClr val="76B1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4" name="Google Shape;824;p52"/>
            <p:cNvSpPr/>
            <p:nvPr/>
          </p:nvSpPr>
          <p:spPr>
            <a:xfrm>
              <a:off x="2436046" y="152400"/>
              <a:ext cx="2286000" cy="5143500"/>
            </a:xfrm>
            <a:prstGeom prst="rect">
              <a:avLst/>
            </a:prstGeom>
            <a:solidFill>
              <a:srgbClr val="A0C45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5" name="Google Shape;825;p52"/>
            <p:cNvSpPr/>
            <p:nvPr/>
          </p:nvSpPr>
          <p:spPr>
            <a:xfrm>
              <a:off x="4722046" y="152400"/>
              <a:ext cx="2286000" cy="5143500"/>
            </a:xfrm>
            <a:prstGeom prst="rect">
              <a:avLst/>
            </a:prstGeom>
            <a:solidFill>
              <a:srgbClr val="F3C04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6" name="Google Shape;826;p52"/>
            <p:cNvSpPr/>
            <p:nvPr/>
          </p:nvSpPr>
          <p:spPr>
            <a:xfrm>
              <a:off x="6992687" y="152400"/>
              <a:ext cx="2286000" cy="5143500"/>
            </a:xfrm>
            <a:prstGeom prst="rect">
              <a:avLst/>
            </a:prstGeom>
            <a:solidFill>
              <a:srgbClr val="F26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27" name="Google Shape;827;p52"/>
          <p:cNvSpPr txBox="1"/>
          <p:nvPr/>
        </p:nvSpPr>
        <p:spPr>
          <a:xfrm>
            <a:off x="1828381" y="3730051"/>
            <a:ext cx="5472608" cy="54207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Thank you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8" name="Google Shape;828;p52"/>
          <p:cNvSpPr txBox="1"/>
          <p:nvPr/>
        </p:nvSpPr>
        <p:spPr>
          <a:xfrm>
            <a:off x="1828381" y="4279619"/>
            <a:ext cx="5472608" cy="2766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text can be replaced with your own text</a:t>
            </a:r>
            <a:endParaRPr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829" name="Google Shape;829;p5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8969" l="0" r="0" t="8969"/>
          <a:stretch/>
        </p:blipFill>
        <p:spPr>
          <a:xfrm>
            <a:off x="2920519" y="744654"/>
            <a:ext cx="3146400" cy="1944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3" name="Shape 8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4" name="Google Shape;834;p53"/>
          <p:cNvSpPr txBox="1"/>
          <p:nvPr/>
        </p:nvSpPr>
        <p:spPr>
          <a:xfrm>
            <a:off x="2291597" y="4659982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5" name="Google Shape;835;p53"/>
          <p:cNvSpPr txBox="1"/>
          <p:nvPr/>
        </p:nvSpPr>
        <p:spPr>
          <a:xfrm>
            <a:off x="1619672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6" name="Google Shape;836;p53"/>
          <p:cNvSpPr txBox="1"/>
          <p:nvPr/>
        </p:nvSpPr>
        <p:spPr>
          <a:xfrm>
            <a:off x="1619672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7" name="Google Shape;837;p53"/>
          <p:cNvSpPr txBox="1"/>
          <p:nvPr/>
        </p:nvSpPr>
        <p:spPr>
          <a:xfrm>
            <a:off x="1619672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8" name="Google Shape;838;p53"/>
          <p:cNvSpPr txBox="1"/>
          <p:nvPr/>
        </p:nvSpPr>
        <p:spPr>
          <a:xfrm>
            <a:off x="1619672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9" name="Google Shape;839;p53"/>
          <p:cNvSpPr txBox="1"/>
          <p:nvPr/>
        </p:nvSpPr>
        <p:spPr>
          <a:xfrm>
            <a:off x="1619672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76B1D1"/>
              </a:buClr>
              <a:buFont typeface="Arial"/>
              <a:buNone/>
            </a:pPr>
            <a:r>
              <a:rPr b="1" lang="en" sz="4000">
                <a:solidFill>
                  <a:srgbClr val="76B1D1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 b="1" sz="4000">
              <a:solidFill>
                <a:srgbClr val="76B1D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0" name="Google Shape;840;p53"/>
          <p:cNvSpPr txBox="1"/>
          <p:nvPr/>
        </p:nvSpPr>
        <p:spPr>
          <a:xfrm>
            <a:off x="1640187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4" name="Shape 8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5" name="Google Shape;845;p54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54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7" name="Google Shape;847;p54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8" name="Google Shape;848;p54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9" name="Google Shape;849;p54"/>
          <p:cNvSpPr/>
          <p:nvPr/>
        </p:nvSpPr>
        <p:spPr>
          <a:xfrm rot="-2700000">
            <a:off x="7243003" y="2816601"/>
            <a:ext cx="154109" cy="343323"/>
          </a:xfrm>
          <a:custGeom>
            <a:rect b="b" l="l" r="r" t="t"/>
            <a:pathLst>
              <a:path extrusionOk="0" h="120000" w="120000">
                <a:moveTo>
                  <a:pt x="80132" y="109671"/>
                </a:moveTo>
                <a:lnTo>
                  <a:pt x="80132" y="114835"/>
                </a:lnTo>
                <a:cubicBezTo>
                  <a:pt x="80132" y="117687"/>
                  <a:pt x="74981" y="119999"/>
                  <a:pt x="68626" y="120000"/>
                </a:cubicBezTo>
                <a:lnTo>
                  <a:pt x="51372" y="119999"/>
                </a:lnTo>
                <a:cubicBezTo>
                  <a:pt x="45018" y="119999"/>
                  <a:pt x="39867" y="117687"/>
                  <a:pt x="39867" y="114835"/>
                </a:cubicBezTo>
                <a:cubicBezTo>
                  <a:pt x="39867" y="113114"/>
                  <a:pt x="39867" y="111392"/>
                  <a:pt x="39867" y="109670"/>
                </a:cubicBezTo>
                <a:close/>
                <a:moveTo>
                  <a:pt x="96030" y="5403"/>
                </a:moveTo>
                <a:cubicBezTo>
                  <a:pt x="110320" y="10221"/>
                  <a:pt x="119078" y="17649"/>
                  <a:pt x="119921" y="25663"/>
                </a:cubicBezTo>
                <a:cubicBezTo>
                  <a:pt x="120763" y="33677"/>
                  <a:pt x="113600" y="41442"/>
                  <a:pt x="100382" y="46843"/>
                </a:cubicBezTo>
                <a:lnTo>
                  <a:pt x="92890" y="43148"/>
                </a:lnTo>
                <a:cubicBezTo>
                  <a:pt x="103654" y="38750"/>
                  <a:pt x="109489" y="32426"/>
                  <a:pt x="108803" y="25899"/>
                </a:cubicBezTo>
                <a:cubicBezTo>
                  <a:pt x="108118" y="19372"/>
                  <a:pt x="100984" y="13322"/>
                  <a:pt x="89346" y="9397"/>
                </a:cubicBezTo>
                <a:close/>
                <a:moveTo>
                  <a:pt x="106442" y="6085"/>
                </a:moveTo>
                <a:cubicBezTo>
                  <a:pt x="80793" y="-5427"/>
                  <a:pt x="39206" y="-5427"/>
                  <a:pt x="13558" y="6085"/>
                </a:cubicBezTo>
                <a:cubicBezTo>
                  <a:pt x="-12091" y="17598"/>
                  <a:pt x="-12091" y="36265"/>
                  <a:pt x="13558" y="47779"/>
                </a:cubicBezTo>
                <a:cubicBezTo>
                  <a:pt x="39206" y="59292"/>
                  <a:pt x="80793" y="59292"/>
                  <a:pt x="106442" y="47779"/>
                </a:cubicBezTo>
                <a:cubicBezTo>
                  <a:pt x="132091" y="36265"/>
                  <a:pt x="132091" y="17598"/>
                  <a:pt x="106442" y="6085"/>
                </a:cubicBezTo>
                <a:close/>
                <a:moveTo>
                  <a:pt x="120000" y="0"/>
                </a:moveTo>
                <a:cubicBezTo>
                  <a:pt x="153137" y="14874"/>
                  <a:pt x="153137" y="38990"/>
                  <a:pt x="120000" y="53864"/>
                </a:cubicBezTo>
                <a:cubicBezTo>
                  <a:pt x="108683" y="58944"/>
                  <a:pt x="94965" y="62289"/>
                  <a:pt x="80134" y="63261"/>
                </a:cubicBezTo>
                <a:lnTo>
                  <a:pt x="80134" y="107762"/>
                </a:lnTo>
                <a:lnTo>
                  <a:pt x="39865" y="107762"/>
                </a:lnTo>
                <a:lnTo>
                  <a:pt x="39865" y="63261"/>
                </a:lnTo>
                <a:cubicBezTo>
                  <a:pt x="25034" y="62289"/>
                  <a:pt x="11317" y="58944"/>
                  <a:pt x="0" y="53864"/>
                </a:cubicBezTo>
                <a:cubicBezTo>
                  <a:pt x="-33136" y="38990"/>
                  <a:pt x="-33136" y="14874"/>
                  <a:pt x="0" y="0"/>
                </a:cubicBezTo>
                <a:cubicBezTo>
                  <a:pt x="33137" y="-14874"/>
                  <a:pt x="86862" y="-14874"/>
                  <a:pt x="1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0" name="Google Shape;850;p54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1" name="Google Shape;851;p54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2" name="Google Shape;852;p54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3" name="Google Shape;853;p54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54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4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54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7" name="Google Shape;857;p54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4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54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54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54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4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4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4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4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4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4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4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4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54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1" name="Google Shape;871;p54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4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3" name="Google Shape;873;p54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4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4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6" name="Google Shape;876;p54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4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4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4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0" name="Google Shape;880;p54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1" name="Google Shape;881;p54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2" name="Google Shape;882;p54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54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4" name="Google Shape;884;p54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5" name="Google Shape;885;p54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6" name="Google Shape;886;p54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7" name="Google Shape;887;p54"/>
          <p:cNvSpPr/>
          <p:nvPr/>
        </p:nvSpPr>
        <p:spPr>
          <a:xfrm>
            <a:off x="7091217" y="3447251"/>
            <a:ext cx="326534" cy="388800"/>
          </a:xfrm>
          <a:custGeom>
            <a:rect b="b" l="l" r="r" t="t"/>
            <a:pathLst>
              <a:path extrusionOk="0" h="120000" w="120000">
                <a:moveTo>
                  <a:pt x="88169" y="96424"/>
                </a:moveTo>
                <a:lnTo>
                  <a:pt x="88169" y="102696"/>
                </a:lnTo>
                <a:lnTo>
                  <a:pt x="111506" y="102696"/>
                </a:lnTo>
                <a:lnTo>
                  <a:pt x="111506" y="96424"/>
                </a:lnTo>
                <a:close/>
                <a:moveTo>
                  <a:pt x="99837" y="82627"/>
                </a:moveTo>
                <a:cubicBezTo>
                  <a:pt x="110973" y="82627"/>
                  <a:pt x="120000" y="90208"/>
                  <a:pt x="120000" y="99560"/>
                </a:cubicBezTo>
                <a:cubicBezTo>
                  <a:pt x="120000" y="108912"/>
                  <a:pt x="110973" y="116493"/>
                  <a:pt x="99837" y="116493"/>
                </a:cubicBezTo>
                <a:cubicBezTo>
                  <a:pt x="88702" y="116493"/>
                  <a:pt x="79675" y="108912"/>
                  <a:pt x="79675" y="99560"/>
                </a:cubicBezTo>
                <a:cubicBezTo>
                  <a:pt x="79675" y="90208"/>
                  <a:pt x="88702" y="82627"/>
                  <a:pt x="99837" y="82627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8" name="Google Shape;888;p54"/>
          <p:cNvSpPr/>
          <p:nvPr/>
        </p:nvSpPr>
        <p:spPr>
          <a:xfrm>
            <a:off x="6493638" y="3447251"/>
            <a:ext cx="326534" cy="388800"/>
          </a:xfrm>
          <a:custGeom>
            <a:rect b="b" l="l" r="r" t="t"/>
            <a:pathLst>
              <a:path extrusionOk="0" h="120000" w="120000">
                <a:moveTo>
                  <a:pt x="96103" y="90058"/>
                </a:moveTo>
                <a:lnTo>
                  <a:pt x="96103" y="96721"/>
                </a:lnTo>
                <a:lnTo>
                  <a:pt x="88169" y="96721"/>
                </a:lnTo>
                <a:lnTo>
                  <a:pt x="88169" y="102994"/>
                </a:lnTo>
                <a:lnTo>
                  <a:pt x="96103" y="102994"/>
                </a:lnTo>
                <a:lnTo>
                  <a:pt x="96103" y="109657"/>
                </a:lnTo>
                <a:lnTo>
                  <a:pt x="103572" y="109657"/>
                </a:lnTo>
                <a:lnTo>
                  <a:pt x="103572" y="102994"/>
                </a:lnTo>
                <a:lnTo>
                  <a:pt x="111506" y="102994"/>
                </a:lnTo>
                <a:lnTo>
                  <a:pt x="111506" y="96721"/>
                </a:lnTo>
                <a:lnTo>
                  <a:pt x="103572" y="96721"/>
                </a:lnTo>
                <a:lnTo>
                  <a:pt x="103572" y="90058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9" name="Google Shape;889;p54"/>
          <p:cNvSpPr/>
          <p:nvPr/>
        </p:nvSpPr>
        <p:spPr>
          <a:xfrm>
            <a:off x="7688796" y="3447251"/>
            <a:ext cx="326534" cy="388800"/>
          </a:xfrm>
          <a:custGeom>
            <a:rect b="b" l="l" r="r" t="t"/>
            <a:pathLst>
              <a:path extrusionOk="0" h="120000" w="120000">
                <a:moveTo>
                  <a:pt x="94227" y="90710"/>
                </a:moveTo>
                <a:lnTo>
                  <a:pt x="88946" y="95146"/>
                </a:lnTo>
                <a:lnTo>
                  <a:pt x="94556" y="99858"/>
                </a:lnTo>
                <a:lnTo>
                  <a:pt x="88946" y="104569"/>
                </a:lnTo>
                <a:lnTo>
                  <a:pt x="94227" y="109005"/>
                </a:lnTo>
                <a:lnTo>
                  <a:pt x="99837" y="104293"/>
                </a:lnTo>
                <a:lnTo>
                  <a:pt x="105447" y="109005"/>
                </a:lnTo>
                <a:lnTo>
                  <a:pt x="110729" y="104569"/>
                </a:lnTo>
                <a:lnTo>
                  <a:pt x="105118" y="99858"/>
                </a:lnTo>
                <a:lnTo>
                  <a:pt x="110729" y="95146"/>
                </a:lnTo>
                <a:lnTo>
                  <a:pt x="105447" y="90710"/>
                </a:lnTo>
                <a:lnTo>
                  <a:pt x="99837" y="95422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54"/>
          <p:cNvSpPr/>
          <p:nvPr/>
        </p:nvSpPr>
        <p:spPr>
          <a:xfrm>
            <a:off x="8286375" y="3447251"/>
            <a:ext cx="326534" cy="388800"/>
          </a:xfrm>
          <a:custGeom>
            <a:rect b="b" l="l" r="r" t="t"/>
            <a:pathLst>
              <a:path extrusionOk="0" h="120000" w="120000">
                <a:moveTo>
                  <a:pt x="111123" y="91467"/>
                </a:moveTo>
                <a:lnTo>
                  <a:pt x="97097" y="103247"/>
                </a:lnTo>
                <a:lnTo>
                  <a:pt x="88332" y="95886"/>
                </a:lnTo>
                <a:lnTo>
                  <a:pt x="83862" y="99640"/>
                </a:lnTo>
                <a:lnTo>
                  <a:pt x="97189" y="110832"/>
                </a:lnTo>
                <a:lnTo>
                  <a:pt x="101659" y="107078"/>
                </a:lnTo>
                <a:lnTo>
                  <a:pt x="101567" y="107001"/>
                </a:lnTo>
                <a:lnTo>
                  <a:pt x="115593" y="95221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4" name="Shape 8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5" name="Google Shape;895;p55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5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5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5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5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5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5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5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5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5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5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5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5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5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5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55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55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55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55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55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5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5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5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5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5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5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1" name="Google Shape;921;p55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2" name="Google Shape;922;p55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3" name="Google Shape;923;p55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4" name="Google Shape;924;p55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55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55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7" name="Google Shape;927;p55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5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5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5"/>
          <p:cNvSpPr/>
          <p:nvPr/>
        </p:nvSpPr>
        <p:spPr>
          <a:xfrm>
            <a:off x="4545814" y="1274208"/>
            <a:ext cx="356471" cy="366339"/>
          </a:xfrm>
          <a:custGeom>
            <a:rect b="b" l="l" r="r" t="t"/>
            <a:pathLst>
              <a:path extrusionOk="0" h="120000" w="120000">
                <a:moveTo>
                  <a:pt x="48483" y="40513"/>
                </a:moveTo>
                <a:cubicBezTo>
                  <a:pt x="30145" y="40513"/>
                  <a:pt x="15280" y="54978"/>
                  <a:pt x="15280" y="72822"/>
                </a:cubicBezTo>
                <a:cubicBezTo>
                  <a:pt x="15280" y="90666"/>
                  <a:pt x="30145" y="105131"/>
                  <a:pt x="48483" y="105131"/>
                </a:cubicBezTo>
                <a:cubicBezTo>
                  <a:pt x="66821" y="105131"/>
                  <a:pt x="81687" y="90666"/>
                  <a:pt x="81687" y="72822"/>
                </a:cubicBezTo>
                <a:cubicBezTo>
                  <a:pt x="81687" y="54978"/>
                  <a:pt x="66821" y="40513"/>
                  <a:pt x="48483" y="40513"/>
                </a:cubicBezTo>
                <a:close/>
                <a:moveTo>
                  <a:pt x="119440" y="0"/>
                </a:moveTo>
                <a:lnTo>
                  <a:pt x="120000" y="27937"/>
                </a:lnTo>
                <a:lnTo>
                  <a:pt x="112682" y="21089"/>
                </a:lnTo>
                <a:lnTo>
                  <a:pt x="87611" y="46455"/>
                </a:lnTo>
                <a:cubicBezTo>
                  <a:pt x="93781" y="53582"/>
                  <a:pt x="96967" y="62840"/>
                  <a:pt x="96967" y="72822"/>
                </a:cubicBezTo>
                <a:cubicBezTo>
                  <a:pt x="96967" y="98877"/>
                  <a:pt x="75260" y="120000"/>
                  <a:pt x="48483" y="120000"/>
                </a:cubicBezTo>
                <a:cubicBezTo>
                  <a:pt x="21706" y="120000"/>
                  <a:pt x="0" y="98877"/>
                  <a:pt x="0" y="72822"/>
                </a:cubicBezTo>
                <a:cubicBezTo>
                  <a:pt x="0" y="46766"/>
                  <a:pt x="21706" y="25644"/>
                  <a:pt x="48483" y="25644"/>
                </a:cubicBezTo>
                <a:cubicBezTo>
                  <a:pt x="57522" y="25644"/>
                  <a:pt x="65983" y="28051"/>
                  <a:pt x="72807" y="32929"/>
                </a:cubicBezTo>
                <a:lnTo>
                  <a:pt x="98046" y="7392"/>
                </a:lnTo>
                <a:lnTo>
                  <a:pt x="90729" y="54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5"/>
          <p:cNvSpPr/>
          <p:nvPr/>
        </p:nvSpPr>
        <p:spPr>
          <a:xfrm>
            <a:off x="5161285" y="1247479"/>
            <a:ext cx="373598" cy="381817"/>
          </a:xfrm>
          <a:custGeom>
            <a:rect b="b" l="l" r="r" t="t"/>
            <a:pathLst>
              <a:path extrusionOk="0" h="120000" w="120000">
                <a:moveTo>
                  <a:pt x="73739" y="14265"/>
                </a:moveTo>
                <a:cubicBezTo>
                  <a:pt x="56241" y="14265"/>
                  <a:pt x="42057" y="28144"/>
                  <a:pt x="42057" y="45265"/>
                </a:cubicBezTo>
                <a:cubicBezTo>
                  <a:pt x="42057" y="62385"/>
                  <a:pt x="56241" y="76264"/>
                  <a:pt x="73739" y="76264"/>
                </a:cubicBezTo>
                <a:cubicBezTo>
                  <a:pt x="91236" y="76264"/>
                  <a:pt x="105420" y="62385"/>
                  <a:pt x="105420" y="45265"/>
                </a:cubicBezTo>
                <a:cubicBezTo>
                  <a:pt x="105420" y="28144"/>
                  <a:pt x="91236" y="14265"/>
                  <a:pt x="73739" y="14265"/>
                </a:cubicBezTo>
                <a:close/>
                <a:moveTo>
                  <a:pt x="73739" y="0"/>
                </a:moveTo>
                <a:cubicBezTo>
                  <a:pt x="99288" y="0"/>
                  <a:pt x="120000" y="20265"/>
                  <a:pt x="120000" y="45265"/>
                </a:cubicBezTo>
                <a:cubicBezTo>
                  <a:pt x="120000" y="70264"/>
                  <a:pt x="99288" y="90530"/>
                  <a:pt x="73739" y="90530"/>
                </a:cubicBezTo>
                <a:cubicBezTo>
                  <a:pt x="64937" y="90530"/>
                  <a:pt x="56710" y="88125"/>
                  <a:pt x="50126" y="83275"/>
                </a:cubicBezTo>
                <a:lnTo>
                  <a:pt x="41432" y="91782"/>
                </a:lnTo>
                <a:lnTo>
                  <a:pt x="51465" y="101598"/>
                </a:lnTo>
                <a:cubicBezTo>
                  <a:pt x="54943" y="105001"/>
                  <a:pt x="54943" y="110518"/>
                  <a:pt x="51465" y="113921"/>
                </a:cubicBezTo>
                <a:cubicBezTo>
                  <a:pt x="47987" y="117324"/>
                  <a:pt x="42349" y="117324"/>
                  <a:pt x="38871" y="113921"/>
                </a:cubicBezTo>
                <a:lnTo>
                  <a:pt x="28838" y="104104"/>
                </a:lnTo>
                <a:lnTo>
                  <a:pt x="12593" y="120000"/>
                </a:lnTo>
                <a:cubicBezTo>
                  <a:pt x="9116" y="123402"/>
                  <a:pt x="3477" y="123402"/>
                  <a:pt x="0" y="120000"/>
                </a:cubicBezTo>
                <a:cubicBezTo>
                  <a:pt x="-3477" y="116596"/>
                  <a:pt x="-3477" y="111079"/>
                  <a:pt x="0" y="107677"/>
                </a:cubicBezTo>
                <a:lnTo>
                  <a:pt x="16244" y="91782"/>
                </a:lnTo>
                <a:lnTo>
                  <a:pt x="5192" y="80967"/>
                </a:lnTo>
                <a:cubicBezTo>
                  <a:pt x="1714" y="77565"/>
                  <a:pt x="1714" y="72047"/>
                  <a:pt x="5192" y="68644"/>
                </a:cubicBezTo>
                <a:cubicBezTo>
                  <a:pt x="8670" y="65242"/>
                  <a:pt x="14308" y="65242"/>
                  <a:pt x="17786" y="68644"/>
                </a:cubicBezTo>
                <a:lnTo>
                  <a:pt x="28838" y="79459"/>
                </a:lnTo>
                <a:lnTo>
                  <a:pt x="37019" y="71454"/>
                </a:lnTo>
                <a:cubicBezTo>
                  <a:pt x="30772" y="64451"/>
                  <a:pt x="27478" y="55234"/>
                  <a:pt x="27478" y="45265"/>
                </a:cubicBezTo>
                <a:cubicBezTo>
                  <a:pt x="27478" y="20265"/>
                  <a:pt x="48189" y="0"/>
                  <a:pt x="73739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5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5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5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5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5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55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55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5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55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4" name="Shape 9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5" name="Google Shape;945;p56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6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6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6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56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56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56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2" name="Google Shape;952;p56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3" name="Google Shape;953;p56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4" name="Google Shape;954;p56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5" name="Google Shape;955;p56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6" name="Google Shape;956;p56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57" name="Google Shape;957;p56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8" name="Google Shape;958;p56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9" name="Google Shape;959;p56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0" name="Google Shape;960;p56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1" name="Google Shape;961;p56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2" name="Google Shape;962;p56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3" name="Google Shape;963;p56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64" name="Google Shape;964;p56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65" name="Google Shape;965;p56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6" name="Google Shape;966;p56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7" name="Google Shape;967;p56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8" name="Google Shape;968;p56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9" name="Google Shape;969;p56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6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6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6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6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6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6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6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6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6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6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0" name="Google Shape;980;p56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1" name="Google Shape;981;p56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6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6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6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6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6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6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56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56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56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56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56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56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56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5" name="Google Shape;995;p56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6" name="Google Shape;996;p56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00" name="Shape 10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01" name="Google Shape;1001;p57"/>
          <p:cNvGrpSpPr/>
          <p:nvPr/>
        </p:nvGrpSpPr>
        <p:grpSpPr>
          <a:xfrm>
            <a:off x="3185356" y="1925245"/>
            <a:ext cx="1174643" cy="2013391"/>
            <a:chOff x="930084" y="2610003"/>
            <a:chExt cx="1174643" cy="2013391"/>
          </a:xfrm>
        </p:grpSpPr>
        <p:sp>
          <p:nvSpPr>
            <p:cNvPr id="1002" name="Google Shape;1002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A0C458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3" name="Google Shape;1003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160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196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88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4" name="Google Shape;1004;p57"/>
          <p:cNvGrpSpPr/>
          <p:nvPr/>
        </p:nvGrpSpPr>
        <p:grpSpPr>
          <a:xfrm>
            <a:off x="1712461" y="1851670"/>
            <a:ext cx="1174643" cy="2013391"/>
            <a:chOff x="930084" y="2610003"/>
            <a:chExt cx="1174643" cy="2013391"/>
          </a:xfrm>
        </p:grpSpPr>
        <p:sp>
          <p:nvSpPr>
            <p:cNvPr id="1005" name="Google Shape;1005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76B1D1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6" name="Google Shape;1006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118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177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209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07" name="Google Shape;1007;p57"/>
          <p:cNvGrpSpPr/>
          <p:nvPr/>
        </p:nvGrpSpPr>
        <p:grpSpPr>
          <a:xfrm>
            <a:off x="4746551" y="1851670"/>
            <a:ext cx="1174643" cy="2013391"/>
            <a:chOff x="930084" y="2610003"/>
            <a:chExt cx="1174643" cy="2013391"/>
          </a:xfrm>
        </p:grpSpPr>
        <p:sp>
          <p:nvSpPr>
            <p:cNvPr id="1008" name="Google Shape;1008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3C04A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9" name="Google Shape;1009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243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192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74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10" name="Google Shape;1010;p57"/>
          <p:cNvGrpSpPr/>
          <p:nvPr/>
        </p:nvGrpSpPr>
        <p:grpSpPr>
          <a:xfrm>
            <a:off x="6263595" y="1851670"/>
            <a:ext cx="1174643" cy="2013391"/>
            <a:chOff x="930084" y="2610003"/>
            <a:chExt cx="1174643" cy="2013391"/>
          </a:xfrm>
        </p:grpSpPr>
        <p:sp>
          <p:nvSpPr>
            <p:cNvPr id="1011" name="Google Shape;1011;p57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26D9A">
                <a:alpha val="89803"/>
              </a:srgbClr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2" name="Google Shape;1012;p57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242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109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154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13" name="Google Shape;1013;p57"/>
          <p:cNvSpPr txBox="1"/>
          <p:nvPr>
            <p:ph type="title"/>
          </p:nvPr>
        </p:nvSpPr>
        <p:spPr>
          <a:xfrm>
            <a:off x="0" y="25735"/>
            <a:ext cx="9144000" cy="77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ntents Slide Master">
  <a:themeElements>
    <a:clrScheme name="Custom 7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00"/>
      </a:hlink>
      <a:folHlink>
        <a:srgbClr val="00000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