
<file path=[Content_Types].xml><?xml version="1.0" encoding="utf-8"?>
<Types xmlns="http://schemas.openxmlformats.org/package/2006/content-types">
  <Default Extension="png" ContentType="image/png"/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4281" autoAdjust="0"/>
    <p:restoredTop sz="96327" autoAdjust="0"/>
  </p:normalViewPr>
  <p:slideViewPr>
    <p:cSldViewPr snapToGrid="0">
      <p:cViewPr varScale="1">
        <p:scale>
          <a:sx n="153" d="100"/>
          <a:sy n="153" d="100"/>
        </p:scale>
        <p:origin x="1080" y="12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6/20/2025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1712270"/>
            <a:ext cx="4369067" cy="1811792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38200" y="3911600"/>
            <a:ext cx="4369068" cy="1625600"/>
          </a:xfrm>
        </p:spPr>
        <p:txBody>
          <a:bodyPr>
            <a:normAutofit/>
          </a:bodyPr>
          <a:lstStyle>
            <a:lvl1pPr marL="0" indent="0" algn="l">
              <a:buNone/>
              <a:defRPr sz="28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884572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129463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65125"/>
            <a:ext cx="6573253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4705952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62886"/>
            <a:ext cx="5661338" cy="1901614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07442"/>
            <a:ext cx="4263189" cy="1755057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343CA282-7BCB-51CB-6BD8-18C3DE53699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962886"/>
            <a:ext cx="5661338" cy="1901614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3AA54AFE-4845-7569-CD36-07FA5AB6EC9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07442"/>
            <a:ext cx="4263189" cy="190161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051152"/>
            <a:ext cx="5257800" cy="191724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094591"/>
            <a:ext cx="4282439" cy="1316083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4531744"/>
            <a:ext cx="1333500" cy="1333500"/>
          </a:xfrm>
          <a:prstGeom prst="ellipse">
            <a:avLst/>
          </a:prstGeom>
          <a:solidFill>
            <a:schemeClr val="accent1">
              <a:lumMod val="20000"/>
              <a:lumOff val="8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63522" y="481454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63522" y="504187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63522" y="526921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accent2">
                    <a:lumMod val="20000"/>
                    <a:lumOff val="8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image" Target="../media/image1.png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3" r:id="rId6"/>
    <p:sldLayoutId id="2147483694" r:id="rId7"/>
    <p:sldLayoutId id="2147483677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accent1">
              <a:lumMod val="20000"/>
              <a:lumOff val="8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</a:t>
            </a:r>
          </a:p>
          <a:p>
            <a:r>
              <a:rPr lang="en-US" noProof="1"/>
              <a:t>Duis aute irure dolor in reprehenderit in voluptate velit esse cillum dolore eu fugiat nulla pariatur. Excepteur sint occaecat.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5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6</a:t>
            </a:fld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495C66FC-11B4-A4FA-D9E2-5073F446E91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Green">
      <a:dk1>
        <a:sysClr val="windowText" lastClr="000000"/>
      </a:dk1>
      <a:lt1>
        <a:sysClr val="window" lastClr="FFFFFF"/>
      </a:lt1>
      <a:dk2>
        <a:srgbClr val="455F51"/>
      </a:dk2>
      <a:lt2>
        <a:srgbClr val="E3DED1"/>
      </a:lt2>
      <a:accent1>
        <a:srgbClr val="549E39"/>
      </a:accent1>
      <a:accent2>
        <a:srgbClr val="8AB833"/>
      </a:accent2>
      <a:accent3>
        <a:srgbClr val="C0CF3A"/>
      </a:accent3>
      <a:accent4>
        <a:srgbClr val="029676"/>
      </a:accent4>
      <a:accent5>
        <a:srgbClr val="4AB5C4"/>
      </a:accent5>
      <a:accent6>
        <a:srgbClr val="0989B1"/>
      </a:accent6>
      <a:hlink>
        <a:srgbClr val="6B9F25"/>
      </a:hlink>
      <a:folHlink>
        <a:srgbClr val="BA6906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36_T_PGO_Green-Cycle.pptx" id="{2AC49330-262F-4073-89C8-CE4E582C000F}" vid="{2E816D79-F336-46B3-A12E-297370EF55C5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36_T_PGO_Green-Cycle.pptx" id="{2AC49330-262F-4073-89C8-CE4E582C000F}" vid="{9233EA1C-1EC8-4896-AE4D-DA0CB695C5E9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48</TotalTime>
  <Words>301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Green Cycle</dc:title>
  <dc:creator>Christophe Barroche</dc:creator>
  <dc:description>© Copyright PresentationGo.com</dc:description>
  <cp:lastModifiedBy>word2</cp:lastModifiedBy>
  <cp:revision>3</cp:revision>
  <dcterms:created xsi:type="dcterms:W3CDTF">2024-02-20T18:08:04Z</dcterms:created>
  <dcterms:modified xsi:type="dcterms:W3CDTF">2025-06-20T09:29:12Z</dcterms:modified>
  <cp:category>Templates</cp:category>
</cp:coreProperties>
</file>