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62" r:id="rId4"/>
    <p:sldId id="324" r:id="rId5"/>
    <p:sldId id="325" r:id="rId6"/>
    <p:sldId id="365" r:id="rId7"/>
    <p:sldId id="369" r:id="rId8"/>
    <p:sldId id="363" r:id="rId9"/>
    <p:sldId id="370" r:id="rId10"/>
    <p:sldId id="258" r:id="rId11"/>
    <p:sldId id="351" r:id="rId12"/>
    <p:sldId id="366" r:id="rId13"/>
    <p:sldId id="364" r:id="rId14"/>
    <p:sldId id="371" r:id="rId15"/>
    <p:sldId id="372" r:id="rId16"/>
    <p:sldId id="373" r:id="rId17"/>
    <p:sldId id="367" r:id="rId18"/>
    <p:sldId id="292" r:id="rId19"/>
    <p:sldId id="287" r:id="rId20"/>
    <p:sldId id="288" r:id="rId21"/>
    <p:sldId id="289" r:id="rId22"/>
    <p:sldId id="374" r:id="rId23"/>
    <p:sldId id="291" r:id="rId24"/>
    <p:sldId id="294" r:id="rId25"/>
    <p:sldId id="293" r:id="rId26"/>
    <p:sldId id="465" r:id="rId27"/>
    <p:sldId id="295" r:id="rId28"/>
    <p:sldId id="375" r:id="rId29"/>
  </p:sldIdLst>
  <p:sldSz cx="12192000" cy="6858000"/>
  <p:notesSz cx="6858000" cy="9144000"/>
  <p:embeddedFontLst>
    <p:embeddedFont>
      <p:font typeface="Montserrat Light" panose="00000400000000000000" pitchFamily="2" charset="0"/>
      <p:regular r:id="rId32"/>
      <p:italic r:id="rId33"/>
    </p:embeddedFont>
    <p:embeddedFont>
      <p:font typeface="Scope One" panose="02060403030504020204" pitchFamily="18" charset="0"/>
      <p:regular r:id="rId34"/>
    </p:embeddedFont>
    <p:embeddedFont>
      <p:font typeface="Sigmar One" panose="00000500000000000000" pitchFamily="2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C3"/>
    <a:srgbClr val="FCCC06"/>
    <a:srgbClr val="FEE88A"/>
    <a:srgbClr val="EF600E"/>
    <a:srgbClr val="F3F2EF"/>
    <a:srgbClr val="FF574A"/>
    <a:srgbClr val="ED5F7A"/>
    <a:srgbClr val="FFD9D2"/>
    <a:srgbClr val="58908B"/>
    <a:srgbClr val="FFD1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66" d="100"/>
          <a:sy n="66" d="100"/>
        </p:scale>
        <p:origin x="976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8B533A1-1219-4F7A-B50A-CC21DD6A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343ABA7-85BB-4074-8F83-632283301593}"/>
              </a:ext>
            </a:extLst>
          </p:cNvPr>
          <p:cNvSpPr/>
          <p:nvPr userDrawn="1"/>
        </p:nvSpPr>
        <p:spPr>
          <a:xfrm>
            <a:off x="2417874" y="1405288"/>
            <a:ext cx="7356252" cy="4047424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CD84EB4-3816-4140-A201-6A81AC56E5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8F3733-57C1-4E80-B3EF-F59C388F1A84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EE8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07331BB-2D83-49C9-9A1C-2A3E9951A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8115" y="1221555"/>
            <a:ext cx="3561090" cy="4414891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48282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6FFC60A-85D0-4A6C-B5FC-021A81DABA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D75428-1E42-4D74-AA7F-C73F424284B0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EE8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923C2802-F9D5-494B-9CE6-D77ECD74A4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4550" y="1987554"/>
            <a:ext cx="2882900" cy="288289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3434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6F5D8BC1-9A90-4CF4-A93D-427096E0F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011B39C-661B-4910-B186-90E2034F7C5A}"/>
              </a:ext>
            </a:extLst>
          </p:cNvPr>
          <p:cNvSpPr/>
          <p:nvPr userDrawn="1"/>
        </p:nvSpPr>
        <p:spPr>
          <a:xfrm>
            <a:off x="539401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B837C4-A765-4664-B607-CD88FCC2DBE8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EE8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BDC84E55-2FC5-4909-AACA-C0C34EA67C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EF60E98D-DDEF-4761-A9C3-5FC219E5E1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1988BDF0-A5F3-4DFC-8E04-CB138CF2C8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2743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5D629213-C948-47AF-9A39-F7400E4CE1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65FFF1-3A1B-4DFC-A18E-439FE2DC8688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EE8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8A1ACC87-A0AD-493E-AC01-B8B877544C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5824" y="1706880"/>
            <a:ext cx="3444246" cy="344424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1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5866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DDA292FA-2D25-476E-8EF8-90784808A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B59A3F7-E57C-43E9-A8C3-BC7F907E94FE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6401E1A-82E1-4AEB-B504-61F0CE7C3F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050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07FEBC9E-4679-4C8E-9964-D98311CC15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600E3FB-739D-4109-8B1B-4A96C6FB08F1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EE88A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B0BE8A5F-F028-4E31-B979-131483B74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4920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AF974E4F-4E00-44E5-B482-801477F7C1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C144332-08C8-4D65-BAF9-427AD7AB3950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그림 개체 틀 8">
            <a:extLst>
              <a:ext uri="{FF2B5EF4-FFF2-40B4-BE49-F238E27FC236}">
                <a16:creationId xmlns:a16="http://schemas.microsoft.com/office/drawing/2014/main" id="{C22C88A2-8732-491A-9DFD-012ADF0E6B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92776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507C3AD-058F-4BF2-8B59-BB11809810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011B39C-661B-4910-B186-90E2034F7C5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3152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33E27FE-B764-48D0-A5DE-622D87486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AE3AFE-EC35-404B-9C87-7FAEAEFC6C1F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6865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3CF0BFC-17D3-4896-9945-5BE230FEA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9A2F43D-F6A4-47BE-98D6-BCAA240AF41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1596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4454985-5D64-4EB3-AE37-21D079D6F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DF98AB2-DCEE-4B7D-B7BB-971EA0B9DD98}"/>
              </a:ext>
            </a:extLst>
          </p:cNvPr>
          <p:cNvSpPr/>
          <p:nvPr userDrawn="1"/>
        </p:nvSpPr>
        <p:spPr>
          <a:xfrm>
            <a:off x="2970998" y="1607419"/>
            <a:ext cx="6250004" cy="3643162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1596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187DDCD-F771-444A-A7AA-ACA73669A1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C8B0B5-F6B2-40E6-A13C-8E557E1B7C6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9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75BCE8-9ED2-4643-90B6-744B7E052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4ACDCE5-D92E-4906-9487-A096F2ED87FB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63716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2DAD2F4-AB7E-43F6-8122-F731DCB02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748DE57-25C5-494D-9896-A6B082B9F4D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87512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33B6143-5F46-42C3-8458-D323497BB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3A39A53-4881-4890-A18B-18F2A84C24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507C3AD-058F-4BF2-8B59-BB11809810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011B39C-661B-4910-B186-90E2034F7C5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8675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33E27FE-B764-48D0-A5DE-622D87486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AE3AFE-EC35-404B-9C87-7FAEAEFC6C1F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1472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3CF0BFC-17D3-4896-9945-5BE230FEA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9A2F43D-F6A4-47BE-98D6-BCAA240AF41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5007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187DDCD-F771-444A-A7AA-ACA73669A1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C8B0B5-F6B2-40E6-A13C-8E557E1B7C6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49500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75BCE8-9ED2-4643-90B6-744B7E052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4ACDCE5-D92E-4906-9487-A096F2ED87FB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7137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2DAD2F4-AB7E-43F6-8122-F731DCB02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748DE57-25C5-494D-9896-A6B082B9F4D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CCC0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7043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3944D45-6602-4DA6-9B0F-FD1A34B1F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80261A8-2D50-499C-BB5A-ADB333BC2CBE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rgbClr val="0967C3"/>
          </a:solidFill>
          <a:ln w="47625">
            <a:solidFill>
              <a:srgbClr val="FEE88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27BAB2C-D6B0-4404-BDA0-01865A078D6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B6767DE5-7273-4673-9C50-C9CF8F0DF6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05266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74682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67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687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1.svg"/><Relationship Id="rId21" Type="http://schemas.openxmlformats.org/officeDocument/2006/relationships/image" Target="../media/image65.svg"/><Relationship Id="rId42" Type="http://schemas.openxmlformats.org/officeDocument/2006/relationships/image" Target="../media/image86.png"/><Relationship Id="rId47" Type="http://schemas.openxmlformats.org/officeDocument/2006/relationships/image" Target="../media/image91.svg"/><Relationship Id="rId63" Type="http://schemas.openxmlformats.org/officeDocument/2006/relationships/image" Target="../media/image107.svg"/><Relationship Id="rId68" Type="http://schemas.openxmlformats.org/officeDocument/2006/relationships/image" Target="../media/image112.png"/><Relationship Id="rId84" Type="http://schemas.openxmlformats.org/officeDocument/2006/relationships/image" Target="../media/image128.png"/><Relationship Id="rId89" Type="http://schemas.openxmlformats.org/officeDocument/2006/relationships/image" Target="../media/image133.svg"/><Relationship Id="rId112" Type="http://schemas.openxmlformats.org/officeDocument/2006/relationships/image" Target="../media/image156.png"/><Relationship Id="rId133" Type="http://schemas.openxmlformats.org/officeDocument/2006/relationships/image" Target="../media/image177.svg"/><Relationship Id="rId138" Type="http://schemas.openxmlformats.org/officeDocument/2006/relationships/image" Target="../media/image182.png"/><Relationship Id="rId154" Type="http://schemas.openxmlformats.org/officeDocument/2006/relationships/image" Target="../media/image198.png"/><Relationship Id="rId159" Type="http://schemas.openxmlformats.org/officeDocument/2006/relationships/image" Target="../media/image203.svg"/><Relationship Id="rId175" Type="http://schemas.openxmlformats.org/officeDocument/2006/relationships/image" Target="../media/image219.svg"/><Relationship Id="rId170" Type="http://schemas.openxmlformats.org/officeDocument/2006/relationships/image" Target="../media/image214.png"/><Relationship Id="rId191" Type="http://schemas.openxmlformats.org/officeDocument/2006/relationships/image" Target="../media/image235.svg"/><Relationship Id="rId16" Type="http://schemas.openxmlformats.org/officeDocument/2006/relationships/image" Target="../media/image60.png"/><Relationship Id="rId107" Type="http://schemas.openxmlformats.org/officeDocument/2006/relationships/image" Target="../media/image151.svg"/><Relationship Id="rId11" Type="http://schemas.openxmlformats.org/officeDocument/2006/relationships/image" Target="../media/image55.svg"/><Relationship Id="rId32" Type="http://schemas.openxmlformats.org/officeDocument/2006/relationships/image" Target="../media/image76.png"/><Relationship Id="rId37" Type="http://schemas.openxmlformats.org/officeDocument/2006/relationships/image" Target="../media/image81.svg"/><Relationship Id="rId53" Type="http://schemas.openxmlformats.org/officeDocument/2006/relationships/image" Target="../media/image97.svg"/><Relationship Id="rId58" Type="http://schemas.openxmlformats.org/officeDocument/2006/relationships/image" Target="../media/image102.png"/><Relationship Id="rId74" Type="http://schemas.openxmlformats.org/officeDocument/2006/relationships/image" Target="../media/image118.png"/><Relationship Id="rId79" Type="http://schemas.openxmlformats.org/officeDocument/2006/relationships/image" Target="../media/image123.svg"/><Relationship Id="rId102" Type="http://schemas.openxmlformats.org/officeDocument/2006/relationships/image" Target="../media/image146.png"/><Relationship Id="rId123" Type="http://schemas.openxmlformats.org/officeDocument/2006/relationships/image" Target="../media/image167.svg"/><Relationship Id="rId128" Type="http://schemas.openxmlformats.org/officeDocument/2006/relationships/image" Target="../media/image172.png"/><Relationship Id="rId144" Type="http://schemas.openxmlformats.org/officeDocument/2006/relationships/image" Target="../media/image188.png"/><Relationship Id="rId149" Type="http://schemas.openxmlformats.org/officeDocument/2006/relationships/image" Target="../media/image193.svg"/><Relationship Id="rId5" Type="http://schemas.openxmlformats.org/officeDocument/2006/relationships/image" Target="../media/image49.svg"/><Relationship Id="rId90" Type="http://schemas.openxmlformats.org/officeDocument/2006/relationships/image" Target="../media/image134.png"/><Relationship Id="rId95" Type="http://schemas.openxmlformats.org/officeDocument/2006/relationships/image" Target="../media/image139.svg"/><Relationship Id="rId160" Type="http://schemas.openxmlformats.org/officeDocument/2006/relationships/image" Target="../media/image204.png"/><Relationship Id="rId165" Type="http://schemas.openxmlformats.org/officeDocument/2006/relationships/image" Target="../media/image209.svg"/><Relationship Id="rId181" Type="http://schemas.openxmlformats.org/officeDocument/2006/relationships/image" Target="../media/image225.svg"/><Relationship Id="rId186" Type="http://schemas.openxmlformats.org/officeDocument/2006/relationships/image" Target="../media/image230.png"/><Relationship Id="rId22" Type="http://schemas.openxmlformats.org/officeDocument/2006/relationships/image" Target="../media/image66.png"/><Relationship Id="rId27" Type="http://schemas.openxmlformats.org/officeDocument/2006/relationships/image" Target="../media/image71.svg"/><Relationship Id="rId43" Type="http://schemas.openxmlformats.org/officeDocument/2006/relationships/image" Target="../media/image87.svg"/><Relationship Id="rId48" Type="http://schemas.openxmlformats.org/officeDocument/2006/relationships/image" Target="../media/image92.png"/><Relationship Id="rId64" Type="http://schemas.openxmlformats.org/officeDocument/2006/relationships/image" Target="../media/image108.png"/><Relationship Id="rId69" Type="http://schemas.openxmlformats.org/officeDocument/2006/relationships/image" Target="../media/image113.svg"/><Relationship Id="rId113" Type="http://schemas.openxmlformats.org/officeDocument/2006/relationships/image" Target="../media/image157.svg"/><Relationship Id="rId118" Type="http://schemas.openxmlformats.org/officeDocument/2006/relationships/image" Target="../media/image162.png"/><Relationship Id="rId134" Type="http://schemas.openxmlformats.org/officeDocument/2006/relationships/image" Target="../media/image178.png"/><Relationship Id="rId139" Type="http://schemas.openxmlformats.org/officeDocument/2006/relationships/image" Target="../media/image183.svg"/><Relationship Id="rId80" Type="http://schemas.openxmlformats.org/officeDocument/2006/relationships/image" Target="../media/image124.png"/><Relationship Id="rId85" Type="http://schemas.openxmlformats.org/officeDocument/2006/relationships/image" Target="../media/image129.svg"/><Relationship Id="rId150" Type="http://schemas.openxmlformats.org/officeDocument/2006/relationships/image" Target="../media/image194.png"/><Relationship Id="rId155" Type="http://schemas.openxmlformats.org/officeDocument/2006/relationships/image" Target="../media/image199.svg"/><Relationship Id="rId171" Type="http://schemas.openxmlformats.org/officeDocument/2006/relationships/image" Target="../media/image215.svg"/><Relationship Id="rId176" Type="http://schemas.openxmlformats.org/officeDocument/2006/relationships/image" Target="../media/image220.png"/><Relationship Id="rId192" Type="http://schemas.openxmlformats.org/officeDocument/2006/relationships/image" Target="../media/image236.pn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33" Type="http://schemas.openxmlformats.org/officeDocument/2006/relationships/image" Target="../media/image77.svg"/><Relationship Id="rId38" Type="http://schemas.openxmlformats.org/officeDocument/2006/relationships/image" Target="../media/image82.png"/><Relationship Id="rId59" Type="http://schemas.openxmlformats.org/officeDocument/2006/relationships/image" Target="../media/image103.svg"/><Relationship Id="rId103" Type="http://schemas.openxmlformats.org/officeDocument/2006/relationships/image" Target="../media/image147.svg"/><Relationship Id="rId108" Type="http://schemas.openxmlformats.org/officeDocument/2006/relationships/image" Target="../media/image152.png"/><Relationship Id="rId124" Type="http://schemas.openxmlformats.org/officeDocument/2006/relationships/image" Target="../media/image168.png"/><Relationship Id="rId129" Type="http://schemas.openxmlformats.org/officeDocument/2006/relationships/image" Target="../media/image173.svg"/><Relationship Id="rId54" Type="http://schemas.openxmlformats.org/officeDocument/2006/relationships/image" Target="../media/image98.png"/><Relationship Id="rId70" Type="http://schemas.openxmlformats.org/officeDocument/2006/relationships/image" Target="../media/image114.png"/><Relationship Id="rId75" Type="http://schemas.openxmlformats.org/officeDocument/2006/relationships/image" Target="../media/image119.svg"/><Relationship Id="rId91" Type="http://schemas.openxmlformats.org/officeDocument/2006/relationships/image" Target="../media/image135.svg"/><Relationship Id="rId96" Type="http://schemas.openxmlformats.org/officeDocument/2006/relationships/image" Target="../media/image140.png"/><Relationship Id="rId140" Type="http://schemas.openxmlformats.org/officeDocument/2006/relationships/image" Target="../media/image184.png"/><Relationship Id="rId145" Type="http://schemas.openxmlformats.org/officeDocument/2006/relationships/image" Target="../media/image189.svg"/><Relationship Id="rId161" Type="http://schemas.openxmlformats.org/officeDocument/2006/relationships/image" Target="../media/image205.svg"/><Relationship Id="rId166" Type="http://schemas.openxmlformats.org/officeDocument/2006/relationships/image" Target="../media/image210.png"/><Relationship Id="rId182" Type="http://schemas.openxmlformats.org/officeDocument/2006/relationships/image" Target="../media/image226.png"/><Relationship Id="rId187" Type="http://schemas.openxmlformats.org/officeDocument/2006/relationships/image" Target="../media/image231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0.png"/><Relationship Id="rId23" Type="http://schemas.openxmlformats.org/officeDocument/2006/relationships/image" Target="../media/image67.svg"/><Relationship Id="rId28" Type="http://schemas.openxmlformats.org/officeDocument/2006/relationships/image" Target="../media/image72.png"/><Relationship Id="rId49" Type="http://schemas.openxmlformats.org/officeDocument/2006/relationships/image" Target="../media/image93.svg"/><Relationship Id="rId114" Type="http://schemas.openxmlformats.org/officeDocument/2006/relationships/image" Target="../media/image158.png"/><Relationship Id="rId119" Type="http://schemas.openxmlformats.org/officeDocument/2006/relationships/image" Target="../media/image163.svg"/><Relationship Id="rId44" Type="http://schemas.openxmlformats.org/officeDocument/2006/relationships/image" Target="../media/image88.png"/><Relationship Id="rId60" Type="http://schemas.openxmlformats.org/officeDocument/2006/relationships/image" Target="../media/image104.png"/><Relationship Id="rId65" Type="http://schemas.openxmlformats.org/officeDocument/2006/relationships/image" Target="../media/image109.svg"/><Relationship Id="rId81" Type="http://schemas.openxmlformats.org/officeDocument/2006/relationships/image" Target="../media/image125.svg"/><Relationship Id="rId86" Type="http://schemas.openxmlformats.org/officeDocument/2006/relationships/image" Target="../media/image130.png"/><Relationship Id="rId130" Type="http://schemas.openxmlformats.org/officeDocument/2006/relationships/image" Target="../media/image174.png"/><Relationship Id="rId135" Type="http://schemas.openxmlformats.org/officeDocument/2006/relationships/image" Target="../media/image179.svg"/><Relationship Id="rId151" Type="http://schemas.openxmlformats.org/officeDocument/2006/relationships/image" Target="../media/image195.svg"/><Relationship Id="rId156" Type="http://schemas.openxmlformats.org/officeDocument/2006/relationships/image" Target="../media/image200.png"/><Relationship Id="rId177" Type="http://schemas.openxmlformats.org/officeDocument/2006/relationships/image" Target="../media/image221.svg"/><Relationship Id="rId172" Type="http://schemas.openxmlformats.org/officeDocument/2006/relationships/image" Target="../media/image216.png"/><Relationship Id="rId193" Type="http://schemas.openxmlformats.org/officeDocument/2006/relationships/image" Target="../media/image237.sv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9" Type="http://schemas.openxmlformats.org/officeDocument/2006/relationships/image" Target="../media/image83.svg"/><Relationship Id="rId109" Type="http://schemas.openxmlformats.org/officeDocument/2006/relationships/image" Target="../media/image153.svg"/><Relationship Id="rId34" Type="http://schemas.openxmlformats.org/officeDocument/2006/relationships/image" Target="../media/image78.png"/><Relationship Id="rId50" Type="http://schemas.openxmlformats.org/officeDocument/2006/relationships/image" Target="../media/image94.png"/><Relationship Id="rId55" Type="http://schemas.openxmlformats.org/officeDocument/2006/relationships/image" Target="../media/image99.svg"/><Relationship Id="rId76" Type="http://schemas.openxmlformats.org/officeDocument/2006/relationships/image" Target="../media/image120.png"/><Relationship Id="rId97" Type="http://schemas.openxmlformats.org/officeDocument/2006/relationships/image" Target="../media/image141.svg"/><Relationship Id="rId104" Type="http://schemas.openxmlformats.org/officeDocument/2006/relationships/image" Target="../media/image148.png"/><Relationship Id="rId120" Type="http://schemas.openxmlformats.org/officeDocument/2006/relationships/image" Target="../media/image164.png"/><Relationship Id="rId125" Type="http://schemas.openxmlformats.org/officeDocument/2006/relationships/image" Target="../media/image169.svg"/><Relationship Id="rId141" Type="http://schemas.openxmlformats.org/officeDocument/2006/relationships/image" Target="../media/image185.svg"/><Relationship Id="rId146" Type="http://schemas.openxmlformats.org/officeDocument/2006/relationships/image" Target="../media/image190.png"/><Relationship Id="rId167" Type="http://schemas.openxmlformats.org/officeDocument/2006/relationships/image" Target="../media/image211.svg"/><Relationship Id="rId188" Type="http://schemas.openxmlformats.org/officeDocument/2006/relationships/image" Target="../media/image232.png"/><Relationship Id="rId7" Type="http://schemas.openxmlformats.org/officeDocument/2006/relationships/image" Target="../media/image51.svg"/><Relationship Id="rId71" Type="http://schemas.openxmlformats.org/officeDocument/2006/relationships/image" Target="../media/image115.svg"/><Relationship Id="rId92" Type="http://schemas.openxmlformats.org/officeDocument/2006/relationships/image" Target="../media/image136.png"/><Relationship Id="rId162" Type="http://schemas.openxmlformats.org/officeDocument/2006/relationships/image" Target="../media/image206.png"/><Relationship Id="rId183" Type="http://schemas.openxmlformats.org/officeDocument/2006/relationships/image" Target="../media/image227.svg"/><Relationship Id="rId2" Type="http://schemas.openxmlformats.org/officeDocument/2006/relationships/image" Target="../media/image46.png"/><Relationship Id="rId29" Type="http://schemas.openxmlformats.org/officeDocument/2006/relationships/image" Target="../media/image73.svg"/><Relationship Id="rId24" Type="http://schemas.openxmlformats.org/officeDocument/2006/relationships/image" Target="../media/image68.png"/><Relationship Id="rId40" Type="http://schemas.openxmlformats.org/officeDocument/2006/relationships/image" Target="../media/image84.png"/><Relationship Id="rId45" Type="http://schemas.openxmlformats.org/officeDocument/2006/relationships/image" Target="../media/image89.svg"/><Relationship Id="rId66" Type="http://schemas.openxmlformats.org/officeDocument/2006/relationships/image" Target="../media/image110.png"/><Relationship Id="rId87" Type="http://schemas.openxmlformats.org/officeDocument/2006/relationships/image" Target="../media/image131.svg"/><Relationship Id="rId110" Type="http://schemas.openxmlformats.org/officeDocument/2006/relationships/image" Target="../media/image154.png"/><Relationship Id="rId115" Type="http://schemas.openxmlformats.org/officeDocument/2006/relationships/image" Target="../media/image159.svg"/><Relationship Id="rId131" Type="http://schemas.openxmlformats.org/officeDocument/2006/relationships/image" Target="../media/image175.svg"/><Relationship Id="rId136" Type="http://schemas.openxmlformats.org/officeDocument/2006/relationships/image" Target="../media/image180.png"/><Relationship Id="rId157" Type="http://schemas.openxmlformats.org/officeDocument/2006/relationships/image" Target="../media/image201.svg"/><Relationship Id="rId178" Type="http://schemas.openxmlformats.org/officeDocument/2006/relationships/image" Target="../media/image222.png"/><Relationship Id="rId61" Type="http://schemas.openxmlformats.org/officeDocument/2006/relationships/image" Target="../media/image105.svg"/><Relationship Id="rId82" Type="http://schemas.openxmlformats.org/officeDocument/2006/relationships/image" Target="../media/image126.png"/><Relationship Id="rId152" Type="http://schemas.openxmlformats.org/officeDocument/2006/relationships/image" Target="../media/image196.png"/><Relationship Id="rId173" Type="http://schemas.openxmlformats.org/officeDocument/2006/relationships/image" Target="../media/image217.svg"/><Relationship Id="rId19" Type="http://schemas.openxmlformats.org/officeDocument/2006/relationships/image" Target="../media/image63.svg"/><Relationship Id="rId14" Type="http://schemas.openxmlformats.org/officeDocument/2006/relationships/image" Target="../media/image58.png"/><Relationship Id="rId30" Type="http://schemas.openxmlformats.org/officeDocument/2006/relationships/image" Target="../media/image74.png"/><Relationship Id="rId35" Type="http://schemas.openxmlformats.org/officeDocument/2006/relationships/image" Target="../media/image79.svg"/><Relationship Id="rId56" Type="http://schemas.openxmlformats.org/officeDocument/2006/relationships/image" Target="../media/image100.png"/><Relationship Id="rId77" Type="http://schemas.openxmlformats.org/officeDocument/2006/relationships/image" Target="../media/image121.svg"/><Relationship Id="rId100" Type="http://schemas.openxmlformats.org/officeDocument/2006/relationships/image" Target="../media/image144.png"/><Relationship Id="rId105" Type="http://schemas.openxmlformats.org/officeDocument/2006/relationships/image" Target="../media/image149.svg"/><Relationship Id="rId126" Type="http://schemas.openxmlformats.org/officeDocument/2006/relationships/image" Target="../media/image170.png"/><Relationship Id="rId147" Type="http://schemas.openxmlformats.org/officeDocument/2006/relationships/image" Target="../media/image191.svg"/><Relationship Id="rId168" Type="http://schemas.openxmlformats.org/officeDocument/2006/relationships/image" Target="../media/image212.png"/><Relationship Id="rId8" Type="http://schemas.openxmlformats.org/officeDocument/2006/relationships/image" Target="../media/image52.png"/><Relationship Id="rId51" Type="http://schemas.openxmlformats.org/officeDocument/2006/relationships/image" Target="../media/image95.svg"/><Relationship Id="rId72" Type="http://schemas.openxmlformats.org/officeDocument/2006/relationships/image" Target="../media/image116.png"/><Relationship Id="rId93" Type="http://schemas.openxmlformats.org/officeDocument/2006/relationships/image" Target="../media/image137.svg"/><Relationship Id="rId98" Type="http://schemas.openxmlformats.org/officeDocument/2006/relationships/image" Target="../media/image142.png"/><Relationship Id="rId121" Type="http://schemas.openxmlformats.org/officeDocument/2006/relationships/image" Target="../media/image165.svg"/><Relationship Id="rId142" Type="http://schemas.openxmlformats.org/officeDocument/2006/relationships/image" Target="../media/image186.png"/><Relationship Id="rId163" Type="http://schemas.openxmlformats.org/officeDocument/2006/relationships/image" Target="../media/image207.svg"/><Relationship Id="rId184" Type="http://schemas.openxmlformats.org/officeDocument/2006/relationships/image" Target="../media/image228.png"/><Relationship Id="rId189" Type="http://schemas.openxmlformats.org/officeDocument/2006/relationships/image" Target="../media/image233.svg"/><Relationship Id="rId3" Type="http://schemas.openxmlformats.org/officeDocument/2006/relationships/image" Target="../media/image47.svg"/><Relationship Id="rId25" Type="http://schemas.openxmlformats.org/officeDocument/2006/relationships/image" Target="../media/image69.svg"/><Relationship Id="rId46" Type="http://schemas.openxmlformats.org/officeDocument/2006/relationships/image" Target="../media/image90.png"/><Relationship Id="rId67" Type="http://schemas.openxmlformats.org/officeDocument/2006/relationships/image" Target="../media/image111.svg"/><Relationship Id="rId116" Type="http://schemas.openxmlformats.org/officeDocument/2006/relationships/image" Target="../media/image160.png"/><Relationship Id="rId137" Type="http://schemas.openxmlformats.org/officeDocument/2006/relationships/image" Target="../media/image181.svg"/><Relationship Id="rId158" Type="http://schemas.openxmlformats.org/officeDocument/2006/relationships/image" Target="../media/image202.png"/><Relationship Id="rId20" Type="http://schemas.openxmlformats.org/officeDocument/2006/relationships/image" Target="../media/image64.png"/><Relationship Id="rId41" Type="http://schemas.openxmlformats.org/officeDocument/2006/relationships/image" Target="../media/image85.svg"/><Relationship Id="rId62" Type="http://schemas.openxmlformats.org/officeDocument/2006/relationships/image" Target="../media/image106.png"/><Relationship Id="rId83" Type="http://schemas.openxmlformats.org/officeDocument/2006/relationships/image" Target="../media/image127.svg"/><Relationship Id="rId88" Type="http://schemas.openxmlformats.org/officeDocument/2006/relationships/image" Target="../media/image132.png"/><Relationship Id="rId111" Type="http://schemas.openxmlformats.org/officeDocument/2006/relationships/image" Target="../media/image155.svg"/><Relationship Id="rId132" Type="http://schemas.openxmlformats.org/officeDocument/2006/relationships/image" Target="../media/image176.png"/><Relationship Id="rId153" Type="http://schemas.openxmlformats.org/officeDocument/2006/relationships/image" Target="../media/image197.svg"/><Relationship Id="rId174" Type="http://schemas.openxmlformats.org/officeDocument/2006/relationships/image" Target="../media/image218.png"/><Relationship Id="rId179" Type="http://schemas.openxmlformats.org/officeDocument/2006/relationships/image" Target="../media/image223.svg"/><Relationship Id="rId190" Type="http://schemas.openxmlformats.org/officeDocument/2006/relationships/image" Target="../media/image234.png"/><Relationship Id="rId15" Type="http://schemas.openxmlformats.org/officeDocument/2006/relationships/image" Target="../media/image59.svg"/><Relationship Id="rId36" Type="http://schemas.openxmlformats.org/officeDocument/2006/relationships/image" Target="../media/image80.png"/><Relationship Id="rId57" Type="http://schemas.openxmlformats.org/officeDocument/2006/relationships/image" Target="../media/image101.svg"/><Relationship Id="rId106" Type="http://schemas.openxmlformats.org/officeDocument/2006/relationships/image" Target="../media/image150.png"/><Relationship Id="rId127" Type="http://schemas.openxmlformats.org/officeDocument/2006/relationships/image" Target="../media/image171.svg"/><Relationship Id="rId10" Type="http://schemas.openxmlformats.org/officeDocument/2006/relationships/image" Target="../media/image54.png"/><Relationship Id="rId31" Type="http://schemas.openxmlformats.org/officeDocument/2006/relationships/image" Target="../media/image75.svg"/><Relationship Id="rId52" Type="http://schemas.openxmlformats.org/officeDocument/2006/relationships/image" Target="../media/image96.png"/><Relationship Id="rId73" Type="http://schemas.openxmlformats.org/officeDocument/2006/relationships/image" Target="../media/image117.svg"/><Relationship Id="rId78" Type="http://schemas.openxmlformats.org/officeDocument/2006/relationships/image" Target="../media/image122.png"/><Relationship Id="rId94" Type="http://schemas.openxmlformats.org/officeDocument/2006/relationships/image" Target="../media/image138.png"/><Relationship Id="rId99" Type="http://schemas.openxmlformats.org/officeDocument/2006/relationships/image" Target="../media/image143.svg"/><Relationship Id="rId101" Type="http://schemas.openxmlformats.org/officeDocument/2006/relationships/image" Target="../media/image145.svg"/><Relationship Id="rId122" Type="http://schemas.openxmlformats.org/officeDocument/2006/relationships/image" Target="../media/image166.png"/><Relationship Id="rId143" Type="http://schemas.openxmlformats.org/officeDocument/2006/relationships/image" Target="../media/image187.svg"/><Relationship Id="rId148" Type="http://schemas.openxmlformats.org/officeDocument/2006/relationships/image" Target="../media/image192.png"/><Relationship Id="rId164" Type="http://schemas.openxmlformats.org/officeDocument/2006/relationships/image" Target="../media/image208.png"/><Relationship Id="rId169" Type="http://schemas.openxmlformats.org/officeDocument/2006/relationships/image" Target="../media/image213.svg"/><Relationship Id="rId185" Type="http://schemas.openxmlformats.org/officeDocument/2006/relationships/image" Target="../media/image229.sv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80" Type="http://schemas.openxmlformats.org/officeDocument/2006/relationships/image" Target="../media/image224.png"/><Relationship Id="rId26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2.svg"/><Relationship Id="rId21" Type="http://schemas.openxmlformats.org/officeDocument/2006/relationships/image" Target="../media/image257.svg"/><Relationship Id="rId42" Type="http://schemas.openxmlformats.org/officeDocument/2006/relationships/image" Target="../media/image278.png"/><Relationship Id="rId47" Type="http://schemas.openxmlformats.org/officeDocument/2006/relationships/image" Target="../media/image283.svg"/><Relationship Id="rId63" Type="http://schemas.openxmlformats.org/officeDocument/2006/relationships/image" Target="../media/image299.svg"/><Relationship Id="rId68" Type="http://schemas.openxmlformats.org/officeDocument/2006/relationships/image" Target="../media/image304.png"/><Relationship Id="rId84" Type="http://schemas.openxmlformats.org/officeDocument/2006/relationships/image" Target="../media/image320.png"/><Relationship Id="rId89" Type="http://schemas.openxmlformats.org/officeDocument/2006/relationships/image" Target="../media/image325.svg"/><Relationship Id="rId112" Type="http://schemas.openxmlformats.org/officeDocument/2006/relationships/image" Target="../media/image348.png"/><Relationship Id="rId133" Type="http://schemas.openxmlformats.org/officeDocument/2006/relationships/image" Target="../media/image368.svg"/><Relationship Id="rId138" Type="http://schemas.openxmlformats.org/officeDocument/2006/relationships/image" Target="../media/image373.png"/><Relationship Id="rId154" Type="http://schemas.openxmlformats.org/officeDocument/2006/relationships/image" Target="../media/image389.png"/><Relationship Id="rId159" Type="http://schemas.openxmlformats.org/officeDocument/2006/relationships/image" Target="../media/image394.svg"/><Relationship Id="rId175" Type="http://schemas.openxmlformats.org/officeDocument/2006/relationships/image" Target="../media/image410.svg"/><Relationship Id="rId170" Type="http://schemas.openxmlformats.org/officeDocument/2006/relationships/image" Target="../media/image405.png"/><Relationship Id="rId191" Type="http://schemas.openxmlformats.org/officeDocument/2006/relationships/image" Target="../media/image426.svg"/><Relationship Id="rId16" Type="http://schemas.openxmlformats.org/officeDocument/2006/relationships/image" Target="../media/image252.png"/><Relationship Id="rId107" Type="http://schemas.openxmlformats.org/officeDocument/2006/relationships/image" Target="../media/image343.svg"/><Relationship Id="rId11" Type="http://schemas.openxmlformats.org/officeDocument/2006/relationships/image" Target="../media/image247.svg"/><Relationship Id="rId32" Type="http://schemas.openxmlformats.org/officeDocument/2006/relationships/image" Target="../media/image268.png"/><Relationship Id="rId37" Type="http://schemas.openxmlformats.org/officeDocument/2006/relationships/image" Target="../media/image273.svg"/><Relationship Id="rId53" Type="http://schemas.openxmlformats.org/officeDocument/2006/relationships/image" Target="../media/image289.svg"/><Relationship Id="rId58" Type="http://schemas.openxmlformats.org/officeDocument/2006/relationships/image" Target="../media/image294.png"/><Relationship Id="rId74" Type="http://schemas.openxmlformats.org/officeDocument/2006/relationships/image" Target="../media/image310.png"/><Relationship Id="rId79" Type="http://schemas.openxmlformats.org/officeDocument/2006/relationships/image" Target="../media/image315.svg"/><Relationship Id="rId102" Type="http://schemas.openxmlformats.org/officeDocument/2006/relationships/image" Target="../media/image338.png"/><Relationship Id="rId123" Type="http://schemas.openxmlformats.org/officeDocument/2006/relationships/image" Target="../media/image358.svg"/><Relationship Id="rId128" Type="http://schemas.openxmlformats.org/officeDocument/2006/relationships/image" Target="../media/image363.png"/><Relationship Id="rId144" Type="http://schemas.openxmlformats.org/officeDocument/2006/relationships/image" Target="../media/image379.png"/><Relationship Id="rId149" Type="http://schemas.openxmlformats.org/officeDocument/2006/relationships/image" Target="../media/image384.svg"/><Relationship Id="rId5" Type="http://schemas.openxmlformats.org/officeDocument/2006/relationships/image" Target="../media/image241.svg"/><Relationship Id="rId90" Type="http://schemas.openxmlformats.org/officeDocument/2006/relationships/image" Target="../media/image326.png"/><Relationship Id="rId95" Type="http://schemas.openxmlformats.org/officeDocument/2006/relationships/image" Target="../media/image331.svg"/><Relationship Id="rId160" Type="http://schemas.openxmlformats.org/officeDocument/2006/relationships/image" Target="../media/image395.png"/><Relationship Id="rId165" Type="http://schemas.openxmlformats.org/officeDocument/2006/relationships/image" Target="../media/image400.svg"/><Relationship Id="rId181" Type="http://schemas.openxmlformats.org/officeDocument/2006/relationships/image" Target="../media/image416.svg"/><Relationship Id="rId186" Type="http://schemas.openxmlformats.org/officeDocument/2006/relationships/image" Target="../media/image421.png"/><Relationship Id="rId22" Type="http://schemas.openxmlformats.org/officeDocument/2006/relationships/image" Target="../media/image258.png"/><Relationship Id="rId27" Type="http://schemas.openxmlformats.org/officeDocument/2006/relationships/image" Target="../media/image263.svg"/><Relationship Id="rId43" Type="http://schemas.openxmlformats.org/officeDocument/2006/relationships/image" Target="../media/image279.svg"/><Relationship Id="rId48" Type="http://schemas.openxmlformats.org/officeDocument/2006/relationships/image" Target="../media/image284.png"/><Relationship Id="rId64" Type="http://schemas.openxmlformats.org/officeDocument/2006/relationships/image" Target="../media/image300.png"/><Relationship Id="rId69" Type="http://schemas.openxmlformats.org/officeDocument/2006/relationships/image" Target="../media/image305.svg"/><Relationship Id="rId113" Type="http://schemas.openxmlformats.org/officeDocument/2006/relationships/image" Target="../media/image349.svg"/><Relationship Id="rId118" Type="http://schemas.openxmlformats.org/officeDocument/2006/relationships/image" Target="../media/image353.png"/><Relationship Id="rId134" Type="http://schemas.openxmlformats.org/officeDocument/2006/relationships/image" Target="../media/image369.png"/><Relationship Id="rId139" Type="http://schemas.openxmlformats.org/officeDocument/2006/relationships/image" Target="../media/image374.svg"/><Relationship Id="rId80" Type="http://schemas.openxmlformats.org/officeDocument/2006/relationships/image" Target="../media/image316.png"/><Relationship Id="rId85" Type="http://schemas.openxmlformats.org/officeDocument/2006/relationships/image" Target="../media/image321.svg"/><Relationship Id="rId150" Type="http://schemas.openxmlformats.org/officeDocument/2006/relationships/image" Target="../media/image385.png"/><Relationship Id="rId155" Type="http://schemas.openxmlformats.org/officeDocument/2006/relationships/image" Target="../media/image390.svg"/><Relationship Id="rId171" Type="http://schemas.openxmlformats.org/officeDocument/2006/relationships/image" Target="../media/image406.svg"/><Relationship Id="rId176" Type="http://schemas.openxmlformats.org/officeDocument/2006/relationships/image" Target="../media/image411.png"/><Relationship Id="rId192" Type="http://schemas.openxmlformats.org/officeDocument/2006/relationships/image" Target="../media/image427.png"/><Relationship Id="rId12" Type="http://schemas.openxmlformats.org/officeDocument/2006/relationships/image" Target="../media/image248.png"/><Relationship Id="rId17" Type="http://schemas.openxmlformats.org/officeDocument/2006/relationships/image" Target="../media/image253.svg"/><Relationship Id="rId33" Type="http://schemas.openxmlformats.org/officeDocument/2006/relationships/image" Target="../media/image269.svg"/><Relationship Id="rId38" Type="http://schemas.openxmlformats.org/officeDocument/2006/relationships/image" Target="../media/image274.png"/><Relationship Id="rId59" Type="http://schemas.openxmlformats.org/officeDocument/2006/relationships/image" Target="../media/image295.svg"/><Relationship Id="rId103" Type="http://schemas.openxmlformats.org/officeDocument/2006/relationships/image" Target="../media/image339.svg"/><Relationship Id="rId108" Type="http://schemas.openxmlformats.org/officeDocument/2006/relationships/image" Target="../media/image344.png"/><Relationship Id="rId124" Type="http://schemas.openxmlformats.org/officeDocument/2006/relationships/image" Target="../media/image359.png"/><Relationship Id="rId129" Type="http://schemas.openxmlformats.org/officeDocument/2006/relationships/image" Target="../media/image364.svg"/><Relationship Id="rId54" Type="http://schemas.openxmlformats.org/officeDocument/2006/relationships/image" Target="../media/image290.png"/><Relationship Id="rId70" Type="http://schemas.openxmlformats.org/officeDocument/2006/relationships/image" Target="../media/image306.png"/><Relationship Id="rId75" Type="http://schemas.openxmlformats.org/officeDocument/2006/relationships/image" Target="../media/image311.svg"/><Relationship Id="rId91" Type="http://schemas.openxmlformats.org/officeDocument/2006/relationships/image" Target="../media/image327.svg"/><Relationship Id="rId96" Type="http://schemas.openxmlformats.org/officeDocument/2006/relationships/image" Target="../media/image332.png"/><Relationship Id="rId140" Type="http://schemas.openxmlformats.org/officeDocument/2006/relationships/image" Target="../media/image375.png"/><Relationship Id="rId145" Type="http://schemas.openxmlformats.org/officeDocument/2006/relationships/image" Target="../media/image380.svg"/><Relationship Id="rId161" Type="http://schemas.openxmlformats.org/officeDocument/2006/relationships/image" Target="../media/image396.svg"/><Relationship Id="rId166" Type="http://schemas.openxmlformats.org/officeDocument/2006/relationships/image" Target="../media/image401.png"/><Relationship Id="rId182" Type="http://schemas.openxmlformats.org/officeDocument/2006/relationships/image" Target="../media/image417.png"/><Relationship Id="rId187" Type="http://schemas.openxmlformats.org/officeDocument/2006/relationships/image" Target="../media/image422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2.png"/><Relationship Id="rId23" Type="http://schemas.openxmlformats.org/officeDocument/2006/relationships/image" Target="../media/image259.svg"/><Relationship Id="rId28" Type="http://schemas.openxmlformats.org/officeDocument/2006/relationships/image" Target="../media/image264.png"/><Relationship Id="rId49" Type="http://schemas.openxmlformats.org/officeDocument/2006/relationships/image" Target="../media/image285.svg"/><Relationship Id="rId114" Type="http://schemas.openxmlformats.org/officeDocument/2006/relationships/image" Target="../media/image350.png"/><Relationship Id="rId119" Type="http://schemas.openxmlformats.org/officeDocument/2006/relationships/image" Target="../media/image354.svg"/><Relationship Id="rId44" Type="http://schemas.openxmlformats.org/officeDocument/2006/relationships/image" Target="../media/image280.png"/><Relationship Id="rId60" Type="http://schemas.openxmlformats.org/officeDocument/2006/relationships/image" Target="../media/image296.png"/><Relationship Id="rId65" Type="http://schemas.openxmlformats.org/officeDocument/2006/relationships/image" Target="../media/image301.svg"/><Relationship Id="rId81" Type="http://schemas.openxmlformats.org/officeDocument/2006/relationships/image" Target="../media/image317.svg"/><Relationship Id="rId86" Type="http://schemas.openxmlformats.org/officeDocument/2006/relationships/image" Target="../media/image322.png"/><Relationship Id="rId130" Type="http://schemas.openxmlformats.org/officeDocument/2006/relationships/image" Target="../media/image365.png"/><Relationship Id="rId135" Type="http://schemas.openxmlformats.org/officeDocument/2006/relationships/image" Target="../media/image370.svg"/><Relationship Id="rId151" Type="http://schemas.openxmlformats.org/officeDocument/2006/relationships/image" Target="../media/image386.svg"/><Relationship Id="rId156" Type="http://schemas.openxmlformats.org/officeDocument/2006/relationships/image" Target="../media/image391.png"/><Relationship Id="rId177" Type="http://schemas.openxmlformats.org/officeDocument/2006/relationships/image" Target="../media/image412.svg"/><Relationship Id="rId172" Type="http://schemas.openxmlformats.org/officeDocument/2006/relationships/image" Target="../media/image407.png"/><Relationship Id="rId193" Type="http://schemas.openxmlformats.org/officeDocument/2006/relationships/image" Target="../media/image428.svg"/><Relationship Id="rId13" Type="http://schemas.openxmlformats.org/officeDocument/2006/relationships/image" Target="../media/image249.svg"/><Relationship Id="rId18" Type="http://schemas.openxmlformats.org/officeDocument/2006/relationships/image" Target="../media/image254.png"/><Relationship Id="rId39" Type="http://schemas.openxmlformats.org/officeDocument/2006/relationships/image" Target="../media/image275.svg"/><Relationship Id="rId109" Type="http://schemas.openxmlformats.org/officeDocument/2006/relationships/image" Target="../media/image345.svg"/><Relationship Id="rId34" Type="http://schemas.openxmlformats.org/officeDocument/2006/relationships/image" Target="../media/image270.png"/><Relationship Id="rId50" Type="http://schemas.openxmlformats.org/officeDocument/2006/relationships/image" Target="../media/image286.png"/><Relationship Id="rId55" Type="http://schemas.openxmlformats.org/officeDocument/2006/relationships/image" Target="../media/image291.svg"/><Relationship Id="rId76" Type="http://schemas.openxmlformats.org/officeDocument/2006/relationships/image" Target="../media/image312.png"/><Relationship Id="rId97" Type="http://schemas.openxmlformats.org/officeDocument/2006/relationships/image" Target="../media/image333.svg"/><Relationship Id="rId104" Type="http://schemas.openxmlformats.org/officeDocument/2006/relationships/image" Target="../media/image340.png"/><Relationship Id="rId120" Type="http://schemas.openxmlformats.org/officeDocument/2006/relationships/image" Target="../media/image355.png"/><Relationship Id="rId125" Type="http://schemas.openxmlformats.org/officeDocument/2006/relationships/image" Target="../media/image360.svg"/><Relationship Id="rId141" Type="http://schemas.openxmlformats.org/officeDocument/2006/relationships/image" Target="../media/image376.svg"/><Relationship Id="rId146" Type="http://schemas.openxmlformats.org/officeDocument/2006/relationships/image" Target="../media/image381.png"/><Relationship Id="rId167" Type="http://schemas.openxmlformats.org/officeDocument/2006/relationships/image" Target="../media/image402.svg"/><Relationship Id="rId188" Type="http://schemas.openxmlformats.org/officeDocument/2006/relationships/image" Target="../media/image423.png"/><Relationship Id="rId7" Type="http://schemas.openxmlformats.org/officeDocument/2006/relationships/image" Target="../media/image243.svg"/><Relationship Id="rId71" Type="http://schemas.openxmlformats.org/officeDocument/2006/relationships/image" Target="../media/image307.svg"/><Relationship Id="rId92" Type="http://schemas.openxmlformats.org/officeDocument/2006/relationships/image" Target="../media/image328.png"/><Relationship Id="rId162" Type="http://schemas.openxmlformats.org/officeDocument/2006/relationships/image" Target="../media/image397.png"/><Relationship Id="rId183" Type="http://schemas.openxmlformats.org/officeDocument/2006/relationships/image" Target="../media/image418.svg"/><Relationship Id="rId2" Type="http://schemas.openxmlformats.org/officeDocument/2006/relationships/image" Target="../media/image238.png"/><Relationship Id="rId29" Type="http://schemas.openxmlformats.org/officeDocument/2006/relationships/image" Target="../media/image265.svg"/><Relationship Id="rId24" Type="http://schemas.openxmlformats.org/officeDocument/2006/relationships/image" Target="../media/image260.png"/><Relationship Id="rId40" Type="http://schemas.openxmlformats.org/officeDocument/2006/relationships/image" Target="../media/image276.png"/><Relationship Id="rId45" Type="http://schemas.openxmlformats.org/officeDocument/2006/relationships/image" Target="../media/image281.svg"/><Relationship Id="rId66" Type="http://schemas.openxmlformats.org/officeDocument/2006/relationships/image" Target="../media/image302.png"/><Relationship Id="rId87" Type="http://schemas.openxmlformats.org/officeDocument/2006/relationships/image" Target="../media/image323.svg"/><Relationship Id="rId110" Type="http://schemas.openxmlformats.org/officeDocument/2006/relationships/image" Target="../media/image346.png"/><Relationship Id="rId115" Type="http://schemas.openxmlformats.org/officeDocument/2006/relationships/image" Target="../media/image351.svg"/><Relationship Id="rId131" Type="http://schemas.openxmlformats.org/officeDocument/2006/relationships/image" Target="../media/image366.svg"/><Relationship Id="rId136" Type="http://schemas.openxmlformats.org/officeDocument/2006/relationships/image" Target="../media/image371.png"/><Relationship Id="rId157" Type="http://schemas.openxmlformats.org/officeDocument/2006/relationships/image" Target="../media/image392.svg"/><Relationship Id="rId178" Type="http://schemas.openxmlformats.org/officeDocument/2006/relationships/image" Target="../media/image413.png"/><Relationship Id="rId61" Type="http://schemas.openxmlformats.org/officeDocument/2006/relationships/image" Target="../media/image297.svg"/><Relationship Id="rId82" Type="http://schemas.openxmlformats.org/officeDocument/2006/relationships/image" Target="../media/image318.png"/><Relationship Id="rId152" Type="http://schemas.openxmlformats.org/officeDocument/2006/relationships/image" Target="../media/image387.png"/><Relationship Id="rId173" Type="http://schemas.openxmlformats.org/officeDocument/2006/relationships/image" Target="../media/image408.svg"/><Relationship Id="rId19" Type="http://schemas.openxmlformats.org/officeDocument/2006/relationships/image" Target="../media/image255.svg"/><Relationship Id="rId14" Type="http://schemas.openxmlformats.org/officeDocument/2006/relationships/image" Target="../media/image250.png"/><Relationship Id="rId30" Type="http://schemas.openxmlformats.org/officeDocument/2006/relationships/image" Target="../media/image266.png"/><Relationship Id="rId35" Type="http://schemas.openxmlformats.org/officeDocument/2006/relationships/image" Target="../media/image271.svg"/><Relationship Id="rId56" Type="http://schemas.openxmlformats.org/officeDocument/2006/relationships/image" Target="../media/image292.png"/><Relationship Id="rId77" Type="http://schemas.openxmlformats.org/officeDocument/2006/relationships/image" Target="../media/image313.svg"/><Relationship Id="rId100" Type="http://schemas.openxmlformats.org/officeDocument/2006/relationships/image" Target="../media/image336.png"/><Relationship Id="rId105" Type="http://schemas.openxmlformats.org/officeDocument/2006/relationships/image" Target="../media/image341.svg"/><Relationship Id="rId126" Type="http://schemas.openxmlformats.org/officeDocument/2006/relationships/image" Target="../media/image361.png"/><Relationship Id="rId147" Type="http://schemas.openxmlformats.org/officeDocument/2006/relationships/image" Target="../media/image382.svg"/><Relationship Id="rId168" Type="http://schemas.openxmlformats.org/officeDocument/2006/relationships/image" Target="../media/image403.png"/><Relationship Id="rId8" Type="http://schemas.openxmlformats.org/officeDocument/2006/relationships/image" Target="../media/image244.png"/><Relationship Id="rId51" Type="http://schemas.openxmlformats.org/officeDocument/2006/relationships/image" Target="../media/image287.svg"/><Relationship Id="rId72" Type="http://schemas.openxmlformats.org/officeDocument/2006/relationships/image" Target="../media/image308.png"/><Relationship Id="rId93" Type="http://schemas.openxmlformats.org/officeDocument/2006/relationships/image" Target="../media/image329.svg"/><Relationship Id="rId98" Type="http://schemas.openxmlformats.org/officeDocument/2006/relationships/image" Target="../media/image334.png"/><Relationship Id="rId121" Type="http://schemas.openxmlformats.org/officeDocument/2006/relationships/image" Target="../media/image356.svg"/><Relationship Id="rId142" Type="http://schemas.openxmlformats.org/officeDocument/2006/relationships/image" Target="../media/image377.png"/><Relationship Id="rId163" Type="http://schemas.openxmlformats.org/officeDocument/2006/relationships/image" Target="../media/image398.svg"/><Relationship Id="rId184" Type="http://schemas.openxmlformats.org/officeDocument/2006/relationships/image" Target="../media/image419.png"/><Relationship Id="rId189" Type="http://schemas.openxmlformats.org/officeDocument/2006/relationships/image" Target="../media/image424.svg"/><Relationship Id="rId3" Type="http://schemas.openxmlformats.org/officeDocument/2006/relationships/image" Target="../media/image239.svg"/><Relationship Id="rId25" Type="http://schemas.openxmlformats.org/officeDocument/2006/relationships/image" Target="../media/image261.svg"/><Relationship Id="rId46" Type="http://schemas.openxmlformats.org/officeDocument/2006/relationships/image" Target="../media/image282.png"/><Relationship Id="rId67" Type="http://schemas.openxmlformats.org/officeDocument/2006/relationships/image" Target="../media/image303.svg"/><Relationship Id="rId116" Type="http://schemas.openxmlformats.org/officeDocument/2006/relationships/image" Target="../media/image184.png"/><Relationship Id="rId137" Type="http://schemas.openxmlformats.org/officeDocument/2006/relationships/image" Target="../media/image372.svg"/><Relationship Id="rId158" Type="http://schemas.openxmlformats.org/officeDocument/2006/relationships/image" Target="../media/image393.png"/><Relationship Id="rId20" Type="http://schemas.openxmlformats.org/officeDocument/2006/relationships/image" Target="../media/image256.png"/><Relationship Id="rId41" Type="http://schemas.openxmlformats.org/officeDocument/2006/relationships/image" Target="../media/image277.svg"/><Relationship Id="rId62" Type="http://schemas.openxmlformats.org/officeDocument/2006/relationships/image" Target="../media/image298.png"/><Relationship Id="rId83" Type="http://schemas.openxmlformats.org/officeDocument/2006/relationships/image" Target="../media/image319.svg"/><Relationship Id="rId88" Type="http://schemas.openxmlformats.org/officeDocument/2006/relationships/image" Target="../media/image324.png"/><Relationship Id="rId111" Type="http://schemas.openxmlformats.org/officeDocument/2006/relationships/image" Target="../media/image347.svg"/><Relationship Id="rId132" Type="http://schemas.openxmlformats.org/officeDocument/2006/relationships/image" Target="../media/image367.png"/><Relationship Id="rId153" Type="http://schemas.openxmlformats.org/officeDocument/2006/relationships/image" Target="../media/image388.svg"/><Relationship Id="rId174" Type="http://schemas.openxmlformats.org/officeDocument/2006/relationships/image" Target="../media/image409.png"/><Relationship Id="rId179" Type="http://schemas.openxmlformats.org/officeDocument/2006/relationships/image" Target="../media/image414.svg"/><Relationship Id="rId190" Type="http://schemas.openxmlformats.org/officeDocument/2006/relationships/image" Target="../media/image425.png"/><Relationship Id="rId15" Type="http://schemas.openxmlformats.org/officeDocument/2006/relationships/image" Target="../media/image251.svg"/><Relationship Id="rId36" Type="http://schemas.openxmlformats.org/officeDocument/2006/relationships/image" Target="../media/image272.png"/><Relationship Id="rId57" Type="http://schemas.openxmlformats.org/officeDocument/2006/relationships/image" Target="../media/image293.svg"/><Relationship Id="rId106" Type="http://schemas.openxmlformats.org/officeDocument/2006/relationships/image" Target="../media/image342.png"/><Relationship Id="rId127" Type="http://schemas.openxmlformats.org/officeDocument/2006/relationships/image" Target="../media/image362.svg"/><Relationship Id="rId10" Type="http://schemas.openxmlformats.org/officeDocument/2006/relationships/image" Target="../media/image246.png"/><Relationship Id="rId31" Type="http://schemas.openxmlformats.org/officeDocument/2006/relationships/image" Target="../media/image267.svg"/><Relationship Id="rId52" Type="http://schemas.openxmlformats.org/officeDocument/2006/relationships/image" Target="../media/image288.png"/><Relationship Id="rId73" Type="http://schemas.openxmlformats.org/officeDocument/2006/relationships/image" Target="../media/image309.svg"/><Relationship Id="rId78" Type="http://schemas.openxmlformats.org/officeDocument/2006/relationships/image" Target="../media/image314.png"/><Relationship Id="rId94" Type="http://schemas.openxmlformats.org/officeDocument/2006/relationships/image" Target="../media/image330.png"/><Relationship Id="rId99" Type="http://schemas.openxmlformats.org/officeDocument/2006/relationships/image" Target="../media/image335.svg"/><Relationship Id="rId101" Type="http://schemas.openxmlformats.org/officeDocument/2006/relationships/image" Target="../media/image337.svg"/><Relationship Id="rId122" Type="http://schemas.openxmlformats.org/officeDocument/2006/relationships/image" Target="../media/image357.png"/><Relationship Id="rId143" Type="http://schemas.openxmlformats.org/officeDocument/2006/relationships/image" Target="../media/image378.svg"/><Relationship Id="rId148" Type="http://schemas.openxmlformats.org/officeDocument/2006/relationships/image" Target="../media/image383.png"/><Relationship Id="rId164" Type="http://schemas.openxmlformats.org/officeDocument/2006/relationships/image" Target="../media/image399.png"/><Relationship Id="rId169" Type="http://schemas.openxmlformats.org/officeDocument/2006/relationships/image" Target="../media/image404.svg"/><Relationship Id="rId185" Type="http://schemas.openxmlformats.org/officeDocument/2006/relationships/image" Target="../media/image420.svg"/><Relationship Id="rId4" Type="http://schemas.openxmlformats.org/officeDocument/2006/relationships/image" Target="../media/image240.png"/><Relationship Id="rId9" Type="http://schemas.openxmlformats.org/officeDocument/2006/relationships/image" Target="../media/image245.svg"/><Relationship Id="rId180" Type="http://schemas.openxmlformats.org/officeDocument/2006/relationships/image" Target="../media/image415.png"/><Relationship Id="rId26" Type="http://schemas.openxmlformats.org/officeDocument/2006/relationships/image" Target="../media/image26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Sigmar+One" TargetMode="External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6B59B7-6A99-44A4-B872-51D505BB9DBD}"/>
              </a:ext>
            </a:extLst>
          </p:cNvPr>
          <p:cNvSpPr txBox="1"/>
          <p:nvPr/>
        </p:nvSpPr>
        <p:spPr>
          <a:xfrm>
            <a:off x="2624488" y="2082727"/>
            <a:ext cx="6943024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7200" b="1" i="1">
                <a:latin typeface="+mj-lt"/>
                <a:cs typeface="Arial" panose="020B0604020202020204" pitchFamily="34" charset="0"/>
              </a:defRPr>
            </a:lvl1pPr>
          </a:lstStyle>
          <a:p>
            <a:pPr fontAlgn="base"/>
            <a:r>
              <a:rPr lang="en-US" altLang="ko-KR" sz="4800" b="0" i="0" dirty="0">
                <a:solidFill>
                  <a:schemeClr val="bg1"/>
                </a:solidFill>
              </a:rPr>
              <a:t>National Rubber Ducky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DB5DB-71FC-49F2-B682-D9846D69AFDD}"/>
              </a:ext>
            </a:extLst>
          </p:cNvPr>
          <p:cNvSpPr txBox="1"/>
          <p:nvPr/>
        </p:nvSpPr>
        <p:spPr>
          <a:xfrm>
            <a:off x="2624488" y="4344385"/>
            <a:ext cx="694302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C75D68A-50DD-4983-9889-DA715221B50E}"/>
              </a:ext>
            </a:extLst>
          </p:cNvPr>
          <p:cNvSpPr/>
          <p:nvPr/>
        </p:nvSpPr>
        <p:spPr>
          <a:xfrm>
            <a:off x="3722867" y="3727265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0967C3"/>
                </a:solidFill>
              </a:rPr>
              <a:t>00. 00. 20XX.</a:t>
            </a:r>
            <a:endParaRPr lang="ko-KR" altLang="en-US" sz="2000" dirty="0">
              <a:solidFill>
                <a:srgbClr val="0967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7C1B728F-13BB-46D5-8564-751BBCE51324}"/>
              </a:ext>
            </a:extLst>
          </p:cNvPr>
          <p:cNvSpPr/>
          <p:nvPr/>
        </p:nvSpPr>
        <p:spPr>
          <a:xfrm>
            <a:off x="1838912" y="4278201"/>
            <a:ext cx="4015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19CF43-63CA-4F0E-841B-DDE917CA9FE7}"/>
              </a:ext>
            </a:extLst>
          </p:cNvPr>
          <p:cNvSpPr/>
          <p:nvPr/>
        </p:nvSpPr>
        <p:spPr>
          <a:xfrm>
            <a:off x="1838912" y="4784161"/>
            <a:ext cx="4015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0B91470-77D4-4805-9CEF-BE86104D8AE5}"/>
              </a:ext>
            </a:extLst>
          </p:cNvPr>
          <p:cNvSpPr/>
          <p:nvPr/>
        </p:nvSpPr>
        <p:spPr>
          <a:xfrm>
            <a:off x="6415378" y="4278201"/>
            <a:ext cx="4015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5CDE77C-209F-4E76-A967-FA8D596C1F8B}"/>
              </a:ext>
            </a:extLst>
          </p:cNvPr>
          <p:cNvSpPr/>
          <p:nvPr/>
        </p:nvSpPr>
        <p:spPr>
          <a:xfrm>
            <a:off x="6415378" y="4784161"/>
            <a:ext cx="4015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7892B2-77ED-4202-BF60-98CF2B568641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Your Slide Title Here</a:t>
            </a:r>
            <a:endParaRPr lang="ko-KR" altLang="en-US" sz="2800" b="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4FE0BAA-B622-4D57-9128-C3D037D774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D780D70-CB32-45A6-B8DF-5093DAED22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CBF005D6-AC45-40BE-AB0C-E4873A943731}"/>
              </a:ext>
            </a:extLst>
          </p:cNvPr>
          <p:cNvSpPr/>
          <p:nvPr/>
        </p:nvSpPr>
        <p:spPr>
          <a:xfrm>
            <a:off x="9370048" y="3263672"/>
            <a:ext cx="2038324" cy="533639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FCCC06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700453FC-B3CF-422D-8F5A-2F393571A9D3}"/>
              </a:ext>
            </a:extLst>
          </p:cNvPr>
          <p:cNvSpPr/>
          <p:nvPr/>
        </p:nvSpPr>
        <p:spPr>
          <a:xfrm>
            <a:off x="7353681" y="3263672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FCCC06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13342EDB-7D2E-4410-8A4B-E997565BA4A3}"/>
              </a:ext>
            </a:extLst>
          </p:cNvPr>
          <p:cNvSpPr/>
          <p:nvPr/>
        </p:nvSpPr>
        <p:spPr>
          <a:xfrm>
            <a:off x="5337315" y="3263672"/>
            <a:ext cx="2038324" cy="533639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FCCC06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4DDA257A-DCBE-4897-A1E6-784211FC6904}"/>
              </a:ext>
            </a:extLst>
          </p:cNvPr>
          <p:cNvSpPr/>
          <p:nvPr/>
        </p:nvSpPr>
        <p:spPr>
          <a:xfrm>
            <a:off x="3320948" y="3263672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FCCC06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5F35CA44-4964-4A6C-8F06-1C9C3E56C8C4}"/>
              </a:ext>
            </a:extLst>
          </p:cNvPr>
          <p:cNvSpPr/>
          <p:nvPr/>
        </p:nvSpPr>
        <p:spPr>
          <a:xfrm>
            <a:off x="783628" y="3263672"/>
            <a:ext cx="2554467" cy="533639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FCCC06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9B3B1A-996F-4C99-A1F0-A4AC35892B69}"/>
              </a:ext>
            </a:extLst>
          </p:cNvPr>
          <p:cNvSpPr txBox="1"/>
          <p:nvPr/>
        </p:nvSpPr>
        <p:spPr>
          <a:xfrm>
            <a:off x="9400151" y="4486370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A8E916D-C797-4172-86D8-78141A80C6BA}"/>
              </a:ext>
            </a:extLst>
          </p:cNvPr>
          <p:cNvSpPr/>
          <p:nvPr/>
        </p:nvSpPr>
        <p:spPr>
          <a:xfrm>
            <a:off x="9400149" y="4108230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AB0413D-0D72-421D-A6DD-D4A5F894B972}"/>
              </a:ext>
            </a:extLst>
          </p:cNvPr>
          <p:cNvSpPr txBox="1"/>
          <p:nvPr/>
        </p:nvSpPr>
        <p:spPr>
          <a:xfrm>
            <a:off x="7280289" y="4486370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A8E25A80-C8FE-4D15-9D42-C98E1B898F80}"/>
              </a:ext>
            </a:extLst>
          </p:cNvPr>
          <p:cNvSpPr/>
          <p:nvPr/>
        </p:nvSpPr>
        <p:spPr>
          <a:xfrm>
            <a:off x="7280287" y="4108230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A3E4E65-95FA-47DC-83FC-5DB664E0E6B1}"/>
              </a:ext>
            </a:extLst>
          </p:cNvPr>
          <p:cNvSpPr txBox="1"/>
          <p:nvPr/>
        </p:nvSpPr>
        <p:spPr>
          <a:xfrm>
            <a:off x="5324963" y="4486370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2A3B0B5A-93A5-466F-8EE8-F87C945E61D2}"/>
              </a:ext>
            </a:extLst>
          </p:cNvPr>
          <p:cNvSpPr/>
          <p:nvPr/>
        </p:nvSpPr>
        <p:spPr>
          <a:xfrm>
            <a:off x="5324961" y="4108230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5FD5AE9-4DC8-4F3D-B42D-FEC68DD9C3E4}"/>
              </a:ext>
            </a:extLst>
          </p:cNvPr>
          <p:cNvSpPr txBox="1"/>
          <p:nvPr/>
        </p:nvSpPr>
        <p:spPr>
          <a:xfrm>
            <a:off x="3323250" y="4486370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72C63AB0-4D73-46E5-A4D3-76C82B19A6D6}"/>
              </a:ext>
            </a:extLst>
          </p:cNvPr>
          <p:cNvSpPr/>
          <p:nvPr/>
        </p:nvSpPr>
        <p:spPr>
          <a:xfrm>
            <a:off x="3323248" y="4108230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4EF5D51-7F2A-43A4-A817-2AE325DAC975}"/>
              </a:ext>
            </a:extLst>
          </p:cNvPr>
          <p:cNvSpPr txBox="1"/>
          <p:nvPr/>
        </p:nvSpPr>
        <p:spPr>
          <a:xfrm>
            <a:off x="1152309" y="4486370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2ECAE48F-FD8D-4104-A1DC-E3DDE009760B}"/>
              </a:ext>
            </a:extLst>
          </p:cNvPr>
          <p:cNvSpPr/>
          <p:nvPr/>
        </p:nvSpPr>
        <p:spPr>
          <a:xfrm>
            <a:off x="1152307" y="4108230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7556CA6-8E3C-455D-BBEE-FCCEB7625484}"/>
              </a:ext>
            </a:extLst>
          </p:cNvPr>
          <p:cNvSpPr txBox="1"/>
          <p:nvPr/>
        </p:nvSpPr>
        <p:spPr>
          <a:xfrm>
            <a:off x="3008599" y="1417523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Make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F3650EC-6471-4C02-B39B-D633C8B19254}"/>
              </a:ext>
            </a:extLst>
          </p:cNvPr>
          <p:cNvSpPr/>
          <p:nvPr/>
        </p:nvSpPr>
        <p:spPr>
          <a:xfrm>
            <a:off x="9407080" y="3345825"/>
            <a:ext cx="192767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967C3"/>
                </a:solidFill>
                <a:latin typeface="+mj-lt"/>
              </a:rPr>
              <a:t>20xx</a:t>
            </a:r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2BCA2D9C-C497-4FA3-A537-2C2D60EEC6DF}"/>
              </a:ext>
            </a:extLst>
          </p:cNvPr>
          <p:cNvSpPr/>
          <p:nvPr/>
        </p:nvSpPr>
        <p:spPr>
          <a:xfrm>
            <a:off x="10202272" y="2644881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CC06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0F06EFD0-5568-4CA7-9ACD-EFC675A49E14}"/>
              </a:ext>
            </a:extLst>
          </p:cNvPr>
          <p:cNvSpPr/>
          <p:nvPr/>
        </p:nvSpPr>
        <p:spPr>
          <a:xfrm>
            <a:off x="7287218" y="3345825"/>
            <a:ext cx="192767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967C3"/>
                </a:solidFill>
                <a:latin typeface="+mj-lt"/>
              </a:rPr>
              <a:t>20xx</a:t>
            </a:r>
          </a:p>
        </p:txBody>
      </p: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42CFBE37-518A-4EFA-9A1C-843C4F6566CB}"/>
              </a:ext>
            </a:extLst>
          </p:cNvPr>
          <p:cNvSpPr/>
          <p:nvPr/>
        </p:nvSpPr>
        <p:spPr>
          <a:xfrm>
            <a:off x="8082410" y="2644881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CC06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DA358CA1-70D4-4FFE-BECF-01C369FF8904}"/>
              </a:ext>
            </a:extLst>
          </p:cNvPr>
          <p:cNvSpPr/>
          <p:nvPr/>
        </p:nvSpPr>
        <p:spPr>
          <a:xfrm>
            <a:off x="5331892" y="3345825"/>
            <a:ext cx="192767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967C3"/>
                </a:solidFill>
                <a:latin typeface="+mj-lt"/>
              </a:rPr>
              <a:t>20xx</a:t>
            </a:r>
          </a:p>
        </p:txBody>
      </p:sp>
      <p:sp>
        <p:nvSpPr>
          <p:cNvPr id="119" name="자유형: 도형 118">
            <a:extLst>
              <a:ext uri="{FF2B5EF4-FFF2-40B4-BE49-F238E27FC236}">
                <a16:creationId xmlns:a16="http://schemas.microsoft.com/office/drawing/2014/main" id="{84EBA595-D203-410B-89FC-BADC61B5005B}"/>
              </a:ext>
            </a:extLst>
          </p:cNvPr>
          <p:cNvSpPr/>
          <p:nvPr/>
        </p:nvSpPr>
        <p:spPr>
          <a:xfrm>
            <a:off x="6127084" y="2644881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CC06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BCBD05B9-1FAE-405E-810E-1E80E13E3F60}"/>
              </a:ext>
            </a:extLst>
          </p:cNvPr>
          <p:cNvSpPr/>
          <p:nvPr/>
        </p:nvSpPr>
        <p:spPr>
          <a:xfrm>
            <a:off x="3330178" y="3345825"/>
            <a:ext cx="192767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967C3"/>
                </a:solidFill>
                <a:latin typeface="+mj-lt"/>
              </a:rPr>
              <a:t>20xx</a:t>
            </a:r>
          </a:p>
        </p:txBody>
      </p:sp>
      <p:sp>
        <p:nvSpPr>
          <p:cNvPr id="123" name="자유형: 도형 122">
            <a:extLst>
              <a:ext uri="{FF2B5EF4-FFF2-40B4-BE49-F238E27FC236}">
                <a16:creationId xmlns:a16="http://schemas.microsoft.com/office/drawing/2014/main" id="{C9F58FA6-0E77-4A3B-B5EC-512E3327AF39}"/>
              </a:ext>
            </a:extLst>
          </p:cNvPr>
          <p:cNvSpPr/>
          <p:nvPr/>
        </p:nvSpPr>
        <p:spPr>
          <a:xfrm>
            <a:off x="4125371" y="2644881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CC06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40A59640-2B63-4BA5-9E5E-5CCC9AADC900}"/>
              </a:ext>
            </a:extLst>
          </p:cNvPr>
          <p:cNvSpPr/>
          <p:nvPr/>
        </p:nvSpPr>
        <p:spPr>
          <a:xfrm>
            <a:off x="1159237" y="3345825"/>
            <a:ext cx="192767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967C3"/>
                </a:solidFill>
                <a:latin typeface="+mj-lt"/>
              </a:rPr>
              <a:t>20xx</a:t>
            </a:r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048B0451-4C78-4E2D-A02D-6EFD540830ED}"/>
              </a:ext>
            </a:extLst>
          </p:cNvPr>
          <p:cNvSpPr/>
          <p:nvPr/>
        </p:nvSpPr>
        <p:spPr>
          <a:xfrm>
            <a:off x="1954430" y="2644881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CC06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381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95C860D-7C0A-47C8-8D3C-B7DBD145AC1D}"/>
              </a:ext>
            </a:extLst>
          </p:cNvPr>
          <p:cNvSpPr txBox="1"/>
          <p:nvPr/>
        </p:nvSpPr>
        <p:spPr>
          <a:xfrm>
            <a:off x="1000532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968C09-3A7D-4611-B23D-5E22BDD182D5}"/>
              </a:ext>
            </a:extLst>
          </p:cNvPr>
          <p:cNvSpPr/>
          <p:nvPr/>
        </p:nvSpPr>
        <p:spPr>
          <a:xfrm>
            <a:off x="1000532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537CC7-AA0B-4337-9E34-53FA5832CEA5}"/>
              </a:ext>
            </a:extLst>
          </p:cNvPr>
          <p:cNvSpPr txBox="1"/>
          <p:nvPr/>
        </p:nvSpPr>
        <p:spPr>
          <a:xfrm>
            <a:off x="4627766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4801165-9E5C-4FAC-A5D1-3537754558C1}"/>
              </a:ext>
            </a:extLst>
          </p:cNvPr>
          <p:cNvSpPr/>
          <p:nvPr/>
        </p:nvSpPr>
        <p:spPr>
          <a:xfrm>
            <a:off x="4627766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8B2BB6-35F9-41B7-BF28-D4ADF5BC4871}"/>
              </a:ext>
            </a:extLst>
          </p:cNvPr>
          <p:cNvSpPr txBox="1"/>
          <p:nvPr/>
        </p:nvSpPr>
        <p:spPr>
          <a:xfrm>
            <a:off x="8255000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5526E00-BCD7-4A55-94B5-2A728819F210}"/>
              </a:ext>
            </a:extLst>
          </p:cNvPr>
          <p:cNvSpPr/>
          <p:nvPr/>
        </p:nvSpPr>
        <p:spPr>
          <a:xfrm>
            <a:off x="8255000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FE542E-D556-42D1-90ED-D51016102DD7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9A67748-6B2C-4B4F-AE19-096E3C7749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E78F8F9-6B77-4A13-87D5-7963840F2F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039F838-7DFC-4EDA-A306-07003AD8CD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17185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원형: 비어 있음 34">
            <a:extLst>
              <a:ext uri="{FF2B5EF4-FFF2-40B4-BE49-F238E27FC236}">
                <a16:creationId xmlns:a16="http://schemas.microsoft.com/office/drawing/2014/main" id="{12E421C1-E591-4B00-B7E1-04B15FBD47DA}"/>
              </a:ext>
            </a:extLst>
          </p:cNvPr>
          <p:cNvSpPr/>
          <p:nvPr/>
        </p:nvSpPr>
        <p:spPr>
          <a:xfrm>
            <a:off x="1194748" y="1751703"/>
            <a:ext cx="1249308" cy="1249309"/>
          </a:xfrm>
          <a:prstGeom prst="donut">
            <a:avLst>
              <a:gd name="adj" fmla="val 9652"/>
            </a:avLst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D90C9B9-1D11-4C48-8BDD-DE62353DF081}"/>
              </a:ext>
            </a:extLst>
          </p:cNvPr>
          <p:cNvSpPr/>
          <p:nvPr/>
        </p:nvSpPr>
        <p:spPr>
          <a:xfrm>
            <a:off x="878293" y="3678277"/>
            <a:ext cx="1882217" cy="2395264"/>
          </a:xfrm>
          <a:prstGeom prst="roundRect">
            <a:avLst>
              <a:gd name="adj" fmla="val 10468"/>
            </a:avLst>
          </a:pr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4C229C2-AC75-4A42-8B4C-32A2F31B7923}"/>
              </a:ext>
            </a:extLst>
          </p:cNvPr>
          <p:cNvSpPr/>
          <p:nvPr/>
        </p:nvSpPr>
        <p:spPr>
          <a:xfrm>
            <a:off x="805434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원형: 비어 있음 48">
            <a:extLst>
              <a:ext uri="{FF2B5EF4-FFF2-40B4-BE49-F238E27FC236}">
                <a16:creationId xmlns:a16="http://schemas.microsoft.com/office/drawing/2014/main" id="{E856FE6A-25B9-47EF-9160-4561D8812DF4}"/>
              </a:ext>
            </a:extLst>
          </p:cNvPr>
          <p:cNvSpPr/>
          <p:nvPr/>
        </p:nvSpPr>
        <p:spPr>
          <a:xfrm>
            <a:off x="3331678" y="1751703"/>
            <a:ext cx="1249308" cy="1249309"/>
          </a:xfrm>
          <a:prstGeom prst="donut">
            <a:avLst>
              <a:gd name="adj" fmla="val 9652"/>
            </a:avLst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5C90CA9-5B1A-42B1-8E59-69443E6152F4}"/>
              </a:ext>
            </a:extLst>
          </p:cNvPr>
          <p:cNvSpPr/>
          <p:nvPr/>
        </p:nvSpPr>
        <p:spPr>
          <a:xfrm>
            <a:off x="2942363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원형: 비어 있음 50">
            <a:extLst>
              <a:ext uri="{FF2B5EF4-FFF2-40B4-BE49-F238E27FC236}">
                <a16:creationId xmlns:a16="http://schemas.microsoft.com/office/drawing/2014/main" id="{5F24654B-454A-4F8B-A525-646D82F3CC40}"/>
              </a:ext>
            </a:extLst>
          </p:cNvPr>
          <p:cNvSpPr/>
          <p:nvPr/>
        </p:nvSpPr>
        <p:spPr>
          <a:xfrm>
            <a:off x="5468607" y="1751703"/>
            <a:ext cx="1249308" cy="1249309"/>
          </a:xfrm>
          <a:prstGeom prst="donut">
            <a:avLst>
              <a:gd name="adj" fmla="val 9652"/>
            </a:avLst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45398F4-5AA8-4D5D-8788-68D093C33B96}"/>
              </a:ext>
            </a:extLst>
          </p:cNvPr>
          <p:cNvSpPr/>
          <p:nvPr/>
        </p:nvSpPr>
        <p:spPr>
          <a:xfrm>
            <a:off x="5079293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원형: 비어 있음 52">
            <a:extLst>
              <a:ext uri="{FF2B5EF4-FFF2-40B4-BE49-F238E27FC236}">
                <a16:creationId xmlns:a16="http://schemas.microsoft.com/office/drawing/2014/main" id="{0442D9C1-C8E5-427E-9BDD-32D816A51EEB}"/>
              </a:ext>
            </a:extLst>
          </p:cNvPr>
          <p:cNvSpPr/>
          <p:nvPr/>
        </p:nvSpPr>
        <p:spPr>
          <a:xfrm>
            <a:off x="7605537" y="1751703"/>
            <a:ext cx="1249308" cy="1249309"/>
          </a:xfrm>
          <a:prstGeom prst="donut">
            <a:avLst>
              <a:gd name="adj" fmla="val 9652"/>
            </a:avLst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A13A80C-8009-4520-B467-6C003D3724E6}"/>
              </a:ext>
            </a:extLst>
          </p:cNvPr>
          <p:cNvSpPr/>
          <p:nvPr/>
        </p:nvSpPr>
        <p:spPr>
          <a:xfrm>
            <a:off x="7216222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원형: 비어 있음 54">
            <a:extLst>
              <a:ext uri="{FF2B5EF4-FFF2-40B4-BE49-F238E27FC236}">
                <a16:creationId xmlns:a16="http://schemas.microsoft.com/office/drawing/2014/main" id="{73B8B330-6A63-4594-A267-AAF237CB4E11}"/>
              </a:ext>
            </a:extLst>
          </p:cNvPr>
          <p:cNvSpPr/>
          <p:nvPr/>
        </p:nvSpPr>
        <p:spPr>
          <a:xfrm>
            <a:off x="9742466" y="1751703"/>
            <a:ext cx="1249308" cy="1249309"/>
          </a:xfrm>
          <a:prstGeom prst="donut">
            <a:avLst>
              <a:gd name="adj" fmla="val 9652"/>
            </a:avLst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46D6D5-9168-4DEA-8E55-376925B193E7}"/>
              </a:ext>
            </a:extLst>
          </p:cNvPr>
          <p:cNvSpPr/>
          <p:nvPr/>
        </p:nvSpPr>
        <p:spPr>
          <a:xfrm>
            <a:off x="9353152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3D0F6EDF-20EC-4EA6-96FA-3EAC58A6EB8E}"/>
              </a:ext>
            </a:extLst>
          </p:cNvPr>
          <p:cNvSpPr/>
          <p:nvPr/>
        </p:nvSpPr>
        <p:spPr>
          <a:xfrm>
            <a:off x="3015223" y="3678277"/>
            <a:ext cx="1882217" cy="2395264"/>
          </a:xfrm>
          <a:prstGeom prst="roundRect">
            <a:avLst>
              <a:gd name="adj" fmla="val 10468"/>
            </a:avLst>
          </a:pr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3CD0295B-D7D6-43D7-AB4A-E52BE728C3C4}"/>
              </a:ext>
            </a:extLst>
          </p:cNvPr>
          <p:cNvSpPr/>
          <p:nvPr/>
        </p:nvSpPr>
        <p:spPr>
          <a:xfrm>
            <a:off x="5152152" y="3678277"/>
            <a:ext cx="1882217" cy="2395264"/>
          </a:xfrm>
          <a:prstGeom prst="roundRect">
            <a:avLst>
              <a:gd name="adj" fmla="val 10468"/>
            </a:avLst>
          </a:pr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5947D319-5371-41C9-90FE-B9A623EF97A5}"/>
              </a:ext>
            </a:extLst>
          </p:cNvPr>
          <p:cNvSpPr/>
          <p:nvPr/>
        </p:nvSpPr>
        <p:spPr>
          <a:xfrm>
            <a:off x="7289082" y="3678277"/>
            <a:ext cx="1882217" cy="2395264"/>
          </a:xfrm>
          <a:prstGeom prst="roundRect">
            <a:avLst>
              <a:gd name="adj" fmla="val 10468"/>
            </a:avLst>
          </a:pr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00309180-6475-4CED-93A5-2F575A9DE19F}"/>
              </a:ext>
            </a:extLst>
          </p:cNvPr>
          <p:cNvSpPr/>
          <p:nvPr/>
        </p:nvSpPr>
        <p:spPr>
          <a:xfrm>
            <a:off x="9426011" y="3678277"/>
            <a:ext cx="1882217" cy="2395264"/>
          </a:xfrm>
          <a:prstGeom prst="roundRect">
            <a:avLst>
              <a:gd name="adj" fmla="val 10468"/>
            </a:avLst>
          </a:pr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en-US" altLang="ko-K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3CEAB2-0374-4C74-BB2E-970796DFC1BA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Enter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6A39EF83-F923-4984-B829-509DE345D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8987" y="2164650"/>
            <a:ext cx="438400" cy="38809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77921C8-E19B-44D4-9C4A-07DD016DCE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8220" y="2200585"/>
            <a:ext cx="316222" cy="31622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4CB4AEE-91C1-412B-859B-E8DE17DB6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50509" y="2164650"/>
            <a:ext cx="337784" cy="38809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4FBF63B8-A893-42CC-94ED-D4C3766DA8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90046" y="2182618"/>
            <a:ext cx="280288" cy="352156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ED368BB5-7CB1-4C35-9A1C-0C1FE81757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45929" y="2182618"/>
            <a:ext cx="294662" cy="35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10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2C03AB33-B27D-4C54-BB41-77CED14994CA}"/>
              </a:ext>
            </a:extLst>
          </p:cNvPr>
          <p:cNvSpPr/>
          <p:nvPr/>
        </p:nvSpPr>
        <p:spPr>
          <a:xfrm>
            <a:off x="4927599" y="4946072"/>
            <a:ext cx="2336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A422B4-26E0-4920-8EE8-FAC16FA7B357}"/>
              </a:ext>
            </a:extLst>
          </p:cNvPr>
          <p:cNvSpPr txBox="1"/>
          <p:nvPr/>
        </p:nvSpPr>
        <p:spPr>
          <a:xfrm>
            <a:off x="4927599" y="5334735"/>
            <a:ext cx="2336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96B234D-2FFE-405A-9D19-C8872C470666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ellipse">
            <a:avLst/>
          </a:prstGeom>
          <a:noFill/>
          <a:ln w="9525" cap="flat">
            <a:solidFill>
              <a:srgbClr val="FCCC0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부분 원형 13">
            <a:extLst>
              <a:ext uri="{FF2B5EF4-FFF2-40B4-BE49-F238E27FC236}">
                <a16:creationId xmlns:a16="http://schemas.microsoft.com/office/drawing/2014/main" id="{F8D5F9BC-2AE1-4683-8099-EC8BCBECF437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pie">
            <a:avLst>
              <a:gd name="adj1" fmla="val 20436763"/>
              <a:gd name="adj2" fmla="val 16200000"/>
            </a:avLst>
          </a:pr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789A21EE-313C-40AD-B815-AF9313923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955" y="4380920"/>
            <a:ext cx="257175" cy="23812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244934C-2BEE-43EA-B3DB-CDA1F6FD7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0660" y="4380920"/>
            <a:ext cx="257175" cy="23812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FADB425-5ED4-443D-A76B-F53E9FD9C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9365" y="4380920"/>
            <a:ext cx="257175" cy="23812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C1DCE69-C0A2-476E-B222-D89953BFE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8070" y="4380920"/>
            <a:ext cx="257175" cy="2381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C5B6B37-D9CB-4CF7-901A-25C8D5CC5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6775" y="4380920"/>
            <a:ext cx="257175" cy="238125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ACA71D8A-3CF4-4814-8398-F84F37F7346E}"/>
              </a:ext>
            </a:extLst>
          </p:cNvPr>
          <p:cNvSpPr/>
          <p:nvPr/>
        </p:nvSpPr>
        <p:spPr>
          <a:xfrm>
            <a:off x="1381955" y="4837142"/>
            <a:ext cx="1771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80%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4A5E29-E9D0-4401-B448-00739A0C1A07}"/>
              </a:ext>
            </a:extLst>
          </p:cNvPr>
          <p:cNvSpPr txBox="1"/>
          <p:nvPr/>
        </p:nvSpPr>
        <p:spPr>
          <a:xfrm>
            <a:off x="1381955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5B04F64-B269-406B-8682-D08516AB830B}"/>
              </a:ext>
            </a:extLst>
          </p:cNvPr>
          <p:cNvSpPr/>
          <p:nvPr/>
        </p:nvSpPr>
        <p:spPr>
          <a:xfrm>
            <a:off x="1095119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88525F7-BC39-425F-B20D-22C36A0CBAD7}"/>
              </a:ext>
            </a:extLst>
          </p:cNvPr>
          <p:cNvSpPr/>
          <p:nvPr/>
        </p:nvSpPr>
        <p:spPr>
          <a:xfrm>
            <a:off x="8895150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68E3727-760D-4EAA-99DC-1FB7446FE9C7}"/>
              </a:ext>
            </a:extLst>
          </p:cNvPr>
          <p:cNvSpPr/>
          <p:nvPr/>
        </p:nvSpPr>
        <p:spPr>
          <a:xfrm>
            <a:off x="8980874" y="2875189"/>
            <a:ext cx="2257541" cy="20186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CCC0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662D13A-3918-4341-92B0-84A526799B89}"/>
              </a:ext>
            </a:extLst>
          </p:cNvPr>
          <p:cNvSpPr/>
          <p:nvPr/>
        </p:nvSpPr>
        <p:spPr>
          <a:xfrm>
            <a:off x="8980874" y="2875188"/>
            <a:ext cx="1578365" cy="201860"/>
          </a:xfrm>
          <a:prstGeom prst="roundRect">
            <a:avLst>
              <a:gd name="adj" fmla="val 50000"/>
            </a:avLst>
          </a:pr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44BA133-98B9-4732-B2E9-F47A8D37AE2F}"/>
              </a:ext>
            </a:extLst>
          </p:cNvPr>
          <p:cNvSpPr/>
          <p:nvPr/>
        </p:nvSpPr>
        <p:spPr>
          <a:xfrm>
            <a:off x="8895150" y="2495361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FA7D331-053C-47B4-841D-6FEFDFF8A9CA}"/>
              </a:ext>
            </a:extLst>
          </p:cNvPr>
          <p:cNvSpPr/>
          <p:nvPr/>
        </p:nvSpPr>
        <p:spPr>
          <a:xfrm>
            <a:off x="8980874" y="3825510"/>
            <a:ext cx="2257541" cy="20186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CCC0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7D571-8032-4200-ACE0-44489A7DA40A}"/>
              </a:ext>
            </a:extLst>
          </p:cNvPr>
          <p:cNvSpPr/>
          <p:nvPr/>
        </p:nvSpPr>
        <p:spPr>
          <a:xfrm>
            <a:off x="8980874" y="3824021"/>
            <a:ext cx="978831" cy="201860"/>
          </a:xfrm>
          <a:prstGeom prst="roundRect">
            <a:avLst>
              <a:gd name="adj" fmla="val 50000"/>
            </a:avLst>
          </a:pr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6C0FF88-0F5F-47A1-8F2C-03A8F8BA6FEB}"/>
              </a:ext>
            </a:extLst>
          </p:cNvPr>
          <p:cNvSpPr/>
          <p:nvPr/>
        </p:nvSpPr>
        <p:spPr>
          <a:xfrm>
            <a:off x="8895150" y="3444194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62A137E3-6C26-464F-B0A7-DE663E3A2F2A}"/>
              </a:ext>
            </a:extLst>
          </p:cNvPr>
          <p:cNvSpPr/>
          <p:nvPr/>
        </p:nvSpPr>
        <p:spPr>
          <a:xfrm>
            <a:off x="8980874" y="4774342"/>
            <a:ext cx="2257541" cy="20186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CCC0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6A7D993-533D-4A0A-B11B-51680D269396}"/>
              </a:ext>
            </a:extLst>
          </p:cNvPr>
          <p:cNvSpPr/>
          <p:nvPr/>
        </p:nvSpPr>
        <p:spPr>
          <a:xfrm>
            <a:off x="8980874" y="4774342"/>
            <a:ext cx="1981198" cy="201860"/>
          </a:xfrm>
          <a:prstGeom prst="roundRect">
            <a:avLst>
              <a:gd name="adj" fmla="val 50000"/>
            </a:avLst>
          </a:pr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F2281E8-44B3-429F-9E60-DA7A9EA4B2DF}"/>
              </a:ext>
            </a:extLst>
          </p:cNvPr>
          <p:cNvSpPr/>
          <p:nvPr/>
        </p:nvSpPr>
        <p:spPr>
          <a:xfrm>
            <a:off x="8895150" y="4394516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DAFC8-4D2B-4F52-8A15-5CE863A4C471}"/>
              </a:ext>
            </a:extLst>
          </p:cNvPr>
          <p:cNvSpPr txBox="1"/>
          <p:nvPr/>
        </p:nvSpPr>
        <p:spPr>
          <a:xfrm>
            <a:off x="9179584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8B6FF16B-3660-4458-9E17-2548D46BD890}"/>
              </a:ext>
            </a:extLst>
          </p:cNvPr>
          <p:cNvSpPr/>
          <p:nvPr/>
        </p:nvSpPr>
        <p:spPr>
          <a:xfrm>
            <a:off x="79819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93DA03A4-0004-4DD7-BAB2-0EE34084D53C}"/>
              </a:ext>
            </a:extLst>
          </p:cNvPr>
          <p:cNvSpPr/>
          <p:nvPr/>
        </p:nvSpPr>
        <p:spPr>
          <a:xfrm flipH="1">
            <a:off x="37474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rgbClr val="FCCC0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11B831-1CD2-4810-87F7-553354190848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7BA5B12-FDCE-4EF5-9D52-1512BE42B9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49950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64956223-A4A1-4007-BB54-2723BB1C271C}"/>
              </a:ext>
            </a:extLst>
          </p:cNvPr>
          <p:cNvSpPr txBox="1"/>
          <p:nvPr/>
        </p:nvSpPr>
        <p:spPr>
          <a:xfrm>
            <a:off x="6845043" y="5799824"/>
            <a:ext cx="1099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4" name="순서도: 처리 63">
            <a:extLst>
              <a:ext uri="{FF2B5EF4-FFF2-40B4-BE49-F238E27FC236}">
                <a16:creationId xmlns:a16="http://schemas.microsoft.com/office/drawing/2014/main" id="{6C0CAD78-4CB4-4D57-B63F-6270759641A9}"/>
              </a:ext>
            </a:extLst>
          </p:cNvPr>
          <p:cNvSpPr/>
          <p:nvPr/>
        </p:nvSpPr>
        <p:spPr>
          <a:xfrm>
            <a:off x="7259187" y="3121896"/>
            <a:ext cx="271522" cy="2625329"/>
          </a:xfrm>
          <a:prstGeom prst="flowChartProcess">
            <a:avLst/>
          </a:prstGeom>
          <a:solidFill>
            <a:srgbClr val="FCCC0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5" name="순서도: 처리 64">
            <a:extLst>
              <a:ext uri="{FF2B5EF4-FFF2-40B4-BE49-F238E27FC236}">
                <a16:creationId xmlns:a16="http://schemas.microsoft.com/office/drawing/2014/main" id="{AE2D7E79-E6CD-41CE-A614-19E5D2E56E23}"/>
              </a:ext>
            </a:extLst>
          </p:cNvPr>
          <p:cNvSpPr/>
          <p:nvPr/>
        </p:nvSpPr>
        <p:spPr>
          <a:xfrm>
            <a:off x="7530709" y="3877732"/>
            <a:ext cx="271522" cy="1869493"/>
          </a:xfrm>
          <a:prstGeom prst="flowChartProcess">
            <a:avLst/>
          </a:prstGeom>
          <a:solidFill>
            <a:srgbClr val="EF60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6" name="순서도: 처리 65">
            <a:extLst>
              <a:ext uri="{FF2B5EF4-FFF2-40B4-BE49-F238E27FC236}">
                <a16:creationId xmlns:a16="http://schemas.microsoft.com/office/drawing/2014/main" id="{FE545C24-0C37-48B9-9173-72FE44CE411B}"/>
              </a:ext>
            </a:extLst>
          </p:cNvPr>
          <p:cNvSpPr/>
          <p:nvPr/>
        </p:nvSpPr>
        <p:spPr>
          <a:xfrm>
            <a:off x="6987665" y="3509432"/>
            <a:ext cx="271522" cy="2237793"/>
          </a:xfrm>
          <a:prstGeom prst="flowChartProcess">
            <a:avLst/>
          </a:prstGeom>
          <a:solidFill>
            <a:srgbClr val="FEE88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AF743C8-709B-41EE-B8D0-701DC6F5B8D9}"/>
              </a:ext>
            </a:extLst>
          </p:cNvPr>
          <p:cNvSpPr txBox="1"/>
          <p:nvPr/>
        </p:nvSpPr>
        <p:spPr>
          <a:xfrm>
            <a:off x="8216375" y="5799824"/>
            <a:ext cx="1099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8" name="순서도: 처리 67">
            <a:extLst>
              <a:ext uri="{FF2B5EF4-FFF2-40B4-BE49-F238E27FC236}">
                <a16:creationId xmlns:a16="http://schemas.microsoft.com/office/drawing/2014/main" id="{364F4B8F-82E0-48C4-85A0-BA5FA20DC4E9}"/>
              </a:ext>
            </a:extLst>
          </p:cNvPr>
          <p:cNvSpPr/>
          <p:nvPr/>
        </p:nvSpPr>
        <p:spPr>
          <a:xfrm>
            <a:off x="8630519" y="5003799"/>
            <a:ext cx="271522" cy="743425"/>
          </a:xfrm>
          <a:prstGeom prst="flowChartProcess">
            <a:avLst/>
          </a:prstGeom>
          <a:solidFill>
            <a:srgbClr val="FCCC0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순서도: 처리 68">
            <a:extLst>
              <a:ext uri="{FF2B5EF4-FFF2-40B4-BE49-F238E27FC236}">
                <a16:creationId xmlns:a16="http://schemas.microsoft.com/office/drawing/2014/main" id="{9C0B3B13-7FAC-469C-8B37-DAAC9E51B329}"/>
              </a:ext>
            </a:extLst>
          </p:cNvPr>
          <p:cNvSpPr/>
          <p:nvPr/>
        </p:nvSpPr>
        <p:spPr>
          <a:xfrm>
            <a:off x="8902041" y="4258733"/>
            <a:ext cx="271522" cy="1488492"/>
          </a:xfrm>
          <a:prstGeom prst="flowChartProcess">
            <a:avLst/>
          </a:prstGeom>
          <a:solidFill>
            <a:srgbClr val="EF60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순서도: 처리 69">
            <a:extLst>
              <a:ext uri="{FF2B5EF4-FFF2-40B4-BE49-F238E27FC236}">
                <a16:creationId xmlns:a16="http://schemas.microsoft.com/office/drawing/2014/main" id="{3906B780-BC30-43B2-AECD-DF9E5CDC464E}"/>
              </a:ext>
            </a:extLst>
          </p:cNvPr>
          <p:cNvSpPr/>
          <p:nvPr/>
        </p:nvSpPr>
        <p:spPr>
          <a:xfrm>
            <a:off x="8358997" y="4618566"/>
            <a:ext cx="271522" cy="1128659"/>
          </a:xfrm>
          <a:prstGeom prst="flowChartProcess">
            <a:avLst/>
          </a:prstGeom>
          <a:solidFill>
            <a:srgbClr val="FEE88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B4B2F4D-239A-4220-A503-2F2773A8AF41}"/>
              </a:ext>
            </a:extLst>
          </p:cNvPr>
          <p:cNvSpPr txBox="1"/>
          <p:nvPr/>
        </p:nvSpPr>
        <p:spPr>
          <a:xfrm>
            <a:off x="9582571" y="5799824"/>
            <a:ext cx="1099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2" name="순서도: 처리 71">
            <a:extLst>
              <a:ext uri="{FF2B5EF4-FFF2-40B4-BE49-F238E27FC236}">
                <a16:creationId xmlns:a16="http://schemas.microsoft.com/office/drawing/2014/main" id="{2F8902B8-8362-4CE8-AFBD-99E7675133DF}"/>
              </a:ext>
            </a:extLst>
          </p:cNvPr>
          <p:cNvSpPr/>
          <p:nvPr/>
        </p:nvSpPr>
        <p:spPr>
          <a:xfrm>
            <a:off x="9996715" y="3133725"/>
            <a:ext cx="271522" cy="2613500"/>
          </a:xfrm>
          <a:prstGeom prst="flowChartProcess">
            <a:avLst/>
          </a:prstGeom>
          <a:solidFill>
            <a:srgbClr val="FCCC0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순서도: 처리 72">
            <a:extLst>
              <a:ext uri="{FF2B5EF4-FFF2-40B4-BE49-F238E27FC236}">
                <a16:creationId xmlns:a16="http://schemas.microsoft.com/office/drawing/2014/main" id="{595C03C2-9E4A-4DC3-ABB8-C75D90C29646}"/>
              </a:ext>
            </a:extLst>
          </p:cNvPr>
          <p:cNvSpPr/>
          <p:nvPr/>
        </p:nvSpPr>
        <p:spPr>
          <a:xfrm>
            <a:off x="10268237" y="2383367"/>
            <a:ext cx="271522" cy="3363860"/>
          </a:xfrm>
          <a:prstGeom prst="flowChartProcess">
            <a:avLst/>
          </a:prstGeom>
          <a:solidFill>
            <a:srgbClr val="EF60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순서도: 처리 73">
            <a:extLst>
              <a:ext uri="{FF2B5EF4-FFF2-40B4-BE49-F238E27FC236}">
                <a16:creationId xmlns:a16="http://schemas.microsoft.com/office/drawing/2014/main" id="{935842B5-84DA-4003-83FB-A5B44130DC57}"/>
              </a:ext>
            </a:extLst>
          </p:cNvPr>
          <p:cNvSpPr/>
          <p:nvPr/>
        </p:nvSpPr>
        <p:spPr>
          <a:xfrm>
            <a:off x="9725193" y="2760133"/>
            <a:ext cx="271522" cy="2987093"/>
          </a:xfrm>
          <a:prstGeom prst="flowChartProcess">
            <a:avLst/>
          </a:prstGeom>
          <a:solidFill>
            <a:srgbClr val="FEE88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5" name="타원 74">
            <a:extLst>
              <a:ext uri="{FF2B5EF4-FFF2-40B4-BE49-F238E27FC236}">
                <a16:creationId xmlns:a16="http://schemas.microsoft.com/office/drawing/2014/main" id="{80BB97CE-8EEC-42AC-9055-24DC84E276D6}"/>
              </a:ext>
            </a:extLst>
          </p:cNvPr>
          <p:cNvSpPr/>
          <p:nvPr/>
        </p:nvSpPr>
        <p:spPr>
          <a:xfrm>
            <a:off x="1157680" y="2221242"/>
            <a:ext cx="671120" cy="671120"/>
          </a:xfrm>
          <a:prstGeom prst="ellipse">
            <a:avLst/>
          </a:prstGeom>
          <a:solidFill>
            <a:srgbClr val="FEE8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967C3"/>
                </a:solidFill>
              </a:rPr>
              <a:t>01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AF6BCC5-A4DC-477B-A9F9-8D05224B6E80}"/>
              </a:ext>
            </a:extLst>
          </p:cNvPr>
          <p:cNvSpPr txBox="1"/>
          <p:nvPr/>
        </p:nvSpPr>
        <p:spPr>
          <a:xfrm>
            <a:off x="2091667" y="251237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2A0D48F8-ADE4-4A88-8BE7-D82F88772F4D}"/>
              </a:ext>
            </a:extLst>
          </p:cNvPr>
          <p:cNvSpPr/>
          <p:nvPr/>
        </p:nvSpPr>
        <p:spPr>
          <a:xfrm>
            <a:off x="2091667" y="222124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BA460F5D-AC64-44EC-88D5-24EC6807E320}"/>
              </a:ext>
            </a:extLst>
          </p:cNvPr>
          <p:cNvSpPr/>
          <p:nvPr/>
        </p:nvSpPr>
        <p:spPr>
          <a:xfrm>
            <a:off x="1157680" y="3447812"/>
            <a:ext cx="671120" cy="671120"/>
          </a:xfrm>
          <a:prstGeom prst="ellipse">
            <a:avLst/>
          </a:prstGeom>
          <a:solidFill>
            <a:srgbClr val="FCC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967C3"/>
                </a:solidFill>
              </a:rPr>
              <a:t>02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898F7A7-B9C8-425F-A7BA-7F478F4C3FD9}"/>
              </a:ext>
            </a:extLst>
          </p:cNvPr>
          <p:cNvSpPr txBox="1"/>
          <p:nvPr/>
        </p:nvSpPr>
        <p:spPr>
          <a:xfrm>
            <a:off x="2091667" y="373894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B32873EF-BCD0-4E2E-A644-23B53A90F217}"/>
              </a:ext>
            </a:extLst>
          </p:cNvPr>
          <p:cNvSpPr/>
          <p:nvPr/>
        </p:nvSpPr>
        <p:spPr>
          <a:xfrm>
            <a:off x="2091667" y="344781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B3C0A579-FC30-4941-B651-553CC81626F6}"/>
              </a:ext>
            </a:extLst>
          </p:cNvPr>
          <p:cNvSpPr/>
          <p:nvPr/>
        </p:nvSpPr>
        <p:spPr>
          <a:xfrm>
            <a:off x="1157680" y="4680483"/>
            <a:ext cx="671120" cy="671120"/>
          </a:xfrm>
          <a:prstGeom prst="ellipse">
            <a:avLst/>
          </a:prstGeom>
          <a:solidFill>
            <a:srgbClr val="EF6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967C3"/>
                </a:solidFill>
              </a:rPr>
              <a:t>03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723B31A-57CE-4C94-A403-95029D2A297E}"/>
              </a:ext>
            </a:extLst>
          </p:cNvPr>
          <p:cNvSpPr txBox="1"/>
          <p:nvPr/>
        </p:nvSpPr>
        <p:spPr>
          <a:xfrm>
            <a:off x="2091667" y="496551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4D5EEC49-77CE-42DA-B61A-8A4C6B4FC41E}"/>
              </a:ext>
            </a:extLst>
          </p:cNvPr>
          <p:cNvSpPr/>
          <p:nvPr/>
        </p:nvSpPr>
        <p:spPr>
          <a:xfrm>
            <a:off x="2091667" y="467438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1B851436-E304-450C-928D-6E5A23444FB6}"/>
              </a:ext>
            </a:extLst>
          </p:cNvPr>
          <p:cNvGrpSpPr/>
          <p:nvPr/>
        </p:nvGrpSpPr>
        <p:grpSpPr>
          <a:xfrm>
            <a:off x="6123651" y="1873260"/>
            <a:ext cx="449678" cy="3657986"/>
            <a:chOff x="488015" y="1885753"/>
            <a:chExt cx="337607" cy="3657986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9B51E37-6F78-4DC3-86FF-F3DE67728625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0D7241B-2DFB-471C-BD33-C6A0569BF0C7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583E298-5344-4E5E-AB0B-41717F94F9D7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EC5168F-0AC5-4256-9BAD-75925D7570C2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5D7D8A5-2A91-428F-86CF-2602BE34B976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50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8AA48DC-3F02-492C-9775-6F96233EB86B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60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93D044F-AC6F-4EB0-8E27-0A56BE8E5EC3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70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3D06440-79C7-4A04-845F-E18A2B645A28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80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F19A0B5-D96A-4D7B-99D8-7C8045981107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90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9F40DC0-8052-45E8-99C2-53DEC60D7E97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100</a:t>
              </a:r>
            </a:p>
          </p:txBody>
        </p:sp>
      </p:grpSp>
      <p:grpSp>
        <p:nvGrpSpPr>
          <p:cNvPr id="106" name="그래픽 21">
            <a:extLst>
              <a:ext uri="{FF2B5EF4-FFF2-40B4-BE49-F238E27FC236}">
                <a16:creationId xmlns:a16="http://schemas.microsoft.com/office/drawing/2014/main" id="{D49CBD3B-8BE2-4413-A3A3-6641025F5E5E}"/>
              </a:ext>
            </a:extLst>
          </p:cNvPr>
          <p:cNvGrpSpPr/>
          <p:nvPr/>
        </p:nvGrpSpPr>
        <p:grpSpPr>
          <a:xfrm>
            <a:off x="6617975" y="1959164"/>
            <a:ext cx="4231188" cy="3839542"/>
            <a:chOff x="856003" y="1971657"/>
            <a:chExt cx="6469364" cy="3839542"/>
          </a:xfrm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7F70174-F5A9-40D1-9A46-DBF10CDBAB8B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12119505-B2AC-4C53-AA98-A183A47C9C6C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36E0C478-11D0-4A3D-902A-3B84465BCBF8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8E452E78-BE66-439C-89B3-D7528C6118C6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9B5695F6-3D57-41F9-ABC5-E13F92F1A3D4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53D46DB1-3579-4E41-852A-57E92C3243D8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6709A94B-65E2-4FB8-8A91-80BB130B236E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91BC9F59-ADA0-40C9-88E0-6A38EB70E880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42E029E0-ADCC-49FF-AC37-8913963C0965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0A9A42B6-297D-4274-8903-F949F3C9FA27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EE91A6BC-E066-4090-B426-17D44E9C3965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DA2027E7-7C56-400E-B414-78AC2D9BF161}"/>
              </a:ext>
            </a:extLst>
          </p:cNvPr>
          <p:cNvSpPr txBox="1"/>
          <p:nvPr/>
        </p:nvSpPr>
        <p:spPr>
          <a:xfrm>
            <a:off x="1828800" y="95430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cs typeface="+mn-cs"/>
              </a:rPr>
              <a:t>Place subtitle text here</a:t>
            </a:r>
            <a:endParaRPr lang="ko-KR" altLang="en-US" sz="2800" b="0" dirty="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118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47199B19-3144-4E54-843D-0CAF2777A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04" y="1780435"/>
            <a:ext cx="1589889" cy="146188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6C15508-8DE2-448F-B49E-43C355A41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04" y="3583428"/>
            <a:ext cx="1589889" cy="14618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A12A32-75FF-4F9E-8190-0CAA8377EA56}"/>
              </a:ext>
            </a:extLst>
          </p:cNvPr>
          <p:cNvSpPr txBox="1"/>
          <p:nvPr/>
        </p:nvSpPr>
        <p:spPr>
          <a:xfrm>
            <a:off x="6308813" y="2380391"/>
            <a:ext cx="49527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297D677-59FA-4A96-BF49-1F6B825D8248}"/>
              </a:ext>
            </a:extLst>
          </p:cNvPr>
          <p:cNvSpPr/>
          <p:nvPr/>
        </p:nvSpPr>
        <p:spPr>
          <a:xfrm>
            <a:off x="6307818" y="1935952"/>
            <a:ext cx="4942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18A3EB-6547-471D-8848-0642EF3C3C1C}"/>
              </a:ext>
            </a:extLst>
          </p:cNvPr>
          <p:cNvSpPr txBox="1"/>
          <p:nvPr/>
        </p:nvSpPr>
        <p:spPr>
          <a:xfrm>
            <a:off x="6308813" y="4183384"/>
            <a:ext cx="49527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92A1E29-2D39-4657-9BD1-10818EAB37E3}"/>
              </a:ext>
            </a:extLst>
          </p:cNvPr>
          <p:cNvSpPr/>
          <p:nvPr/>
        </p:nvSpPr>
        <p:spPr>
          <a:xfrm>
            <a:off x="6307818" y="3738945"/>
            <a:ext cx="4942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572AA22-7975-4E23-9221-A39E9E958929}"/>
              </a:ext>
            </a:extLst>
          </p:cNvPr>
          <p:cNvSpPr/>
          <p:nvPr/>
        </p:nvSpPr>
        <p:spPr>
          <a:xfrm>
            <a:off x="4924634" y="2534544"/>
            <a:ext cx="93430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967C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B47A1B4-480A-4745-ABA8-15B7C92D2FC1}"/>
              </a:ext>
            </a:extLst>
          </p:cNvPr>
          <p:cNvSpPr/>
          <p:nvPr/>
        </p:nvSpPr>
        <p:spPr>
          <a:xfrm>
            <a:off x="4924634" y="4337537"/>
            <a:ext cx="93430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967C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A10D4F1-88B2-4D5A-BC12-336F33F160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13264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DDEDE046-A55E-4EC5-8950-C0A1D4E30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0010" y="4245137"/>
            <a:ext cx="448783" cy="44878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8FE9470-B07C-420E-994E-8890E914F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0010" y="2575429"/>
            <a:ext cx="448783" cy="44878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A6FF55C-538F-435E-9E6C-095D0B5B7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5801" y="2575429"/>
            <a:ext cx="448783" cy="44878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0E47757-92F1-4080-AB12-C63B038E9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5801" y="4245137"/>
            <a:ext cx="448783" cy="4487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28CB6A-32AB-4E8D-8BB9-0FB3AABD8FEC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tx1"/>
                </a:solidFill>
              </a:rPr>
              <a:t>Insert Your Title Here</a:t>
            </a:r>
            <a:endParaRPr lang="ko-KR" altLang="en-US" sz="2800" b="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60B75D-FB0D-4D38-AC5C-4EEF4C2D0BF5}"/>
              </a:ext>
            </a:extLst>
          </p:cNvPr>
          <p:cNvSpPr txBox="1"/>
          <p:nvPr/>
        </p:nvSpPr>
        <p:spPr>
          <a:xfrm>
            <a:off x="2059726" y="2603192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9B6E85-99D8-4511-AA06-CA7D4C83FFDD}"/>
              </a:ext>
            </a:extLst>
          </p:cNvPr>
          <p:cNvSpPr txBox="1"/>
          <p:nvPr/>
        </p:nvSpPr>
        <p:spPr>
          <a:xfrm>
            <a:off x="2094362" y="3029151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F63FD-6D86-42F1-AD18-225167287B5B}"/>
              </a:ext>
            </a:extLst>
          </p:cNvPr>
          <p:cNvSpPr txBox="1"/>
          <p:nvPr/>
        </p:nvSpPr>
        <p:spPr>
          <a:xfrm>
            <a:off x="6823935" y="2603192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BB095-990C-482B-98C8-320DB9419DC2}"/>
              </a:ext>
            </a:extLst>
          </p:cNvPr>
          <p:cNvSpPr txBox="1"/>
          <p:nvPr/>
        </p:nvSpPr>
        <p:spPr>
          <a:xfrm>
            <a:off x="6858571" y="3029151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8EF42A-BBCE-4D1F-8C3C-F6CDF9D6C13E}"/>
              </a:ext>
            </a:extLst>
          </p:cNvPr>
          <p:cNvSpPr txBox="1"/>
          <p:nvPr/>
        </p:nvSpPr>
        <p:spPr>
          <a:xfrm>
            <a:off x="2059726" y="4272900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43E12A-230A-4F50-B28E-4CE2E337D4D2}"/>
              </a:ext>
            </a:extLst>
          </p:cNvPr>
          <p:cNvSpPr txBox="1"/>
          <p:nvPr/>
        </p:nvSpPr>
        <p:spPr>
          <a:xfrm>
            <a:off x="2094362" y="4698859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089F59-303C-41C0-8F15-7EE4B54AE66D}"/>
              </a:ext>
            </a:extLst>
          </p:cNvPr>
          <p:cNvSpPr txBox="1"/>
          <p:nvPr/>
        </p:nvSpPr>
        <p:spPr>
          <a:xfrm>
            <a:off x="6823935" y="4272900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B65EF-8F13-47BE-B12D-C0E86ABBBCA3}"/>
              </a:ext>
            </a:extLst>
          </p:cNvPr>
          <p:cNvSpPr txBox="1"/>
          <p:nvPr/>
        </p:nvSpPr>
        <p:spPr>
          <a:xfrm>
            <a:off x="6858571" y="4698859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691605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4DAFEF-6BEF-4530-93F1-2D3C8D1F4A09}"/>
              </a:ext>
            </a:extLst>
          </p:cNvPr>
          <p:cNvSpPr txBox="1"/>
          <p:nvPr/>
        </p:nvSpPr>
        <p:spPr>
          <a:xfrm>
            <a:off x="3260186" y="3407328"/>
            <a:ext cx="5671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E4A2D-2DF0-4AB8-A5E9-EDDCB48EC895}"/>
              </a:ext>
            </a:extLst>
          </p:cNvPr>
          <p:cNvSpPr txBox="1"/>
          <p:nvPr/>
        </p:nvSpPr>
        <p:spPr>
          <a:xfrm>
            <a:off x="3322932" y="4290004"/>
            <a:ext cx="5590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CF95A1F-2403-4190-89A1-AD40FE5F0E67}"/>
              </a:ext>
            </a:extLst>
          </p:cNvPr>
          <p:cNvGrpSpPr/>
          <p:nvPr/>
        </p:nvGrpSpPr>
        <p:grpSpPr>
          <a:xfrm>
            <a:off x="5560195" y="2106332"/>
            <a:ext cx="1071612" cy="1220442"/>
            <a:chOff x="6830083" y="5571172"/>
            <a:chExt cx="342900" cy="390525"/>
          </a:xfrm>
          <a:solidFill>
            <a:srgbClr val="FCCC0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33BA327-C7E3-42FE-8E9B-03314B91EBE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4CB3802-2328-4BF4-AAD0-A0BB48D0D4B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FB905D4B-F9AE-4FF0-BCCE-2C142CB881E2}"/>
              </a:ext>
            </a:extLst>
          </p:cNvPr>
          <p:cNvGrpSpPr/>
          <p:nvPr/>
        </p:nvGrpSpPr>
        <p:grpSpPr>
          <a:xfrm>
            <a:off x="954006" y="993000"/>
            <a:ext cx="10082948" cy="4980016"/>
            <a:chOff x="1311073" y="1527797"/>
            <a:chExt cx="9551982" cy="4717770"/>
          </a:xfrm>
          <a:solidFill>
            <a:srgbClr val="FEE88A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42C4A66B-AA22-4C8B-B5D8-C73D32C657A7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28987503-CED9-4523-8082-A04B224AF4C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BDC599F-496A-4576-B228-B198170E74F5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57BB00BD-E007-4042-A3C6-D70DB29ABAAD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A5D62DC3-39B3-49F4-9D7E-9E424DF9F3C8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7721E6E8-AA46-4671-B445-3159E0A34D17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EACA016-BDA4-4F4F-B8E6-F734CBACD5F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1CB1B3F1-D293-4E4D-BE77-9AF7874FD387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899BF8D4-9F0A-4478-9460-13EA7B232FB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ED7F0FFD-767F-44D8-8346-E3E40E2162AD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E08DDC8-90B6-4B03-83FC-BBE83197F1B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1981C100-EF99-489A-8799-0BAAC20FE8A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C37C27F0-0A98-4747-B2C7-83580BBEA5DC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4C74248-42A0-4893-8133-61C7CB90CC0E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D5A3D312-2D48-45F1-B178-345AFEC81454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BFE23978-3D05-48B8-A591-01E424105D9D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F850DD39-292A-4676-A846-02052FA275F7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92F3916-B41E-4627-A165-68351F7E8C3D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7A6531BC-9FC6-4450-A15C-E676DEFB7211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C2070A2-7D5A-4BC7-8367-D9374B9CE600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FD8C70BA-5F46-48AB-908E-4443318273AA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5C8E6D2-CF7E-4829-B37C-B942F92C181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11736208-6B6A-41DB-8DF3-AFE737372A08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975242F5-020F-439A-A4F9-9F49A4C64D4F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13DE1CB8-0F7E-4263-88E4-81FD1A6F13CA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F658666B-161D-4E9D-A6F5-93251D45E87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59A0616-80B0-45E1-8A98-47A51AEE3037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80977844-7134-4944-ABD3-345AE64B088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919AF27F-14EA-41B0-BC0A-5A0AB710FD43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F3BF0F5B-F4D8-474A-824C-03F2E2D212C2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D6C55D66-D8C5-49E4-A99A-30CFF6226C2F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84EE552-7169-4390-937F-D30692AA02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2B216D2E-DC94-4F60-9A7E-0E58F4B910A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173A16D-0C13-40AC-BDA7-A796E6CE89DB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7D037CDC-9C80-45FD-871E-49220C5C895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FE1CE277-5412-42E4-AE00-9C54BD13E2D7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09EF86CB-F539-45C3-A812-8E55329BEBB1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616D92A-7783-4A1F-A054-26C490A62668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6D2D51D2-251C-46E8-88D0-B025DD2C6738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63E0A7DE-F4C3-44E7-8B58-FF253A955B0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89ADFF9F-7E45-4EFE-B9B6-EA8EC2417B79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117BB10D-ACC4-4E0C-9191-D6159FAB567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423DD646-EBAC-4F88-8A30-BC290FF90890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F0B4454E-288C-47A4-BBDE-D652183E3FF7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C3895390-B807-4739-BA89-5DB890B59955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4BAA487-63D9-4614-BFC0-EFE74FF8DF5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F22BB278-3250-48C5-9AD1-46FB55F91B5B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923C28D-4A17-432B-AF7B-C43A555D4BDA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631F4D3-9168-4D71-A032-DD4A87897273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7CDD90C-7BC6-496F-B7BE-5846349E000F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022E107-8EFC-4903-B500-0A0351F21498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1AD2DC3E-48D4-4A1E-AF1B-5B0BF391DAF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F5CB6F5-50CB-4B25-A4D5-58F1C88E2FC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9D4B5DE7-BB66-4B09-9740-C8E4ED44F209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9B662953-B98C-46D2-8D1F-E440AF79F60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EA1EE124-44C0-49E5-A778-ED784B00C70A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B9372DC-62C4-4A66-A5FB-4B7AEC8F4670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E97AE623-D7ED-4BE3-B093-345B192F6F88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9C051100-CC2A-454F-9798-9EE0FA18AC34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9131102-217B-4A49-A95D-A5758DB219F9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8549FC4E-186D-4048-8895-633A8E934B09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91662951-6368-4BDD-B7D3-E92A6B392C29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60EE6405-A81E-4A29-9CC3-9C9D77B0BFF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3D11511F-C67B-4F6E-961E-676F3E8B4203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25693830-1E10-4BB8-B01A-6FB6A9C30D00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3FED467F-2BBD-411C-B286-33C70E28ADF7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4165EF84-010B-440C-9F89-C363899398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091E479D-3F2B-443C-8DE2-D2431B48FDDD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FBC2188C-D565-46B8-A777-DF02C9525C8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BCDDCC12-E2C2-4423-9C8E-F6DE577D9642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213C5C3-96EA-4F00-AB38-9737926E566D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93F21206-04DD-4835-B872-332B40DDC95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1995EF2D-2116-412B-BBB1-6AF7EF967E92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47C9FB2-B868-46AA-B5FC-F6DAF638945A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2DF30257-2281-4AC1-8EB0-1D8B8E10BF82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F27C0BD6-1015-4C4C-8658-E741BB9B73D9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0D0034D6-62BF-49F9-9E60-AAC501F373D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661DA8A6-9D3D-41DA-8F0A-057D19C4051B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38EA98F-B8B4-4883-9E43-058E73726E3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66E0154-DB6D-4516-9A67-AB1802339540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8B47B5D1-2AB8-4D83-AE4F-985C9DC1FDEA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787E4D6-5A67-40DF-A15B-D24749034919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EAD089F3-FA69-446E-B31F-54EC0142560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BEE3EF7-258F-4DD6-B50A-DFF369FAF569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13586937-4A85-490B-BF89-BD7A7F840A5A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7A0FE84B-F3D4-437A-AAD9-491C91CEAE5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BBD10A9-01A1-458B-90A5-958CC0116923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3276877-1A31-43BF-B19F-44CC43B8D972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8F8F467-F490-4C54-BFF5-B2905D66BEBC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3583E5A9-46C3-4DA4-840D-9F79A504B1F9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0467CEC-4ECB-4A19-891F-15C2B9B927F0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9991E999-0090-4C6B-A5A4-8DE10E4D5423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6DFC857D-6ED3-400D-B5C5-ED3A71A0219C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19AE97E-1A1B-4B33-8162-9C33C818972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E001992A-A3F1-49A9-9D7A-1AED908345C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C5D815A-D904-4584-840D-F3771A26B2A1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9399172-A6CC-4BDC-B166-E30F8CF6FF62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4F307E-6477-4ED9-9015-45FD358C8285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4BDB372-F0F7-43D7-9889-951A02161354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74736EAE-401B-4B5C-A8F7-B87E34CE6C2A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C725129-25CE-4F38-BF50-F621F94155F9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7B9287-6A03-4906-A8FD-A5F9615C5960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87706512-6903-4E20-852C-6018B5D02CD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2EE7252-4AD2-4C17-B554-0CEB6CB49294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09326DC-6E18-4B22-B6CB-D046E65A124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245DC3CA-7CD3-4F96-826D-501CE1005862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53085484-942D-458C-8E96-1C6C0C8E50D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325AF9C2-D712-436A-9EC9-936333CC4065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1E9153AD-058F-49A1-A9A2-213E40DA5F33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74E41DA-D700-4DB3-BC5E-1EDDB28ACC9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718C0704-FBD3-4958-AE81-E31F07DA9A9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A0BC50B-F442-4DD8-B40F-F8BEE9D7A983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49D993B-6E97-4BDF-B5B4-3B5889CA51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3EB5EA2-8AA1-4901-8C94-61775DAD4CD1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3500F3AA-616A-454E-8289-5438AD3936EA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0E1D1B56-2F90-476B-9875-8D5E3FE4942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07803C7-CA41-4F3C-8606-D82735A74B7E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EBFE00A1-D28B-46C3-8EDE-2D74C2E98EA5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6F0EFFAB-A639-4984-AD06-C64BF69C9A80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165928D1-B6ED-4A87-8CA4-50B69B6B2C02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A7B4B15A-FF8A-4635-9229-6FA2593F3E85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FB39D60F-88C4-4C4E-BBC1-9BC9D301619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D6295F7E-12D6-4CDC-B01F-5AA0CCD1655C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417AD7D6-B3CB-4DFE-AD1F-CFE25F636235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693AB984-9689-4BFC-931C-979EADA84960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CCC0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784FA451-2E41-485E-A69E-F6731A823B44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BE772215-E451-4398-B8C9-4CFCDDDEDB7A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CACEFC7F-A05D-44D9-8F20-6421E57FD4A2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CD2D80EB-205D-4AEB-9CB0-5B96A32BB219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A951285-320C-409D-8B31-CADD27F9264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69C47339-BC47-4613-A157-248DB456094B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36945D0D-877D-47C7-A347-CA863598AF5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CCC0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13DE0B23-BE8F-474A-9DAA-6F5AF6918049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D0847D6B-1B4C-40CA-854E-27636B4DF51D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A064AA40-C517-4E27-A901-EEC85FD3B286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BA8B3214-6C17-4BEF-ADB2-BB07582C6D5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611A769D-5E74-4979-955C-D79EB704CBA8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D97A0B18-CC82-4C2C-B91B-560BB82BDBF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73830FE-6AF8-40B9-8D71-E0E10332A545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43CB84D1-BF73-429A-A93B-881FB110EAF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19BBB524-6AA9-4292-A5A5-82F8F4796539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DEAF8649-0563-4FF6-897B-FDE366EFDD0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230DF835-70CD-481A-9F37-82992308C8D3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BE78986-D18D-4B8F-97E0-A5A0EFF23D63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8B32BCF8-19B7-483D-96D9-A3DE1688F05A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D8B288F9-9FEE-415B-B116-1CA34D884E4A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B37831A9-0580-434A-9B6E-B133F27CC23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25DBC9A-0784-4602-A3A3-0CDB8142570F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67D23F24-8ED8-4AF4-9954-A9A9BDAECA0F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11E88C72-22A2-4A89-AA0A-5D00E5984E6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91F2F01-82BA-445E-B527-B0A2040A72B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CCC0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44951F20-531E-4B03-952D-A43A9F8A8D2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F38DEBDB-E2CF-46B9-8288-10FD7016138B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C003B80-F896-44CB-8B86-FBDEDDB138D4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DDDABBE7-CED5-4291-8835-56A9F9D2DC7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2AD29080-224C-44DA-BFE2-52672B02006D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4284BD93-BA84-4C8E-BE86-A38EA027570C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238C01F-43C2-4D21-985B-9DD24F9303A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79F452A4-E2BE-4470-A62F-2AC6918C09B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B74C70F0-35BD-4610-AEF1-338F9968760D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092BA914-DC51-4109-9D54-53C58F896BF7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D428B5F-9D19-48FC-B3A7-2B1B948E4862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F02DE9-A056-49F7-833A-73A6E342713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1F4F6F90-D3DA-4E35-9C18-9712BA32131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10F0E52A-FB60-4DD9-AF6E-03E6DC384B68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6FEFEE1-E853-41B5-A7C5-3C457169F70D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7215C44C-1A20-4A67-8F3D-4A41FADCB23C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8691FBA6-47EF-480F-88D9-9CC4F9ABEF66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466A3CFA-0E4F-4DBB-BA23-9A46BE1FBDB9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3A78C53A-F091-403D-AE27-35EABEC747BB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69E99B45-16D1-4118-BA3C-BDCD2FCAA7A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6C14C983-6FC3-40D5-B8EA-A526B38E7335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4A0790FB-EC51-43FE-977F-88E3068C5B3F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E841A84D-5318-4BDD-82D7-78ED727B21F7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78E3DDB6-03A4-495E-B36E-F4E383B85DC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FFF58B6E-03CF-4D93-BBA6-53C67C6F9A25}"/>
              </a:ext>
            </a:extLst>
          </p:cNvPr>
          <p:cNvSpPr/>
          <p:nvPr/>
        </p:nvSpPr>
        <p:spPr>
          <a:xfrm>
            <a:off x="2727974" y="2504878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967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13CA49ED-D071-4F9B-9FBE-0ED3CC52298B}"/>
              </a:ext>
            </a:extLst>
          </p:cNvPr>
          <p:cNvSpPr/>
          <p:nvPr/>
        </p:nvSpPr>
        <p:spPr>
          <a:xfrm>
            <a:off x="9418569" y="4475756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967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982F0F6B-CA95-4C1D-BAFE-4D57A8605E67}"/>
              </a:ext>
            </a:extLst>
          </p:cNvPr>
          <p:cNvSpPr/>
          <p:nvPr/>
        </p:nvSpPr>
        <p:spPr>
          <a:xfrm>
            <a:off x="5482194" y="2090035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967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EB6B26D-81A4-4C95-BC7D-ED55F5D451F7}"/>
              </a:ext>
            </a:extLst>
          </p:cNvPr>
          <p:cNvSpPr txBox="1"/>
          <p:nvPr/>
        </p:nvSpPr>
        <p:spPr>
          <a:xfrm>
            <a:off x="3607739" y="1600327"/>
            <a:ext cx="4840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967C3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967C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CD447C-E8CA-4C59-BF26-1245D36153A7}"/>
              </a:ext>
            </a:extLst>
          </p:cNvPr>
          <p:cNvSpPr txBox="1"/>
          <p:nvPr/>
        </p:nvSpPr>
        <p:spPr>
          <a:xfrm>
            <a:off x="199154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967C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67C3"/>
                </a:solidFill>
              </a:rPr>
              <a:t>amet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Consectetur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adipisicing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elit</a:t>
            </a:r>
            <a:r>
              <a:rPr lang="en-US" altLang="ko-KR" sz="1400" dirty="0">
                <a:solidFill>
                  <a:srgbClr val="0967C3"/>
                </a:solidFill>
              </a:rPr>
              <a:t>, sed do </a:t>
            </a:r>
            <a:r>
              <a:rPr lang="en-US" altLang="ko-KR" sz="1400" dirty="0" err="1">
                <a:solidFill>
                  <a:srgbClr val="0967C3"/>
                </a:solidFill>
              </a:rPr>
              <a:t>eiusmod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Tempor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incididunt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ut</a:t>
            </a:r>
            <a:endParaRPr lang="ko-KR" altLang="en-US" sz="1400" dirty="0">
              <a:solidFill>
                <a:srgbClr val="0967C3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343B014-F815-490C-BC77-963EBF81AA09}"/>
              </a:ext>
            </a:extLst>
          </p:cNvPr>
          <p:cNvSpPr/>
          <p:nvPr/>
        </p:nvSpPr>
        <p:spPr>
          <a:xfrm>
            <a:off x="199154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967C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193976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967C3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7983FB5-997A-4E46-984B-08BDDF3B0B2D}"/>
              </a:ext>
            </a:extLst>
          </p:cNvPr>
          <p:cNvSpPr txBox="1"/>
          <p:nvPr/>
        </p:nvSpPr>
        <p:spPr>
          <a:xfrm>
            <a:off x="484427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967C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67C3"/>
                </a:solidFill>
              </a:rPr>
              <a:t>amet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Consectetur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adipisicing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elit</a:t>
            </a:r>
            <a:r>
              <a:rPr lang="en-US" altLang="ko-KR" sz="1400" dirty="0">
                <a:solidFill>
                  <a:srgbClr val="0967C3"/>
                </a:solidFill>
              </a:rPr>
              <a:t>, sed do </a:t>
            </a:r>
            <a:r>
              <a:rPr lang="en-US" altLang="ko-KR" sz="1400" dirty="0" err="1">
                <a:solidFill>
                  <a:srgbClr val="0967C3"/>
                </a:solidFill>
              </a:rPr>
              <a:t>eiusmod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Tempor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incididunt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ut</a:t>
            </a:r>
            <a:endParaRPr lang="ko-KR" altLang="en-US" sz="1400" dirty="0">
              <a:solidFill>
                <a:srgbClr val="0967C3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8779653-38F0-4D73-9DA9-96D001567B8D}"/>
              </a:ext>
            </a:extLst>
          </p:cNvPr>
          <p:cNvSpPr/>
          <p:nvPr/>
        </p:nvSpPr>
        <p:spPr>
          <a:xfrm>
            <a:off x="484427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967C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DD9B7B4-1951-49D1-BCFD-68FCE22E9591}"/>
              </a:ext>
            </a:extLst>
          </p:cNvPr>
          <p:cNvSpPr/>
          <p:nvPr/>
        </p:nvSpPr>
        <p:spPr>
          <a:xfrm>
            <a:off x="479249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967C3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ED5A53-C112-4E94-85D7-0EF99C07C714}"/>
              </a:ext>
            </a:extLst>
          </p:cNvPr>
          <p:cNvSpPr txBox="1"/>
          <p:nvPr/>
        </p:nvSpPr>
        <p:spPr>
          <a:xfrm>
            <a:off x="769700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967C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67C3"/>
                </a:solidFill>
              </a:rPr>
              <a:t>amet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Consectetur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adipisicing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elit</a:t>
            </a:r>
            <a:r>
              <a:rPr lang="en-US" altLang="ko-KR" sz="1400" dirty="0">
                <a:solidFill>
                  <a:srgbClr val="0967C3"/>
                </a:solidFill>
              </a:rPr>
              <a:t>, sed do </a:t>
            </a:r>
            <a:r>
              <a:rPr lang="en-US" altLang="ko-KR" sz="1400" dirty="0" err="1">
                <a:solidFill>
                  <a:srgbClr val="0967C3"/>
                </a:solidFill>
              </a:rPr>
              <a:t>eiusmod</a:t>
            </a:r>
            <a:endParaRPr lang="en-US" altLang="ko-KR" sz="1400" dirty="0">
              <a:solidFill>
                <a:srgbClr val="0967C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967C3"/>
                </a:solidFill>
              </a:rPr>
              <a:t>Tempor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incididunt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ut</a:t>
            </a:r>
            <a:endParaRPr lang="ko-KR" altLang="en-US" sz="1400" dirty="0">
              <a:solidFill>
                <a:srgbClr val="0967C3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01CDE59-DFBD-4AE3-BC6A-6CA3DD709162}"/>
              </a:ext>
            </a:extLst>
          </p:cNvPr>
          <p:cNvSpPr/>
          <p:nvPr/>
        </p:nvSpPr>
        <p:spPr>
          <a:xfrm>
            <a:off x="769700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967C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2431BD9-FFCF-457F-8EF8-761BCF1B34C1}"/>
              </a:ext>
            </a:extLst>
          </p:cNvPr>
          <p:cNvSpPr/>
          <p:nvPr/>
        </p:nvSpPr>
        <p:spPr>
          <a:xfrm>
            <a:off x="764522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967C3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967C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2CBF0-2A11-49AD-83B5-CA890203EC37}"/>
              </a:ext>
            </a:extLst>
          </p:cNvPr>
          <p:cNvSpPr txBox="1"/>
          <p:nvPr/>
        </p:nvSpPr>
        <p:spPr>
          <a:xfrm>
            <a:off x="1352349" y="363540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435CB3-8765-4DD3-9E4A-91FB9439B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14" y="951824"/>
            <a:ext cx="3143162" cy="5110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FFB1CE-DAB6-4259-8ACC-5E22633AA053}"/>
              </a:ext>
            </a:extLst>
          </p:cNvPr>
          <p:cNvSpPr txBox="1"/>
          <p:nvPr/>
        </p:nvSpPr>
        <p:spPr>
          <a:xfrm>
            <a:off x="1352349" y="2404298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E73BFEB-D0A6-4001-9F69-FDF49623C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42E7DA1-67B5-4992-8A2D-CAD3DB867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2533F39-4C0C-488E-B70B-CCD8F3C23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70C792-84C0-45C1-B52A-E5DFFCEAD5E8}"/>
              </a:ext>
            </a:extLst>
          </p:cNvPr>
          <p:cNvSpPr txBox="1"/>
          <p:nvPr/>
        </p:nvSpPr>
        <p:spPr>
          <a:xfrm>
            <a:off x="1294420" y="363540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967C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67C3"/>
                </a:solidFill>
              </a:rPr>
              <a:t>amet</a:t>
            </a:r>
            <a:r>
              <a:rPr lang="en-US" altLang="ko-KR" sz="1400" dirty="0">
                <a:solidFill>
                  <a:srgbClr val="0967C3"/>
                </a:solidFill>
              </a:rPr>
              <a:t>, </a:t>
            </a:r>
            <a:r>
              <a:rPr lang="en-US" altLang="ko-KR" sz="1400" dirty="0" err="1">
                <a:solidFill>
                  <a:srgbClr val="0967C3"/>
                </a:solidFill>
              </a:rPr>
              <a:t>consectetur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adipiscing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elit</a:t>
            </a:r>
            <a:r>
              <a:rPr lang="en-US" altLang="ko-KR" sz="1400" dirty="0">
                <a:solidFill>
                  <a:srgbClr val="0967C3"/>
                </a:solidFill>
              </a:rPr>
              <a:t>, sed do </a:t>
            </a:r>
            <a:r>
              <a:rPr lang="en-US" altLang="ko-KR" sz="1400" dirty="0" err="1">
                <a:solidFill>
                  <a:srgbClr val="0967C3"/>
                </a:solidFill>
              </a:rPr>
              <a:t>eiusmod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tempor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incididunt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ut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labore</a:t>
            </a:r>
            <a:r>
              <a:rPr lang="en-US" altLang="ko-KR" sz="1400" dirty="0">
                <a:solidFill>
                  <a:srgbClr val="0967C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967C3"/>
                </a:solidFill>
              </a:rPr>
              <a:t>aliqua</a:t>
            </a:r>
            <a:r>
              <a:rPr lang="en-US" altLang="ko-KR" sz="1400" dirty="0">
                <a:solidFill>
                  <a:srgbClr val="0967C3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967C3"/>
                </a:solidFill>
              </a:rPr>
              <a:t>Ut </a:t>
            </a:r>
            <a:r>
              <a:rPr lang="en-US" altLang="ko-KR" sz="1400" dirty="0" err="1">
                <a:solidFill>
                  <a:srgbClr val="0967C3"/>
                </a:solidFill>
              </a:rPr>
              <a:t>enim</a:t>
            </a:r>
            <a:r>
              <a:rPr lang="en-US" altLang="ko-KR" sz="1400" dirty="0">
                <a:solidFill>
                  <a:srgbClr val="0967C3"/>
                </a:solidFill>
              </a:rPr>
              <a:t> ad minim </a:t>
            </a:r>
            <a:r>
              <a:rPr lang="en-US" altLang="ko-KR" sz="1400" dirty="0" err="1">
                <a:solidFill>
                  <a:srgbClr val="0967C3"/>
                </a:solidFill>
              </a:rPr>
              <a:t>veniam</a:t>
            </a:r>
            <a:r>
              <a:rPr lang="en-US" altLang="ko-KR" sz="1400" dirty="0">
                <a:solidFill>
                  <a:srgbClr val="0967C3"/>
                </a:solidFill>
              </a:rPr>
              <a:t>, </a:t>
            </a:r>
            <a:r>
              <a:rPr lang="en-US" altLang="ko-KR" sz="1400" dirty="0" err="1">
                <a:solidFill>
                  <a:srgbClr val="0967C3"/>
                </a:solidFill>
              </a:rPr>
              <a:t>quis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nostrud</a:t>
            </a:r>
            <a:r>
              <a:rPr lang="en-US" altLang="ko-KR" sz="1400" dirty="0">
                <a:solidFill>
                  <a:srgbClr val="0967C3"/>
                </a:solidFill>
              </a:rPr>
              <a:t> exercitation </a:t>
            </a:r>
            <a:r>
              <a:rPr lang="en-US" altLang="ko-KR" sz="1400" dirty="0" err="1">
                <a:solidFill>
                  <a:srgbClr val="0967C3"/>
                </a:solidFill>
              </a:rPr>
              <a:t>ullamco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laboris</a:t>
            </a:r>
            <a:r>
              <a:rPr lang="en-US" altLang="ko-KR" sz="1400" dirty="0">
                <a:solidFill>
                  <a:srgbClr val="0967C3"/>
                </a:solidFill>
              </a:rPr>
              <a:t> nisi </a:t>
            </a:r>
            <a:r>
              <a:rPr lang="en-US" altLang="ko-KR" sz="1400" dirty="0" err="1">
                <a:solidFill>
                  <a:srgbClr val="0967C3"/>
                </a:solidFill>
              </a:rPr>
              <a:t>ut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aliquip</a:t>
            </a:r>
            <a:r>
              <a:rPr lang="en-US" altLang="ko-KR" sz="1400" dirty="0">
                <a:solidFill>
                  <a:srgbClr val="0967C3"/>
                </a:solidFill>
              </a:rPr>
              <a:t> ex </a:t>
            </a:r>
            <a:r>
              <a:rPr lang="en-US" altLang="ko-KR" sz="1400" dirty="0" err="1">
                <a:solidFill>
                  <a:srgbClr val="0967C3"/>
                </a:solidFill>
              </a:rPr>
              <a:t>ea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commodo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consequat</a:t>
            </a:r>
            <a:r>
              <a:rPr lang="en-US" altLang="ko-KR" sz="1400" dirty="0">
                <a:solidFill>
                  <a:srgbClr val="0967C3"/>
                </a:solidFill>
              </a:rPr>
              <a:t>. Duis </a:t>
            </a:r>
            <a:r>
              <a:rPr lang="en-US" altLang="ko-KR" sz="1400" dirty="0" err="1">
                <a:solidFill>
                  <a:srgbClr val="0967C3"/>
                </a:solidFill>
              </a:rPr>
              <a:t>aute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irure</a:t>
            </a:r>
            <a:r>
              <a:rPr lang="en-US" altLang="ko-KR" sz="1400" dirty="0">
                <a:solidFill>
                  <a:srgbClr val="0967C3"/>
                </a:solidFill>
              </a:rPr>
              <a:t> dolor in </a:t>
            </a:r>
            <a:r>
              <a:rPr lang="en-US" altLang="ko-KR" sz="1400" dirty="0" err="1">
                <a:solidFill>
                  <a:srgbClr val="0967C3"/>
                </a:solidFill>
              </a:rPr>
              <a:t>reprehenderit</a:t>
            </a:r>
            <a:r>
              <a:rPr lang="en-US" altLang="ko-KR" sz="1400" dirty="0">
                <a:solidFill>
                  <a:srgbClr val="0967C3"/>
                </a:solidFill>
              </a:rPr>
              <a:t> in </a:t>
            </a:r>
            <a:r>
              <a:rPr lang="en-US" altLang="ko-KR" sz="1400" dirty="0" err="1">
                <a:solidFill>
                  <a:srgbClr val="0967C3"/>
                </a:solidFill>
              </a:rPr>
              <a:t>voluptate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velit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esse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cillum</a:t>
            </a:r>
            <a:r>
              <a:rPr lang="en-US" altLang="ko-KR" sz="1400" dirty="0">
                <a:solidFill>
                  <a:srgbClr val="0967C3"/>
                </a:solidFill>
              </a:rPr>
              <a:t> dolore </a:t>
            </a:r>
            <a:r>
              <a:rPr lang="en-US" altLang="ko-KR" sz="1400" dirty="0" err="1">
                <a:solidFill>
                  <a:srgbClr val="0967C3"/>
                </a:solidFill>
              </a:rPr>
              <a:t>eu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fugiat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nulla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pariatur</a:t>
            </a:r>
            <a:r>
              <a:rPr lang="en-US" altLang="ko-KR" sz="1400" dirty="0">
                <a:solidFill>
                  <a:srgbClr val="0967C3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967C3"/>
                </a:solidFill>
              </a:rPr>
              <a:t>Excepteur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sint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occaecat</a:t>
            </a:r>
            <a:r>
              <a:rPr lang="en-US" altLang="ko-KR" sz="1400" dirty="0">
                <a:solidFill>
                  <a:srgbClr val="0967C3"/>
                </a:solidFill>
              </a:rPr>
              <a:t> </a:t>
            </a:r>
            <a:r>
              <a:rPr lang="en-US" altLang="ko-KR" sz="1400" dirty="0" err="1">
                <a:solidFill>
                  <a:srgbClr val="0967C3"/>
                </a:solidFill>
              </a:rPr>
              <a:t>cupidatat</a:t>
            </a:r>
            <a:r>
              <a:rPr lang="en-US" altLang="ko-KR" sz="1400" dirty="0">
                <a:solidFill>
                  <a:srgbClr val="0967C3"/>
                </a:solidFill>
              </a:rPr>
              <a:t> non </a:t>
            </a:r>
            <a:r>
              <a:rPr lang="en-US" altLang="ko-KR" sz="1400" dirty="0" err="1">
                <a:solidFill>
                  <a:srgbClr val="0967C3"/>
                </a:solidFill>
              </a:rPr>
              <a:t>proident</a:t>
            </a:r>
            <a:r>
              <a:rPr lang="en-US" altLang="ko-KR" sz="1400" dirty="0">
                <a:solidFill>
                  <a:srgbClr val="0967C3"/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954A2B-AA73-4799-B8C6-5D69D66535FD}"/>
              </a:ext>
            </a:extLst>
          </p:cNvPr>
          <p:cNvSpPr txBox="1"/>
          <p:nvPr/>
        </p:nvSpPr>
        <p:spPr>
          <a:xfrm>
            <a:off x="1294420" y="2404298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967C3"/>
                </a:solidFill>
              </a:rPr>
              <a:t>Title text block &amp;</a:t>
            </a:r>
            <a:br>
              <a:rPr lang="en-US" altLang="ko-KR" sz="2400" b="0" dirty="0">
                <a:solidFill>
                  <a:srgbClr val="0967C3"/>
                </a:solidFill>
              </a:rPr>
            </a:br>
            <a:r>
              <a:rPr lang="en-US" altLang="ko-KR" sz="2400" b="0" dirty="0">
                <a:solidFill>
                  <a:srgbClr val="0967C3"/>
                </a:solidFill>
              </a:rPr>
              <a:t>Tablet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72EF44B-1691-4280-8ECF-E90EBFEF3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1EC94A6-376B-46D0-983D-87D6FE3EB5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1A3601-8A5F-4C24-973F-370DD1C14DE7}"/>
              </a:ext>
            </a:extLst>
          </p:cNvPr>
          <p:cNvSpPr txBox="1"/>
          <p:nvPr/>
        </p:nvSpPr>
        <p:spPr>
          <a:xfrm>
            <a:off x="1025519" y="2231747"/>
            <a:ext cx="3009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BEDB60-2259-4F99-9E61-E7C8497EB99F}"/>
              </a:ext>
            </a:extLst>
          </p:cNvPr>
          <p:cNvSpPr txBox="1"/>
          <p:nvPr/>
        </p:nvSpPr>
        <p:spPr>
          <a:xfrm>
            <a:off x="1025519" y="1282189"/>
            <a:ext cx="333880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CE8567C-D6A7-4899-9C45-379B2A9BA1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86375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67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TextBox 1013">
            <a:extLst>
              <a:ext uri="{FF2B5EF4-FFF2-40B4-BE49-F238E27FC236}">
                <a16:creationId xmlns:a16="http://schemas.microsoft.com/office/drawing/2014/main" id="{BD2C772D-124D-4582-9BF3-640FD6031E2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D7917841-574A-4B4A-94B0-85E1FDD3CAA6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1016" name="그래픽 1015">
            <a:extLst>
              <a:ext uri="{FF2B5EF4-FFF2-40B4-BE49-F238E27FC236}">
                <a16:creationId xmlns:a16="http://schemas.microsoft.com/office/drawing/2014/main" id="{8FF1C9DE-27E6-4F76-B27F-8571D9EC8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1017" name="그래픽 1016">
            <a:extLst>
              <a:ext uri="{FF2B5EF4-FFF2-40B4-BE49-F238E27FC236}">
                <a16:creationId xmlns:a16="http://schemas.microsoft.com/office/drawing/2014/main" id="{BD811EB3-F4FA-463F-9721-89BD4CA04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1018" name="그래픽 1017">
            <a:extLst>
              <a:ext uri="{FF2B5EF4-FFF2-40B4-BE49-F238E27FC236}">
                <a16:creationId xmlns:a16="http://schemas.microsoft.com/office/drawing/2014/main" id="{D43E22B2-2F6A-47CB-A64D-7A4008675D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1019" name="그래픽 1018">
            <a:extLst>
              <a:ext uri="{FF2B5EF4-FFF2-40B4-BE49-F238E27FC236}">
                <a16:creationId xmlns:a16="http://schemas.microsoft.com/office/drawing/2014/main" id="{240E9AE4-266A-4384-8286-52C20156D5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1020" name="그래픽 1019">
            <a:extLst>
              <a:ext uri="{FF2B5EF4-FFF2-40B4-BE49-F238E27FC236}">
                <a16:creationId xmlns:a16="http://schemas.microsoft.com/office/drawing/2014/main" id="{1C9C7DAF-5A80-4777-B11C-919A7211E4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1021" name="그래픽 1020">
            <a:extLst>
              <a:ext uri="{FF2B5EF4-FFF2-40B4-BE49-F238E27FC236}">
                <a16:creationId xmlns:a16="http://schemas.microsoft.com/office/drawing/2014/main" id="{0411FE4C-6B56-496D-939E-429B68EC42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1022" name="그래픽 1021">
            <a:extLst>
              <a:ext uri="{FF2B5EF4-FFF2-40B4-BE49-F238E27FC236}">
                <a16:creationId xmlns:a16="http://schemas.microsoft.com/office/drawing/2014/main" id="{3EF25D32-27CE-44A3-AD6F-0747F83904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1023" name="그래픽 1022">
            <a:extLst>
              <a:ext uri="{FF2B5EF4-FFF2-40B4-BE49-F238E27FC236}">
                <a16:creationId xmlns:a16="http://schemas.microsoft.com/office/drawing/2014/main" id="{BD9715EF-28A2-4D38-B4AA-E390BB4187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1024" name="그래픽 1023">
            <a:extLst>
              <a:ext uri="{FF2B5EF4-FFF2-40B4-BE49-F238E27FC236}">
                <a16:creationId xmlns:a16="http://schemas.microsoft.com/office/drawing/2014/main" id="{39DD3AB5-9E95-4812-9731-14D5F2FA37D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1025" name="그래픽 1024">
            <a:extLst>
              <a:ext uri="{FF2B5EF4-FFF2-40B4-BE49-F238E27FC236}">
                <a16:creationId xmlns:a16="http://schemas.microsoft.com/office/drawing/2014/main" id="{A2D020DC-E043-4111-B66C-897F027A7E7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1026" name="그래픽 1025">
            <a:extLst>
              <a:ext uri="{FF2B5EF4-FFF2-40B4-BE49-F238E27FC236}">
                <a16:creationId xmlns:a16="http://schemas.microsoft.com/office/drawing/2014/main" id="{8D456ED2-CE44-4AB0-9786-20403394C0D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1027" name="그래픽 1026">
            <a:extLst>
              <a:ext uri="{FF2B5EF4-FFF2-40B4-BE49-F238E27FC236}">
                <a16:creationId xmlns:a16="http://schemas.microsoft.com/office/drawing/2014/main" id="{06FB0592-C611-479A-8EE8-08D84F808FE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1028" name="그래픽 1027">
            <a:extLst>
              <a:ext uri="{FF2B5EF4-FFF2-40B4-BE49-F238E27FC236}">
                <a16:creationId xmlns:a16="http://schemas.microsoft.com/office/drawing/2014/main" id="{F53A4A5C-3219-44CB-AF75-D8BB7B90594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1029" name="그래픽 1028">
            <a:extLst>
              <a:ext uri="{FF2B5EF4-FFF2-40B4-BE49-F238E27FC236}">
                <a16:creationId xmlns:a16="http://schemas.microsoft.com/office/drawing/2014/main" id="{10D1A1FC-AD8A-4B5B-9180-C63CDBDB01B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1030" name="그래픽 1029">
            <a:extLst>
              <a:ext uri="{FF2B5EF4-FFF2-40B4-BE49-F238E27FC236}">
                <a16:creationId xmlns:a16="http://schemas.microsoft.com/office/drawing/2014/main" id="{8D6D0631-7586-4503-9303-7FD158F5E0D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1031" name="그래픽 1030">
            <a:extLst>
              <a:ext uri="{FF2B5EF4-FFF2-40B4-BE49-F238E27FC236}">
                <a16:creationId xmlns:a16="http://schemas.microsoft.com/office/drawing/2014/main" id="{BF056374-4A42-4332-A7F2-A1C5D004FE0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1032" name="그래픽 1031">
            <a:extLst>
              <a:ext uri="{FF2B5EF4-FFF2-40B4-BE49-F238E27FC236}">
                <a16:creationId xmlns:a16="http://schemas.microsoft.com/office/drawing/2014/main" id="{94455EE1-4B29-4244-A9D2-FEB939A9F80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1033" name="그래픽 1032">
            <a:extLst>
              <a:ext uri="{FF2B5EF4-FFF2-40B4-BE49-F238E27FC236}">
                <a16:creationId xmlns:a16="http://schemas.microsoft.com/office/drawing/2014/main" id="{F53D5F8E-7BAB-423F-84DC-3BB572353F9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1034" name="그래픽 1033">
            <a:extLst>
              <a:ext uri="{FF2B5EF4-FFF2-40B4-BE49-F238E27FC236}">
                <a16:creationId xmlns:a16="http://schemas.microsoft.com/office/drawing/2014/main" id="{46A0A445-9EF0-42F8-AFAB-FCCD2C4942EA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1035" name="그래픽 1034">
            <a:extLst>
              <a:ext uri="{FF2B5EF4-FFF2-40B4-BE49-F238E27FC236}">
                <a16:creationId xmlns:a16="http://schemas.microsoft.com/office/drawing/2014/main" id="{C585046B-64EA-475D-AC2C-EEA1D70A41F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1036" name="그래픽 1035">
            <a:extLst>
              <a:ext uri="{FF2B5EF4-FFF2-40B4-BE49-F238E27FC236}">
                <a16:creationId xmlns:a16="http://schemas.microsoft.com/office/drawing/2014/main" id="{10F9112A-9B79-42C9-B530-98A76483145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1037" name="그래픽 1036">
            <a:extLst>
              <a:ext uri="{FF2B5EF4-FFF2-40B4-BE49-F238E27FC236}">
                <a16:creationId xmlns:a16="http://schemas.microsoft.com/office/drawing/2014/main" id="{69BF2ABD-30A1-4821-9E65-36817EE79A7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1038" name="그래픽 1037">
            <a:extLst>
              <a:ext uri="{FF2B5EF4-FFF2-40B4-BE49-F238E27FC236}">
                <a16:creationId xmlns:a16="http://schemas.microsoft.com/office/drawing/2014/main" id="{C5B452FE-A0C1-4DAF-A0EB-6F58E42E64A2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1039" name="그래픽 1038">
            <a:extLst>
              <a:ext uri="{FF2B5EF4-FFF2-40B4-BE49-F238E27FC236}">
                <a16:creationId xmlns:a16="http://schemas.microsoft.com/office/drawing/2014/main" id="{D78BDDB4-DA52-48D8-8F9E-1FD4BF9DEA20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1040" name="그래픽 1039">
            <a:extLst>
              <a:ext uri="{FF2B5EF4-FFF2-40B4-BE49-F238E27FC236}">
                <a16:creationId xmlns:a16="http://schemas.microsoft.com/office/drawing/2014/main" id="{F06A7C54-E3ED-407A-85D6-F05B795728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1041" name="그래픽 1040">
            <a:extLst>
              <a:ext uri="{FF2B5EF4-FFF2-40B4-BE49-F238E27FC236}">
                <a16:creationId xmlns:a16="http://schemas.microsoft.com/office/drawing/2014/main" id="{8FF71767-7ED4-4AFD-9EDA-E2ABCFCE5DDE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1042" name="그래픽 1041">
            <a:extLst>
              <a:ext uri="{FF2B5EF4-FFF2-40B4-BE49-F238E27FC236}">
                <a16:creationId xmlns:a16="http://schemas.microsoft.com/office/drawing/2014/main" id="{BB1DE2C7-345F-4D04-A388-D6DCF0101BC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1043" name="그래픽 1042">
            <a:extLst>
              <a:ext uri="{FF2B5EF4-FFF2-40B4-BE49-F238E27FC236}">
                <a16:creationId xmlns:a16="http://schemas.microsoft.com/office/drawing/2014/main" id="{28493AB4-79A3-4540-9DF4-806391078D8D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1044" name="그래픽 1043">
            <a:extLst>
              <a:ext uri="{FF2B5EF4-FFF2-40B4-BE49-F238E27FC236}">
                <a16:creationId xmlns:a16="http://schemas.microsoft.com/office/drawing/2014/main" id="{A635A7E2-4656-44F3-B132-1214FDBF510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1045" name="그래픽 1044">
            <a:extLst>
              <a:ext uri="{FF2B5EF4-FFF2-40B4-BE49-F238E27FC236}">
                <a16:creationId xmlns:a16="http://schemas.microsoft.com/office/drawing/2014/main" id="{71D9A8DD-7E7E-4F77-8A81-FD005CA3E68F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1046" name="그래픽 1045">
            <a:extLst>
              <a:ext uri="{FF2B5EF4-FFF2-40B4-BE49-F238E27FC236}">
                <a16:creationId xmlns:a16="http://schemas.microsoft.com/office/drawing/2014/main" id="{A090928E-9301-4129-8130-24F72598913D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1047" name="그래픽 1046">
            <a:extLst>
              <a:ext uri="{FF2B5EF4-FFF2-40B4-BE49-F238E27FC236}">
                <a16:creationId xmlns:a16="http://schemas.microsoft.com/office/drawing/2014/main" id="{2B2BB68C-A4FD-4B45-9BD3-6331E4806C75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1048" name="그래픽 1047">
            <a:extLst>
              <a:ext uri="{FF2B5EF4-FFF2-40B4-BE49-F238E27FC236}">
                <a16:creationId xmlns:a16="http://schemas.microsoft.com/office/drawing/2014/main" id="{2993668C-123E-4951-B2BD-3C2D2A1BC8E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1049" name="그래픽 1048">
            <a:extLst>
              <a:ext uri="{FF2B5EF4-FFF2-40B4-BE49-F238E27FC236}">
                <a16:creationId xmlns:a16="http://schemas.microsoft.com/office/drawing/2014/main" id="{5262C3F8-42A8-4300-9F9D-373B7E3BD4F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1050" name="그래픽 1049">
            <a:extLst>
              <a:ext uri="{FF2B5EF4-FFF2-40B4-BE49-F238E27FC236}">
                <a16:creationId xmlns:a16="http://schemas.microsoft.com/office/drawing/2014/main" id="{02762C34-8D67-4F00-9E03-517EAB25D75F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1051" name="그래픽 1050">
            <a:extLst>
              <a:ext uri="{FF2B5EF4-FFF2-40B4-BE49-F238E27FC236}">
                <a16:creationId xmlns:a16="http://schemas.microsoft.com/office/drawing/2014/main" id="{AD554D12-968F-4A0E-941B-82516CBBD879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1052" name="그래픽 1051">
            <a:extLst>
              <a:ext uri="{FF2B5EF4-FFF2-40B4-BE49-F238E27FC236}">
                <a16:creationId xmlns:a16="http://schemas.microsoft.com/office/drawing/2014/main" id="{38606EB3-1B12-40B4-8644-83CAD25BD1A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1053" name="그래픽 1052">
            <a:extLst>
              <a:ext uri="{FF2B5EF4-FFF2-40B4-BE49-F238E27FC236}">
                <a16:creationId xmlns:a16="http://schemas.microsoft.com/office/drawing/2014/main" id="{1CFCF0ED-752A-47F0-83CF-EB7126F4E984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1054" name="그래픽 1053">
            <a:extLst>
              <a:ext uri="{FF2B5EF4-FFF2-40B4-BE49-F238E27FC236}">
                <a16:creationId xmlns:a16="http://schemas.microsoft.com/office/drawing/2014/main" id="{8E666F16-3639-4AD7-BFB2-D99A30A9E9AF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1055" name="그래픽 1054">
            <a:extLst>
              <a:ext uri="{FF2B5EF4-FFF2-40B4-BE49-F238E27FC236}">
                <a16:creationId xmlns:a16="http://schemas.microsoft.com/office/drawing/2014/main" id="{D8AC3E7F-26DE-4561-8810-3D7BA670A90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1056" name="그래픽 1055">
            <a:extLst>
              <a:ext uri="{FF2B5EF4-FFF2-40B4-BE49-F238E27FC236}">
                <a16:creationId xmlns:a16="http://schemas.microsoft.com/office/drawing/2014/main" id="{7BF1121C-A6E3-46E2-B558-5119B4B96348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1057" name="그래픽 1056">
            <a:extLst>
              <a:ext uri="{FF2B5EF4-FFF2-40B4-BE49-F238E27FC236}">
                <a16:creationId xmlns:a16="http://schemas.microsoft.com/office/drawing/2014/main" id="{93A4BB3E-EF2A-4421-BED8-C9F8078CB9AF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1058" name="그래픽 1057">
            <a:extLst>
              <a:ext uri="{FF2B5EF4-FFF2-40B4-BE49-F238E27FC236}">
                <a16:creationId xmlns:a16="http://schemas.microsoft.com/office/drawing/2014/main" id="{A25815E6-8DA4-4A77-8AAF-B17C55069090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1059" name="그래픽 1058">
            <a:extLst>
              <a:ext uri="{FF2B5EF4-FFF2-40B4-BE49-F238E27FC236}">
                <a16:creationId xmlns:a16="http://schemas.microsoft.com/office/drawing/2014/main" id="{07B66777-1B4F-45C2-8359-F449BADC29AA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1060" name="그래픽 1059">
            <a:extLst>
              <a:ext uri="{FF2B5EF4-FFF2-40B4-BE49-F238E27FC236}">
                <a16:creationId xmlns:a16="http://schemas.microsoft.com/office/drawing/2014/main" id="{98AF2E8C-1BF0-463F-8CF9-A3353D32F93F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1061" name="그래픽 1060">
            <a:extLst>
              <a:ext uri="{FF2B5EF4-FFF2-40B4-BE49-F238E27FC236}">
                <a16:creationId xmlns:a16="http://schemas.microsoft.com/office/drawing/2014/main" id="{7443A28F-8F6B-444F-858E-F01D391F9DD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1062" name="그래픽 1061">
            <a:extLst>
              <a:ext uri="{FF2B5EF4-FFF2-40B4-BE49-F238E27FC236}">
                <a16:creationId xmlns:a16="http://schemas.microsoft.com/office/drawing/2014/main" id="{1B4CE6A1-105D-4F2F-B83E-28F56ED754FE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1063" name="그래픽 1062">
            <a:extLst>
              <a:ext uri="{FF2B5EF4-FFF2-40B4-BE49-F238E27FC236}">
                <a16:creationId xmlns:a16="http://schemas.microsoft.com/office/drawing/2014/main" id="{309B6B26-DE99-44B3-BF82-1C59A212F1D6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1064" name="그래픽 1063">
            <a:extLst>
              <a:ext uri="{FF2B5EF4-FFF2-40B4-BE49-F238E27FC236}">
                <a16:creationId xmlns:a16="http://schemas.microsoft.com/office/drawing/2014/main" id="{4A8C5E3C-D951-4E83-9D70-86B5C746B684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1065" name="그래픽 1064">
            <a:extLst>
              <a:ext uri="{FF2B5EF4-FFF2-40B4-BE49-F238E27FC236}">
                <a16:creationId xmlns:a16="http://schemas.microsoft.com/office/drawing/2014/main" id="{A9E29B70-4B54-495E-8821-954E6D2FED0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1066" name="그래픽 1065">
            <a:extLst>
              <a:ext uri="{FF2B5EF4-FFF2-40B4-BE49-F238E27FC236}">
                <a16:creationId xmlns:a16="http://schemas.microsoft.com/office/drawing/2014/main" id="{9182A18C-3A1B-4617-8108-CD5DB1B5911F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1067" name="그래픽 1066">
            <a:extLst>
              <a:ext uri="{FF2B5EF4-FFF2-40B4-BE49-F238E27FC236}">
                <a16:creationId xmlns:a16="http://schemas.microsoft.com/office/drawing/2014/main" id="{60E6D48C-06A6-412E-9773-4528A2B1028F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1068" name="그래픽 1067">
            <a:extLst>
              <a:ext uri="{FF2B5EF4-FFF2-40B4-BE49-F238E27FC236}">
                <a16:creationId xmlns:a16="http://schemas.microsoft.com/office/drawing/2014/main" id="{97A76998-A943-4B25-8057-53055D81BAEF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1069" name="그래픽 1068">
            <a:extLst>
              <a:ext uri="{FF2B5EF4-FFF2-40B4-BE49-F238E27FC236}">
                <a16:creationId xmlns:a16="http://schemas.microsoft.com/office/drawing/2014/main" id="{4DD8A765-911C-442B-89E2-D671E36FC1B5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1070" name="그래픽 1069">
            <a:extLst>
              <a:ext uri="{FF2B5EF4-FFF2-40B4-BE49-F238E27FC236}">
                <a16:creationId xmlns:a16="http://schemas.microsoft.com/office/drawing/2014/main" id="{DE2244CE-9D24-4C38-A49E-71BF939E40A3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1071" name="그래픽 1070">
            <a:extLst>
              <a:ext uri="{FF2B5EF4-FFF2-40B4-BE49-F238E27FC236}">
                <a16:creationId xmlns:a16="http://schemas.microsoft.com/office/drawing/2014/main" id="{CCFC7719-B78A-4ACE-8F79-8E824BCA2F0F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1072" name="그래픽 1071">
            <a:extLst>
              <a:ext uri="{FF2B5EF4-FFF2-40B4-BE49-F238E27FC236}">
                <a16:creationId xmlns:a16="http://schemas.microsoft.com/office/drawing/2014/main" id="{A6A894E4-262F-4307-8912-3C3AD7D9A049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1073" name="그래픽 1072">
            <a:extLst>
              <a:ext uri="{FF2B5EF4-FFF2-40B4-BE49-F238E27FC236}">
                <a16:creationId xmlns:a16="http://schemas.microsoft.com/office/drawing/2014/main" id="{A1A1708B-6BDC-4ADB-8347-B389D1B65BB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1074" name="그래픽 1073">
            <a:extLst>
              <a:ext uri="{FF2B5EF4-FFF2-40B4-BE49-F238E27FC236}">
                <a16:creationId xmlns:a16="http://schemas.microsoft.com/office/drawing/2014/main" id="{69198F5B-F6F6-4CFA-9A65-64DE0C00A77F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1075" name="그래픽 1074">
            <a:extLst>
              <a:ext uri="{FF2B5EF4-FFF2-40B4-BE49-F238E27FC236}">
                <a16:creationId xmlns:a16="http://schemas.microsoft.com/office/drawing/2014/main" id="{5D34982E-E51A-4AA5-A965-D3C5CF9E6D8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1076" name="그래픽 1075">
            <a:extLst>
              <a:ext uri="{FF2B5EF4-FFF2-40B4-BE49-F238E27FC236}">
                <a16:creationId xmlns:a16="http://schemas.microsoft.com/office/drawing/2014/main" id="{EB07ADE9-7E68-4452-9760-C99578C2F89C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1077" name="그래픽 1076">
            <a:extLst>
              <a:ext uri="{FF2B5EF4-FFF2-40B4-BE49-F238E27FC236}">
                <a16:creationId xmlns:a16="http://schemas.microsoft.com/office/drawing/2014/main" id="{6F32FAB1-23FB-4EE0-99E4-09C05EB6D70A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1078" name="그래픽 1077">
            <a:extLst>
              <a:ext uri="{FF2B5EF4-FFF2-40B4-BE49-F238E27FC236}">
                <a16:creationId xmlns:a16="http://schemas.microsoft.com/office/drawing/2014/main" id="{6DF4401E-0C84-493D-8942-C00B8F637C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1079" name="그래픽 1078">
            <a:extLst>
              <a:ext uri="{FF2B5EF4-FFF2-40B4-BE49-F238E27FC236}">
                <a16:creationId xmlns:a16="http://schemas.microsoft.com/office/drawing/2014/main" id="{6319C50D-3624-45A7-B4F9-E7B29407ABA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1080" name="그래픽 1079">
            <a:extLst>
              <a:ext uri="{FF2B5EF4-FFF2-40B4-BE49-F238E27FC236}">
                <a16:creationId xmlns:a16="http://schemas.microsoft.com/office/drawing/2014/main" id="{99AFEBA2-2E33-4BD7-B4FF-87E5815AC083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1081" name="그래픽 1080">
            <a:extLst>
              <a:ext uri="{FF2B5EF4-FFF2-40B4-BE49-F238E27FC236}">
                <a16:creationId xmlns:a16="http://schemas.microsoft.com/office/drawing/2014/main" id="{991E8742-CE87-456B-B63F-287F0FA34CAA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1082" name="그래픽 1081">
            <a:extLst>
              <a:ext uri="{FF2B5EF4-FFF2-40B4-BE49-F238E27FC236}">
                <a16:creationId xmlns:a16="http://schemas.microsoft.com/office/drawing/2014/main" id="{336EBA29-CC63-44C2-B375-0ECF2094F3D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1083" name="그래픽 1082">
            <a:extLst>
              <a:ext uri="{FF2B5EF4-FFF2-40B4-BE49-F238E27FC236}">
                <a16:creationId xmlns:a16="http://schemas.microsoft.com/office/drawing/2014/main" id="{3D22D170-4D41-4160-BF0C-544A6894AB0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1084" name="그래픽 1083">
            <a:extLst>
              <a:ext uri="{FF2B5EF4-FFF2-40B4-BE49-F238E27FC236}">
                <a16:creationId xmlns:a16="http://schemas.microsoft.com/office/drawing/2014/main" id="{13C61950-5B8C-4262-B04B-72A67AE183A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1085" name="그래픽 1084">
            <a:extLst>
              <a:ext uri="{FF2B5EF4-FFF2-40B4-BE49-F238E27FC236}">
                <a16:creationId xmlns:a16="http://schemas.microsoft.com/office/drawing/2014/main" id="{C5E1FD91-800F-44E6-8C6F-02F4B75748B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1086" name="그래픽 1085">
            <a:extLst>
              <a:ext uri="{FF2B5EF4-FFF2-40B4-BE49-F238E27FC236}">
                <a16:creationId xmlns:a16="http://schemas.microsoft.com/office/drawing/2014/main" id="{053865A1-1D70-4581-ADC3-6D45DBCFEBF4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1087" name="그래픽 1086">
            <a:extLst>
              <a:ext uri="{FF2B5EF4-FFF2-40B4-BE49-F238E27FC236}">
                <a16:creationId xmlns:a16="http://schemas.microsoft.com/office/drawing/2014/main" id="{6CF861C9-B066-49B2-B505-456D40DBE0F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1088" name="그래픽 1087">
            <a:extLst>
              <a:ext uri="{FF2B5EF4-FFF2-40B4-BE49-F238E27FC236}">
                <a16:creationId xmlns:a16="http://schemas.microsoft.com/office/drawing/2014/main" id="{F38B3309-87EA-4D63-A848-02464CABAEC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1089" name="그래픽 1088">
            <a:extLst>
              <a:ext uri="{FF2B5EF4-FFF2-40B4-BE49-F238E27FC236}">
                <a16:creationId xmlns:a16="http://schemas.microsoft.com/office/drawing/2014/main" id="{30641D02-EF13-4436-8EE5-BF55C4643B4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1090" name="그래픽 1089">
            <a:extLst>
              <a:ext uri="{FF2B5EF4-FFF2-40B4-BE49-F238E27FC236}">
                <a16:creationId xmlns:a16="http://schemas.microsoft.com/office/drawing/2014/main" id="{DAB1A723-EF24-441D-A808-7291B88A78CB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1091" name="그래픽 1090">
            <a:extLst>
              <a:ext uri="{FF2B5EF4-FFF2-40B4-BE49-F238E27FC236}">
                <a16:creationId xmlns:a16="http://schemas.microsoft.com/office/drawing/2014/main" id="{EC9E9CF1-74FA-4498-98D2-8EC4229D18CB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1092" name="그래픽 1091">
            <a:extLst>
              <a:ext uri="{FF2B5EF4-FFF2-40B4-BE49-F238E27FC236}">
                <a16:creationId xmlns:a16="http://schemas.microsoft.com/office/drawing/2014/main" id="{676F6255-6B97-4CAB-8817-2123982256B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1093" name="그래픽 1092">
            <a:extLst>
              <a:ext uri="{FF2B5EF4-FFF2-40B4-BE49-F238E27FC236}">
                <a16:creationId xmlns:a16="http://schemas.microsoft.com/office/drawing/2014/main" id="{1D073ADD-AE2D-4E65-9613-37969FA719BB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1094" name="그래픽 1093">
            <a:extLst>
              <a:ext uri="{FF2B5EF4-FFF2-40B4-BE49-F238E27FC236}">
                <a16:creationId xmlns:a16="http://schemas.microsoft.com/office/drawing/2014/main" id="{1F17E1B1-8C4E-45C4-9961-BFCC95909A9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1095" name="그래픽 1094">
            <a:extLst>
              <a:ext uri="{FF2B5EF4-FFF2-40B4-BE49-F238E27FC236}">
                <a16:creationId xmlns:a16="http://schemas.microsoft.com/office/drawing/2014/main" id="{F058B5A5-90C7-4081-864F-9454C0BB490C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1096" name="그래픽 1095">
            <a:extLst>
              <a:ext uri="{FF2B5EF4-FFF2-40B4-BE49-F238E27FC236}">
                <a16:creationId xmlns:a16="http://schemas.microsoft.com/office/drawing/2014/main" id="{AD788791-DAC3-4B59-AD83-CC23A50DB09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1097" name="그래픽 1096">
            <a:extLst>
              <a:ext uri="{FF2B5EF4-FFF2-40B4-BE49-F238E27FC236}">
                <a16:creationId xmlns:a16="http://schemas.microsoft.com/office/drawing/2014/main" id="{DE074A43-21EF-4316-AEC6-FC66CFC2AA4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1098" name="그래픽 1097">
            <a:extLst>
              <a:ext uri="{FF2B5EF4-FFF2-40B4-BE49-F238E27FC236}">
                <a16:creationId xmlns:a16="http://schemas.microsoft.com/office/drawing/2014/main" id="{7169BD65-1F06-48F5-BB98-2EEF9BDEB53E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1099" name="그래픽 1098">
            <a:extLst>
              <a:ext uri="{FF2B5EF4-FFF2-40B4-BE49-F238E27FC236}">
                <a16:creationId xmlns:a16="http://schemas.microsoft.com/office/drawing/2014/main" id="{8F661A28-8C7C-463F-AEE1-3463B8CB7297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1100" name="그래픽 1099">
            <a:extLst>
              <a:ext uri="{FF2B5EF4-FFF2-40B4-BE49-F238E27FC236}">
                <a16:creationId xmlns:a16="http://schemas.microsoft.com/office/drawing/2014/main" id="{266BA731-943D-405D-9052-60C5E78FD4A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1101" name="그래픽 1100">
            <a:extLst>
              <a:ext uri="{FF2B5EF4-FFF2-40B4-BE49-F238E27FC236}">
                <a16:creationId xmlns:a16="http://schemas.microsoft.com/office/drawing/2014/main" id="{D31181D7-1066-4299-B89B-ABFFF1893907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1102" name="그래픽 1101">
            <a:extLst>
              <a:ext uri="{FF2B5EF4-FFF2-40B4-BE49-F238E27FC236}">
                <a16:creationId xmlns:a16="http://schemas.microsoft.com/office/drawing/2014/main" id="{9E9BDDEB-58AA-4FF9-9544-380804363102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1103" name="그래픽 1102">
            <a:extLst>
              <a:ext uri="{FF2B5EF4-FFF2-40B4-BE49-F238E27FC236}">
                <a16:creationId xmlns:a16="http://schemas.microsoft.com/office/drawing/2014/main" id="{F7A42029-454E-48F3-835D-835D199A8DF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1104" name="그래픽 1103">
            <a:extLst>
              <a:ext uri="{FF2B5EF4-FFF2-40B4-BE49-F238E27FC236}">
                <a16:creationId xmlns:a16="http://schemas.microsoft.com/office/drawing/2014/main" id="{2A47707A-7778-46BB-9094-25A5BC5120B0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1105" name="그래픽 1104">
            <a:extLst>
              <a:ext uri="{FF2B5EF4-FFF2-40B4-BE49-F238E27FC236}">
                <a16:creationId xmlns:a16="http://schemas.microsoft.com/office/drawing/2014/main" id="{F4DC2AB9-E910-4BFC-8ED8-6025F74ADDE4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1106" name="그래픽 1105">
            <a:extLst>
              <a:ext uri="{FF2B5EF4-FFF2-40B4-BE49-F238E27FC236}">
                <a16:creationId xmlns:a16="http://schemas.microsoft.com/office/drawing/2014/main" id="{5512C3F5-3BAD-45B6-8D52-74552C4A166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1107" name="그래픽 1106">
            <a:extLst>
              <a:ext uri="{FF2B5EF4-FFF2-40B4-BE49-F238E27FC236}">
                <a16:creationId xmlns:a16="http://schemas.microsoft.com/office/drawing/2014/main" id="{5DA466D9-C805-40C5-9738-DDD6EE146097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1108" name="그래픽 1107">
            <a:extLst>
              <a:ext uri="{FF2B5EF4-FFF2-40B4-BE49-F238E27FC236}">
                <a16:creationId xmlns:a16="http://schemas.microsoft.com/office/drawing/2014/main" id="{BE039C82-426D-4A92-B14F-58EE5F4D3D6E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1109" name="그래픽 1108">
            <a:extLst>
              <a:ext uri="{FF2B5EF4-FFF2-40B4-BE49-F238E27FC236}">
                <a16:creationId xmlns:a16="http://schemas.microsoft.com/office/drawing/2014/main" id="{255A5961-FD12-4F04-A79B-C5CECDB492A1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1110" name="그래픽 1109">
            <a:extLst>
              <a:ext uri="{FF2B5EF4-FFF2-40B4-BE49-F238E27FC236}">
                <a16:creationId xmlns:a16="http://schemas.microsoft.com/office/drawing/2014/main" id="{C97E7F18-57C1-4CBB-A523-77DD57C1D3BE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1111" name="그래픽 1110">
            <a:extLst>
              <a:ext uri="{FF2B5EF4-FFF2-40B4-BE49-F238E27FC236}">
                <a16:creationId xmlns:a16="http://schemas.microsoft.com/office/drawing/2014/main" id="{80635A6E-BF5A-451A-85B2-07C2FAA1123D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67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TextBox 899">
            <a:extLst>
              <a:ext uri="{FF2B5EF4-FFF2-40B4-BE49-F238E27FC236}">
                <a16:creationId xmlns:a16="http://schemas.microsoft.com/office/drawing/2014/main" id="{C4FA712C-4542-41DB-A67B-64B5F26285C9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C0AC22E2-C68C-4786-A531-00906AF05945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902" name="그래픽 901">
            <a:extLst>
              <a:ext uri="{FF2B5EF4-FFF2-40B4-BE49-F238E27FC236}">
                <a16:creationId xmlns:a16="http://schemas.microsoft.com/office/drawing/2014/main" id="{1172E101-FCA2-49F4-9657-701E705B0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903" name="그래픽 902">
            <a:extLst>
              <a:ext uri="{FF2B5EF4-FFF2-40B4-BE49-F238E27FC236}">
                <a16:creationId xmlns:a16="http://schemas.microsoft.com/office/drawing/2014/main" id="{59DC1012-B996-4A09-902B-D4217B6FE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904" name="그래픽 903">
            <a:extLst>
              <a:ext uri="{FF2B5EF4-FFF2-40B4-BE49-F238E27FC236}">
                <a16:creationId xmlns:a16="http://schemas.microsoft.com/office/drawing/2014/main" id="{235E2303-B07F-4A21-A617-2A1F81A697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905" name="그래픽 904">
            <a:extLst>
              <a:ext uri="{FF2B5EF4-FFF2-40B4-BE49-F238E27FC236}">
                <a16:creationId xmlns:a16="http://schemas.microsoft.com/office/drawing/2014/main" id="{1D94B04C-A3EE-49CA-A957-7BB6B47FDB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906" name="그래픽 905">
            <a:extLst>
              <a:ext uri="{FF2B5EF4-FFF2-40B4-BE49-F238E27FC236}">
                <a16:creationId xmlns:a16="http://schemas.microsoft.com/office/drawing/2014/main" id="{C2B19C90-4C77-4D51-B23D-EE28024ECB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907" name="그래픽 906">
            <a:extLst>
              <a:ext uri="{FF2B5EF4-FFF2-40B4-BE49-F238E27FC236}">
                <a16:creationId xmlns:a16="http://schemas.microsoft.com/office/drawing/2014/main" id="{FE34935A-8C64-4BB1-BD0E-3676E88DE4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08" name="그래픽 907">
            <a:extLst>
              <a:ext uri="{FF2B5EF4-FFF2-40B4-BE49-F238E27FC236}">
                <a16:creationId xmlns:a16="http://schemas.microsoft.com/office/drawing/2014/main" id="{A97F6B60-4334-41B6-91A7-AF2009C16E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909" name="그래픽 908">
            <a:extLst>
              <a:ext uri="{FF2B5EF4-FFF2-40B4-BE49-F238E27FC236}">
                <a16:creationId xmlns:a16="http://schemas.microsoft.com/office/drawing/2014/main" id="{C8856744-D2AE-4EB0-8B42-033B4C02C0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910" name="그래픽 909">
            <a:extLst>
              <a:ext uri="{FF2B5EF4-FFF2-40B4-BE49-F238E27FC236}">
                <a16:creationId xmlns:a16="http://schemas.microsoft.com/office/drawing/2014/main" id="{77F5C850-A160-481F-ACFE-767C36586F4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911" name="그래픽 910">
            <a:extLst>
              <a:ext uri="{FF2B5EF4-FFF2-40B4-BE49-F238E27FC236}">
                <a16:creationId xmlns:a16="http://schemas.microsoft.com/office/drawing/2014/main" id="{0778886C-4599-4F8C-8ADC-9E592DBF551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912" name="그래픽 911">
            <a:extLst>
              <a:ext uri="{FF2B5EF4-FFF2-40B4-BE49-F238E27FC236}">
                <a16:creationId xmlns:a16="http://schemas.microsoft.com/office/drawing/2014/main" id="{E94CEB0E-7A4A-4423-BD19-D75934E4615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913" name="그래픽 912">
            <a:extLst>
              <a:ext uri="{FF2B5EF4-FFF2-40B4-BE49-F238E27FC236}">
                <a16:creationId xmlns:a16="http://schemas.microsoft.com/office/drawing/2014/main" id="{B19C8650-066A-4DA5-A688-51FC989AD0E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914" name="그래픽 913">
            <a:extLst>
              <a:ext uri="{FF2B5EF4-FFF2-40B4-BE49-F238E27FC236}">
                <a16:creationId xmlns:a16="http://schemas.microsoft.com/office/drawing/2014/main" id="{CE00E025-24C6-4358-BC6F-C19CD5B1510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915" name="그래픽 914">
            <a:extLst>
              <a:ext uri="{FF2B5EF4-FFF2-40B4-BE49-F238E27FC236}">
                <a16:creationId xmlns:a16="http://schemas.microsoft.com/office/drawing/2014/main" id="{88F48550-AB7A-4D02-BCAC-42CAC9BE67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916" name="그래픽 915">
            <a:extLst>
              <a:ext uri="{FF2B5EF4-FFF2-40B4-BE49-F238E27FC236}">
                <a16:creationId xmlns:a16="http://schemas.microsoft.com/office/drawing/2014/main" id="{69F2F869-0DCC-4B23-8D10-0F4C998EE88A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917" name="그래픽 916">
            <a:extLst>
              <a:ext uri="{FF2B5EF4-FFF2-40B4-BE49-F238E27FC236}">
                <a16:creationId xmlns:a16="http://schemas.microsoft.com/office/drawing/2014/main" id="{8D9CB0BC-4305-4192-9407-C2732CB86FE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918" name="그래픽 917">
            <a:extLst>
              <a:ext uri="{FF2B5EF4-FFF2-40B4-BE49-F238E27FC236}">
                <a16:creationId xmlns:a16="http://schemas.microsoft.com/office/drawing/2014/main" id="{579A62D5-7D9B-4F1E-B6CE-505004CC226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919" name="그래픽 918">
            <a:extLst>
              <a:ext uri="{FF2B5EF4-FFF2-40B4-BE49-F238E27FC236}">
                <a16:creationId xmlns:a16="http://schemas.microsoft.com/office/drawing/2014/main" id="{2F6F55C1-7826-499C-AC5B-D54F4B79FE11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920" name="그래픽 919">
            <a:extLst>
              <a:ext uri="{FF2B5EF4-FFF2-40B4-BE49-F238E27FC236}">
                <a16:creationId xmlns:a16="http://schemas.microsoft.com/office/drawing/2014/main" id="{7A2BB73C-27F7-4E11-995B-04BB4195731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921" name="그래픽 920">
            <a:extLst>
              <a:ext uri="{FF2B5EF4-FFF2-40B4-BE49-F238E27FC236}">
                <a16:creationId xmlns:a16="http://schemas.microsoft.com/office/drawing/2014/main" id="{D8626D2E-BF55-4F48-B5D0-041937F2F82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922" name="그래픽 921">
            <a:extLst>
              <a:ext uri="{FF2B5EF4-FFF2-40B4-BE49-F238E27FC236}">
                <a16:creationId xmlns:a16="http://schemas.microsoft.com/office/drawing/2014/main" id="{7645F433-3E53-40E7-AE54-7C6322F18C9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923" name="그래픽 922">
            <a:extLst>
              <a:ext uri="{FF2B5EF4-FFF2-40B4-BE49-F238E27FC236}">
                <a16:creationId xmlns:a16="http://schemas.microsoft.com/office/drawing/2014/main" id="{37D8C990-79A9-4C34-879E-5D9267D71F0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924" name="그래픽 923">
            <a:extLst>
              <a:ext uri="{FF2B5EF4-FFF2-40B4-BE49-F238E27FC236}">
                <a16:creationId xmlns:a16="http://schemas.microsoft.com/office/drawing/2014/main" id="{D98D5245-3EAA-44C2-9733-EB6F85CB805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925" name="그래픽 924">
            <a:extLst>
              <a:ext uri="{FF2B5EF4-FFF2-40B4-BE49-F238E27FC236}">
                <a16:creationId xmlns:a16="http://schemas.microsoft.com/office/drawing/2014/main" id="{8D5AFEA1-1517-4F85-AA55-80FFDD4D76C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926" name="그래픽 925">
            <a:extLst>
              <a:ext uri="{FF2B5EF4-FFF2-40B4-BE49-F238E27FC236}">
                <a16:creationId xmlns:a16="http://schemas.microsoft.com/office/drawing/2014/main" id="{95797AA0-B07A-4F5E-95D8-4E5C9689AE67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927" name="그래픽 926">
            <a:extLst>
              <a:ext uri="{FF2B5EF4-FFF2-40B4-BE49-F238E27FC236}">
                <a16:creationId xmlns:a16="http://schemas.microsoft.com/office/drawing/2014/main" id="{E6ADB583-40DD-483D-9B24-618E10254F5E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928" name="그래픽 927">
            <a:extLst>
              <a:ext uri="{FF2B5EF4-FFF2-40B4-BE49-F238E27FC236}">
                <a16:creationId xmlns:a16="http://schemas.microsoft.com/office/drawing/2014/main" id="{F8D5CDDB-C3DC-448B-82BD-52FF0412E7F4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929" name="그래픽 928">
            <a:extLst>
              <a:ext uri="{FF2B5EF4-FFF2-40B4-BE49-F238E27FC236}">
                <a16:creationId xmlns:a16="http://schemas.microsoft.com/office/drawing/2014/main" id="{33AFD237-216A-4C02-8293-54DE1DC9F535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930" name="그래픽 929">
            <a:extLst>
              <a:ext uri="{FF2B5EF4-FFF2-40B4-BE49-F238E27FC236}">
                <a16:creationId xmlns:a16="http://schemas.microsoft.com/office/drawing/2014/main" id="{71ADD43A-956E-43B4-B549-8913A6AD8F69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931" name="그래픽 930">
            <a:extLst>
              <a:ext uri="{FF2B5EF4-FFF2-40B4-BE49-F238E27FC236}">
                <a16:creationId xmlns:a16="http://schemas.microsoft.com/office/drawing/2014/main" id="{CB46367F-EA2F-48EF-B9F1-434F09432A6D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932" name="그래픽 931">
            <a:extLst>
              <a:ext uri="{FF2B5EF4-FFF2-40B4-BE49-F238E27FC236}">
                <a16:creationId xmlns:a16="http://schemas.microsoft.com/office/drawing/2014/main" id="{E636C154-E937-418E-B755-B2127105AA0C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933" name="그래픽 932">
            <a:extLst>
              <a:ext uri="{FF2B5EF4-FFF2-40B4-BE49-F238E27FC236}">
                <a16:creationId xmlns:a16="http://schemas.microsoft.com/office/drawing/2014/main" id="{7D93987D-3757-4DC8-B4D9-470DA6E29DA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934" name="그래픽 933">
            <a:extLst>
              <a:ext uri="{FF2B5EF4-FFF2-40B4-BE49-F238E27FC236}">
                <a16:creationId xmlns:a16="http://schemas.microsoft.com/office/drawing/2014/main" id="{A674C4F6-B926-459B-A7B9-4672C3A422A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935" name="그래픽 934">
            <a:extLst>
              <a:ext uri="{FF2B5EF4-FFF2-40B4-BE49-F238E27FC236}">
                <a16:creationId xmlns:a16="http://schemas.microsoft.com/office/drawing/2014/main" id="{9870C44D-CE9C-4B51-B1C0-3445E8C09F85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936" name="그래픽 935">
            <a:extLst>
              <a:ext uri="{FF2B5EF4-FFF2-40B4-BE49-F238E27FC236}">
                <a16:creationId xmlns:a16="http://schemas.microsoft.com/office/drawing/2014/main" id="{78AE16F5-333D-4A7F-B97D-0EDCCE3A43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937" name="그래픽 936">
            <a:extLst>
              <a:ext uri="{FF2B5EF4-FFF2-40B4-BE49-F238E27FC236}">
                <a16:creationId xmlns:a16="http://schemas.microsoft.com/office/drawing/2014/main" id="{7BE923F0-1E7C-40DA-8113-B7F43F644AA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938" name="그래픽 937">
            <a:extLst>
              <a:ext uri="{FF2B5EF4-FFF2-40B4-BE49-F238E27FC236}">
                <a16:creationId xmlns:a16="http://schemas.microsoft.com/office/drawing/2014/main" id="{96235718-ABA8-4F68-B350-C3FC9D72BA7E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939" name="그래픽 938">
            <a:extLst>
              <a:ext uri="{FF2B5EF4-FFF2-40B4-BE49-F238E27FC236}">
                <a16:creationId xmlns:a16="http://schemas.microsoft.com/office/drawing/2014/main" id="{B135BC1D-6CFA-4D0F-B4DC-F0F5F0D55663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940" name="그래픽 939">
            <a:extLst>
              <a:ext uri="{FF2B5EF4-FFF2-40B4-BE49-F238E27FC236}">
                <a16:creationId xmlns:a16="http://schemas.microsoft.com/office/drawing/2014/main" id="{2B4B12D8-1B06-420C-8D70-A4703C63DC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941" name="그래픽 940">
            <a:extLst>
              <a:ext uri="{FF2B5EF4-FFF2-40B4-BE49-F238E27FC236}">
                <a16:creationId xmlns:a16="http://schemas.microsoft.com/office/drawing/2014/main" id="{E67D817A-AC1F-4DA5-BC86-F4419307142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942" name="그래픽 941">
            <a:extLst>
              <a:ext uri="{FF2B5EF4-FFF2-40B4-BE49-F238E27FC236}">
                <a16:creationId xmlns:a16="http://schemas.microsoft.com/office/drawing/2014/main" id="{F138F573-C0BB-4713-A8FC-1903E11D9502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943" name="그래픽 942">
            <a:extLst>
              <a:ext uri="{FF2B5EF4-FFF2-40B4-BE49-F238E27FC236}">
                <a16:creationId xmlns:a16="http://schemas.microsoft.com/office/drawing/2014/main" id="{362CE433-6FDE-4C23-8DFD-B60810992DBD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944" name="그래픽 943">
            <a:extLst>
              <a:ext uri="{FF2B5EF4-FFF2-40B4-BE49-F238E27FC236}">
                <a16:creationId xmlns:a16="http://schemas.microsoft.com/office/drawing/2014/main" id="{32D44B50-16E8-4CD9-BD1C-CAC67378F0E0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945" name="그래픽 944">
            <a:extLst>
              <a:ext uri="{FF2B5EF4-FFF2-40B4-BE49-F238E27FC236}">
                <a16:creationId xmlns:a16="http://schemas.microsoft.com/office/drawing/2014/main" id="{60575C0B-B019-4AA0-A108-F18C5A57B21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946" name="그래픽 945">
            <a:extLst>
              <a:ext uri="{FF2B5EF4-FFF2-40B4-BE49-F238E27FC236}">
                <a16:creationId xmlns:a16="http://schemas.microsoft.com/office/drawing/2014/main" id="{3748F523-502B-4ADF-B51D-9052329B877F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947" name="그래픽 946">
            <a:extLst>
              <a:ext uri="{FF2B5EF4-FFF2-40B4-BE49-F238E27FC236}">
                <a16:creationId xmlns:a16="http://schemas.microsoft.com/office/drawing/2014/main" id="{CF42DA1D-1CC3-4606-A1D2-55CFDD49B36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948" name="그래픽 947">
            <a:extLst>
              <a:ext uri="{FF2B5EF4-FFF2-40B4-BE49-F238E27FC236}">
                <a16:creationId xmlns:a16="http://schemas.microsoft.com/office/drawing/2014/main" id="{900793A4-588C-4796-A5B5-E986AB7AC9E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949" name="그래픽 948">
            <a:extLst>
              <a:ext uri="{FF2B5EF4-FFF2-40B4-BE49-F238E27FC236}">
                <a16:creationId xmlns:a16="http://schemas.microsoft.com/office/drawing/2014/main" id="{BFAF575F-5FD4-4C7D-B7EF-2D5198423426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950" name="그래픽 949">
            <a:extLst>
              <a:ext uri="{FF2B5EF4-FFF2-40B4-BE49-F238E27FC236}">
                <a16:creationId xmlns:a16="http://schemas.microsoft.com/office/drawing/2014/main" id="{9ACC0433-9181-4374-BC59-A451412A099F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951" name="그래픽 950">
            <a:extLst>
              <a:ext uri="{FF2B5EF4-FFF2-40B4-BE49-F238E27FC236}">
                <a16:creationId xmlns:a16="http://schemas.microsoft.com/office/drawing/2014/main" id="{E09A0781-D47D-4855-9990-2953B0534C64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952" name="그래픽 951">
            <a:extLst>
              <a:ext uri="{FF2B5EF4-FFF2-40B4-BE49-F238E27FC236}">
                <a16:creationId xmlns:a16="http://schemas.microsoft.com/office/drawing/2014/main" id="{6C10C5E6-5BBE-4BD5-97A3-47A2D7CC211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953" name="그래픽 952">
            <a:extLst>
              <a:ext uri="{FF2B5EF4-FFF2-40B4-BE49-F238E27FC236}">
                <a16:creationId xmlns:a16="http://schemas.microsoft.com/office/drawing/2014/main" id="{9B234448-C0EC-46AE-9116-AD21F72E3B9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954" name="그래픽 953">
            <a:extLst>
              <a:ext uri="{FF2B5EF4-FFF2-40B4-BE49-F238E27FC236}">
                <a16:creationId xmlns:a16="http://schemas.microsoft.com/office/drawing/2014/main" id="{D7FD6AEA-7637-4E78-8A9E-E16D074EAB4B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955" name="그래픽 954">
            <a:extLst>
              <a:ext uri="{FF2B5EF4-FFF2-40B4-BE49-F238E27FC236}">
                <a16:creationId xmlns:a16="http://schemas.microsoft.com/office/drawing/2014/main" id="{6A8F3D2F-2DF1-4806-812A-1EC311CEEE8C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956" name="그래픽 955">
            <a:extLst>
              <a:ext uri="{FF2B5EF4-FFF2-40B4-BE49-F238E27FC236}">
                <a16:creationId xmlns:a16="http://schemas.microsoft.com/office/drawing/2014/main" id="{1513AA6F-0F9B-44EC-BD29-3F0F8A28A9B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957" name="그래픽 956">
            <a:extLst>
              <a:ext uri="{FF2B5EF4-FFF2-40B4-BE49-F238E27FC236}">
                <a16:creationId xmlns:a16="http://schemas.microsoft.com/office/drawing/2014/main" id="{8B41DCB5-B52E-46E7-A387-6272F0D3EF7E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958" name="그래픽 957">
            <a:extLst>
              <a:ext uri="{FF2B5EF4-FFF2-40B4-BE49-F238E27FC236}">
                <a16:creationId xmlns:a16="http://schemas.microsoft.com/office/drawing/2014/main" id="{72F3E186-B2C3-4DE3-80DC-E5B68DFEDED1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959" name="그래픽 958">
            <a:extLst>
              <a:ext uri="{FF2B5EF4-FFF2-40B4-BE49-F238E27FC236}">
                <a16:creationId xmlns:a16="http://schemas.microsoft.com/office/drawing/2014/main" id="{CDFF52B4-4B39-441B-9510-DB3221D17E62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960" name="그래픽 959">
            <a:extLst>
              <a:ext uri="{FF2B5EF4-FFF2-40B4-BE49-F238E27FC236}">
                <a16:creationId xmlns:a16="http://schemas.microsoft.com/office/drawing/2014/main" id="{34E08FE7-3BFF-4C4D-BFF7-C75408740AA4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961" name="그래픽 960">
            <a:extLst>
              <a:ext uri="{FF2B5EF4-FFF2-40B4-BE49-F238E27FC236}">
                <a16:creationId xmlns:a16="http://schemas.microsoft.com/office/drawing/2014/main" id="{43277647-2CDF-4C9E-97D6-090B9A14C3B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962" name="그래픽 961">
            <a:extLst>
              <a:ext uri="{FF2B5EF4-FFF2-40B4-BE49-F238E27FC236}">
                <a16:creationId xmlns:a16="http://schemas.microsoft.com/office/drawing/2014/main" id="{BC1972EC-8C36-4FF0-8960-121BD2E542DA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963" name="그래픽 962">
            <a:extLst>
              <a:ext uri="{FF2B5EF4-FFF2-40B4-BE49-F238E27FC236}">
                <a16:creationId xmlns:a16="http://schemas.microsoft.com/office/drawing/2014/main" id="{76AEE9B1-03C4-4D7B-B1AB-9D1A06AF4A7B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964" name="그래픽 963">
            <a:extLst>
              <a:ext uri="{FF2B5EF4-FFF2-40B4-BE49-F238E27FC236}">
                <a16:creationId xmlns:a16="http://schemas.microsoft.com/office/drawing/2014/main" id="{DEAAE132-F99A-4A2B-A293-D76D49448B2E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965" name="그래픽 964">
            <a:extLst>
              <a:ext uri="{FF2B5EF4-FFF2-40B4-BE49-F238E27FC236}">
                <a16:creationId xmlns:a16="http://schemas.microsoft.com/office/drawing/2014/main" id="{7D01CB94-8965-4295-8F59-9C2F6784AD62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966" name="그래픽 965">
            <a:extLst>
              <a:ext uri="{FF2B5EF4-FFF2-40B4-BE49-F238E27FC236}">
                <a16:creationId xmlns:a16="http://schemas.microsoft.com/office/drawing/2014/main" id="{9DA99FFF-A283-4C20-BD99-2B56C9A76FD9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967" name="그래픽 966">
            <a:extLst>
              <a:ext uri="{FF2B5EF4-FFF2-40B4-BE49-F238E27FC236}">
                <a16:creationId xmlns:a16="http://schemas.microsoft.com/office/drawing/2014/main" id="{B4D51734-D046-48EE-9510-A7FB6A94ECEB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968" name="그래픽 967">
            <a:extLst>
              <a:ext uri="{FF2B5EF4-FFF2-40B4-BE49-F238E27FC236}">
                <a16:creationId xmlns:a16="http://schemas.microsoft.com/office/drawing/2014/main" id="{7102682F-1FC4-4D94-A810-B1CB9E2BA467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969" name="그래픽 968">
            <a:extLst>
              <a:ext uri="{FF2B5EF4-FFF2-40B4-BE49-F238E27FC236}">
                <a16:creationId xmlns:a16="http://schemas.microsoft.com/office/drawing/2014/main" id="{1CD06813-A16A-4847-B8E1-743BBB6368D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970" name="그래픽 969">
            <a:extLst>
              <a:ext uri="{FF2B5EF4-FFF2-40B4-BE49-F238E27FC236}">
                <a16:creationId xmlns:a16="http://schemas.microsoft.com/office/drawing/2014/main" id="{0B50A076-BFB8-4142-A281-E55556502D5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971" name="그래픽 970">
            <a:extLst>
              <a:ext uri="{FF2B5EF4-FFF2-40B4-BE49-F238E27FC236}">
                <a16:creationId xmlns:a16="http://schemas.microsoft.com/office/drawing/2014/main" id="{A86A98E0-FCDF-40CF-AD75-B44E66977478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972" name="그래픽 971">
            <a:extLst>
              <a:ext uri="{FF2B5EF4-FFF2-40B4-BE49-F238E27FC236}">
                <a16:creationId xmlns:a16="http://schemas.microsoft.com/office/drawing/2014/main" id="{612D36B7-E6E6-4C54-AFD9-79F513C3FAA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973" name="그래픽 972">
            <a:extLst>
              <a:ext uri="{FF2B5EF4-FFF2-40B4-BE49-F238E27FC236}">
                <a16:creationId xmlns:a16="http://schemas.microsoft.com/office/drawing/2014/main" id="{D9C35261-B80F-41AC-A3FC-00C005BD8356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974" name="그래픽 973">
            <a:extLst>
              <a:ext uri="{FF2B5EF4-FFF2-40B4-BE49-F238E27FC236}">
                <a16:creationId xmlns:a16="http://schemas.microsoft.com/office/drawing/2014/main" id="{3DE6326A-787A-4B38-BB3C-2645FD1E5389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975" name="그래픽 974">
            <a:extLst>
              <a:ext uri="{FF2B5EF4-FFF2-40B4-BE49-F238E27FC236}">
                <a16:creationId xmlns:a16="http://schemas.microsoft.com/office/drawing/2014/main" id="{C0F03FE5-96D3-4E64-BB8C-C5175E3796F8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976" name="그래픽 975">
            <a:extLst>
              <a:ext uri="{FF2B5EF4-FFF2-40B4-BE49-F238E27FC236}">
                <a16:creationId xmlns:a16="http://schemas.microsoft.com/office/drawing/2014/main" id="{15152A75-B81F-41F2-9AED-75021CDADC02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977" name="그래픽 976">
            <a:extLst>
              <a:ext uri="{FF2B5EF4-FFF2-40B4-BE49-F238E27FC236}">
                <a16:creationId xmlns:a16="http://schemas.microsoft.com/office/drawing/2014/main" id="{87C25CE0-63B9-4B58-9C0C-20091B15B31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978" name="그래픽 977">
            <a:extLst>
              <a:ext uri="{FF2B5EF4-FFF2-40B4-BE49-F238E27FC236}">
                <a16:creationId xmlns:a16="http://schemas.microsoft.com/office/drawing/2014/main" id="{7C58777C-47DB-4A76-9AC3-0F246BA3651F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979" name="그래픽 978">
            <a:extLst>
              <a:ext uri="{FF2B5EF4-FFF2-40B4-BE49-F238E27FC236}">
                <a16:creationId xmlns:a16="http://schemas.microsoft.com/office/drawing/2014/main" id="{8F9005AC-31B7-4274-BA43-55DED58E6C5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980" name="그래픽 979">
            <a:extLst>
              <a:ext uri="{FF2B5EF4-FFF2-40B4-BE49-F238E27FC236}">
                <a16:creationId xmlns:a16="http://schemas.microsoft.com/office/drawing/2014/main" id="{F772DB94-8EE5-4BF6-9F14-049D3995536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981" name="그래픽 980">
            <a:extLst>
              <a:ext uri="{FF2B5EF4-FFF2-40B4-BE49-F238E27FC236}">
                <a16:creationId xmlns:a16="http://schemas.microsoft.com/office/drawing/2014/main" id="{BC7822D1-9B17-4E45-AF1A-B44F49710AF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982" name="그래픽 981">
            <a:extLst>
              <a:ext uri="{FF2B5EF4-FFF2-40B4-BE49-F238E27FC236}">
                <a16:creationId xmlns:a16="http://schemas.microsoft.com/office/drawing/2014/main" id="{9320E991-CB08-46C5-AA64-B11738AA4E2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983" name="그래픽 982">
            <a:extLst>
              <a:ext uri="{FF2B5EF4-FFF2-40B4-BE49-F238E27FC236}">
                <a16:creationId xmlns:a16="http://schemas.microsoft.com/office/drawing/2014/main" id="{3D3A2E22-BD55-4855-8BFD-DB0A80D5768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984" name="그래픽 983">
            <a:extLst>
              <a:ext uri="{FF2B5EF4-FFF2-40B4-BE49-F238E27FC236}">
                <a16:creationId xmlns:a16="http://schemas.microsoft.com/office/drawing/2014/main" id="{7ADF910B-59E6-4533-B48D-E683C0061933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985" name="그래픽 984">
            <a:extLst>
              <a:ext uri="{FF2B5EF4-FFF2-40B4-BE49-F238E27FC236}">
                <a16:creationId xmlns:a16="http://schemas.microsoft.com/office/drawing/2014/main" id="{ECA9B1F5-4FFA-4768-978F-B2287B04FA6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986" name="그래픽 985">
            <a:extLst>
              <a:ext uri="{FF2B5EF4-FFF2-40B4-BE49-F238E27FC236}">
                <a16:creationId xmlns:a16="http://schemas.microsoft.com/office/drawing/2014/main" id="{754A9804-075C-4842-A9F1-7920BAD6A1D6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987" name="그래픽 986">
            <a:extLst>
              <a:ext uri="{FF2B5EF4-FFF2-40B4-BE49-F238E27FC236}">
                <a16:creationId xmlns:a16="http://schemas.microsoft.com/office/drawing/2014/main" id="{5E04B711-DB07-44C1-8E98-E0D4C4F3F49A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988" name="그래픽 987">
            <a:extLst>
              <a:ext uri="{FF2B5EF4-FFF2-40B4-BE49-F238E27FC236}">
                <a16:creationId xmlns:a16="http://schemas.microsoft.com/office/drawing/2014/main" id="{783B8ADA-F3AA-4770-9B15-E5FE82924F5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989" name="그래픽 988">
            <a:extLst>
              <a:ext uri="{FF2B5EF4-FFF2-40B4-BE49-F238E27FC236}">
                <a16:creationId xmlns:a16="http://schemas.microsoft.com/office/drawing/2014/main" id="{F5F6F8AA-0F05-4AFB-8B94-1DAF4CAFD02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990" name="그래픽 989">
            <a:extLst>
              <a:ext uri="{FF2B5EF4-FFF2-40B4-BE49-F238E27FC236}">
                <a16:creationId xmlns:a16="http://schemas.microsoft.com/office/drawing/2014/main" id="{EC75BB3B-1237-45B3-A2CF-F21AC0E261DA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991" name="그래픽 990">
            <a:extLst>
              <a:ext uri="{FF2B5EF4-FFF2-40B4-BE49-F238E27FC236}">
                <a16:creationId xmlns:a16="http://schemas.microsoft.com/office/drawing/2014/main" id="{BC6EC5DE-25DF-4124-B226-94EAF6C5F507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992" name="그래픽 991">
            <a:extLst>
              <a:ext uri="{FF2B5EF4-FFF2-40B4-BE49-F238E27FC236}">
                <a16:creationId xmlns:a16="http://schemas.microsoft.com/office/drawing/2014/main" id="{F753EA35-3D75-45DA-847D-5CBF827B0137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993" name="그래픽 992">
            <a:extLst>
              <a:ext uri="{FF2B5EF4-FFF2-40B4-BE49-F238E27FC236}">
                <a16:creationId xmlns:a16="http://schemas.microsoft.com/office/drawing/2014/main" id="{FBBAF505-EAC9-4EEA-972E-1F493CC0C82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994" name="그래픽 993">
            <a:extLst>
              <a:ext uri="{FF2B5EF4-FFF2-40B4-BE49-F238E27FC236}">
                <a16:creationId xmlns:a16="http://schemas.microsoft.com/office/drawing/2014/main" id="{5401D8B4-F733-4870-B4B5-AAA8EA541C3A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995" name="그래픽 994">
            <a:extLst>
              <a:ext uri="{FF2B5EF4-FFF2-40B4-BE49-F238E27FC236}">
                <a16:creationId xmlns:a16="http://schemas.microsoft.com/office/drawing/2014/main" id="{B1AAEFAE-2717-4D60-89BA-227D25DB8F04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996" name="그래픽 995">
            <a:extLst>
              <a:ext uri="{FF2B5EF4-FFF2-40B4-BE49-F238E27FC236}">
                <a16:creationId xmlns:a16="http://schemas.microsoft.com/office/drawing/2014/main" id="{CB1DBB94-CE8B-4587-9455-DF7DF2C1FDFE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997" name="그래픽 996">
            <a:extLst>
              <a:ext uri="{FF2B5EF4-FFF2-40B4-BE49-F238E27FC236}">
                <a16:creationId xmlns:a16="http://schemas.microsoft.com/office/drawing/2014/main" id="{FA54E669-9410-4E39-8289-FFC9B8414B33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3F83F3-C85C-4011-A29B-9ADF4F7F25B0}"/>
              </a:ext>
            </a:extLst>
          </p:cNvPr>
          <p:cNvSpPr txBox="1"/>
          <p:nvPr/>
        </p:nvSpPr>
        <p:spPr>
          <a:xfrm>
            <a:off x="3556000" y="2828836"/>
            <a:ext cx="50800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8BEB2-3498-4AA4-BBCA-E0441AF792B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407007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B6CABBE8-374A-41D4-B8CF-C4E3AD8A1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2B25489-3AE0-4466-9876-F368C88CB767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555FEC7-C7B7-4595-836E-22379AD2552D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BCCE65B-36EB-478D-8BCD-51223C428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AB2F2D7-C047-4398-8556-15673E949283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Sigmar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6FF8214-CCBE-4C54-9257-8EB41010D7AB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https://fonts.google.com/specimen/Sigmar+One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0E85603-7E64-4E5F-8089-18FF386B3E8A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69D54E-3341-4240-B877-6F09A2797952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2300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46C3AB56-32FB-46C7-A8B4-F9E56A59A1BE}"/>
              </a:ext>
            </a:extLst>
          </p:cNvPr>
          <p:cNvSpPr txBox="1"/>
          <p:nvPr/>
        </p:nvSpPr>
        <p:spPr>
          <a:xfrm>
            <a:off x="1494970" y="1227271"/>
            <a:ext cx="920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274AFF-5EAD-483B-907D-FD24206082BB}"/>
              </a:ext>
            </a:extLst>
          </p:cNvPr>
          <p:cNvSpPr txBox="1"/>
          <p:nvPr/>
        </p:nvSpPr>
        <p:spPr>
          <a:xfrm>
            <a:off x="3960414" y="467662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6F5970E-C328-481B-813D-D6FCA2B1A684}"/>
              </a:ext>
            </a:extLst>
          </p:cNvPr>
          <p:cNvSpPr/>
          <p:nvPr/>
        </p:nvSpPr>
        <p:spPr>
          <a:xfrm>
            <a:off x="3960413" y="419076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F266CA-1347-4B42-A966-A90CD2B08DB5}"/>
              </a:ext>
            </a:extLst>
          </p:cNvPr>
          <p:cNvSpPr txBox="1"/>
          <p:nvPr/>
        </p:nvSpPr>
        <p:spPr>
          <a:xfrm>
            <a:off x="8426843" y="467662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9F5F3AC-F82E-4202-8F35-394215EC6926}"/>
              </a:ext>
            </a:extLst>
          </p:cNvPr>
          <p:cNvSpPr/>
          <p:nvPr/>
        </p:nvSpPr>
        <p:spPr>
          <a:xfrm>
            <a:off x="8426842" y="419076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3C723CB-9D26-4F6F-AA42-9DE93739B914}"/>
              </a:ext>
            </a:extLst>
          </p:cNvPr>
          <p:cNvSpPr txBox="1"/>
          <p:nvPr/>
        </p:nvSpPr>
        <p:spPr>
          <a:xfrm>
            <a:off x="1727200" y="467662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48CB7593-5A84-4046-A28A-76EFA89F4FB6}"/>
              </a:ext>
            </a:extLst>
          </p:cNvPr>
          <p:cNvSpPr/>
          <p:nvPr/>
        </p:nvSpPr>
        <p:spPr>
          <a:xfrm>
            <a:off x="1727199" y="419076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80929A6-22F7-48D0-B082-B18BC47A662A}"/>
              </a:ext>
            </a:extLst>
          </p:cNvPr>
          <p:cNvSpPr txBox="1"/>
          <p:nvPr/>
        </p:nvSpPr>
        <p:spPr>
          <a:xfrm>
            <a:off x="6193628" y="467662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4AC937B-DBD9-484D-AF42-20C732AA2969}"/>
              </a:ext>
            </a:extLst>
          </p:cNvPr>
          <p:cNvSpPr/>
          <p:nvPr/>
        </p:nvSpPr>
        <p:spPr>
          <a:xfrm>
            <a:off x="6193627" y="419076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10D2A478-A7CA-4574-AFF0-E819AB4A8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78" y="2346980"/>
            <a:ext cx="1776396" cy="1633372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63B6A12C-F959-4B87-AD55-A36AD9024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493" y="2346980"/>
            <a:ext cx="1776396" cy="1633372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43C4E356-C6E8-4006-ADE4-70396850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08" y="2346980"/>
            <a:ext cx="1776396" cy="1633372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AB154724-8479-403D-A369-9639E4D43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22" y="2346980"/>
            <a:ext cx="1776396" cy="1633372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881E7964-DDCB-468B-A237-08F3DEAE3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6409" y="3240672"/>
            <a:ext cx="538394" cy="503088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57865625-D9C9-49B0-8DB2-7929D8CAEA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7624" y="3240670"/>
            <a:ext cx="450134" cy="503092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7C34F7CD-49AD-4BF0-8A2B-EB6F2BB93E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840" y="3275976"/>
            <a:ext cx="361872" cy="432480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89C9A820-A549-41DB-AD43-080B2B68CC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68758" y="3302454"/>
            <a:ext cx="379524" cy="3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35D23E-AA94-4227-89BA-00DA79A25B2B}"/>
              </a:ext>
            </a:extLst>
          </p:cNvPr>
          <p:cNvSpPr txBox="1"/>
          <p:nvPr/>
        </p:nvSpPr>
        <p:spPr>
          <a:xfrm>
            <a:off x="3019125" y="2644170"/>
            <a:ext cx="6153752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9E17E0-B648-4BEC-BC0E-3D6A7045BE0D}"/>
              </a:ext>
            </a:extLst>
          </p:cNvPr>
          <p:cNvSpPr txBox="1"/>
          <p:nvPr/>
        </p:nvSpPr>
        <p:spPr>
          <a:xfrm>
            <a:off x="1177827" y="1237799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BFA94E-EE2E-41D4-8B43-1ED892D71AD8}"/>
              </a:ext>
            </a:extLst>
          </p:cNvPr>
          <p:cNvSpPr txBox="1"/>
          <p:nvPr/>
        </p:nvSpPr>
        <p:spPr>
          <a:xfrm>
            <a:off x="4968978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06AB71B-C9D8-49B2-A5BF-6CF0F8CAEDB5}"/>
              </a:ext>
            </a:extLst>
          </p:cNvPr>
          <p:cNvSpPr/>
          <p:nvPr/>
        </p:nvSpPr>
        <p:spPr>
          <a:xfrm>
            <a:off x="4968977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083C7D8-6C7A-40BB-A148-43C07B2DA120}"/>
              </a:ext>
            </a:extLst>
          </p:cNvPr>
          <p:cNvSpPr/>
          <p:nvPr/>
        </p:nvSpPr>
        <p:spPr>
          <a:xfrm>
            <a:off x="4956277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3B753-0F9C-40CB-BBCF-5F0C112A43FE}"/>
              </a:ext>
            </a:extLst>
          </p:cNvPr>
          <p:cNvSpPr txBox="1"/>
          <p:nvPr/>
        </p:nvSpPr>
        <p:spPr>
          <a:xfrm>
            <a:off x="8219670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726A0E-BC12-472F-9AA2-50CAECBE0353}"/>
              </a:ext>
            </a:extLst>
          </p:cNvPr>
          <p:cNvSpPr/>
          <p:nvPr/>
        </p:nvSpPr>
        <p:spPr>
          <a:xfrm>
            <a:off x="8219669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AE699A1-CB18-4F91-B7B5-8ED493727971}"/>
              </a:ext>
            </a:extLst>
          </p:cNvPr>
          <p:cNvSpPr/>
          <p:nvPr/>
        </p:nvSpPr>
        <p:spPr>
          <a:xfrm>
            <a:off x="8206969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3E71E7-9C89-48BF-A1C3-A9C5B56EF381}"/>
              </a:ext>
            </a:extLst>
          </p:cNvPr>
          <p:cNvSpPr txBox="1"/>
          <p:nvPr/>
        </p:nvSpPr>
        <p:spPr>
          <a:xfrm>
            <a:off x="4968978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1B8607F-1ADA-4E29-845C-65F2DDF49E12}"/>
              </a:ext>
            </a:extLst>
          </p:cNvPr>
          <p:cNvSpPr/>
          <p:nvPr/>
        </p:nvSpPr>
        <p:spPr>
          <a:xfrm>
            <a:off x="4968977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87BA4AE-0E02-459E-842F-E7FA947B79FA}"/>
              </a:ext>
            </a:extLst>
          </p:cNvPr>
          <p:cNvSpPr/>
          <p:nvPr/>
        </p:nvSpPr>
        <p:spPr>
          <a:xfrm>
            <a:off x="4956277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E97512-D6F9-46B1-A684-8D70B294FD17}"/>
              </a:ext>
            </a:extLst>
          </p:cNvPr>
          <p:cNvSpPr txBox="1"/>
          <p:nvPr/>
        </p:nvSpPr>
        <p:spPr>
          <a:xfrm>
            <a:off x="8219670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22D56B0-8047-4906-A772-49FE7212DAA1}"/>
              </a:ext>
            </a:extLst>
          </p:cNvPr>
          <p:cNvSpPr/>
          <p:nvPr/>
        </p:nvSpPr>
        <p:spPr>
          <a:xfrm>
            <a:off x="8219669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305D283-7E67-4862-B971-552766D98060}"/>
              </a:ext>
            </a:extLst>
          </p:cNvPr>
          <p:cNvSpPr/>
          <p:nvPr/>
        </p:nvSpPr>
        <p:spPr>
          <a:xfrm>
            <a:off x="8206969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E969A77-8F6C-4B87-B5B0-10AA9430B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63" y="2460118"/>
            <a:ext cx="3605565" cy="332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2A4FFC77-F304-4C09-B714-74EC4F33B895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0967C3"/>
                </a:solidFill>
                <a:latin typeface="+mj-lt"/>
                <a:cs typeface="Scope One" panose="02060403030504020204" pitchFamily="18" charset="0"/>
              </a:rPr>
              <a:t>Our evolution</a:t>
            </a:r>
            <a:endParaRPr lang="ko-KR" altLang="en-US" sz="2800" dirty="0">
              <a:solidFill>
                <a:srgbClr val="0967C3"/>
              </a:solidFill>
              <a:latin typeface="+mj-lt"/>
              <a:cs typeface="Scope One" panose="020604030305040202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D7A4D71-2B22-4F99-A499-A07C18947AF2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967C3"/>
                </a:solidFill>
              </a:rPr>
              <a:t>Lorem ipsum dolor </a:t>
            </a:r>
            <a:r>
              <a:rPr lang="en-US" altLang="ko-KR">
                <a:solidFill>
                  <a:srgbClr val="0967C3"/>
                </a:solidFill>
              </a:rPr>
              <a:t>sit amet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0967C3"/>
                </a:solidFill>
              </a:rPr>
              <a:t>t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738B3BB-B369-4412-9F2C-1199AFEED50E}"/>
              </a:ext>
            </a:extLst>
          </p:cNvPr>
          <p:cNvSpPr/>
          <p:nvPr/>
        </p:nvSpPr>
        <p:spPr>
          <a:xfrm>
            <a:off x="1116550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0967C3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0967C3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0967C3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09BB09-93EE-4D17-98A9-54125C8509ED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0967C3"/>
                </a:solidFill>
              </a:rPr>
              <a:t>Ut enim</a:t>
            </a:r>
            <a:r>
              <a:rPr lang="en-US" altLang="ko-KR" dirty="0">
                <a:solidFill>
                  <a:srgbClr val="0967C3"/>
                </a:solidFill>
              </a:rPr>
              <a:t> ad </a:t>
            </a:r>
            <a:r>
              <a:rPr lang="en-US" altLang="ko-KR">
                <a:solidFill>
                  <a:srgbClr val="0967C3"/>
                </a:solidFill>
              </a:rPr>
              <a:t>minim veniam, quis nostrud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exercitation ullamco laboris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nisi ut aliquip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ex ea commodo consequat.</a:t>
            </a:r>
            <a:endParaRPr lang="en-US" altLang="ko-KR" dirty="0">
              <a:solidFill>
                <a:srgbClr val="0967C3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6B0E763-4EF0-4DD4-91C1-BCDDD60469F1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967C3"/>
                </a:solidFill>
              </a:rPr>
              <a:t>Lorem ipsum dolor </a:t>
            </a:r>
            <a:r>
              <a:rPr lang="en-US" altLang="ko-KR">
                <a:solidFill>
                  <a:srgbClr val="0967C3"/>
                </a:solidFill>
              </a:rPr>
              <a:t>sit amet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0967C3"/>
                </a:solidFill>
              </a:rPr>
              <a:t>elit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33945DA-2E78-463E-9E1E-F053B93DFC77}"/>
              </a:ext>
            </a:extLst>
          </p:cNvPr>
          <p:cNvSpPr/>
          <p:nvPr/>
        </p:nvSpPr>
        <p:spPr>
          <a:xfrm>
            <a:off x="4620088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0967C3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0967C3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86E51B9-F42F-4AE0-A964-45641F310310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Duis aute irure</a:t>
            </a:r>
            <a:r>
              <a:rPr lang="en-US" altLang="ko-KR" dirty="0">
                <a:solidFill>
                  <a:srgbClr val="0967C3"/>
                </a:solidFill>
              </a:rPr>
              <a:t> dolor </a:t>
            </a:r>
            <a:r>
              <a:rPr lang="en-US" altLang="ko-KR">
                <a:solidFill>
                  <a:srgbClr val="0967C3"/>
                </a:solidFill>
              </a:rPr>
              <a:t>in reprehenderit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in voluptate velit esse cillum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dolore eu fugiat nulla pariatur.</a:t>
            </a:r>
            <a:endParaRPr lang="en-US" altLang="ko-KR" dirty="0">
              <a:solidFill>
                <a:srgbClr val="0967C3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EEAA5A-3061-42F3-B680-A582717400F8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967C3"/>
                </a:solidFill>
              </a:rPr>
              <a:t>Lorem ipsum dolor </a:t>
            </a:r>
            <a:r>
              <a:rPr lang="en-US" altLang="ko-KR">
                <a:solidFill>
                  <a:srgbClr val="0967C3"/>
                </a:solidFill>
              </a:rPr>
              <a:t>sit amet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0967C3"/>
                </a:solidFill>
              </a:rPr>
              <a:t>elit</a:t>
            </a:r>
            <a:endParaRPr lang="ko-KR" altLang="en-US" dirty="0">
              <a:solidFill>
                <a:srgbClr val="0967C3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683D5B9-1A77-4B78-932D-CE0DDACAF28F}"/>
              </a:ext>
            </a:extLst>
          </p:cNvPr>
          <p:cNvSpPr/>
          <p:nvPr/>
        </p:nvSpPr>
        <p:spPr>
          <a:xfrm>
            <a:off x="8122576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0967C3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0967C3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0967C3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6EABAAE-6A0D-48BB-B11A-75C3FDF156EC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0967C3"/>
                </a:solidFill>
              </a:rPr>
              <a:t>Ut enim</a:t>
            </a:r>
            <a:r>
              <a:rPr lang="en-US" altLang="ko-KR" dirty="0">
                <a:solidFill>
                  <a:srgbClr val="0967C3"/>
                </a:solidFill>
              </a:rPr>
              <a:t> ad </a:t>
            </a:r>
            <a:r>
              <a:rPr lang="en-US" altLang="ko-KR">
                <a:solidFill>
                  <a:srgbClr val="0967C3"/>
                </a:solidFill>
              </a:rPr>
              <a:t>minim veniam, quis nostrud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exercitation ullamco laboris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nisi ut aliquip</a:t>
            </a:r>
            <a:r>
              <a:rPr lang="en-US" altLang="ko-KR" dirty="0">
                <a:solidFill>
                  <a:srgbClr val="0967C3"/>
                </a:solidFill>
              </a:rPr>
              <a:t> </a:t>
            </a:r>
            <a:r>
              <a:rPr lang="en-US" altLang="ko-KR">
                <a:solidFill>
                  <a:srgbClr val="0967C3"/>
                </a:solidFill>
              </a:rPr>
              <a:t>ex ea commodo consequat.</a:t>
            </a:r>
            <a:endParaRPr lang="en-US" altLang="ko-KR" dirty="0">
              <a:solidFill>
                <a:srgbClr val="0967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3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DE84139D-3CBC-4AC1-AEE2-73AFC5B9A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7851" y="2143555"/>
            <a:ext cx="505125" cy="3667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E9FF24-C954-45C6-93C8-E77D15539BF8}"/>
              </a:ext>
            </a:extLst>
          </p:cNvPr>
          <p:cNvSpPr txBox="1"/>
          <p:nvPr/>
        </p:nvSpPr>
        <p:spPr>
          <a:xfrm>
            <a:off x="2457851" y="2692601"/>
            <a:ext cx="5851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7A014A-7213-4F89-A7B2-16AF489D7A84}"/>
              </a:ext>
            </a:extLst>
          </p:cNvPr>
          <p:cNvSpPr txBox="1"/>
          <p:nvPr/>
        </p:nvSpPr>
        <p:spPr>
          <a:xfrm>
            <a:off x="2457851" y="4444576"/>
            <a:ext cx="5851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- john doe, Founder</a:t>
            </a:r>
          </a:p>
        </p:txBody>
      </p:sp>
    </p:spTree>
    <p:extLst>
      <p:ext uri="{BB962C8B-B14F-4D97-AF65-F5344CB8AC3E}">
        <p14:creationId xmlns:p14="http://schemas.microsoft.com/office/powerpoint/2010/main" val="61272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27C088C6-9B10-4DDD-980E-337B7518A411}"/>
              </a:ext>
            </a:extLst>
          </p:cNvPr>
          <p:cNvSpPr txBox="1"/>
          <p:nvPr/>
        </p:nvSpPr>
        <p:spPr>
          <a:xfrm>
            <a:off x="1198297" y="2307120"/>
            <a:ext cx="528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2970A2-65A6-4533-BA41-017B9B2CD104}"/>
              </a:ext>
            </a:extLst>
          </p:cNvPr>
          <p:cNvSpPr txBox="1"/>
          <p:nvPr/>
        </p:nvSpPr>
        <p:spPr>
          <a:xfrm>
            <a:off x="1198296" y="1671689"/>
            <a:ext cx="528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DACA73-CB62-46E6-8733-083669472B23}"/>
              </a:ext>
            </a:extLst>
          </p:cNvPr>
          <p:cNvSpPr txBox="1"/>
          <p:nvPr/>
        </p:nvSpPr>
        <p:spPr>
          <a:xfrm>
            <a:off x="2986085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628B00B-A087-40C9-9C7D-D5433210398E}"/>
              </a:ext>
            </a:extLst>
          </p:cNvPr>
          <p:cNvSpPr txBox="1"/>
          <p:nvPr/>
        </p:nvSpPr>
        <p:spPr>
          <a:xfrm>
            <a:off x="4768323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E191B61-016B-42FE-8061-2E67C226F862}"/>
              </a:ext>
            </a:extLst>
          </p:cNvPr>
          <p:cNvSpPr txBox="1"/>
          <p:nvPr/>
        </p:nvSpPr>
        <p:spPr>
          <a:xfrm>
            <a:off x="1203848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9BC401B-61F2-40C1-ABCD-1472D4F149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A7F841E0-C735-4CC3-9E94-1ADBC7129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5342" y="3537371"/>
            <a:ext cx="620543" cy="57985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C976740-3AA2-45ED-8502-069DCC495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0041" y="3517025"/>
            <a:ext cx="600197" cy="62054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830ECD5-53A5-4D1C-847C-4A216CD8B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4395" y="3552630"/>
            <a:ext cx="620543" cy="54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36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986F592-DFE3-44D2-9E81-93B8BD41222B}"/>
              </a:ext>
            </a:extLst>
          </p:cNvPr>
          <p:cNvSpPr/>
          <p:nvPr/>
        </p:nvSpPr>
        <p:spPr>
          <a:xfrm>
            <a:off x="7669471" y="2726521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EF600E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77C7C992-2E87-4518-A940-A9B45C4A1B62}"/>
              </a:ext>
            </a:extLst>
          </p:cNvPr>
          <p:cNvSpPr/>
          <p:nvPr/>
        </p:nvSpPr>
        <p:spPr>
          <a:xfrm rot="5400000">
            <a:off x="6008529" y="924066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FCCC0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54E40E0-F87A-4FE5-9E9D-076034744F85}"/>
              </a:ext>
            </a:extLst>
          </p:cNvPr>
          <p:cNvSpPr/>
          <p:nvPr/>
        </p:nvSpPr>
        <p:spPr>
          <a:xfrm rot="5400000">
            <a:off x="3466488" y="2015381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EF600E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E131838-2439-4A3B-A1BE-7D5FFB3AE8E9}"/>
              </a:ext>
            </a:extLst>
          </p:cNvPr>
          <p:cNvSpPr/>
          <p:nvPr/>
        </p:nvSpPr>
        <p:spPr>
          <a:xfrm>
            <a:off x="3890571" y="2967337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3EE5321-BDE5-40E9-B1BA-A50A728EA9A4}"/>
              </a:ext>
            </a:extLst>
          </p:cNvPr>
          <p:cNvSpPr/>
          <p:nvPr/>
        </p:nvSpPr>
        <p:spPr>
          <a:xfrm>
            <a:off x="6347632" y="2967337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09699A6-F69B-4AAA-A63F-8D2B59B5E3E1}"/>
              </a:ext>
            </a:extLst>
          </p:cNvPr>
          <p:cNvSpPr/>
          <p:nvPr/>
        </p:nvSpPr>
        <p:spPr>
          <a:xfrm>
            <a:off x="8804693" y="2967337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E631FD-1DBF-4EE7-ACEB-7C90692199EC}"/>
              </a:ext>
            </a:extLst>
          </p:cNvPr>
          <p:cNvSpPr txBox="1"/>
          <p:nvPr/>
        </p:nvSpPr>
        <p:spPr>
          <a:xfrm>
            <a:off x="1968608" y="1941688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5111732-315C-4B0B-9677-91D55C01801B}"/>
              </a:ext>
            </a:extLst>
          </p:cNvPr>
          <p:cNvSpPr/>
          <p:nvPr/>
        </p:nvSpPr>
        <p:spPr>
          <a:xfrm>
            <a:off x="1968607" y="1616150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5CE441D-CCCC-46A4-BA3F-F485A54A85E6}"/>
              </a:ext>
            </a:extLst>
          </p:cNvPr>
          <p:cNvSpPr/>
          <p:nvPr/>
        </p:nvSpPr>
        <p:spPr>
          <a:xfrm>
            <a:off x="1053798" y="1581267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7D32BD-D262-487F-B820-490EAAAC9596}"/>
              </a:ext>
            </a:extLst>
          </p:cNvPr>
          <p:cNvSpPr txBox="1"/>
          <p:nvPr/>
        </p:nvSpPr>
        <p:spPr>
          <a:xfrm>
            <a:off x="6875994" y="1941688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1FA1F46-CF44-4F2D-954B-21604D10F1F9}"/>
              </a:ext>
            </a:extLst>
          </p:cNvPr>
          <p:cNvSpPr/>
          <p:nvPr/>
        </p:nvSpPr>
        <p:spPr>
          <a:xfrm>
            <a:off x="6875993" y="1616150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FF94A8D-9FD0-432D-8F01-75C713D2937C}"/>
              </a:ext>
            </a:extLst>
          </p:cNvPr>
          <p:cNvSpPr/>
          <p:nvPr/>
        </p:nvSpPr>
        <p:spPr>
          <a:xfrm>
            <a:off x="5961184" y="1581267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A55071-247A-46B1-926F-CEB4E64845C6}"/>
              </a:ext>
            </a:extLst>
          </p:cNvPr>
          <p:cNvSpPr txBox="1"/>
          <p:nvPr/>
        </p:nvSpPr>
        <p:spPr>
          <a:xfrm>
            <a:off x="4432979" y="4322631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E4A80F4-B4C4-43C2-B46D-CA137F87417F}"/>
              </a:ext>
            </a:extLst>
          </p:cNvPr>
          <p:cNvSpPr/>
          <p:nvPr/>
        </p:nvSpPr>
        <p:spPr>
          <a:xfrm>
            <a:off x="4432977" y="3997093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586DA73-81C7-4A65-836A-566A26686748}"/>
              </a:ext>
            </a:extLst>
          </p:cNvPr>
          <p:cNvSpPr/>
          <p:nvPr/>
        </p:nvSpPr>
        <p:spPr>
          <a:xfrm>
            <a:off x="3518167" y="3889640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CC0062-F9E8-47CB-B903-5213AD8FA19E}"/>
              </a:ext>
            </a:extLst>
          </p:cNvPr>
          <p:cNvSpPr txBox="1"/>
          <p:nvPr/>
        </p:nvSpPr>
        <p:spPr>
          <a:xfrm>
            <a:off x="9319109" y="4322631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57FBC62-80DD-4025-8EF8-5B5FFCBB41CB}"/>
              </a:ext>
            </a:extLst>
          </p:cNvPr>
          <p:cNvSpPr/>
          <p:nvPr/>
        </p:nvSpPr>
        <p:spPr>
          <a:xfrm>
            <a:off x="9319107" y="3997093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C278733-B6D8-4B76-9E1B-61773029F53E}"/>
              </a:ext>
            </a:extLst>
          </p:cNvPr>
          <p:cNvSpPr/>
          <p:nvPr/>
        </p:nvSpPr>
        <p:spPr>
          <a:xfrm>
            <a:off x="8404297" y="3889640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C76CECCA-E35B-460C-AAC6-6DA7720EA579}"/>
              </a:ext>
            </a:extLst>
          </p:cNvPr>
          <p:cNvSpPr/>
          <p:nvPr/>
        </p:nvSpPr>
        <p:spPr>
          <a:xfrm rot="5400000">
            <a:off x="1222282" y="1051941"/>
            <a:ext cx="1888079" cy="3224568"/>
          </a:xfrm>
          <a:custGeom>
            <a:avLst/>
            <a:gdLst>
              <a:gd name="connsiteX0" fmla="*/ 1006336 w 1888079"/>
              <a:gd name="connsiteY0" fmla="*/ 3224568 h 3224568"/>
              <a:gd name="connsiteX1" fmla="*/ 1006336 w 1888079"/>
              <a:gd name="connsiteY1" fmla="*/ 440871 h 3224568"/>
              <a:gd name="connsiteX2" fmla="*/ 1447208 w 1888079"/>
              <a:gd name="connsiteY2" fmla="*/ 0 h 3224568"/>
              <a:gd name="connsiteX3" fmla="*/ 1888079 w 1888079"/>
              <a:gd name="connsiteY3" fmla="*/ 440872 h 3224568"/>
              <a:gd name="connsiteX4" fmla="*/ 1888079 w 1888079"/>
              <a:gd name="connsiteY4" fmla="*/ 3224568 h 3224568"/>
              <a:gd name="connsiteX5" fmla="*/ 0 w 1888079"/>
              <a:gd name="connsiteY5" fmla="*/ 1995947 h 3224568"/>
              <a:gd name="connsiteX6" fmla="*/ 0 w 1888079"/>
              <a:gd name="connsiteY6" fmla="*/ 1959947 h 3224568"/>
              <a:gd name="connsiteX7" fmla="*/ 1006333 w 1888079"/>
              <a:gd name="connsiteY7" fmla="*/ 1959947 h 3224568"/>
              <a:gd name="connsiteX8" fmla="*/ 1006333 w 1888079"/>
              <a:gd name="connsiteY8" fmla="*/ 1995947 h 322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224568">
                <a:moveTo>
                  <a:pt x="1006336" y="3224568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224568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FCCC0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B973117-C72C-43C9-AFBB-7DFAB721B184}"/>
              </a:ext>
            </a:extLst>
          </p:cNvPr>
          <p:cNvSpPr/>
          <p:nvPr/>
        </p:nvSpPr>
        <p:spPr>
          <a:xfrm>
            <a:off x="1433509" y="2967337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1260884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igmar One - Montserrat Light">
      <a:majorFont>
        <a:latin typeface="Sigmar On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574A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3173</TotalTime>
  <Words>1529</Words>
  <Application>Microsoft Office PowerPoint</Application>
  <PresentationFormat>와이드스크린</PresentationFormat>
  <Paragraphs>246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Sigmar One</vt:lpstr>
      <vt:lpstr>Wingdings</vt:lpstr>
      <vt:lpstr>Montserrat Light</vt:lpstr>
      <vt:lpstr>Arial Unicode MS</vt:lpstr>
      <vt:lpstr>맑은 고딕</vt:lpstr>
      <vt:lpstr>Arial</vt:lpstr>
      <vt:lpstr>Scope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209</cp:revision>
  <dcterms:created xsi:type="dcterms:W3CDTF">2019-04-06T05:20:47Z</dcterms:created>
  <dcterms:modified xsi:type="dcterms:W3CDTF">2021-12-26T08:55:32Z</dcterms:modified>
</cp:coreProperties>
</file>