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1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</p:sldIdLst>
  <p:sldSz cy="6858000" cx="12192000"/>
  <p:notesSz cx="6858000" cy="9144000"/>
  <p:embeddedFontLst>
    <p:embeddedFont>
      <p:font typeface="Poppins"/>
      <p:regular r:id="rId23"/>
      <p:bold r:id="rId24"/>
      <p:italic r:id="rId25"/>
      <p:boldItalic r:id="rId26"/>
    </p:embeddedFont>
    <p:embeddedFont>
      <p:font typeface="Barlow Condensed"/>
      <p:regular r:id="rId27"/>
      <p:bold r:id="rId28"/>
      <p:italic r:id="rId29"/>
      <p:boldItalic r:id="rId30"/>
    </p:embeddedFont>
    <p:embeddedFont>
      <p:font typeface="Homemade Apple"/>
      <p:regular r:id="rId31"/>
    </p:embeddedFont>
    <p:embeddedFont>
      <p:font typeface="Century Gothic"/>
      <p:regular r:id="rId32"/>
      <p:bold r:id="rId33"/>
      <p:italic r:id="rId34"/>
      <p:boldItalic r:id="rId35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font" Target="fonts/Poppins-bold.fntdata"/><Relationship Id="rId23" Type="http://schemas.openxmlformats.org/officeDocument/2006/relationships/font" Target="fonts/Poppins-regular.fntdata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font" Target="fonts/Poppins-boldItalic.fntdata"/><Relationship Id="rId25" Type="http://schemas.openxmlformats.org/officeDocument/2006/relationships/font" Target="fonts/Poppins-italic.fntdata"/><Relationship Id="rId28" Type="http://schemas.openxmlformats.org/officeDocument/2006/relationships/font" Target="fonts/BarlowCondensed-bold.fntdata"/><Relationship Id="rId27" Type="http://schemas.openxmlformats.org/officeDocument/2006/relationships/font" Target="fonts/BarlowCondensed-regular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BarlowCondensed-italic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HomemadeApple-regular.fntdata"/><Relationship Id="rId30" Type="http://schemas.openxmlformats.org/officeDocument/2006/relationships/font" Target="fonts/BarlowCondensed-boldItalic.fntdata"/><Relationship Id="rId11" Type="http://schemas.openxmlformats.org/officeDocument/2006/relationships/slide" Target="slides/slide6.xml"/><Relationship Id="rId33" Type="http://schemas.openxmlformats.org/officeDocument/2006/relationships/font" Target="fonts/CenturyGothic-bold.fntdata"/><Relationship Id="rId10" Type="http://schemas.openxmlformats.org/officeDocument/2006/relationships/slide" Target="slides/slide5.xml"/><Relationship Id="rId32" Type="http://schemas.openxmlformats.org/officeDocument/2006/relationships/font" Target="fonts/CenturyGothic-regular.fntdata"/><Relationship Id="rId13" Type="http://schemas.openxmlformats.org/officeDocument/2006/relationships/slide" Target="slides/slide8.xml"/><Relationship Id="rId35" Type="http://schemas.openxmlformats.org/officeDocument/2006/relationships/font" Target="fonts/CenturyGothic-boldItalic.fntdata"/><Relationship Id="rId12" Type="http://schemas.openxmlformats.org/officeDocument/2006/relationships/slide" Target="slides/slide7.xml"/><Relationship Id="rId34" Type="http://schemas.openxmlformats.org/officeDocument/2006/relationships/font" Target="fonts/CenturyGothic-italic.fntdata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36" name="Shape 6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7" name="Google Shape;637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38" name="Google Shape;638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59" name="Shape 6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0" name="Google Shape;660;g84148aafaa_0_103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1" name="Google Shape;661;g84148aafaa_0_103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68" name="Shape 6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9" name="Google Shape;669;g6fd8ccc017_0_10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70" name="Google Shape;670;g6fd8ccc017_0_10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82" name="Shape 6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3" name="Google Shape;683;g6fd8ccc017_0_1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4" name="Google Shape;684;g6fd8ccc017_0_1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96" name="Shape 6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7" name="Google Shape;697;g6fd8ccc017_0_12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98" name="Google Shape;698;g6fd8ccc017_0_1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10" name="Shape 7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1" name="Google Shape;711;g6fd8ccc017_0_10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12" name="Google Shape;712;g6fd8ccc017_0_1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33" name="Shape 7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4" name="Google Shape;734;g84148aafaa_0_104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35" name="Google Shape;735;g84148aafaa_0_1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42" name="Shape 7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3" name="Google Shape;743;g6fd8ccc017_0_1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44" name="Google Shape;744;g6fd8ccc017_0_1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52" name="Shape 7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3" name="Google Shape;753;g6fd8ccc017_0_1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54" name="Google Shape;754;g6fd8ccc017_0_1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66" name="Shape 7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7" name="Google Shape;767;g6fd8ccc017_0_12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68" name="Google Shape;768;g6fd8ccc017_0_1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80" name="Shape 7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1" name="Google Shape;781;g84148aafaa_0_80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82" name="Google Shape;782;g84148aafaa_0_80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04" name="Shape 8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5" name="Google Shape;805;g84148aafaa_0_105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06" name="Google Shape;806;g84148aafaa_0_10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36" name="Shape 8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7" name="Google Shape;837;g84148aafaa_0_85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38" name="Google Shape;838;g84148aafaa_0_85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63" name="Shape 8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4" name="Google Shape;864;g84148aafaa_0_95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65" name="Google Shape;865;g84148aafaa_0_95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88" name="Shape 8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9" name="Google Shape;889;g84148aafaa_0_110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90" name="Google Shape;890;g84148aafaa_0_110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21" name="Shape 9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2" name="Google Shape;922;g84148aafaa_0_100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23" name="Google Shape;923;g84148aafaa_0_10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49" name="Shape 9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0" name="Google Shape;950;g6fd8ccc017_1_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51" name="Google Shape;951;g6fd8ccc017_1_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jpg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9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10.png"/><Relationship Id="rId12" Type="http://schemas.openxmlformats.org/officeDocument/2006/relationships/image" Target="../media/image8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6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5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">
  <p:cSld name="CUSTOM">
    <p:spTree>
      <p:nvGrpSpPr>
        <p:cNvPr id="8" name="Shape 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" name="Google Shape;9;p2"/>
          <p:cNvGrpSpPr/>
          <p:nvPr/>
        </p:nvGrpSpPr>
        <p:grpSpPr>
          <a:xfrm>
            <a:off x="1599" y="125264"/>
            <a:ext cx="8979810" cy="2313989"/>
            <a:chOff x="1222196" y="-733885"/>
            <a:chExt cx="12582052" cy="3242244"/>
          </a:xfrm>
        </p:grpSpPr>
        <p:sp>
          <p:nvSpPr>
            <p:cNvPr id="10" name="Google Shape;10;p2"/>
            <p:cNvSpPr/>
            <p:nvPr/>
          </p:nvSpPr>
          <p:spPr>
            <a:xfrm>
              <a:off x="7160760" y="-669840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" name="Google Shape;11;p2"/>
            <p:cNvSpPr/>
            <p:nvPr/>
          </p:nvSpPr>
          <p:spPr>
            <a:xfrm>
              <a:off x="13383648" y="-669839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64A71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" name="Google Shape;12;p2"/>
            <p:cNvSpPr/>
            <p:nvPr/>
          </p:nvSpPr>
          <p:spPr>
            <a:xfrm>
              <a:off x="1222196" y="2087759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" name="Google Shape;13;p2"/>
            <p:cNvSpPr/>
            <p:nvPr/>
          </p:nvSpPr>
          <p:spPr>
            <a:xfrm>
              <a:off x="9608296" y="1151465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9A08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" name="Google Shape;14;p2"/>
            <p:cNvSpPr/>
            <p:nvPr/>
          </p:nvSpPr>
          <p:spPr>
            <a:xfrm>
              <a:off x="11039971" y="1314984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" name="Google Shape;15;p2"/>
            <p:cNvSpPr/>
            <p:nvPr/>
          </p:nvSpPr>
          <p:spPr>
            <a:xfrm>
              <a:off x="8176628" y="854817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64A71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" name="Google Shape;16;p2"/>
            <p:cNvSpPr/>
            <p:nvPr/>
          </p:nvSpPr>
          <p:spPr>
            <a:xfrm>
              <a:off x="11896359" y="996534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" name="Google Shape;17;p2"/>
            <p:cNvSpPr/>
            <p:nvPr/>
          </p:nvSpPr>
          <p:spPr>
            <a:xfrm>
              <a:off x="5242422" y="-669846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" name="Google Shape;18;p2"/>
            <p:cNvSpPr/>
            <p:nvPr/>
          </p:nvSpPr>
          <p:spPr>
            <a:xfrm>
              <a:off x="2317096" y="1922734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64A71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" name="Google Shape;19;p2"/>
            <p:cNvSpPr/>
            <p:nvPr/>
          </p:nvSpPr>
          <p:spPr>
            <a:xfrm>
              <a:off x="5442771" y="1151459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64A71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" name="Google Shape;20;p2"/>
            <p:cNvSpPr/>
            <p:nvPr/>
          </p:nvSpPr>
          <p:spPr>
            <a:xfrm>
              <a:off x="3307171" y="1922734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" name="Google Shape;21;p2"/>
            <p:cNvSpPr/>
            <p:nvPr/>
          </p:nvSpPr>
          <p:spPr>
            <a:xfrm>
              <a:off x="2149546" y="207484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" name="Google Shape;22;p2"/>
            <p:cNvSpPr/>
            <p:nvPr/>
          </p:nvSpPr>
          <p:spPr>
            <a:xfrm>
              <a:off x="6201596" y="1420709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" name="Google Shape;23;p2"/>
            <p:cNvSpPr/>
            <p:nvPr/>
          </p:nvSpPr>
          <p:spPr>
            <a:xfrm>
              <a:off x="7863046" y="207484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" name="Google Shape;24;p2"/>
            <p:cNvSpPr/>
            <p:nvPr/>
          </p:nvSpPr>
          <p:spPr>
            <a:xfrm>
              <a:off x="11039981" y="-733885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" name="Google Shape;25;p2"/>
            <p:cNvSpPr/>
            <p:nvPr/>
          </p:nvSpPr>
          <p:spPr>
            <a:xfrm>
              <a:off x="2129471" y="1275409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" name="Google Shape;26;p2"/>
            <p:cNvSpPr/>
            <p:nvPr/>
          </p:nvSpPr>
          <p:spPr>
            <a:xfrm>
              <a:off x="5022171" y="1667159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" name="Google Shape;27;p2"/>
            <p:cNvSpPr/>
            <p:nvPr/>
          </p:nvSpPr>
          <p:spPr>
            <a:xfrm>
              <a:off x="9032971" y="207484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" name="Google Shape;28;p2"/>
            <p:cNvSpPr/>
            <p:nvPr/>
          </p:nvSpPr>
          <p:spPr>
            <a:xfrm>
              <a:off x="3948296" y="1314984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" name="Google Shape;29;p2"/>
            <p:cNvSpPr/>
            <p:nvPr/>
          </p:nvSpPr>
          <p:spPr>
            <a:xfrm>
              <a:off x="6201603" y="-669838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" name="Google Shape;30;p2"/>
            <p:cNvSpPr/>
            <p:nvPr/>
          </p:nvSpPr>
          <p:spPr>
            <a:xfrm>
              <a:off x="3204721" y="207484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" name="Google Shape;31;p2"/>
            <p:cNvSpPr/>
            <p:nvPr/>
          </p:nvSpPr>
          <p:spPr>
            <a:xfrm>
              <a:off x="7258646" y="1314984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" name="Google Shape;32;p2"/>
            <p:cNvSpPr/>
            <p:nvPr/>
          </p:nvSpPr>
          <p:spPr>
            <a:xfrm>
              <a:off x="1509050" y="628091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" name="Google Shape;33;p2"/>
            <p:cNvSpPr/>
            <p:nvPr/>
          </p:nvSpPr>
          <p:spPr>
            <a:xfrm>
              <a:off x="12135226" y="-296441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" name="Google Shape;34;p2"/>
            <p:cNvSpPr/>
            <p:nvPr/>
          </p:nvSpPr>
          <p:spPr>
            <a:xfrm>
              <a:off x="9797396" y="141959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" name="Google Shape;35;p2"/>
            <p:cNvSpPr/>
            <p:nvPr/>
          </p:nvSpPr>
          <p:spPr>
            <a:xfrm>
              <a:off x="3948296" y="9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" name="Google Shape;36;p2"/>
            <p:cNvSpPr/>
            <p:nvPr/>
          </p:nvSpPr>
          <p:spPr>
            <a:xfrm>
              <a:off x="12676550" y="1685015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9A08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" name="Google Shape;37;p2"/>
            <p:cNvSpPr/>
            <p:nvPr/>
          </p:nvSpPr>
          <p:spPr>
            <a:xfrm>
              <a:off x="4050485" y="-733868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9A08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8" name="Google Shape;38;p2"/>
          <p:cNvGrpSpPr/>
          <p:nvPr/>
        </p:nvGrpSpPr>
        <p:grpSpPr>
          <a:xfrm rot="361246">
            <a:off x="5132052" y="-379815"/>
            <a:ext cx="7404340" cy="2085005"/>
            <a:chOff x="-287744" y="-633505"/>
            <a:chExt cx="9072816" cy="3135989"/>
          </a:xfrm>
        </p:grpSpPr>
        <p:sp>
          <p:nvSpPr>
            <p:cNvPr id="39" name="Google Shape;39;p2"/>
            <p:cNvSpPr/>
            <p:nvPr/>
          </p:nvSpPr>
          <p:spPr>
            <a:xfrm rot="9438246">
              <a:off x="7638645" y="-322068"/>
              <a:ext cx="956355" cy="1177432"/>
            </a:xfrm>
            <a:prstGeom prst="triangle">
              <a:avLst>
                <a:gd fmla="val 50000" name="adj"/>
              </a:avLst>
            </a:prstGeom>
            <a:solidFill>
              <a:srgbClr val="EA45A7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" name="Google Shape;40;p2"/>
            <p:cNvSpPr/>
            <p:nvPr/>
          </p:nvSpPr>
          <p:spPr>
            <a:xfrm rot="9318011">
              <a:off x="6750335" y="154393"/>
              <a:ext cx="956292" cy="1177513"/>
            </a:xfrm>
            <a:prstGeom prst="triangle">
              <a:avLst>
                <a:gd fmla="val 50000" name="adj"/>
              </a:avLst>
            </a:prstGeom>
            <a:solidFill>
              <a:srgbClr val="E46535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" name="Google Shape;41;p2"/>
            <p:cNvSpPr/>
            <p:nvPr/>
          </p:nvSpPr>
          <p:spPr>
            <a:xfrm rot="9435840">
              <a:off x="5910686" y="579777"/>
              <a:ext cx="956310" cy="1177226"/>
            </a:xfrm>
            <a:prstGeom prst="triangle">
              <a:avLst>
                <a:gd fmla="val 50000" name="adj"/>
              </a:avLst>
            </a:prstGeom>
            <a:solidFill>
              <a:srgbClr val="F29D3E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" name="Google Shape;42;p2"/>
            <p:cNvSpPr/>
            <p:nvPr/>
          </p:nvSpPr>
          <p:spPr>
            <a:xfrm rot="9791124">
              <a:off x="5005382" y="989046"/>
              <a:ext cx="956181" cy="1177410"/>
            </a:xfrm>
            <a:prstGeom prst="triangle">
              <a:avLst>
                <a:gd fmla="val 50000" name="adj"/>
              </a:avLst>
            </a:prstGeom>
            <a:solidFill>
              <a:srgbClr val="F1EB0D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" name="Google Shape;43;p2"/>
            <p:cNvSpPr/>
            <p:nvPr/>
          </p:nvSpPr>
          <p:spPr>
            <a:xfrm rot="10188462">
              <a:off x="4022285" y="1248967"/>
              <a:ext cx="956189" cy="1177453"/>
            </a:xfrm>
            <a:prstGeom prst="triangle">
              <a:avLst>
                <a:gd fmla="val 50000" name="adj"/>
              </a:avLst>
            </a:prstGeom>
            <a:solidFill>
              <a:srgbClr val="36EA6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" name="Google Shape;44;p2"/>
            <p:cNvSpPr/>
            <p:nvPr/>
          </p:nvSpPr>
          <p:spPr>
            <a:xfrm rot="-9029487">
              <a:off x="-59815" y="394587"/>
              <a:ext cx="956242" cy="1177236"/>
            </a:xfrm>
            <a:prstGeom prst="triangle">
              <a:avLst>
                <a:gd fmla="val 50000" name="adj"/>
              </a:avLst>
            </a:prstGeom>
            <a:solidFill>
              <a:srgbClr val="9A08CB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" name="Google Shape;45;p2"/>
            <p:cNvSpPr/>
            <p:nvPr/>
          </p:nvSpPr>
          <p:spPr>
            <a:xfrm rot="-9951286">
              <a:off x="881473" y="845527"/>
              <a:ext cx="956295" cy="1177488"/>
            </a:xfrm>
            <a:prstGeom prst="triangle">
              <a:avLst>
                <a:gd fmla="val 50000" name="adj"/>
              </a:avLst>
            </a:prstGeom>
            <a:solidFill>
              <a:srgbClr val="3167D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" name="Google Shape;46;p2"/>
            <p:cNvSpPr/>
            <p:nvPr/>
          </p:nvSpPr>
          <p:spPr>
            <a:xfrm rot="-10086292">
              <a:off x="1870575" y="1147599"/>
              <a:ext cx="956234" cy="1177288"/>
            </a:xfrm>
            <a:prstGeom prst="triangle">
              <a:avLst>
                <a:gd fmla="val 50000" name="adj"/>
              </a:avLst>
            </a:prstGeom>
            <a:solidFill>
              <a:srgbClr val="3BA9AB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" name="Google Shape;47;p2"/>
            <p:cNvSpPr/>
            <p:nvPr/>
          </p:nvSpPr>
          <p:spPr>
            <a:xfrm rot="-10518212">
              <a:off x="2907545" y="1288049"/>
              <a:ext cx="956311" cy="1177270"/>
            </a:xfrm>
            <a:prstGeom prst="triangle">
              <a:avLst>
                <a:gd fmla="val 50000" name="adj"/>
              </a:avLst>
            </a:prstGeom>
            <a:solidFill>
              <a:srgbClr val="06A74D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" name="Google Shape;48;p2"/>
            <p:cNvSpPr/>
            <p:nvPr/>
          </p:nvSpPr>
          <p:spPr>
            <a:xfrm>
              <a:off x="47813" y="-633505"/>
              <a:ext cx="8489954" cy="1966523"/>
            </a:xfrm>
            <a:custGeom>
              <a:rect b="b" l="l" r="r" t="t"/>
              <a:pathLst>
                <a:path extrusionOk="0" h="1966523" w="8489954">
                  <a:moveTo>
                    <a:pt x="0" y="699247"/>
                  </a:moveTo>
                  <a:cubicBezTo>
                    <a:pt x="1124074" y="1515533"/>
                    <a:pt x="2606738" y="1979209"/>
                    <a:pt x="3848847" y="1966259"/>
                  </a:cubicBezTo>
                  <a:cubicBezTo>
                    <a:pt x="5090956" y="1953309"/>
                    <a:pt x="6708588" y="947271"/>
                    <a:pt x="7273364" y="657412"/>
                  </a:cubicBezTo>
                  <a:lnTo>
                    <a:pt x="7273364" y="657412"/>
                  </a:lnTo>
                  <a:cubicBezTo>
                    <a:pt x="7675780" y="438275"/>
                    <a:pt x="8592172" y="15937"/>
                    <a:pt x="8480611" y="0"/>
                  </a:cubicBezTo>
                </a:path>
              </a:pathLst>
            </a:custGeom>
            <a:noFill/>
            <a:ln cap="flat" cmpd="sng" w="1270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9" name="Google Shape;49;p2"/>
          <p:cNvGrpSpPr/>
          <p:nvPr/>
        </p:nvGrpSpPr>
        <p:grpSpPr>
          <a:xfrm>
            <a:off x="-164501" y="-475306"/>
            <a:ext cx="7363897" cy="2210872"/>
            <a:chOff x="-261335" y="-633505"/>
            <a:chExt cx="9023277" cy="3135989"/>
          </a:xfrm>
        </p:grpSpPr>
        <p:sp>
          <p:nvSpPr>
            <p:cNvPr id="50" name="Google Shape;50;p2"/>
            <p:cNvSpPr/>
            <p:nvPr/>
          </p:nvSpPr>
          <p:spPr>
            <a:xfrm rot="9301137">
              <a:off x="6750575" y="154592"/>
              <a:ext cx="956150" cy="1177205"/>
            </a:xfrm>
            <a:prstGeom prst="triangle">
              <a:avLst>
                <a:gd fmla="val 50000" name="adj"/>
              </a:avLst>
            </a:prstGeom>
            <a:solidFill>
              <a:srgbClr val="E46535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" name="Google Shape;51;p2"/>
            <p:cNvSpPr/>
            <p:nvPr/>
          </p:nvSpPr>
          <p:spPr>
            <a:xfrm rot="9401569">
              <a:off x="5910809" y="579762"/>
              <a:ext cx="956123" cy="1177309"/>
            </a:xfrm>
            <a:prstGeom prst="triangle">
              <a:avLst>
                <a:gd fmla="val 50000" name="adj"/>
              </a:avLst>
            </a:prstGeom>
            <a:solidFill>
              <a:srgbClr val="F29D3E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" name="Google Shape;52;p2"/>
            <p:cNvSpPr/>
            <p:nvPr/>
          </p:nvSpPr>
          <p:spPr>
            <a:xfrm rot="9667640">
              <a:off x="4997963" y="955258"/>
              <a:ext cx="956206" cy="1177257"/>
            </a:xfrm>
            <a:prstGeom prst="triangle">
              <a:avLst>
                <a:gd fmla="val 50000" name="adj"/>
              </a:avLst>
            </a:prstGeom>
            <a:solidFill>
              <a:srgbClr val="F1EB0D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" name="Google Shape;53;p2"/>
            <p:cNvSpPr/>
            <p:nvPr/>
          </p:nvSpPr>
          <p:spPr>
            <a:xfrm rot="10188462">
              <a:off x="4022285" y="1248967"/>
              <a:ext cx="956189" cy="1177453"/>
            </a:xfrm>
            <a:prstGeom prst="triangle">
              <a:avLst>
                <a:gd fmla="val 50000" name="adj"/>
              </a:avLst>
            </a:prstGeom>
            <a:solidFill>
              <a:srgbClr val="36EA6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" name="Google Shape;54;p2"/>
            <p:cNvSpPr/>
            <p:nvPr/>
          </p:nvSpPr>
          <p:spPr>
            <a:xfrm rot="-9326222">
              <a:off x="-59802" y="394559"/>
              <a:ext cx="956234" cy="1177330"/>
            </a:xfrm>
            <a:prstGeom prst="triangle">
              <a:avLst>
                <a:gd fmla="val 50000" name="adj"/>
              </a:avLst>
            </a:prstGeom>
            <a:solidFill>
              <a:srgbClr val="9A08CB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" name="Google Shape;55;p2"/>
            <p:cNvSpPr/>
            <p:nvPr/>
          </p:nvSpPr>
          <p:spPr>
            <a:xfrm rot="-9716416">
              <a:off x="881645" y="845758"/>
              <a:ext cx="956104" cy="1177340"/>
            </a:xfrm>
            <a:prstGeom prst="triangle">
              <a:avLst>
                <a:gd fmla="val 50000" name="adj"/>
              </a:avLst>
            </a:prstGeom>
            <a:solidFill>
              <a:srgbClr val="3167D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" name="Google Shape;56;p2"/>
            <p:cNvSpPr/>
            <p:nvPr/>
          </p:nvSpPr>
          <p:spPr>
            <a:xfrm rot="-10171965">
              <a:off x="1870753" y="1147570"/>
              <a:ext cx="956111" cy="1177295"/>
            </a:xfrm>
            <a:prstGeom prst="triangle">
              <a:avLst>
                <a:gd fmla="val 50000" name="adj"/>
              </a:avLst>
            </a:prstGeom>
            <a:solidFill>
              <a:srgbClr val="3BA9AB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" name="Google Shape;57;p2"/>
            <p:cNvSpPr/>
            <p:nvPr/>
          </p:nvSpPr>
          <p:spPr>
            <a:xfrm rot="-10518212">
              <a:off x="2907545" y="1288049"/>
              <a:ext cx="956311" cy="1177270"/>
            </a:xfrm>
            <a:prstGeom prst="triangle">
              <a:avLst>
                <a:gd fmla="val 50000" name="adj"/>
              </a:avLst>
            </a:prstGeom>
            <a:solidFill>
              <a:srgbClr val="06A74D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" name="Google Shape;58;p2"/>
            <p:cNvSpPr/>
            <p:nvPr/>
          </p:nvSpPr>
          <p:spPr>
            <a:xfrm>
              <a:off x="47813" y="-633505"/>
              <a:ext cx="8489954" cy="1966523"/>
            </a:xfrm>
            <a:custGeom>
              <a:rect b="b" l="l" r="r" t="t"/>
              <a:pathLst>
                <a:path extrusionOk="0" h="1966523" w="8489954">
                  <a:moveTo>
                    <a:pt x="0" y="699247"/>
                  </a:moveTo>
                  <a:cubicBezTo>
                    <a:pt x="1124074" y="1515533"/>
                    <a:pt x="2606738" y="1979209"/>
                    <a:pt x="3848847" y="1966259"/>
                  </a:cubicBezTo>
                  <a:cubicBezTo>
                    <a:pt x="5090956" y="1953309"/>
                    <a:pt x="6708588" y="947271"/>
                    <a:pt x="7273364" y="657412"/>
                  </a:cubicBezTo>
                  <a:lnTo>
                    <a:pt x="7273364" y="657412"/>
                  </a:lnTo>
                  <a:cubicBezTo>
                    <a:pt x="7675780" y="438275"/>
                    <a:pt x="8592172" y="15937"/>
                    <a:pt x="8480611" y="0"/>
                  </a:cubicBezTo>
                </a:path>
              </a:pathLst>
            </a:custGeom>
            <a:noFill/>
            <a:ln cap="flat" cmpd="sng" w="1270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" name="Google Shape;59;p2"/>
            <p:cNvSpPr/>
            <p:nvPr/>
          </p:nvSpPr>
          <p:spPr>
            <a:xfrm rot="9345057">
              <a:off x="7606160" y="-292528"/>
              <a:ext cx="956163" cy="1177309"/>
            </a:xfrm>
            <a:prstGeom prst="triangle">
              <a:avLst>
                <a:gd fmla="val 50000" name="adj"/>
              </a:avLst>
            </a:prstGeom>
            <a:solidFill>
              <a:srgbClr val="EA45A7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0" name="Google Shape;60;p2"/>
          <p:cNvSpPr/>
          <p:nvPr/>
        </p:nvSpPr>
        <p:spPr>
          <a:xfrm>
            <a:off x="412378" y="6316970"/>
            <a:ext cx="268220" cy="274819"/>
          </a:xfrm>
          <a:prstGeom prst="ellipse">
            <a:avLst/>
          </a:prstGeom>
          <a:solidFill>
            <a:srgbClr val="9A08C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" name="Google Shape;61;p2"/>
          <p:cNvSpPr/>
          <p:nvPr/>
        </p:nvSpPr>
        <p:spPr>
          <a:xfrm>
            <a:off x="840875" y="6316970"/>
            <a:ext cx="268220" cy="274819"/>
          </a:xfrm>
          <a:prstGeom prst="ellipse">
            <a:avLst/>
          </a:prstGeom>
          <a:solidFill>
            <a:srgbClr val="EA45A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" name="Google Shape;62;p2"/>
          <p:cNvSpPr/>
          <p:nvPr/>
        </p:nvSpPr>
        <p:spPr>
          <a:xfrm>
            <a:off x="1269372" y="6316970"/>
            <a:ext cx="268220" cy="274819"/>
          </a:xfrm>
          <a:prstGeom prst="ellipse">
            <a:avLst/>
          </a:prstGeom>
          <a:solidFill>
            <a:srgbClr val="E4653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" name="Google Shape;63;p2"/>
          <p:cNvSpPr/>
          <p:nvPr/>
        </p:nvSpPr>
        <p:spPr>
          <a:xfrm>
            <a:off x="1697869" y="6316970"/>
            <a:ext cx="268220" cy="274819"/>
          </a:xfrm>
          <a:prstGeom prst="ellipse">
            <a:avLst/>
          </a:prstGeom>
          <a:solidFill>
            <a:srgbClr val="F29D3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" name="Google Shape;64;p2"/>
          <p:cNvSpPr/>
          <p:nvPr/>
        </p:nvSpPr>
        <p:spPr>
          <a:xfrm>
            <a:off x="2126366" y="6316970"/>
            <a:ext cx="268220" cy="274819"/>
          </a:xfrm>
          <a:prstGeom prst="ellipse">
            <a:avLst/>
          </a:prstGeom>
          <a:solidFill>
            <a:srgbClr val="F1EB0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" name="Google Shape;65;p2"/>
          <p:cNvSpPr/>
          <p:nvPr/>
        </p:nvSpPr>
        <p:spPr>
          <a:xfrm>
            <a:off x="2554863" y="6316970"/>
            <a:ext cx="268220" cy="274819"/>
          </a:xfrm>
          <a:prstGeom prst="ellipse">
            <a:avLst/>
          </a:prstGeom>
          <a:solidFill>
            <a:srgbClr val="36EA6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" name="Google Shape;66;p2"/>
          <p:cNvSpPr/>
          <p:nvPr/>
        </p:nvSpPr>
        <p:spPr>
          <a:xfrm>
            <a:off x="2983360" y="6316970"/>
            <a:ext cx="268220" cy="274819"/>
          </a:xfrm>
          <a:prstGeom prst="ellipse">
            <a:avLst/>
          </a:prstGeom>
          <a:solidFill>
            <a:srgbClr val="06A7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" name="Google Shape;67;p2"/>
          <p:cNvSpPr/>
          <p:nvPr/>
        </p:nvSpPr>
        <p:spPr>
          <a:xfrm>
            <a:off x="3411857" y="6316970"/>
            <a:ext cx="268220" cy="274819"/>
          </a:xfrm>
          <a:prstGeom prst="ellipse">
            <a:avLst/>
          </a:prstGeom>
          <a:solidFill>
            <a:srgbClr val="3BA9A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" name="Google Shape;68;p2"/>
          <p:cNvSpPr/>
          <p:nvPr/>
        </p:nvSpPr>
        <p:spPr>
          <a:xfrm>
            <a:off x="3840354" y="6316970"/>
            <a:ext cx="268220" cy="274819"/>
          </a:xfrm>
          <a:prstGeom prst="ellipse">
            <a:avLst/>
          </a:prstGeom>
          <a:solidFill>
            <a:srgbClr val="3167D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" name="Google Shape;69;p2"/>
          <p:cNvSpPr/>
          <p:nvPr/>
        </p:nvSpPr>
        <p:spPr>
          <a:xfrm>
            <a:off x="4268851" y="6316970"/>
            <a:ext cx="268220" cy="274819"/>
          </a:xfrm>
          <a:prstGeom prst="ellipse">
            <a:avLst/>
          </a:prstGeom>
          <a:solidFill>
            <a:srgbClr val="9A08C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" name="Google Shape;70;p2"/>
          <p:cNvSpPr/>
          <p:nvPr/>
        </p:nvSpPr>
        <p:spPr>
          <a:xfrm>
            <a:off x="4697348" y="6316970"/>
            <a:ext cx="268220" cy="274819"/>
          </a:xfrm>
          <a:prstGeom prst="ellipse">
            <a:avLst/>
          </a:prstGeom>
          <a:solidFill>
            <a:srgbClr val="EA45A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" name="Google Shape;71;p2"/>
          <p:cNvSpPr/>
          <p:nvPr/>
        </p:nvSpPr>
        <p:spPr>
          <a:xfrm>
            <a:off x="5125845" y="6316970"/>
            <a:ext cx="268220" cy="274819"/>
          </a:xfrm>
          <a:prstGeom prst="ellipse">
            <a:avLst/>
          </a:prstGeom>
          <a:solidFill>
            <a:srgbClr val="E4653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" name="Google Shape;72;p2"/>
          <p:cNvSpPr/>
          <p:nvPr/>
        </p:nvSpPr>
        <p:spPr>
          <a:xfrm>
            <a:off x="5554342" y="6316970"/>
            <a:ext cx="268220" cy="274819"/>
          </a:xfrm>
          <a:prstGeom prst="ellipse">
            <a:avLst/>
          </a:prstGeom>
          <a:solidFill>
            <a:srgbClr val="F29D3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" name="Google Shape;73;p2"/>
          <p:cNvSpPr/>
          <p:nvPr/>
        </p:nvSpPr>
        <p:spPr>
          <a:xfrm>
            <a:off x="5982839" y="6316970"/>
            <a:ext cx="268220" cy="274819"/>
          </a:xfrm>
          <a:prstGeom prst="ellipse">
            <a:avLst/>
          </a:prstGeom>
          <a:solidFill>
            <a:srgbClr val="F1EB0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" name="Google Shape;74;p2"/>
          <p:cNvSpPr/>
          <p:nvPr/>
        </p:nvSpPr>
        <p:spPr>
          <a:xfrm>
            <a:off x="6411336" y="6316970"/>
            <a:ext cx="268220" cy="274819"/>
          </a:xfrm>
          <a:prstGeom prst="ellipse">
            <a:avLst/>
          </a:prstGeom>
          <a:solidFill>
            <a:srgbClr val="36EA6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" name="Google Shape;75;p2"/>
          <p:cNvSpPr/>
          <p:nvPr/>
        </p:nvSpPr>
        <p:spPr>
          <a:xfrm>
            <a:off x="6839833" y="6316970"/>
            <a:ext cx="268220" cy="274819"/>
          </a:xfrm>
          <a:prstGeom prst="ellipse">
            <a:avLst/>
          </a:prstGeom>
          <a:solidFill>
            <a:srgbClr val="06A7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" name="Google Shape;76;p2"/>
          <p:cNvSpPr/>
          <p:nvPr/>
        </p:nvSpPr>
        <p:spPr>
          <a:xfrm>
            <a:off x="7268330" y="6316970"/>
            <a:ext cx="268220" cy="274819"/>
          </a:xfrm>
          <a:prstGeom prst="ellipse">
            <a:avLst/>
          </a:prstGeom>
          <a:solidFill>
            <a:srgbClr val="3BA9A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" name="Google Shape;77;p2"/>
          <p:cNvSpPr/>
          <p:nvPr/>
        </p:nvSpPr>
        <p:spPr>
          <a:xfrm>
            <a:off x="7696827" y="6316970"/>
            <a:ext cx="268220" cy="274819"/>
          </a:xfrm>
          <a:prstGeom prst="ellipse">
            <a:avLst/>
          </a:prstGeom>
          <a:solidFill>
            <a:srgbClr val="3167D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" name="Google Shape;78;p2"/>
          <p:cNvSpPr/>
          <p:nvPr/>
        </p:nvSpPr>
        <p:spPr>
          <a:xfrm>
            <a:off x="8125324" y="6316970"/>
            <a:ext cx="268220" cy="274819"/>
          </a:xfrm>
          <a:prstGeom prst="ellipse">
            <a:avLst/>
          </a:prstGeom>
          <a:solidFill>
            <a:srgbClr val="9A08C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" name="Google Shape;79;p2"/>
          <p:cNvSpPr/>
          <p:nvPr/>
        </p:nvSpPr>
        <p:spPr>
          <a:xfrm>
            <a:off x="8553821" y="6316970"/>
            <a:ext cx="268220" cy="274819"/>
          </a:xfrm>
          <a:prstGeom prst="ellipse">
            <a:avLst/>
          </a:prstGeom>
          <a:solidFill>
            <a:srgbClr val="EA45A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" name="Google Shape;80;p2"/>
          <p:cNvSpPr/>
          <p:nvPr/>
        </p:nvSpPr>
        <p:spPr>
          <a:xfrm>
            <a:off x="8982318" y="6316970"/>
            <a:ext cx="268220" cy="274819"/>
          </a:xfrm>
          <a:prstGeom prst="ellipse">
            <a:avLst/>
          </a:prstGeom>
          <a:solidFill>
            <a:srgbClr val="E4653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" name="Google Shape;81;p2"/>
          <p:cNvSpPr/>
          <p:nvPr/>
        </p:nvSpPr>
        <p:spPr>
          <a:xfrm>
            <a:off x="9410814" y="6316970"/>
            <a:ext cx="268220" cy="274819"/>
          </a:xfrm>
          <a:prstGeom prst="ellipse">
            <a:avLst/>
          </a:prstGeom>
          <a:solidFill>
            <a:srgbClr val="F29D3E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" name="Google Shape;82;p2"/>
          <p:cNvSpPr/>
          <p:nvPr/>
        </p:nvSpPr>
        <p:spPr>
          <a:xfrm>
            <a:off x="9839312" y="6316970"/>
            <a:ext cx="268220" cy="274819"/>
          </a:xfrm>
          <a:prstGeom prst="ellipse">
            <a:avLst/>
          </a:prstGeom>
          <a:solidFill>
            <a:srgbClr val="F1EB0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" name="Google Shape;83;p2"/>
          <p:cNvSpPr/>
          <p:nvPr/>
        </p:nvSpPr>
        <p:spPr>
          <a:xfrm>
            <a:off x="10267809" y="6316970"/>
            <a:ext cx="268220" cy="274819"/>
          </a:xfrm>
          <a:prstGeom prst="ellipse">
            <a:avLst/>
          </a:prstGeom>
          <a:solidFill>
            <a:srgbClr val="36EA6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" name="Google Shape;84;p2"/>
          <p:cNvSpPr/>
          <p:nvPr/>
        </p:nvSpPr>
        <p:spPr>
          <a:xfrm>
            <a:off x="10696305" y="6316970"/>
            <a:ext cx="268220" cy="274819"/>
          </a:xfrm>
          <a:prstGeom prst="ellipse">
            <a:avLst/>
          </a:prstGeom>
          <a:solidFill>
            <a:srgbClr val="06A74D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" name="Google Shape;85;p2"/>
          <p:cNvSpPr/>
          <p:nvPr/>
        </p:nvSpPr>
        <p:spPr>
          <a:xfrm>
            <a:off x="11124803" y="6316970"/>
            <a:ext cx="268220" cy="274819"/>
          </a:xfrm>
          <a:prstGeom prst="ellipse">
            <a:avLst/>
          </a:prstGeom>
          <a:solidFill>
            <a:srgbClr val="3BA9AB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" name="Google Shape;86;p2"/>
          <p:cNvSpPr/>
          <p:nvPr/>
        </p:nvSpPr>
        <p:spPr>
          <a:xfrm>
            <a:off x="11553310" y="6316970"/>
            <a:ext cx="268220" cy="274819"/>
          </a:xfrm>
          <a:prstGeom prst="ellipse">
            <a:avLst/>
          </a:prstGeom>
          <a:solidFill>
            <a:srgbClr val="3167D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itle and text">
  <p:cSld name="CUSTOM_5">
    <p:bg>
      <p:bgPr>
        <a:gradFill>
          <a:gsLst>
            <a:gs pos="0">
              <a:srgbClr val="FFFFFF"/>
            </a:gs>
            <a:gs pos="100000">
              <a:srgbClr val="EFEFEF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87" name="Shape 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8" name="Google Shape;88;p3"/>
          <p:cNvGrpSpPr/>
          <p:nvPr/>
        </p:nvGrpSpPr>
        <p:grpSpPr>
          <a:xfrm>
            <a:off x="1599" y="125264"/>
            <a:ext cx="8979810" cy="2313989"/>
            <a:chOff x="1222196" y="-733885"/>
            <a:chExt cx="12582052" cy="3242244"/>
          </a:xfrm>
        </p:grpSpPr>
        <p:sp>
          <p:nvSpPr>
            <p:cNvPr id="89" name="Google Shape;89;p3"/>
            <p:cNvSpPr/>
            <p:nvPr/>
          </p:nvSpPr>
          <p:spPr>
            <a:xfrm>
              <a:off x="7160760" y="-669840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" name="Google Shape;90;p3"/>
            <p:cNvSpPr/>
            <p:nvPr/>
          </p:nvSpPr>
          <p:spPr>
            <a:xfrm>
              <a:off x="13383648" y="-669839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64A71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" name="Google Shape;91;p3"/>
            <p:cNvSpPr/>
            <p:nvPr/>
          </p:nvSpPr>
          <p:spPr>
            <a:xfrm>
              <a:off x="1222196" y="2087759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" name="Google Shape;92;p3"/>
            <p:cNvSpPr/>
            <p:nvPr/>
          </p:nvSpPr>
          <p:spPr>
            <a:xfrm>
              <a:off x="9608296" y="1151465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9A08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" name="Google Shape;93;p3"/>
            <p:cNvSpPr/>
            <p:nvPr/>
          </p:nvSpPr>
          <p:spPr>
            <a:xfrm>
              <a:off x="11039971" y="1314984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" name="Google Shape;94;p3"/>
            <p:cNvSpPr/>
            <p:nvPr/>
          </p:nvSpPr>
          <p:spPr>
            <a:xfrm>
              <a:off x="8176628" y="854817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64A71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" name="Google Shape;95;p3"/>
            <p:cNvSpPr/>
            <p:nvPr/>
          </p:nvSpPr>
          <p:spPr>
            <a:xfrm>
              <a:off x="11896359" y="996534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" name="Google Shape;96;p3"/>
            <p:cNvSpPr/>
            <p:nvPr/>
          </p:nvSpPr>
          <p:spPr>
            <a:xfrm>
              <a:off x="5242422" y="-669846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" name="Google Shape;97;p3"/>
            <p:cNvSpPr/>
            <p:nvPr/>
          </p:nvSpPr>
          <p:spPr>
            <a:xfrm>
              <a:off x="2317096" y="1922734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64A71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" name="Google Shape;98;p3"/>
            <p:cNvSpPr/>
            <p:nvPr/>
          </p:nvSpPr>
          <p:spPr>
            <a:xfrm>
              <a:off x="5442771" y="1151459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64A71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" name="Google Shape;99;p3"/>
            <p:cNvSpPr/>
            <p:nvPr/>
          </p:nvSpPr>
          <p:spPr>
            <a:xfrm>
              <a:off x="3307171" y="1922734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" name="Google Shape;100;p3"/>
            <p:cNvSpPr/>
            <p:nvPr/>
          </p:nvSpPr>
          <p:spPr>
            <a:xfrm>
              <a:off x="2149546" y="207484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" name="Google Shape;101;p3"/>
            <p:cNvSpPr/>
            <p:nvPr/>
          </p:nvSpPr>
          <p:spPr>
            <a:xfrm>
              <a:off x="6201596" y="1420709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" name="Google Shape;102;p3"/>
            <p:cNvSpPr/>
            <p:nvPr/>
          </p:nvSpPr>
          <p:spPr>
            <a:xfrm>
              <a:off x="7863046" y="207484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" name="Google Shape;103;p3"/>
            <p:cNvSpPr/>
            <p:nvPr/>
          </p:nvSpPr>
          <p:spPr>
            <a:xfrm>
              <a:off x="11039981" y="-733885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" name="Google Shape;104;p3"/>
            <p:cNvSpPr/>
            <p:nvPr/>
          </p:nvSpPr>
          <p:spPr>
            <a:xfrm>
              <a:off x="2129471" y="1275409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" name="Google Shape;105;p3"/>
            <p:cNvSpPr/>
            <p:nvPr/>
          </p:nvSpPr>
          <p:spPr>
            <a:xfrm>
              <a:off x="5022171" y="1667159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" name="Google Shape;106;p3"/>
            <p:cNvSpPr/>
            <p:nvPr/>
          </p:nvSpPr>
          <p:spPr>
            <a:xfrm>
              <a:off x="9032971" y="207484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" name="Google Shape;107;p3"/>
            <p:cNvSpPr/>
            <p:nvPr/>
          </p:nvSpPr>
          <p:spPr>
            <a:xfrm>
              <a:off x="3948296" y="1314984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" name="Google Shape;108;p3"/>
            <p:cNvSpPr/>
            <p:nvPr/>
          </p:nvSpPr>
          <p:spPr>
            <a:xfrm>
              <a:off x="6201603" y="-669838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" name="Google Shape;109;p3"/>
            <p:cNvSpPr/>
            <p:nvPr/>
          </p:nvSpPr>
          <p:spPr>
            <a:xfrm>
              <a:off x="3204721" y="207484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" name="Google Shape;110;p3"/>
            <p:cNvSpPr/>
            <p:nvPr/>
          </p:nvSpPr>
          <p:spPr>
            <a:xfrm>
              <a:off x="7258646" y="1314984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" name="Google Shape;111;p3"/>
            <p:cNvSpPr/>
            <p:nvPr/>
          </p:nvSpPr>
          <p:spPr>
            <a:xfrm>
              <a:off x="1509050" y="628091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" name="Google Shape;112;p3"/>
            <p:cNvSpPr/>
            <p:nvPr/>
          </p:nvSpPr>
          <p:spPr>
            <a:xfrm>
              <a:off x="12135226" y="-296441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" name="Google Shape;113;p3"/>
            <p:cNvSpPr/>
            <p:nvPr/>
          </p:nvSpPr>
          <p:spPr>
            <a:xfrm>
              <a:off x="9797396" y="141959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" name="Google Shape;114;p3"/>
            <p:cNvSpPr/>
            <p:nvPr/>
          </p:nvSpPr>
          <p:spPr>
            <a:xfrm>
              <a:off x="3948296" y="9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" name="Google Shape;115;p3"/>
            <p:cNvSpPr/>
            <p:nvPr/>
          </p:nvSpPr>
          <p:spPr>
            <a:xfrm>
              <a:off x="12676550" y="1685015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9A08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" name="Google Shape;116;p3"/>
            <p:cNvSpPr/>
            <p:nvPr/>
          </p:nvSpPr>
          <p:spPr>
            <a:xfrm>
              <a:off x="4050485" y="-733868"/>
              <a:ext cx="420600" cy="4206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9A08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" name="Google Shape;117;p3"/>
          <p:cNvGrpSpPr/>
          <p:nvPr/>
        </p:nvGrpSpPr>
        <p:grpSpPr>
          <a:xfrm rot="361246">
            <a:off x="5132009" y="-378985"/>
            <a:ext cx="7420173" cy="2085005"/>
            <a:chOff x="-287744" y="-633505"/>
            <a:chExt cx="9092217" cy="3135989"/>
          </a:xfrm>
        </p:grpSpPr>
        <p:sp>
          <p:nvSpPr>
            <p:cNvPr id="118" name="Google Shape;118;p3"/>
            <p:cNvSpPr/>
            <p:nvPr/>
          </p:nvSpPr>
          <p:spPr>
            <a:xfrm rot="9151269">
              <a:off x="7633000" y="-315515"/>
              <a:ext cx="967446" cy="1164282"/>
            </a:xfrm>
            <a:prstGeom prst="triangle">
              <a:avLst>
                <a:gd fmla="val 50000" name="adj"/>
              </a:avLst>
            </a:prstGeom>
            <a:solidFill>
              <a:srgbClr val="EA45A7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" name="Google Shape;119;p3"/>
            <p:cNvSpPr/>
            <p:nvPr/>
          </p:nvSpPr>
          <p:spPr>
            <a:xfrm rot="9219548">
              <a:off x="6748430" y="156625"/>
              <a:ext cx="960085" cy="1172926"/>
            </a:xfrm>
            <a:prstGeom prst="triangle">
              <a:avLst>
                <a:gd fmla="val 50000" name="adj"/>
              </a:avLst>
            </a:prstGeom>
            <a:solidFill>
              <a:srgbClr val="E46535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" name="Google Shape;120;p3"/>
            <p:cNvSpPr/>
            <p:nvPr/>
          </p:nvSpPr>
          <p:spPr>
            <a:xfrm rot="9247756">
              <a:off x="5907344" y="584085"/>
              <a:ext cx="963235" cy="1168670"/>
            </a:xfrm>
            <a:prstGeom prst="triangle">
              <a:avLst>
                <a:gd fmla="val 50000" name="adj"/>
              </a:avLst>
            </a:prstGeom>
            <a:solidFill>
              <a:srgbClr val="F29D3E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" name="Google Shape;121;p3"/>
            <p:cNvSpPr/>
            <p:nvPr/>
          </p:nvSpPr>
          <p:spPr>
            <a:xfrm rot="9791124">
              <a:off x="5005382" y="989046"/>
              <a:ext cx="956181" cy="1177410"/>
            </a:xfrm>
            <a:prstGeom prst="triangle">
              <a:avLst>
                <a:gd fmla="val 50000" name="adj"/>
              </a:avLst>
            </a:prstGeom>
            <a:solidFill>
              <a:srgbClr val="F1EB0D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" name="Google Shape;122;p3"/>
            <p:cNvSpPr/>
            <p:nvPr/>
          </p:nvSpPr>
          <p:spPr>
            <a:xfrm rot="10188462">
              <a:off x="4022285" y="1248967"/>
              <a:ext cx="956189" cy="1177453"/>
            </a:xfrm>
            <a:prstGeom prst="triangle">
              <a:avLst>
                <a:gd fmla="val 50000" name="adj"/>
              </a:avLst>
            </a:prstGeom>
            <a:solidFill>
              <a:srgbClr val="36EA6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" name="Google Shape;123;p3"/>
            <p:cNvSpPr/>
            <p:nvPr/>
          </p:nvSpPr>
          <p:spPr>
            <a:xfrm rot="-9029487">
              <a:off x="-59815" y="394587"/>
              <a:ext cx="956242" cy="1177236"/>
            </a:xfrm>
            <a:prstGeom prst="triangle">
              <a:avLst>
                <a:gd fmla="val 50000" name="adj"/>
              </a:avLst>
            </a:prstGeom>
            <a:solidFill>
              <a:srgbClr val="9A08CB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" name="Google Shape;124;p3"/>
            <p:cNvSpPr/>
            <p:nvPr/>
          </p:nvSpPr>
          <p:spPr>
            <a:xfrm rot="-9813898">
              <a:off x="879873" y="847431"/>
              <a:ext cx="959608" cy="1173574"/>
            </a:xfrm>
            <a:prstGeom prst="triangle">
              <a:avLst>
                <a:gd fmla="val 50000" name="adj"/>
              </a:avLst>
            </a:prstGeom>
            <a:solidFill>
              <a:srgbClr val="3167D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" name="Google Shape;125;p3"/>
            <p:cNvSpPr/>
            <p:nvPr/>
          </p:nvSpPr>
          <p:spPr>
            <a:xfrm rot="-10086292">
              <a:off x="1870575" y="1147599"/>
              <a:ext cx="956234" cy="1177288"/>
            </a:xfrm>
            <a:prstGeom prst="triangle">
              <a:avLst>
                <a:gd fmla="val 50000" name="adj"/>
              </a:avLst>
            </a:prstGeom>
            <a:solidFill>
              <a:srgbClr val="3BA9AB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" name="Google Shape;126;p3"/>
            <p:cNvSpPr/>
            <p:nvPr/>
          </p:nvSpPr>
          <p:spPr>
            <a:xfrm rot="-10518212">
              <a:off x="2907545" y="1288049"/>
              <a:ext cx="956311" cy="1177270"/>
            </a:xfrm>
            <a:prstGeom prst="triangle">
              <a:avLst>
                <a:gd fmla="val 50000" name="adj"/>
              </a:avLst>
            </a:prstGeom>
            <a:solidFill>
              <a:srgbClr val="06A74D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" name="Google Shape;127;p3"/>
            <p:cNvSpPr/>
            <p:nvPr/>
          </p:nvSpPr>
          <p:spPr>
            <a:xfrm>
              <a:off x="47813" y="-633505"/>
              <a:ext cx="8489954" cy="1966523"/>
            </a:xfrm>
            <a:custGeom>
              <a:rect b="b" l="l" r="r" t="t"/>
              <a:pathLst>
                <a:path extrusionOk="0" h="1966523" w="8489954">
                  <a:moveTo>
                    <a:pt x="0" y="699247"/>
                  </a:moveTo>
                  <a:cubicBezTo>
                    <a:pt x="1124074" y="1515533"/>
                    <a:pt x="2606738" y="1979209"/>
                    <a:pt x="3848847" y="1966259"/>
                  </a:cubicBezTo>
                  <a:cubicBezTo>
                    <a:pt x="5090956" y="1953309"/>
                    <a:pt x="6708588" y="947271"/>
                    <a:pt x="7273364" y="657412"/>
                  </a:cubicBezTo>
                  <a:lnTo>
                    <a:pt x="7273364" y="657412"/>
                  </a:lnTo>
                  <a:cubicBezTo>
                    <a:pt x="7675780" y="438275"/>
                    <a:pt x="8592172" y="15937"/>
                    <a:pt x="8480611" y="0"/>
                  </a:cubicBezTo>
                </a:path>
              </a:pathLst>
            </a:custGeom>
            <a:noFill/>
            <a:ln cap="flat" cmpd="sng" w="1270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8" name="Google Shape;128;p3"/>
          <p:cNvGrpSpPr/>
          <p:nvPr/>
        </p:nvGrpSpPr>
        <p:grpSpPr>
          <a:xfrm>
            <a:off x="-182324" y="-475306"/>
            <a:ext cx="7381720" cy="2210872"/>
            <a:chOff x="-283175" y="-633505"/>
            <a:chExt cx="9045117" cy="3135989"/>
          </a:xfrm>
        </p:grpSpPr>
        <p:sp>
          <p:nvSpPr>
            <p:cNvPr id="129" name="Google Shape;129;p3"/>
            <p:cNvSpPr/>
            <p:nvPr/>
          </p:nvSpPr>
          <p:spPr>
            <a:xfrm rot="9301137">
              <a:off x="6750575" y="154592"/>
              <a:ext cx="956150" cy="1177205"/>
            </a:xfrm>
            <a:prstGeom prst="triangle">
              <a:avLst>
                <a:gd fmla="val 50000" name="adj"/>
              </a:avLst>
            </a:prstGeom>
            <a:solidFill>
              <a:srgbClr val="E46535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" name="Google Shape;130;p3"/>
            <p:cNvSpPr/>
            <p:nvPr/>
          </p:nvSpPr>
          <p:spPr>
            <a:xfrm rot="9140519">
              <a:off x="5907152" y="584303"/>
              <a:ext cx="963608" cy="1168189"/>
            </a:xfrm>
            <a:prstGeom prst="triangle">
              <a:avLst>
                <a:gd fmla="val 50000" name="adj"/>
              </a:avLst>
            </a:prstGeom>
            <a:solidFill>
              <a:srgbClr val="F29D3E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" name="Google Shape;131;p3"/>
            <p:cNvSpPr/>
            <p:nvPr/>
          </p:nvSpPr>
          <p:spPr>
            <a:xfrm rot="9667640">
              <a:off x="4997963" y="955258"/>
              <a:ext cx="956206" cy="1177257"/>
            </a:xfrm>
            <a:prstGeom prst="triangle">
              <a:avLst>
                <a:gd fmla="val 50000" name="adj"/>
              </a:avLst>
            </a:prstGeom>
            <a:solidFill>
              <a:srgbClr val="F1EB0D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" name="Google Shape;132;p3"/>
            <p:cNvSpPr/>
            <p:nvPr/>
          </p:nvSpPr>
          <p:spPr>
            <a:xfrm rot="10188462">
              <a:off x="4022285" y="1248967"/>
              <a:ext cx="956189" cy="1177453"/>
            </a:xfrm>
            <a:prstGeom prst="triangle">
              <a:avLst>
                <a:gd fmla="val 50000" name="adj"/>
              </a:avLst>
            </a:prstGeom>
            <a:solidFill>
              <a:srgbClr val="36EA6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" name="Google Shape;133;p3"/>
            <p:cNvSpPr/>
            <p:nvPr/>
          </p:nvSpPr>
          <p:spPr>
            <a:xfrm rot="-9010671">
              <a:off x="-64524" y="400204"/>
              <a:ext cx="965797" cy="1165864"/>
            </a:xfrm>
            <a:prstGeom prst="triangle">
              <a:avLst>
                <a:gd fmla="val 50000" name="adj"/>
              </a:avLst>
            </a:prstGeom>
            <a:solidFill>
              <a:srgbClr val="9A08CB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" name="Google Shape;134;p3"/>
            <p:cNvSpPr/>
            <p:nvPr/>
          </p:nvSpPr>
          <p:spPr>
            <a:xfrm rot="-9716416">
              <a:off x="881645" y="845758"/>
              <a:ext cx="956104" cy="1177340"/>
            </a:xfrm>
            <a:prstGeom prst="triangle">
              <a:avLst>
                <a:gd fmla="val 50000" name="adj"/>
              </a:avLst>
            </a:prstGeom>
            <a:solidFill>
              <a:srgbClr val="3167D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" name="Google Shape;135;p3"/>
            <p:cNvSpPr/>
            <p:nvPr/>
          </p:nvSpPr>
          <p:spPr>
            <a:xfrm rot="-10171965">
              <a:off x="1870753" y="1147570"/>
              <a:ext cx="956111" cy="1177295"/>
            </a:xfrm>
            <a:prstGeom prst="triangle">
              <a:avLst>
                <a:gd fmla="val 50000" name="adj"/>
              </a:avLst>
            </a:prstGeom>
            <a:solidFill>
              <a:srgbClr val="3BA9AB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" name="Google Shape;136;p3"/>
            <p:cNvSpPr/>
            <p:nvPr/>
          </p:nvSpPr>
          <p:spPr>
            <a:xfrm rot="-10518212">
              <a:off x="2907545" y="1288049"/>
              <a:ext cx="956311" cy="1177270"/>
            </a:xfrm>
            <a:prstGeom prst="triangle">
              <a:avLst>
                <a:gd fmla="val 50000" name="adj"/>
              </a:avLst>
            </a:prstGeom>
            <a:solidFill>
              <a:srgbClr val="06A74D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" name="Google Shape;137;p3"/>
            <p:cNvSpPr/>
            <p:nvPr/>
          </p:nvSpPr>
          <p:spPr>
            <a:xfrm>
              <a:off x="47813" y="-633505"/>
              <a:ext cx="8489954" cy="1966523"/>
            </a:xfrm>
            <a:custGeom>
              <a:rect b="b" l="l" r="r" t="t"/>
              <a:pathLst>
                <a:path extrusionOk="0" h="1966523" w="8489954">
                  <a:moveTo>
                    <a:pt x="0" y="699247"/>
                  </a:moveTo>
                  <a:cubicBezTo>
                    <a:pt x="1124074" y="1515533"/>
                    <a:pt x="2606738" y="1979209"/>
                    <a:pt x="3848847" y="1966259"/>
                  </a:cubicBezTo>
                  <a:cubicBezTo>
                    <a:pt x="5090956" y="1953309"/>
                    <a:pt x="6708588" y="947271"/>
                    <a:pt x="7273364" y="657412"/>
                  </a:cubicBezTo>
                  <a:lnTo>
                    <a:pt x="7273364" y="657412"/>
                  </a:lnTo>
                  <a:cubicBezTo>
                    <a:pt x="7675780" y="438275"/>
                    <a:pt x="8592172" y="15937"/>
                    <a:pt x="8480611" y="0"/>
                  </a:cubicBezTo>
                </a:path>
              </a:pathLst>
            </a:custGeom>
            <a:noFill/>
            <a:ln cap="flat" cmpd="sng" w="1270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" name="Google Shape;138;p3"/>
            <p:cNvSpPr/>
            <p:nvPr/>
          </p:nvSpPr>
          <p:spPr>
            <a:xfrm rot="9345057">
              <a:off x="7606160" y="-292528"/>
              <a:ext cx="956163" cy="1177309"/>
            </a:xfrm>
            <a:prstGeom prst="triangle">
              <a:avLst>
                <a:gd fmla="val 50000" name="adj"/>
              </a:avLst>
            </a:prstGeom>
            <a:solidFill>
              <a:srgbClr val="EA45A7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9" name="Google Shape;139;p3"/>
          <p:cNvGrpSpPr/>
          <p:nvPr/>
        </p:nvGrpSpPr>
        <p:grpSpPr>
          <a:xfrm>
            <a:off x="412378" y="6316970"/>
            <a:ext cx="11409152" cy="274819"/>
            <a:chOff x="65742" y="6361954"/>
            <a:chExt cx="11944255" cy="280800"/>
          </a:xfrm>
        </p:grpSpPr>
        <p:sp>
          <p:nvSpPr>
            <p:cNvPr id="140" name="Google Shape;140;p3"/>
            <p:cNvSpPr/>
            <p:nvPr/>
          </p:nvSpPr>
          <p:spPr>
            <a:xfrm>
              <a:off x="65742" y="6361954"/>
              <a:ext cx="280800" cy="280800"/>
            </a:xfrm>
            <a:prstGeom prst="ellipse">
              <a:avLst/>
            </a:prstGeom>
            <a:solidFill>
              <a:srgbClr val="9A08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" name="Google Shape;141;p3"/>
            <p:cNvSpPr/>
            <p:nvPr/>
          </p:nvSpPr>
          <p:spPr>
            <a:xfrm>
              <a:off x="514336" y="6361954"/>
              <a:ext cx="280800" cy="2808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" name="Google Shape;142;p3"/>
            <p:cNvSpPr/>
            <p:nvPr/>
          </p:nvSpPr>
          <p:spPr>
            <a:xfrm>
              <a:off x="962930" y="6361954"/>
              <a:ext cx="280800" cy="2808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" name="Google Shape;143;p3"/>
            <p:cNvSpPr/>
            <p:nvPr/>
          </p:nvSpPr>
          <p:spPr>
            <a:xfrm>
              <a:off x="1411524" y="6361954"/>
              <a:ext cx="280800" cy="2808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" name="Google Shape;144;p3"/>
            <p:cNvSpPr/>
            <p:nvPr/>
          </p:nvSpPr>
          <p:spPr>
            <a:xfrm>
              <a:off x="1860118" y="6361954"/>
              <a:ext cx="280800" cy="2808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" name="Google Shape;145;p3"/>
            <p:cNvSpPr/>
            <p:nvPr/>
          </p:nvSpPr>
          <p:spPr>
            <a:xfrm>
              <a:off x="2308712" y="6361954"/>
              <a:ext cx="280800" cy="2808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" name="Google Shape;146;p3"/>
            <p:cNvSpPr/>
            <p:nvPr/>
          </p:nvSpPr>
          <p:spPr>
            <a:xfrm>
              <a:off x="2757306" y="6361954"/>
              <a:ext cx="280800" cy="2808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" name="Google Shape;147;p3"/>
            <p:cNvSpPr/>
            <p:nvPr/>
          </p:nvSpPr>
          <p:spPr>
            <a:xfrm>
              <a:off x="3205900" y="6361954"/>
              <a:ext cx="280800" cy="2808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" name="Google Shape;148;p3"/>
            <p:cNvSpPr/>
            <p:nvPr/>
          </p:nvSpPr>
          <p:spPr>
            <a:xfrm>
              <a:off x="3654494" y="6361954"/>
              <a:ext cx="280800" cy="2808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" name="Google Shape;149;p3"/>
            <p:cNvSpPr/>
            <p:nvPr/>
          </p:nvSpPr>
          <p:spPr>
            <a:xfrm>
              <a:off x="4103088" y="6361954"/>
              <a:ext cx="280800" cy="280800"/>
            </a:xfrm>
            <a:prstGeom prst="ellipse">
              <a:avLst/>
            </a:prstGeom>
            <a:solidFill>
              <a:srgbClr val="9A08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" name="Google Shape;150;p3"/>
            <p:cNvSpPr/>
            <p:nvPr/>
          </p:nvSpPr>
          <p:spPr>
            <a:xfrm>
              <a:off x="4551682" y="6361954"/>
              <a:ext cx="280800" cy="2808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" name="Google Shape;151;p3"/>
            <p:cNvSpPr/>
            <p:nvPr/>
          </p:nvSpPr>
          <p:spPr>
            <a:xfrm>
              <a:off x="5000276" y="6361954"/>
              <a:ext cx="280800" cy="2808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" name="Google Shape;152;p3"/>
            <p:cNvSpPr/>
            <p:nvPr/>
          </p:nvSpPr>
          <p:spPr>
            <a:xfrm>
              <a:off x="5448870" y="6361954"/>
              <a:ext cx="280800" cy="2808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" name="Google Shape;153;p3"/>
            <p:cNvSpPr/>
            <p:nvPr/>
          </p:nvSpPr>
          <p:spPr>
            <a:xfrm>
              <a:off x="5897464" y="6361954"/>
              <a:ext cx="280800" cy="2808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" name="Google Shape;154;p3"/>
            <p:cNvSpPr/>
            <p:nvPr/>
          </p:nvSpPr>
          <p:spPr>
            <a:xfrm>
              <a:off x="6346058" y="6361954"/>
              <a:ext cx="280800" cy="2808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" name="Google Shape;155;p3"/>
            <p:cNvSpPr/>
            <p:nvPr/>
          </p:nvSpPr>
          <p:spPr>
            <a:xfrm>
              <a:off x="6794652" y="6361954"/>
              <a:ext cx="280800" cy="2808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" name="Google Shape;156;p3"/>
            <p:cNvSpPr/>
            <p:nvPr/>
          </p:nvSpPr>
          <p:spPr>
            <a:xfrm>
              <a:off x="7243246" y="6361954"/>
              <a:ext cx="280800" cy="2808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" name="Google Shape;157;p3"/>
            <p:cNvSpPr/>
            <p:nvPr/>
          </p:nvSpPr>
          <p:spPr>
            <a:xfrm>
              <a:off x="7691840" y="6361954"/>
              <a:ext cx="280800" cy="2808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" name="Google Shape;158;p3"/>
            <p:cNvSpPr/>
            <p:nvPr/>
          </p:nvSpPr>
          <p:spPr>
            <a:xfrm>
              <a:off x="8140434" y="6361954"/>
              <a:ext cx="280800" cy="280800"/>
            </a:xfrm>
            <a:prstGeom prst="ellipse">
              <a:avLst/>
            </a:prstGeom>
            <a:solidFill>
              <a:srgbClr val="9A08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" name="Google Shape;159;p3"/>
            <p:cNvSpPr/>
            <p:nvPr/>
          </p:nvSpPr>
          <p:spPr>
            <a:xfrm>
              <a:off x="8589028" y="6361954"/>
              <a:ext cx="280800" cy="2808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" name="Google Shape;160;p3"/>
            <p:cNvSpPr/>
            <p:nvPr/>
          </p:nvSpPr>
          <p:spPr>
            <a:xfrm>
              <a:off x="9037622" y="6361954"/>
              <a:ext cx="280800" cy="2808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" name="Google Shape;161;p3"/>
            <p:cNvSpPr/>
            <p:nvPr/>
          </p:nvSpPr>
          <p:spPr>
            <a:xfrm>
              <a:off x="9486216" y="6361954"/>
              <a:ext cx="280800" cy="2808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" name="Google Shape;162;p3"/>
            <p:cNvSpPr/>
            <p:nvPr/>
          </p:nvSpPr>
          <p:spPr>
            <a:xfrm>
              <a:off x="9934810" y="6361954"/>
              <a:ext cx="280800" cy="2808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" name="Google Shape;163;p3"/>
            <p:cNvSpPr/>
            <p:nvPr/>
          </p:nvSpPr>
          <p:spPr>
            <a:xfrm>
              <a:off x="10383404" y="6361954"/>
              <a:ext cx="280800" cy="2808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" name="Google Shape;164;p3"/>
            <p:cNvSpPr/>
            <p:nvPr/>
          </p:nvSpPr>
          <p:spPr>
            <a:xfrm>
              <a:off x="10831998" y="6361954"/>
              <a:ext cx="280800" cy="2808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" name="Google Shape;165;p3"/>
            <p:cNvSpPr/>
            <p:nvPr/>
          </p:nvSpPr>
          <p:spPr>
            <a:xfrm>
              <a:off x="11280592" y="6361954"/>
              <a:ext cx="280800" cy="2808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" name="Google Shape;166;p3"/>
            <p:cNvSpPr/>
            <p:nvPr/>
          </p:nvSpPr>
          <p:spPr>
            <a:xfrm>
              <a:off x="11729197" y="6361954"/>
              <a:ext cx="280800" cy="2808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67" name="Google Shape;167;p3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genda">
  <p:cSld name="CUSTOM_10">
    <p:spTree>
      <p:nvGrpSpPr>
        <p:cNvPr id="168" name="Shape 1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" name="Google Shape;169;p4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70" name="Google Shape;170;p4"/>
          <p:cNvGrpSpPr/>
          <p:nvPr/>
        </p:nvGrpSpPr>
        <p:grpSpPr>
          <a:xfrm>
            <a:off x="436284" y="6427927"/>
            <a:ext cx="7942929" cy="200154"/>
            <a:chOff x="65742" y="6361954"/>
            <a:chExt cx="11944255" cy="280800"/>
          </a:xfrm>
        </p:grpSpPr>
        <p:sp>
          <p:nvSpPr>
            <p:cNvPr id="171" name="Google Shape;171;p4"/>
            <p:cNvSpPr/>
            <p:nvPr/>
          </p:nvSpPr>
          <p:spPr>
            <a:xfrm>
              <a:off x="65742" y="6361954"/>
              <a:ext cx="280800" cy="280800"/>
            </a:xfrm>
            <a:prstGeom prst="ellipse">
              <a:avLst/>
            </a:prstGeom>
            <a:solidFill>
              <a:srgbClr val="9A08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" name="Google Shape;172;p4"/>
            <p:cNvSpPr/>
            <p:nvPr/>
          </p:nvSpPr>
          <p:spPr>
            <a:xfrm>
              <a:off x="514336" y="6361954"/>
              <a:ext cx="280800" cy="2808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" name="Google Shape;173;p4"/>
            <p:cNvSpPr/>
            <p:nvPr/>
          </p:nvSpPr>
          <p:spPr>
            <a:xfrm>
              <a:off x="962930" y="6361954"/>
              <a:ext cx="280800" cy="2808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" name="Google Shape;174;p4"/>
            <p:cNvSpPr/>
            <p:nvPr/>
          </p:nvSpPr>
          <p:spPr>
            <a:xfrm>
              <a:off x="1411524" y="6361954"/>
              <a:ext cx="280800" cy="2808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" name="Google Shape;175;p4"/>
            <p:cNvSpPr/>
            <p:nvPr/>
          </p:nvSpPr>
          <p:spPr>
            <a:xfrm>
              <a:off x="1860118" y="6361954"/>
              <a:ext cx="280800" cy="2808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" name="Google Shape;176;p4"/>
            <p:cNvSpPr/>
            <p:nvPr/>
          </p:nvSpPr>
          <p:spPr>
            <a:xfrm>
              <a:off x="2308712" y="6361954"/>
              <a:ext cx="280800" cy="2808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" name="Google Shape;177;p4"/>
            <p:cNvSpPr/>
            <p:nvPr/>
          </p:nvSpPr>
          <p:spPr>
            <a:xfrm>
              <a:off x="2757306" y="6361954"/>
              <a:ext cx="280800" cy="2808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" name="Google Shape;178;p4"/>
            <p:cNvSpPr/>
            <p:nvPr/>
          </p:nvSpPr>
          <p:spPr>
            <a:xfrm>
              <a:off x="3205900" y="6361954"/>
              <a:ext cx="280800" cy="2808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" name="Google Shape;179;p4"/>
            <p:cNvSpPr/>
            <p:nvPr/>
          </p:nvSpPr>
          <p:spPr>
            <a:xfrm>
              <a:off x="3654494" y="6361954"/>
              <a:ext cx="280800" cy="2808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" name="Google Shape;180;p4"/>
            <p:cNvSpPr/>
            <p:nvPr/>
          </p:nvSpPr>
          <p:spPr>
            <a:xfrm>
              <a:off x="4103088" y="6361954"/>
              <a:ext cx="280800" cy="280800"/>
            </a:xfrm>
            <a:prstGeom prst="ellipse">
              <a:avLst/>
            </a:prstGeom>
            <a:solidFill>
              <a:srgbClr val="9A08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" name="Google Shape;181;p4"/>
            <p:cNvSpPr/>
            <p:nvPr/>
          </p:nvSpPr>
          <p:spPr>
            <a:xfrm>
              <a:off x="4551682" y="6361954"/>
              <a:ext cx="280800" cy="2808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" name="Google Shape;182;p4"/>
            <p:cNvSpPr/>
            <p:nvPr/>
          </p:nvSpPr>
          <p:spPr>
            <a:xfrm>
              <a:off x="5000276" y="6361954"/>
              <a:ext cx="280800" cy="2808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" name="Google Shape;183;p4"/>
            <p:cNvSpPr/>
            <p:nvPr/>
          </p:nvSpPr>
          <p:spPr>
            <a:xfrm>
              <a:off x="5448870" y="6361954"/>
              <a:ext cx="280800" cy="2808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" name="Google Shape;184;p4"/>
            <p:cNvSpPr/>
            <p:nvPr/>
          </p:nvSpPr>
          <p:spPr>
            <a:xfrm>
              <a:off x="5897464" y="6361954"/>
              <a:ext cx="280800" cy="2808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" name="Google Shape;185;p4"/>
            <p:cNvSpPr/>
            <p:nvPr/>
          </p:nvSpPr>
          <p:spPr>
            <a:xfrm>
              <a:off x="6346058" y="6361954"/>
              <a:ext cx="280800" cy="2808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" name="Google Shape;186;p4"/>
            <p:cNvSpPr/>
            <p:nvPr/>
          </p:nvSpPr>
          <p:spPr>
            <a:xfrm>
              <a:off x="6794652" y="6361954"/>
              <a:ext cx="280800" cy="2808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" name="Google Shape;187;p4"/>
            <p:cNvSpPr/>
            <p:nvPr/>
          </p:nvSpPr>
          <p:spPr>
            <a:xfrm>
              <a:off x="7243246" y="6361954"/>
              <a:ext cx="280800" cy="2808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" name="Google Shape;188;p4"/>
            <p:cNvSpPr/>
            <p:nvPr/>
          </p:nvSpPr>
          <p:spPr>
            <a:xfrm>
              <a:off x="7691840" y="6361954"/>
              <a:ext cx="280800" cy="2808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" name="Google Shape;189;p4"/>
            <p:cNvSpPr/>
            <p:nvPr/>
          </p:nvSpPr>
          <p:spPr>
            <a:xfrm>
              <a:off x="8140434" y="6361954"/>
              <a:ext cx="280800" cy="280800"/>
            </a:xfrm>
            <a:prstGeom prst="ellipse">
              <a:avLst/>
            </a:prstGeom>
            <a:solidFill>
              <a:srgbClr val="9A08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" name="Google Shape;190;p4"/>
            <p:cNvSpPr/>
            <p:nvPr/>
          </p:nvSpPr>
          <p:spPr>
            <a:xfrm>
              <a:off x="8589028" y="6361954"/>
              <a:ext cx="280800" cy="2808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" name="Google Shape;191;p4"/>
            <p:cNvSpPr/>
            <p:nvPr/>
          </p:nvSpPr>
          <p:spPr>
            <a:xfrm>
              <a:off x="9037622" y="6361954"/>
              <a:ext cx="280800" cy="2808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" name="Google Shape;192;p4"/>
            <p:cNvSpPr/>
            <p:nvPr/>
          </p:nvSpPr>
          <p:spPr>
            <a:xfrm>
              <a:off x="9486216" y="6361954"/>
              <a:ext cx="280800" cy="2808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" name="Google Shape;193;p4"/>
            <p:cNvSpPr/>
            <p:nvPr/>
          </p:nvSpPr>
          <p:spPr>
            <a:xfrm>
              <a:off x="9934810" y="6361954"/>
              <a:ext cx="280800" cy="2808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" name="Google Shape;194;p4"/>
            <p:cNvSpPr/>
            <p:nvPr/>
          </p:nvSpPr>
          <p:spPr>
            <a:xfrm>
              <a:off x="10383404" y="6361954"/>
              <a:ext cx="280800" cy="2808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" name="Google Shape;195;p4"/>
            <p:cNvSpPr/>
            <p:nvPr/>
          </p:nvSpPr>
          <p:spPr>
            <a:xfrm>
              <a:off x="10831998" y="6361954"/>
              <a:ext cx="280800" cy="2808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" name="Google Shape;196;p4"/>
            <p:cNvSpPr/>
            <p:nvPr/>
          </p:nvSpPr>
          <p:spPr>
            <a:xfrm>
              <a:off x="11280592" y="6361954"/>
              <a:ext cx="280800" cy="2808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" name="Google Shape;197;p4"/>
            <p:cNvSpPr/>
            <p:nvPr/>
          </p:nvSpPr>
          <p:spPr>
            <a:xfrm>
              <a:off x="11729197" y="6361954"/>
              <a:ext cx="280800" cy="2808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98" name="Google Shape;198;p4"/>
          <p:cNvGrpSpPr/>
          <p:nvPr/>
        </p:nvGrpSpPr>
        <p:grpSpPr>
          <a:xfrm rot="-5400000">
            <a:off x="9838416" y="4576750"/>
            <a:ext cx="1180405" cy="3382096"/>
            <a:chOff x="0" y="1094606"/>
            <a:chExt cx="1904186" cy="4645098"/>
          </a:xfrm>
        </p:grpSpPr>
        <p:grpSp>
          <p:nvGrpSpPr>
            <p:cNvPr id="199" name="Google Shape;199;p4"/>
            <p:cNvGrpSpPr/>
            <p:nvPr/>
          </p:nvGrpSpPr>
          <p:grpSpPr>
            <a:xfrm>
              <a:off x="0" y="1094606"/>
              <a:ext cx="1884320" cy="610197"/>
              <a:chOff x="0" y="1094606"/>
              <a:chExt cx="1884320" cy="610197"/>
            </a:xfrm>
          </p:grpSpPr>
          <p:sp>
            <p:nvSpPr>
              <p:cNvPr id="200" name="Google Shape;200;p4"/>
              <p:cNvSpPr/>
              <p:nvPr/>
            </p:nvSpPr>
            <p:spPr>
              <a:xfrm rot="5400000">
                <a:off x="1197636" y="1018119"/>
                <a:ext cx="609601" cy="763767"/>
              </a:xfrm>
              <a:custGeom>
                <a:rect b="b" l="l" r="r" t="t"/>
                <a:pathLst>
                  <a:path extrusionOk="0" h="644529" w="609601">
                    <a:moveTo>
                      <a:pt x="0" y="644529"/>
                    </a:moveTo>
                    <a:lnTo>
                      <a:pt x="260574" y="12836"/>
                    </a:lnTo>
                    <a:lnTo>
                      <a:pt x="304801" y="0"/>
                    </a:lnTo>
                    <a:lnTo>
                      <a:pt x="349028" y="12836"/>
                    </a:lnTo>
                    <a:lnTo>
                      <a:pt x="609601" y="644529"/>
                    </a:lnTo>
                    <a:close/>
                  </a:path>
                </a:pathLst>
              </a:custGeom>
              <a:solidFill>
                <a:srgbClr val="C7095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" name="Google Shape;201;p4"/>
              <p:cNvSpPr/>
              <p:nvPr/>
            </p:nvSpPr>
            <p:spPr>
              <a:xfrm>
                <a:off x="0" y="1095202"/>
                <a:ext cx="1140217" cy="609600"/>
              </a:xfrm>
              <a:custGeom>
                <a:rect b="b" l="l" r="r" t="t"/>
                <a:pathLst>
                  <a:path extrusionOk="0" h="609600" w="1140217">
                    <a:moveTo>
                      <a:pt x="1140217" y="0"/>
                    </a:moveTo>
                    <a:lnTo>
                      <a:pt x="1140217" y="609600"/>
                    </a:lnTo>
                    <a:lnTo>
                      <a:pt x="0" y="609600"/>
                    </a:lnTo>
                    <a:lnTo>
                      <a:pt x="1" y="0"/>
                    </a:lnTo>
                    <a:close/>
                  </a:path>
                </a:pathLst>
              </a:custGeom>
              <a:solidFill>
                <a:srgbClr val="EA859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2" name="Google Shape;202;p4"/>
              <p:cNvSpPr/>
              <p:nvPr/>
            </p:nvSpPr>
            <p:spPr>
              <a:xfrm>
                <a:off x="722656" y="1094606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" name="Google Shape;203;p4"/>
              <p:cNvSpPr/>
              <p:nvPr/>
            </p:nvSpPr>
            <p:spPr>
              <a:xfrm>
                <a:off x="466489" y="1094606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04" name="Google Shape;204;p4"/>
            <p:cNvGrpSpPr/>
            <p:nvPr/>
          </p:nvGrpSpPr>
          <p:grpSpPr>
            <a:xfrm>
              <a:off x="0" y="1900149"/>
              <a:ext cx="1884320" cy="610197"/>
              <a:chOff x="0" y="1900149"/>
              <a:chExt cx="1884320" cy="610197"/>
            </a:xfrm>
          </p:grpSpPr>
          <p:sp>
            <p:nvSpPr>
              <p:cNvPr id="205" name="Google Shape;205;p4"/>
              <p:cNvSpPr/>
              <p:nvPr/>
            </p:nvSpPr>
            <p:spPr>
              <a:xfrm rot="5400000">
                <a:off x="1197636" y="1823662"/>
                <a:ext cx="609601" cy="763767"/>
              </a:xfrm>
              <a:custGeom>
                <a:rect b="b" l="l" r="r" t="t"/>
                <a:pathLst>
                  <a:path extrusionOk="0" h="644529" w="609601">
                    <a:moveTo>
                      <a:pt x="0" y="644529"/>
                    </a:moveTo>
                    <a:lnTo>
                      <a:pt x="260574" y="12836"/>
                    </a:lnTo>
                    <a:lnTo>
                      <a:pt x="304801" y="0"/>
                    </a:lnTo>
                    <a:lnTo>
                      <a:pt x="349028" y="12836"/>
                    </a:lnTo>
                    <a:lnTo>
                      <a:pt x="609601" y="644529"/>
                    </a:lnTo>
                    <a:close/>
                  </a:path>
                </a:pathLst>
              </a:custGeom>
              <a:solidFill>
                <a:srgbClr val="EA920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6" name="Google Shape;206;p4"/>
              <p:cNvSpPr/>
              <p:nvPr/>
            </p:nvSpPr>
            <p:spPr>
              <a:xfrm>
                <a:off x="0" y="1900745"/>
                <a:ext cx="1140217" cy="609600"/>
              </a:xfrm>
              <a:custGeom>
                <a:rect b="b" l="l" r="r" t="t"/>
                <a:pathLst>
                  <a:path extrusionOk="0" h="609600" w="1140217">
                    <a:moveTo>
                      <a:pt x="1140217" y="0"/>
                    </a:moveTo>
                    <a:lnTo>
                      <a:pt x="1140217" y="609600"/>
                    </a:lnTo>
                    <a:lnTo>
                      <a:pt x="0" y="609600"/>
                    </a:lnTo>
                    <a:lnTo>
                      <a:pt x="1" y="0"/>
                    </a:lnTo>
                    <a:close/>
                  </a:path>
                </a:pathLst>
              </a:custGeom>
              <a:solidFill>
                <a:srgbClr val="C9AB5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7" name="Google Shape;207;p4"/>
              <p:cNvSpPr/>
              <p:nvPr/>
            </p:nvSpPr>
            <p:spPr>
              <a:xfrm>
                <a:off x="722656" y="1900149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8" name="Google Shape;208;p4"/>
              <p:cNvSpPr/>
              <p:nvPr/>
            </p:nvSpPr>
            <p:spPr>
              <a:xfrm>
                <a:off x="466489" y="1900149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09" name="Google Shape;209;p4"/>
            <p:cNvGrpSpPr/>
            <p:nvPr/>
          </p:nvGrpSpPr>
          <p:grpSpPr>
            <a:xfrm>
              <a:off x="0" y="2705691"/>
              <a:ext cx="1884320" cy="610197"/>
              <a:chOff x="0" y="2705691"/>
              <a:chExt cx="1884320" cy="610197"/>
            </a:xfrm>
          </p:grpSpPr>
          <p:sp>
            <p:nvSpPr>
              <p:cNvPr id="210" name="Google Shape;210;p4"/>
              <p:cNvSpPr/>
              <p:nvPr/>
            </p:nvSpPr>
            <p:spPr>
              <a:xfrm rot="5400000">
                <a:off x="1197636" y="2629204"/>
                <a:ext cx="609601" cy="763767"/>
              </a:xfrm>
              <a:custGeom>
                <a:rect b="b" l="l" r="r" t="t"/>
                <a:pathLst>
                  <a:path extrusionOk="0" h="644529" w="609601">
                    <a:moveTo>
                      <a:pt x="0" y="644529"/>
                    </a:moveTo>
                    <a:lnTo>
                      <a:pt x="260574" y="12836"/>
                    </a:lnTo>
                    <a:lnTo>
                      <a:pt x="304801" y="0"/>
                    </a:lnTo>
                    <a:lnTo>
                      <a:pt x="349028" y="12836"/>
                    </a:lnTo>
                    <a:lnTo>
                      <a:pt x="609601" y="644529"/>
                    </a:lnTo>
                    <a:close/>
                  </a:path>
                </a:pathLst>
              </a:custGeom>
              <a:solidFill>
                <a:srgbClr val="04672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1" name="Google Shape;211;p4"/>
              <p:cNvSpPr/>
              <p:nvPr/>
            </p:nvSpPr>
            <p:spPr>
              <a:xfrm>
                <a:off x="0" y="2706287"/>
                <a:ext cx="1140217" cy="609600"/>
              </a:xfrm>
              <a:custGeom>
                <a:rect b="b" l="l" r="r" t="t"/>
                <a:pathLst>
                  <a:path extrusionOk="0" h="609600" w="1140217">
                    <a:moveTo>
                      <a:pt x="1140217" y="0"/>
                    </a:moveTo>
                    <a:lnTo>
                      <a:pt x="1140217" y="609600"/>
                    </a:lnTo>
                    <a:lnTo>
                      <a:pt x="0" y="609600"/>
                    </a:lnTo>
                    <a:lnTo>
                      <a:pt x="1" y="0"/>
                    </a:lnTo>
                    <a:close/>
                  </a:path>
                </a:pathLst>
              </a:custGeom>
              <a:solidFill>
                <a:srgbClr val="62AC5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2" name="Google Shape;212;p4"/>
              <p:cNvSpPr/>
              <p:nvPr/>
            </p:nvSpPr>
            <p:spPr>
              <a:xfrm>
                <a:off x="722656" y="2705691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3" name="Google Shape;213;p4"/>
              <p:cNvSpPr/>
              <p:nvPr/>
            </p:nvSpPr>
            <p:spPr>
              <a:xfrm>
                <a:off x="466489" y="2705691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14" name="Google Shape;214;p4"/>
            <p:cNvGrpSpPr/>
            <p:nvPr/>
          </p:nvGrpSpPr>
          <p:grpSpPr>
            <a:xfrm>
              <a:off x="0" y="3519745"/>
              <a:ext cx="1884320" cy="610197"/>
              <a:chOff x="0" y="3519745"/>
              <a:chExt cx="1884320" cy="610197"/>
            </a:xfrm>
          </p:grpSpPr>
          <p:sp>
            <p:nvSpPr>
              <p:cNvPr id="215" name="Google Shape;215;p4"/>
              <p:cNvSpPr/>
              <p:nvPr/>
            </p:nvSpPr>
            <p:spPr>
              <a:xfrm rot="5400000">
                <a:off x="1197636" y="3443258"/>
                <a:ext cx="609601" cy="763767"/>
              </a:xfrm>
              <a:custGeom>
                <a:rect b="b" l="l" r="r" t="t"/>
                <a:pathLst>
                  <a:path extrusionOk="0" h="644529" w="609601">
                    <a:moveTo>
                      <a:pt x="0" y="644529"/>
                    </a:moveTo>
                    <a:lnTo>
                      <a:pt x="260574" y="12836"/>
                    </a:lnTo>
                    <a:lnTo>
                      <a:pt x="304801" y="0"/>
                    </a:lnTo>
                    <a:lnTo>
                      <a:pt x="349028" y="12836"/>
                    </a:lnTo>
                    <a:lnTo>
                      <a:pt x="609601" y="644529"/>
                    </a:lnTo>
                    <a:close/>
                  </a:path>
                </a:pathLst>
              </a:custGeom>
              <a:solidFill>
                <a:srgbClr val="64A71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6" name="Google Shape;216;p4"/>
              <p:cNvSpPr/>
              <p:nvPr/>
            </p:nvSpPr>
            <p:spPr>
              <a:xfrm>
                <a:off x="0" y="3520341"/>
                <a:ext cx="1140217" cy="609600"/>
              </a:xfrm>
              <a:custGeom>
                <a:rect b="b" l="l" r="r" t="t"/>
                <a:pathLst>
                  <a:path extrusionOk="0" h="609600" w="1140217">
                    <a:moveTo>
                      <a:pt x="1140217" y="0"/>
                    </a:moveTo>
                    <a:lnTo>
                      <a:pt x="1140217" y="609600"/>
                    </a:lnTo>
                    <a:lnTo>
                      <a:pt x="0" y="609600"/>
                    </a:lnTo>
                    <a:lnTo>
                      <a:pt x="1" y="0"/>
                    </a:lnTo>
                    <a:close/>
                  </a:path>
                </a:pathLst>
              </a:custGeom>
              <a:solidFill>
                <a:srgbClr val="B5CF5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7" name="Google Shape;217;p4"/>
              <p:cNvSpPr/>
              <p:nvPr/>
            </p:nvSpPr>
            <p:spPr>
              <a:xfrm>
                <a:off x="722656" y="3519745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8" name="Google Shape;218;p4"/>
              <p:cNvSpPr/>
              <p:nvPr/>
            </p:nvSpPr>
            <p:spPr>
              <a:xfrm>
                <a:off x="466489" y="3519745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19" name="Google Shape;219;p4"/>
            <p:cNvGrpSpPr/>
            <p:nvPr/>
          </p:nvGrpSpPr>
          <p:grpSpPr>
            <a:xfrm>
              <a:off x="19866" y="4333798"/>
              <a:ext cx="1884320" cy="610197"/>
              <a:chOff x="19866" y="4333798"/>
              <a:chExt cx="1884320" cy="610197"/>
            </a:xfrm>
          </p:grpSpPr>
          <p:sp>
            <p:nvSpPr>
              <p:cNvPr id="220" name="Google Shape;220;p4"/>
              <p:cNvSpPr/>
              <p:nvPr/>
            </p:nvSpPr>
            <p:spPr>
              <a:xfrm rot="5400000">
                <a:off x="1217502" y="4257311"/>
                <a:ext cx="609601" cy="763767"/>
              </a:xfrm>
              <a:custGeom>
                <a:rect b="b" l="l" r="r" t="t"/>
                <a:pathLst>
                  <a:path extrusionOk="0" h="644529" w="609601">
                    <a:moveTo>
                      <a:pt x="0" y="644529"/>
                    </a:moveTo>
                    <a:lnTo>
                      <a:pt x="260574" y="12836"/>
                    </a:lnTo>
                    <a:lnTo>
                      <a:pt x="304801" y="0"/>
                    </a:lnTo>
                    <a:lnTo>
                      <a:pt x="349028" y="12836"/>
                    </a:lnTo>
                    <a:lnTo>
                      <a:pt x="609601" y="644529"/>
                    </a:lnTo>
                    <a:close/>
                  </a:path>
                </a:pathLst>
              </a:custGeom>
              <a:solidFill>
                <a:srgbClr val="FF0D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1" name="Google Shape;221;p4"/>
              <p:cNvSpPr/>
              <p:nvPr/>
            </p:nvSpPr>
            <p:spPr>
              <a:xfrm>
                <a:off x="19866" y="4334394"/>
                <a:ext cx="1140217" cy="609600"/>
              </a:xfrm>
              <a:custGeom>
                <a:rect b="b" l="l" r="r" t="t"/>
                <a:pathLst>
                  <a:path extrusionOk="0" h="609600" w="1140217">
                    <a:moveTo>
                      <a:pt x="1140217" y="0"/>
                    </a:moveTo>
                    <a:lnTo>
                      <a:pt x="1140217" y="609600"/>
                    </a:lnTo>
                    <a:lnTo>
                      <a:pt x="0" y="609600"/>
                    </a:lnTo>
                    <a:lnTo>
                      <a:pt x="1" y="0"/>
                    </a:lnTo>
                    <a:close/>
                  </a:path>
                </a:pathLst>
              </a:custGeom>
              <a:solidFill>
                <a:srgbClr val="FF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2" name="Google Shape;222;p4"/>
              <p:cNvSpPr/>
              <p:nvPr/>
            </p:nvSpPr>
            <p:spPr>
              <a:xfrm>
                <a:off x="742522" y="4333798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3" name="Google Shape;223;p4"/>
              <p:cNvSpPr/>
              <p:nvPr/>
            </p:nvSpPr>
            <p:spPr>
              <a:xfrm>
                <a:off x="486355" y="4333798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24" name="Google Shape;224;p4"/>
            <p:cNvGrpSpPr/>
            <p:nvPr/>
          </p:nvGrpSpPr>
          <p:grpSpPr>
            <a:xfrm>
              <a:off x="11739" y="5129507"/>
              <a:ext cx="1884320" cy="610197"/>
              <a:chOff x="11739" y="5129507"/>
              <a:chExt cx="1884320" cy="610197"/>
            </a:xfrm>
          </p:grpSpPr>
          <p:sp>
            <p:nvSpPr>
              <p:cNvPr id="225" name="Google Shape;225;p4"/>
              <p:cNvSpPr/>
              <p:nvPr/>
            </p:nvSpPr>
            <p:spPr>
              <a:xfrm rot="5400000">
                <a:off x="1209375" y="5053020"/>
                <a:ext cx="609601" cy="763767"/>
              </a:xfrm>
              <a:custGeom>
                <a:rect b="b" l="l" r="r" t="t"/>
                <a:pathLst>
                  <a:path extrusionOk="0" h="644529" w="609601">
                    <a:moveTo>
                      <a:pt x="0" y="644529"/>
                    </a:moveTo>
                    <a:lnTo>
                      <a:pt x="260574" y="12836"/>
                    </a:lnTo>
                    <a:lnTo>
                      <a:pt x="304801" y="0"/>
                    </a:lnTo>
                    <a:lnTo>
                      <a:pt x="349028" y="12836"/>
                    </a:lnTo>
                    <a:lnTo>
                      <a:pt x="609601" y="644529"/>
                    </a:lnTo>
                    <a:close/>
                  </a:path>
                </a:pathLst>
              </a:custGeom>
              <a:solidFill>
                <a:srgbClr val="1E4E7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6" name="Google Shape;226;p4"/>
              <p:cNvSpPr/>
              <p:nvPr/>
            </p:nvSpPr>
            <p:spPr>
              <a:xfrm>
                <a:off x="11739" y="5130103"/>
                <a:ext cx="1140217" cy="609600"/>
              </a:xfrm>
              <a:custGeom>
                <a:rect b="b" l="l" r="r" t="t"/>
                <a:pathLst>
                  <a:path extrusionOk="0" h="609600" w="1140217">
                    <a:moveTo>
                      <a:pt x="1140217" y="0"/>
                    </a:moveTo>
                    <a:lnTo>
                      <a:pt x="1140217" y="609600"/>
                    </a:lnTo>
                    <a:lnTo>
                      <a:pt x="0" y="609600"/>
                    </a:lnTo>
                    <a:lnTo>
                      <a:pt x="1" y="0"/>
                    </a:lnTo>
                    <a:close/>
                  </a:path>
                </a:pathLst>
              </a:custGeom>
              <a:solidFill>
                <a:srgbClr val="9CC2E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7" name="Google Shape;227;p4"/>
              <p:cNvSpPr/>
              <p:nvPr/>
            </p:nvSpPr>
            <p:spPr>
              <a:xfrm>
                <a:off x="734395" y="5129507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8" name="Google Shape;228;p4"/>
              <p:cNvSpPr/>
              <p:nvPr/>
            </p:nvSpPr>
            <p:spPr>
              <a:xfrm>
                <a:off x="478228" y="5129507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229" name="Google Shape;229;p4"/>
          <p:cNvGrpSpPr/>
          <p:nvPr/>
        </p:nvGrpSpPr>
        <p:grpSpPr>
          <a:xfrm>
            <a:off x="11793071" y="383876"/>
            <a:ext cx="200100" cy="4959789"/>
            <a:chOff x="11799048" y="192629"/>
            <a:chExt cx="200100" cy="4959789"/>
          </a:xfrm>
        </p:grpSpPr>
        <p:sp>
          <p:nvSpPr>
            <p:cNvPr id="230" name="Google Shape;230;p4"/>
            <p:cNvSpPr/>
            <p:nvPr/>
          </p:nvSpPr>
          <p:spPr>
            <a:xfrm rot="-5400000">
              <a:off x="11805648" y="4958918"/>
              <a:ext cx="186900" cy="2001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" name="Google Shape;231;p4"/>
            <p:cNvSpPr/>
            <p:nvPr/>
          </p:nvSpPr>
          <p:spPr>
            <a:xfrm rot="-5400000">
              <a:off x="11805648" y="4660614"/>
              <a:ext cx="186900" cy="2001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" name="Google Shape;232;p4"/>
            <p:cNvSpPr/>
            <p:nvPr/>
          </p:nvSpPr>
          <p:spPr>
            <a:xfrm rot="-5400000">
              <a:off x="11805648" y="4362309"/>
              <a:ext cx="186900" cy="2001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" name="Google Shape;233;p4"/>
            <p:cNvSpPr/>
            <p:nvPr/>
          </p:nvSpPr>
          <p:spPr>
            <a:xfrm rot="-5400000">
              <a:off x="11805648" y="4064004"/>
              <a:ext cx="186900" cy="2001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" name="Google Shape;234;p4"/>
            <p:cNvSpPr/>
            <p:nvPr/>
          </p:nvSpPr>
          <p:spPr>
            <a:xfrm rot="-5400000">
              <a:off x="11805648" y="3765698"/>
              <a:ext cx="186900" cy="2001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" name="Google Shape;235;p4"/>
            <p:cNvSpPr/>
            <p:nvPr/>
          </p:nvSpPr>
          <p:spPr>
            <a:xfrm rot="-5400000">
              <a:off x="11805648" y="3467393"/>
              <a:ext cx="186900" cy="2001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" name="Google Shape;236;p4"/>
            <p:cNvSpPr/>
            <p:nvPr/>
          </p:nvSpPr>
          <p:spPr>
            <a:xfrm rot="-5400000">
              <a:off x="11805648" y="3169088"/>
              <a:ext cx="186900" cy="2001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" name="Google Shape;237;p4"/>
            <p:cNvSpPr/>
            <p:nvPr/>
          </p:nvSpPr>
          <p:spPr>
            <a:xfrm rot="-5400000">
              <a:off x="11805648" y="2870782"/>
              <a:ext cx="186900" cy="2001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" name="Google Shape;238;p4"/>
            <p:cNvSpPr/>
            <p:nvPr/>
          </p:nvSpPr>
          <p:spPr>
            <a:xfrm rot="-5400000">
              <a:off x="11805648" y="2572478"/>
              <a:ext cx="186900" cy="200100"/>
            </a:xfrm>
            <a:prstGeom prst="ellipse">
              <a:avLst/>
            </a:prstGeom>
            <a:solidFill>
              <a:srgbClr val="9A08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" name="Google Shape;239;p4"/>
            <p:cNvSpPr/>
            <p:nvPr/>
          </p:nvSpPr>
          <p:spPr>
            <a:xfrm rot="-5400000">
              <a:off x="11805648" y="2274172"/>
              <a:ext cx="186900" cy="2001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" name="Google Shape;240;p4"/>
            <p:cNvSpPr/>
            <p:nvPr/>
          </p:nvSpPr>
          <p:spPr>
            <a:xfrm rot="-5400000">
              <a:off x="11805648" y="1975868"/>
              <a:ext cx="186900" cy="2001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" name="Google Shape;241;p4"/>
            <p:cNvSpPr/>
            <p:nvPr/>
          </p:nvSpPr>
          <p:spPr>
            <a:xfrm rot="-5400000">
              <a:off x="11805648" y="1677563"/>
              <a:ext cx="186900" cy="2001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" name="Google Shape;242;p4"/>
            <p:cNvSpPr/>
            <p:nvPr/>
          </p:nvSpPr>
          <p:spPr>
            <a:xfrm rot="-5400000">
              <a:off x="11805648" y="1379257"/>
              <a:ext cx="186900" cy="2001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" name="Google Shape;243;p4"/>
            <p:cNvSpPr/>
            <p:nvPr/>
          </p:nvSpPr>
          <p:spPr>
            <a:xfrm rot="-5400000">
              <a:off x="11805648" y="1080951"/>
              <a:ext cx="186900" cy="2001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" name="Google Shape;244;p4"/>
            <p:cNvSpPr/>
            <p:nvPr/>
          </p:nvSpPr>
          <p:spPr>
            <a:xfrm rot="-5400000">
              <a:off x="11805648" y="782646"/>
              <a:ext cx="186900" cy="2001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" name="Google Shape;245;p4"/>
            <p:cNvSpPr/>
            <p:nvPr/>
          </p:nvSpPr>
          <p:spPr>
            <a:xfrm rot="-5400000">
              <a:off x="11805648" y="484342"/>
              <a:ext cx="186900" cy="2001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" name="Google Shape;246;p4"/>
            <p:cNvSpPr/>
            <p:nvPr/>
          </p:nvSpPr>
          <p:spPr>
            <a:xfrm rot="-5400000">
              <a:off x="11805648" y="186029"/>
              <a:ext cx="186900" cy="2001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7" name="Google Shape;247;p4"/>
          <p:cNvGrpSpPr/>
          <p:nvPr/>
        </p:nvGrpSpPr>
        <p:grpSpPr>
          <a:xfrm rot="-5400000">
            <a:off x="2849281" y="-2075329"/>
            <a:ext cx="200100" cy="4959789"/>
            <a:chOff x="11799048" y="192629"/>
            <a:chExt cx="200100" cy="4959789"/>
          </a:xfrm>
        </p:grpSpPr>
        <p:sp>
          <p:nvSpPr>
            <p:cNvPr id="248" name="Google Shape;248;p4"/>
            <p:cNvSpPr/>
            <p:nvPr/>
          </p:nvSpPr>
          <p:spPr>
            <a:xfrm rot="-5400000">
              <a:off x="11805648" y="4958918"/>
              <a:ext cx="186900" cy="2001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" name="Google Shape;249;p4"/>
            <p:cNvSpPr/>
            <p:nvPr/>
          </p:nvSpPr>
          <p:spPr>
            <a:xfrm rot="-5400000">
              <a:off x="11805648" y="4660614"/>
              <a:ext cx="186900" cy="2001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" name="Google Shape;250;p4"/>
            <p:cNvSpPr/>
            <p:nvPr/>
          </p:nvSpPr>
          <p:spPr>
            <a:xfrm rot="-5400000">
              <a:off x="11805648" y="4362309"/>
              <a:ext cx="186900" cy="2001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" name="Google Shape;251;p4"/>
            <p:cNvSpPr/>
            <p:nvPr/>
          </p:nvSpPr>
          <p:spPr>
            <a:xfrm rot="-5400000">
              <a:off x="11805648" y="4064004"/>
              <a:ext cx="186900" cy="2001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" name="Google Shape;252;p4"/>
            <p:cNvSpPr/>
            <p:nvPr/>
          </p:nvSpPr>
          <p:spPr>
            <a:xfrm rot="-5400000">
              <a:off x="11805648" y="3765698"/>
              <a:ext cx="186900" cy="2001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" name="Google Shape;253;p4"/>
            <p:cNvSpPr/>
            <p:nvPr/>
          </p:nvSpPr>
          <p:spPr>
            <a:xfrm rot="-5400000">
              <a:off x="11805648" y="3467393"/>
              <a:ext cx="186900" cy="2001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" name="Google Shape;254;p4"/>
            <p:cNvSpPr/>
            <p:nvPr/>
          </p:nvSpPr>
          <p:spPr>
            <a:xfrm rot="-5400000">
              <a:off x="11805648" y="3169088"/>
              <a:ext cx="186900" cy="2001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" name="Google Shape;255;p4"/>
            <p:cNvSpPr/>
            <p:nvPr/>
          </p:nvSpPr>
          <p:spPr>
            <a:xfrm rot="-5400000">
              <a:off x="11805648" y="2870782"/>
              <a:ext cx="186900" cy="2001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" name="Google Shape;256;p4"/>
            <p:cNvSpPr/>
            <p:nvPr/>
          </p:nvSpPr>
          <p:spPr>
            <a:xfrm rot="-5400000">
              <a:off x="11805648" y="2572478"/>
              <a:ext cx="186900" cy="200100"/>
            </a:xfrm>
            <a:prstGeom prst="ellipse">
              <a:avLst/>
            </a:prstGeom>
            <a:solidFill>
              <a:srgbClr val="9A08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" name="Google Shape;257;p4"/>
            <p:cNvSpPr/>
            <p:nvPr/>
          </p:nvSpPr>
          <p:spPr>
            <a:xfrm rot="-5400000">
              <a:off x="11805648" y="2274172"/>
              <a:ext cx="186900" cy="2001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" name="Google Shape;258;p4"/>
            <p:cNvSpPr/>
            <p:nvPr/>
          </p:nvSpPr>
          <p:spPr>
            <a:xfrm rot="-5400000">
              <a:off x="11805648" y="1975868"/>
              <a:ext cx="186900" cy="2001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" name="Google Shape;259;p4"/>
            <p:cNvSpPr/>
            <p:nvPr/>
          </p:nvSpPr>
          <p:spPr>
            <a:xfrm rot="-5400000">
              <a:off x="11805648" y="1677563"/>
              <a:ext cx="186900" cy="2001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" name="Google Shape;260;p4"/>
            <p:cNvSpPr/>
            <p:nvPr/>
          </p:nvSpPr>
          <p:spPr>
            <a:xfrm rot="-5400000">
              <a:off x="11805648" y="1379257"/>
              <a:ext cx="186900" cy="2001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" name="Google Shape;261;p4"/>
            <p:cNvSpPr/>
            <p:nvPr/>
          </p:nvSpPr>
          <p:spPr>
            <a:xfrm rot="-5400000">
              <a:off x="11805648" y="1080951"/>
              <a:ext cx="186900" cy="2001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" name="Google Shape;262;p4"/>
            <p:cNvSpPr/>
            <p:nvPr/>
          </p:nvSpPr>
          <p:spPr>
            <a:xfrm rot="-5400000">
              <a:off x="11805648" y="782646"/>
              <a:ext cx="186900" cy="2001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" name="Google Shape;263;p4"/>
            <p:cNvSpPr/>
            <p:nvPr/>
          </p:nvSpPr>
          <p:spPr>
            <a:xfrm rot="-5400000">
              <a:off x="11805648" y="484342"/>
              <a:ext cx="186900" cy="2001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" name="Google Shape;264;p4"/>
            <p:cNvSpPr/>
            <p:nvPr/>
          </p:nvSpPr>
          <p:spPr>
            <a:xfrm rot="-5400000">
              <a:off x="11805648" y="186029"/>
              <a:ext cx="186900" cy="2001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Header">
  <p:cSld name="CUSTOM_1">
    <p:bg>
      <p:bgPr>
        <a:gradFill>
          <a:gsLst>
            <a:gs pos="0">
              <a:srgbClr val="FFFFFF"/>
            </a:gs>
            <a:gs pos="100000">
              <a:srgbClr val="EFEFEF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265" name="Shape 2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6" name="Google Shape;266;p5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67" name="Google Shape;267;p5"/>
          <p:cNvGrpSpPr/>
          <p:nvPr/>
        </p:nvGrpSpPr>
        <p:grpSpPr>
          <a:xfrm>
            <a:off x="436284" y="6427927"/>
            <a:ext cx="7942929" cy="200154"/>
            <a:chOff x="65742" y="6361954"/>
            <a:chExt cx="11944255" cy="280800"/>
          </a:xfrm>
        </p:grpSpPr>
        <p:sp>
          <p:nvSpPr>
            <p:cNvPr id="268" name="Google Shape;268;p5"/>
            <p:cNvSpPr/>
            <p:nvPr/>
          </p:nvSpPr>
          <p:spPr>
            <a:xfrm>
              <a:off x="65742" y="6361954"/>
              <a:ext cx="280800" cy="280800"/>
            </a:xfrm>
            <a:prstGeom prst="ellipse">
              <a:avLst/>
            </a:prstGeom>
            <a:solidFill>
              <a:srgbClr val="9A08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" name="Google Shape;269;p5"/>
            <p:cNvSpPr/>
            <p:nvPr/>
          </p:nvSpPr>
          <p:spPr>
            <a:xfrm>
              <a:off x="514336" y="6361954"/>
              <a:ext cx="280800" cy="2808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" name="Google Shape;270;p5"/>
            <p:cNvSpPr/>
            <p:nvPr/>
          </p:nvSpPr>
          <p:spPr>
            <a:xfrm>
              <a:off x="962930" y="6361954"/>
              <a:ext cx="280800" cy="2808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" name="Google Shape;271;p5"/>
            <p:cNvSpPr/>
            <p:nvPr/>
          </p:nvSpPr>
          <p:spPr>
            <a:xfrm>
              <a:off x="1411524" y="6361954"/>
              <a:ext cx="280800" cy="2808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" name="Google Shape;272;p5"/>
            <p:cNvSpPr/>
            <p:nvPr/>
          </p:nvSpPr>
          <p:spPr>
            <a:xfrm>
              <a:off x="1860118" y="6361954"/>
              <a:ext cx="280800" cy="2808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" name="Google Shape;273;p5"/>
            <p:cNvSpPr/>
            <p:nvPr/>
          </p:nvSpPr>
          <p:spPr>
            <a:xfrm>
              <a:off x="2308712" y="6361954"/>
              <a:ext cx="280800" cy="2808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" name="Google Shape;274;p5"/>
            <p:cNvSpPr/>
            <p:nvPr/>
          </p:nvSpPr>
          <p:spPr>
            <a:xfrm>
              <a:off x="2757306" y="6361954"/>
              <a:ext cx="280800" cy="2808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" name="Google Shape;275;p5"/>
            <p:cNvSpPr/>
            <p:nvPr/>
          </p:nvSpPr>
          <p:spPr>
            <a:xfrm>
              <a:off x="3205900" y="6361954"/>
              <a:ext cx="280800" cy="2808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" name="Google Shape;276;p5"/>
            <p:cNvSpPr/>
            <p:nvPr/>
          </p:nvSpPr>
          <p:spPr>
            <a:xfrm>
              <a:off x="3654494" y="6361954"/>
              <a:ext cx="280800" cy="2808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" name="Google Shape;277;p5"/>
            <p:cNvSpPr/>
            <p:nvPr/>
          </p:nvSpPr>
          <p:spPr>
            <a:xfrm>
              <a:off x="4103088" y="6361954"/>
              <a:ext cx="280800" cy="280800"/>
            </a:xfrm>
            <a:prstGeom prst="ellipse">
              <a:avLst/>
            </a:prstGeom>
            <a:solidFill>
              <a:srgbClr val="9A08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" name="Google Shape;278;p5"/>
            <p:cNvSpPr/>
            <p:nvPr/>
          </p:nvSpPr>
          <p:spPr>
            <a:xfrm>
              <a:off x="4551682" y="6361954"/>
              <a:ext cx="280800" cy="2808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" name="Google Shape;279;p5"/>
            <p:cNvSpPr/>
            <p:nvPr/>
          </p:nvSpPr>
          <p:spPr>
            <a:xfrm>
              <a:off x="5000276" y="6361954"/>
              <a:ext cx="280800" cy="2808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" name="Google Shape;280;p5"/>
            <p:cNvSpPr/>
            <p:nvPr/>
          </p:nvSpPr>
          <p:spPr>
            <a:xfrm>
              <a:off x="5448870" y="6361954"/>
              <a:ext cx="280800" cy="2808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5"/>
            <p:cNvSpPr/>
            <p:nvPr/>
          </p:nvSpPr>
          <p:spPr>
            <a:xfrm>
              <a:off x="5897464" y="6361954"/>
              <a:ext cx="280800" cy="2808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5"/>
            <p:cNvSpPr/>
            <p:nvPr/>
          </p:nvSpPr>
          <p:spPr>
            <a:xfrm>
              <a:off x="6346058" y="6361954"/>
              <a:ext cx="280800" cy="2808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5"/>
            <p:cNvSpPr/>
            <p:nvPr/>
          </p:nvSpPr>
          <p:spPr>
            <a:xfrm>
              <a:off x="6794652" y="6361954"/>
              <a:ext cx="280800" cy="2808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5"/>
            <p:cNvSpPr/>
            <p:nvPr/>
          </p:nvSpPr>
          <p:spPr>
            <a:xfrm>
              <a:off x="7243246" y="6361954"/>
              <a:ext cx="280800" cy="2808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5"/>
            <p:cNvSpPr/>
            <p:nvPr/>
          </p:nvSpPr>
          <p:spPr>
            <a:xfrm>
              <a:off x="7691840" y="6361954"/>
              <a:ext cx="280800" cy="2808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5"/>
            <p:cNvSpPr/>
            <p:nvPr/>
          </p:nvSpPr>
          <p:spPr>
            <a:xfrm>
              <a:off x="8140434" y="6361954"/>
              <a:ext cx="280800" cy="280800"/>
            </a:xfrm>
            <a:prstGeom prst="ellipse">
              <a:avLst/>
            </a:prstGeom>
            <a:solidFill>
              <a:srgbClr val="9A08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" name="Google Shape;287;p5"/>
            <p:cNvSpPr/>
            <p:nvPr/>
          </p:nvSpPr>
          <p:spPr>
            <a:xfrm>
              <a:off x="8589028" y="6361954"/>
              <a:ext cx="280800" cy="2808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" name="Google Shape;288;p5"/>
            <p:cNvSpPr/>
            <p:nvPr/>
          </p:nvSpPr>
          <p:spPr>
            <a:xfrm>
              <a:off x="9037622" y="6361954"/>
              <a:ext cx="280800" cy="2808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" name="Google Shape;289;p5"/>
            <p:cNvSpPr/>
            <p:nvPr/>
          </p:nvSpPr>
          <p:spPr>
            <a:xfrm>
              <a:off x="9486216" y="6361954"/>
              <a:ext cx="280800" cy="2808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" name="Google Shape;290;p5"/>
            <p:cNvSpPr/>
            <p:nvPr/>
          </p:nvSpPr>
          <p:spPr>
            <a:xfrm>
              <a:off x="9934810" y="6361954"/>
              <a:ext cx="280800" cy="2808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" name="Google Shape;291;p5"/>
            <p:cNvSpPr/>
            <p:nvPr/>
          </p:nvSpPr>
          <p:spPr>
            <a:xfrm>
              <a:off x="10383404" y="6361954"/>
              <a:ext cx="280800" cy="2808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" name="Google Shape;292;p5"/>
            <p:cNvSpPr/>
            <p:nvPr/>
          </p:nvSpPr>
          <p:spPr>
            <a:xfrm>
              <a:off x="10831998" y="6361954"/>
              <a:ext cx="280800" cy="2808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" name="Google Shape;293;p5"/>
            <p:cNvSpPr/>
            <p:nvPr/>
          </p:nvSpPr>
          <p:spPr>
            <a:xfrm>
              <a:off x="11280592" y="6361954"/>
              <a:ext cx="280800" cy="2808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" name="Google Shape;294;p5"/>
            <p:cNvSpPr/>
            <p:nvPr/>
          </p:nvSpPr>
          <p:spPr>
            <a:xfrm>
              <a:off x="11729197" y="6361954"/>
              <a:ext cx="280800" cy="2808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95" name="Google Shape;295;p5"/>
          <p:cNvGrpSpPr/>
          <p:nvPr/>
        </p:nvGrpSpPr>
        <p:grpSpPr>
          <a:xfrm rot="-5400000">
            <a:off x="9838416" y="4576750"/>
            <a:ext cx="1180405" cy="3382096"/>
            <a:chOff x="0" y="1094606"/>
            <a:chExt cx="1904186" cy="4645098"/>
          </a:xfrm>
        </p:grpSpPr>
        <p:grpSp>
          <p:nvGrpSpPr>
            <p:cNvPr id="296" name="Google Shape;296;p5"/>
            <p:cNvGrpSpPr/>
            <p:nvPr/>
          </p:nvGrpSpPr>
          <p:grpSpPr>
            <a:xfrm>
              <a:off x="0" y="1094606"/>
              <a:ext cx="1884320" cy="610197"/>
              <a:chOff x="0" y="1094606"/>
              <a:chExt cx="1884320" cy="610197"/>
            </a:xfrm>
          </p:grpSpPr>
          <p:sp>
            <p:nvSpPr>
              <p:cNvPr id="297" name="Google Shape;297;p5"/>
              <p:cNvSpPr/>
              <p:nvPr/>
            </p:nvSpPr>
            <p:spPr>
              <a:xfrm rot="5400000">
                <a:off x="1197636" y="1018119"/>
                <a:ext cx="609601" cy="763767"/>
              </a:xfrm>
              <a:custGeom>
                <a:rect b="b" l="l" r="r" t="t"/>
                <a:pathLst>
                  <a:path extrusionOk="0" h="644529" w="609601">
                    <a:moveTo>
                      <a:pt x="0" y="644529"/>
                    </a:moveTo>
                    <a:lnTo>
                      <a:pt x="260574" y="12836"/>
                    </a:lnTo>
                    <a:lnTo>
                      <a:pt x="304801" y="0"/>
                    </a:lnTo>
                    <a:lnTo>
                      <a:pt x="349028" y="12836"/>
                    </a:lnTo>
                    <a:lnTo>
                      <a:pt x="609601" y="644529"/>
                    </a:lnTo>
                    <a:close/>
                  </a:path>
                </a:pathLst>
              </a:custGeom>
              <a:solidFill>
                <a:srgbClr val="C7095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8" name="Google Shape;298;p5"/>
              <p:cNvSpPr/>
              <p:nvPr/>
            </p:nvSpPr>
            <p:spPr>
              <a:xfrm>
                <a:off x="0" y="1095202"/>
                <a:ext cx="1140217" cy="609600"/>
              </a:xfrm>
              <a:custGeom>
                <a:rect b="b" l="l" r="r" t="t"/>
                <a:pathLst>
                  <a:path extrusionOk="0" h="609600" w="1140217">
                    <a:moveTo>
                      <a:pt x="1140217" y="0"/>
                    </a:moveTo>
                    <a:lnTo>
                      <a:pt x="1140217" y="609600"/>
                    </a:lnTo>
                    <a:lnTo>
                      <a:pt x="0" y="609600"/>
                    </a:lnTo>
                    <a:lnTo>
                      <a:pt x="1" y="0"/>
                    </a:lnTo>
                    <a:close/>
                  </a:path>
                </a:pathLst>
              </a:custGeom>
              <a:solidFill>
                <a:srgbClr val="EA859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9" name="Google Shape;299;p5"/>
              <p:cNvSpPr/>
              <p:nvPr/>
            </p:nvSpPr>
            <p:spPr>
              <a:xfrm>
                <a:off x="722656" y="1094606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0" name="Google Shape;300;p5"/>
              <p:cNvSpPr/>
              <p:nvPr/>
            </p:nvSpPr>
            <p:spPr>
              <a:xfrm>
                <a:off x="466489" y="1094606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01" name="Google Shape;301;p5"/>
            <p:cNvGrpSpPr/>
            <p:nvPr/>
          </p:nvGrpSpPr>
          <p:grpSpPr>
            <a:xfrm>
              <a:off x="0" y="1900149"/>
              <a:ext cx="1884320" cy="610197"/>
              <a:chOff x="0" y="1900149"/>
              <a:chExt cx="1884320" cy="610197"/>
            </a:xfrm>
          </p:grpSpPr>
          <p:sp>
            <p:nvSpPr>
              <p:cNvPr id="302" name="Google Shape;302;p5"/>
              <p:cNvSpPr/>
              <p:nvPr/>
            </p:nvSpPr>
            <p:spPr>
              <a:xfrm rot="5400000">
                <a:off x="1197636" y="1823662"/>
                <a:ext cx="609601" cy="763767"/>
              </a:xfrm>
              <a:custGeom>
                <a:rect b="b" l="l" r="r" t="t"/>
                <a:pathLst>
                  <a:path extrusionOk="0" h="644529" w="609601">
                    <a:moveTo>
                      <a:pt x="0" y="644529"/>
                    </a:moveTo>
                    <a:lnTo>
                      <a:pt x="260574" y="12836"/>
                    </a:lnTo>
                    <a:lnTo>
                      <a:pt x="304801" y="0"/>
                    </a:lnTo>
                    <a:lnTo>
                      <a:pt x="349028" y="12836"/>
                    </a:lnTo>
                    <a:lnTo>
                      <a:pt x="609601" y="644529"/>
                    </a:lnTo>
                    <a:close/>
                  </a:path>
                </a:pathLst>
              </a:custGeom>
              <a:solidFill>
                <a:srgbClr val="EA920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3" name="Google Shape;303;p5"/>
              <p:cNvSpPr/>
              <p:nvPr/>
            </p:nvSpPr>
            <p:spPr>
              <a:xfrm>
                <a:off x="0" y="1900745"/>
                <a:ext cx="1140217" cy="609600"/>
              </a:xfrm>
              <a:custGeom>
                <a:rect b="b" l="l" r="r" t="t"/>
                <a:pathLst>
                  <a:path extrusionOk="0" h="609600" w="1140217">
                    <a:moveTo>
                      <a:pt x="1140217" y="0"/>
                    </a:moveTo>
                    <a:lnTo>
                      <a:pt x="1140217" y="609600"/>
                    </a:lnTo>
                    <a:lnTo>
                      <a:pt x="0" y="609600"/>
                    </a:lnTo>
                    <a:lnTo>
                      <a:pt x="1" y="0"/>
                    </a:lnTo>
                    <a:close/>
                  </a:path>
                </a:pathLst>
              </a:custGeom>
              <a:solidFill>
                <a:srgbClr val="C9AB5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4" name="Google Shape;304;p5"/>
              <p:cNvSpPr/>
              <p:nvPr/>
            </p:nvSpPr>
            <p:spPr>
              <a:xfrm>
                <a:off x="722656" y="1900149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5" name="Google Shape;305;p5"/>
              <p:cNvSpPr/>
              <p:nvPr/>
            </p:nvSpPr>
            <p:spPr>
              <a:xfrm>
                <a:off x="466489" y="1900149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06" name="Google Shape;306;p5"/>
            <p:cNvGrpSpPr/>
            <p:nvPr/>
          </p:nvGrpSpPr>
          <p:grpSpPr>
            <a:xfrm>
              <a:off x="0" y="2705691"/>
              <a:ext cx="1884320" cy="610197"/>
              <a:chOff x="0" y="2705691"/>
              <a:chExt cx="1884320" cy="610197"/>
            </a:xfrm>
          </p:grpSpPr>
          <p:sp>
            <p:nvSpPr>
              <p:cNvPr id="307" name="Google Shape;307;p5"/>
              <p:cNvSpPr/>
              <p:nvPr/>
            </p:nvSpPr>
            <p:spPr>
              <a:xfrm rot="5400000">
                <a:off x="1197636" y="2629204"/>
                <a:ext cx="609601" cy="763767"/>
              </a:xfrm>
              <a:custGeom>
                <a:rect b="b" l="l" r="r" t="t"/>
                <a:pathLst>
                  <a:path extrusionOk="0" h="644529" w="609601">
                    <a:moveTo>
                      <a:pt x="0" y="644529"/>
                    </a:moveTo>
                    <a:lnTo>
                      <a:pt x="260574" y="12836"/>
                    </a:lnTo>
                    <a:lnTo>
                      <a:pt x="304801" y="0"/>
                    </a:lnTo>
                    <a:lnTo>
                      <a:pt x="349028" y="12836"/>
                    </a:lnTo>
                    <a:lnTo>
                      <a:pt x="609601" y="644529"/>
                    </a:lnTo>
                    <a:close/>
                  </a:path>
                </a:pathLst>
              </a:custGeom>
              <a:solidFill>
                <a:srgbClr val="04672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8" name="Google Shape;308;p5"/>
              <p:cNvSpPr/>
              <p:nvPr/>
            </p:nvSpPr>
            <p:spPr>
              <a:xfrm>
                <a:off x="0" y="2706287"/>
                <a:ext cx="1140217" cy="609600"/>
              </a:xfrm>
              <a:custGeom>
                <a:rect b="b" l="l" r="r" t="t"/>
                <a:pathLst>
                  <a:path extrusionOk="0" h="609600" w="1140217">
                    <a:moveTo>
                      <a:pt x="1140217" y="0"/>
                    </a:moveTo>
                    <a:lnTo>
                      <a:pt x="1140217" y="609600"/>
                    </a:lnTo>
                    <a:lnTo>
                      <a:pt x="0" y="609600"/>
                    </a:lnTo>
                    <a:lnTo>
                      <a:pt x="1" y="0"/>
                    </a:lnTo>
                    <a:close/>
                  </a:path>
                </a:pathLst>
              </a:custGeom>
              <a:solidFill>
                <a:srgbClr val="62AC5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9" name="Google Shape;309;p5"/>
              <p:cNvSpPr/>
              <p:nvPr/>
            </p:nvSpPr>
            <p:spPr>
              <a:xfrm>
                <a:off x="722656" y="2705691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0" name="Google Shape;310;p5"/>
              <p:cNvSpPr/>
              <p:nvPr/>
            </p:nvSpPr>
            <p:spPr>
              <a:xfrm>
                <a:off x="466489" y="2705691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11" name="Google Shape;311;p5"/>
            <p:cNvGrpSpPr/>
            <p:nvPr/>
          </p:nvGrpSpPr>
          <p:grpSpPr>
            <a:xfrm>
              <a:off x="0" y="3519745"/>
              <a:ext cx="1884320" cy="610197"/>
              <a:chOff x="0" y="3519745"/>
              <a:chExt cx="1884320" cy="610197"/>
            </a:xfrm>
          </p:grpSpPr>
          <p:sp>
            <p:nvSpPr>
              <p:cNvPr id="312" name="Google Shape;312;p5"/>
              <p:cNvSpPr/>
              <p:nvPr/>
            </p:nvSpPr>
            <p:spPr>
              <a:xfrm rot="5400000">
                <a:off x="1197636" y="3443258"/>
                <a:ext cx="609601" cy="763767"/>
              </a:xfrm>
              <a:custGeom>
                <a:rect b="b" l="l" r="r" t="t"/>
                <a:pathLst>
                  <a:path extrusionOk="0" h="644529" w="609601">
                    <a:moveTo>
                      <a:pt x="0" y="644529"/>
                    </a:moveTo>
                    <a:lnTo>
                      <a:pt x="260574" y="12836"/>
                    </a:lnTo>
                    <a:lnTo>
                      <a:pt x="304801" y="0"/>
                    </a:lnTo>
                    <a:lnTo>
                      <a:pt x="349028" y="12836"/>
                    </a:lnTo>
                    <a:lnTo>
                      <a:pt x="609601" y="644529"/>
                    </a:lnTo>
                    <a:close/>
                  </a:path>
                </a:pathLst>
              </a:custGeom>
              <a:solidFill>
                <a:srgbClr val="64A71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3" name="Google Shape;313;p5"/>
              <p:cNvSpPr/>
              <p:nvPr/>
            </p:nvSpPr>
            <p:spPr>
              <a:xfrm>
                <a:off x="0" y="3520341"/>
                <a:ext cx="1140217" cy="609600"/>
              </a:xfrm>
              <a:custGeom>
                <a:rect b="b" l="l" r="r" t="t"/>
                <a:pathLst>
                  <a:path extrusionOk="0" h="609600" w="1140217">
                    <a:moveTo>
                      <a:pt x="1140217" y="0"/>
                    </a:moveTo>
                    <a:lnTo>
                      <a:pt x="1140217" y="609600"/>
                    </a:lnTo>
                    <a:lnTo>
                      <a:pt x="0" y="609600"/>
                    </a:lnTo>
                    <a:lnTo>
                      <a:pt x="1" y="0"/>
                    </a:lnTo>
                    <a:close/>
                  </a:path>
                </a:pathLst>
              </a:custGeom>
              <a:solidFill>
                <a:srgbClr val="B5CF5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4" name="Google Shape;314;p5"/>
              <p:cNvSpPr/>
              <p:nvPr/>
            </p:nvSpPr>
            <p:spPr>
              <a:xfrm>
                <a:off x="722656" y="3519745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5" name="Google Shape;315;p5"/>
              <p:cNvSpPr/>
              <p:nvPr/>
            </p:nvSpPr>
            <p:spPr>
              <a:xfrm>
                <a:off x="466489" y="3519745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16" name="Google Shape;316;p5"/>
            <p:cNvGrpSpPr/>
            <p:nvPr/>
          </p:nvGrpSpPr>
          <p:grpSpPr>
            <a:xfrm>
              <a:off x="19866" y="4333798"/>
              <a:ext cx="1884320" cy="610197"/>
              <a:chOff x="19866" y="4333798"/>
              <a:chExt cx="1884320" cy="610197"/>
            </a:xfrm>
          </p:grpSpPr>
          <p:sp>
            <p:nvSpPr>
              <p:cNvPr id="317" name="Google Shape;317;p5"/>
              <p:cNvSpPr/>
              <p:nvPr/>
            </p:nvSpPr>
            <p:spPr>
              <a:xfrm rot="5400000">
                <a:off x="1217502" y="4257311"/>
                <a:ext cx="609601" cy="763767"/>
              </a:xfrm>
              <a:custGeom>
                <a:rect b="b" l="l" r="r" t="t"/>
                <a:pathLst>
                  <a:path extrusionOk="0" h="644529" w="609601">
                    <a:moveTo>
                      <a:pt x="0" y="644529"/>
                    </a:moveTo>
                    <a:lnTo>
                      <a:pt x="260574" y="12836"/>
                    </a:lnTo>
                    <a:lnTo>
                      <a:pt x="304801" y="0"/>
                    </a:lnTo>
                    <a:lnTo>
                      <a:pt x="349028" y="12836"/>
                    </a:lnTo>
                    <a:lnTo>
                      <a:pt x="609601" y="644529"/>
                    </a:lnTo>
                    <a:close/>
                  </a:path>
                </a:pathLst>
              </a:custGeom>
              <a:solidFill>
                <a:srgbClr val="FF0D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8" name="Google Shape;318;p5"/>
              <p:cNvSpPr/>
              <p:nvPr/>
            </p:nvSpPr>
            <p:spPr>
              <a:xfrm>
                <a:off x="19866" y="4334394"/>
                <a:ext cx="1140217" cy="609600"/>
              </a:xfrm>
              <a:custGeom>
                <a:rect b="b" l="l" r="r" t="t"/>
                <a:pathLst>
                  <a:path extrusionOk="0" h="609600" w="1140217">
                    <a:moveTo>
                      <a:pt x="1140217" y="0"/>
                    </a:moveTo>
                    <a:lnTo>
                      <a:pt x="1140217" y="609600"/>
                    </a:lnTo>
                    <a:lnTo>
                      <a:pt x="0" y="609600"/>
                    </a:lnTo>
                    <a:lnTo>
                      <a:pt x="1" y="0"/>
                    </a:lnTo>
                    <a:close/>
                  </a:path>
                </a:pathLst>
              </a:custGeom>
              <a:solidFill>
                <a:srgbClr val="FF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9" name="Google Shape;319;p5"/>
              <p:cNvSpPr/>
              <p:nvPr/>
            </p:nvSpPr>
            <p:spPr>
              <a:xfrm>
                <a:off x="742522" y="4333798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0" name="Google Shape;320;p5"/>
              <p:cNvSpPr/>
              <p:nvPr/>
            </p:nvSpPr>
            <p:spPr>
              <a:xfrm>
                <a:off x="486355" y="4333798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21" name="Google Shape;321;p5"/>
            <p:cNvGrpSpPr/>
            <p:nvPr/>
          </p:nvGrpSpPr>
          <p:grpSpPr>
            <a:xfrm>
              <a:off x="11739" y="5129507"/>
              <a:ext cx="1884320" cy="610197"/>
              <a:chOff x="11739" y="5129507"/>
              <a:chExt cx="1884320" cy="610197"/>
            </a:xfrm>
          </p:grpSpPr>
          <p:sp>
            <p:nvSpPr>
              <p:cNvPr id="322" name="Google Shape;322;p5"/>
              <p:cNvSpPr/>
              <p:nvPr/>
            </p:nvSpPr>
            <p:spPr>
              <a:xfrm rot="5400000">
                <a:off x="1209375" y="5053020"/>
                <a:ext cx="609601" cy="763767"/>
              </a:xfrm>
              <a:custGeom>
                <a:rect b="b" l="l" r="r" t="t"/>
                <a:pathLst>
                  <a:path extrusionOk="0" h="644529" w="609601">
                    <a:moveTo>
                      <a:pt x="0" y="644529"/>
                    </a:moveTo>
                    <a:lnTo>
                      <a:pt x="260574" y="12836"/>
                    </a:lnTo>
                    <a:lnTo>
                      <a:pt x="304801" y="0"/>
                    </a:lnTo>
                    <a:lnTo>
                      <a:pt x="349028" y="12836"/>
                    </a:lnTo>
                    <a:lnTo>
                      <a:pt x="609601" y="644529"/>
                    </a:lnTo>
                    <a:close/>
                  </a:path>
                </a:pathLst>
              </a:custGeom>
              <a:solidFill>
                <a:srgbClr val="1E4E7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3" name="Google Shape;323;p5"/>
              <p:cNvSpPr/>
              <p:nvPr/>
            </p:nvSpPr>
            <p:spPr>
              <a:xfrm>
                <a:off x="11739" y="5130103"/>
                <a:ext cx="1140217" cy="609600"/>
              </a:xfrm>
              <a:custGeom>
                <a:rect b="b" l="l" r="r" t="t"/>
                <a:pathLst>
                  <a:path extrusionOk="0" h="609600" w="1140217">
                    <a:moveTo>
                      <a:pt x="1140217" y="0"/>
                    </a:moveTo>
                    <a:lnTo>
                      <a:pt x="1140217" y="609600"/>
                    </a:lnTo>
                    <a:lnTo>
                      <a:pt x="0" y="609600"/>
                    </a:lnTo>
                    <a:lnTo>
                      <a:pt x="1" y="0"/>
                    </a:lnTo>
                    <a:close/>
                  </a:path>
                </a:pathLst>
              </a:custGeom>
              <a:solidFill>
                <a:srgbClr val="9CC2E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4" name="Google Shape;324;p5"/>
              <p:cNvSpPr/>
              <p:nvPr/>
            </p:nvSpPr>
            <p:spPr>
              <a:xfrm>
                <a:off x="734395" y="5129507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5" name="Google Shape;325;p5"/>
              <p:cNvSpPr/>
              <p:nvPr/>
            </p:nvSpPr>
            <p:spPr>
              <a:xfrm>
                <a:off x="478228" y="5129507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326" name="Google Shape;326;p5"/>
          <p:cNvGrpSpPr/>
          <p:nvPr/>
        </p:nvGrpSpPr>
        <p:grpSpPr>
          <a:xfrm>
            <a:off x="11793071" y="383876"/>
            <a:ext cx="200100" cy="4959789"/>
            <a:chOff x="11799048" y="192629"/>
            <a:chExt cx="200100" cy="4959789"/>
          </a:xfrm>
        </p:grpSpPr>
        <p:sp>
          <p:nvSpPr>
            <p:cNvPr id="327" name="Google Shape;327;p5"/>
            <p:cNvSpPr/>
            <p:nvPr/>
          </p:nvSpPr>
          <p:spPr>
            <a:xfrm rot="-5400000">
              <a:off x="11805648" y="4958918"/>
              <a:ext cx="186900" cy="2001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" name="Google Shape;328;p5"/>
            <p:cNvSpPr/>
            <p:nvPr/>
          </p:nvSpPr>
          <p:spPr>
            <a:xfrm rot="-5400000">
              <a:off x="11805648" y="4660614"/>
              <a:ext cx="186900" cy="2001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" name="Google Shape;329;p5"/>
            <p:cNvSpPr/>
            <p:nvPr/>
          </p:nvSpPr>
          <p:spPr>
            <a:xfrm rot="-5400000">
              <a:off x="11805648" y="4362309"/>
              <a:ext cx="186900" cy="2001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" name="Google Shape;330;p5"/>
            <p:cNvSpPr/>
            <p:nvPr/>
          </p:nvSpPr>
          <p:spPr>
            <a:xfrm rot="-5400000">
              <a:off x="11805648" y="4064004"/>
              <a:ext cx="186900" cy="2001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" name="Google Shape;331;p5"/>
            <p:cNvSpPr/>
            <p:nvPr/>
          </p:nvSpPr>
          <p:spPr>
            <a:xfrm rot="-5400000">
              <a:off x="11805648" y="3765698"/>
              <a:ext cx="186900" cy="2001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" name="Google Shape;332;p5"/>
            <p:cNvSpPr/>
            <p:nvPr/>
          </p:nvSpPr>
          <p:spPr>
            <a:xfrm rot="-5400000">
              <a:off x="11805648" y="3467393"/>
              <a:ext cx="186900" cy="2001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" name="Google Shape;333;p5"/>
            <p:cNvSpPr/>
            <p:nvPr/>
          </p:nvSpPr>
          <p:spPr>
            <a:xfrm rot="-5400000">
              <a:off x="11805648" y="3169088"/>
              <a:ext cx="186900" cy="2001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" name="Google Shape;334;p5"/>
            <p:cNvSpPr/>
            <p:nvPr/>
          </p:nvSpPr>
          <p:spPr>
            <a:xfrm rot="-5400000">
              <a:off x="11805648" y="2870782"/>
              <a:ext cx="186900" cy="2001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" name="Google Shape;335;p5"/>
            <p:cNvSpPr/>
            <p:nvPr/>
          </p:nvSpPr>
          <p:spPr>
            <a:xfrm rot="-5400000">
              <a:off x="11805648" y="2572478"/>
              <a:ext cx="186900" cy="200100"/>
            </a:xfrm>
            <a:prstGeom prst="ellipse">
              <a:avLst/>
            </a:prstGeom>
            <a:solidFill>
              <a:srgbClr val="9A08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" name="Google Shape;336;p5"/>
            <p:cNvSpPr/>
            <p:nvPr/>
          </p:nvSpPr>
          <p:spPr>
            <a:xfrm rot="-5400000">
              <a:off x="11805648" y="2274172"/>
              <a:ext cx="186900" cy="2001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" name="Google Shape;337;p5"/>
            <p:cNvSpPr/>
            <p:nvPr/>
          </p:nvSpPr>
          <p:spPr>
            <a:xfrm rot="-5400000">
              <a:off x="11805648" y="1975868"/>
              <a:ext cx="186900" cy="2001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" name="Google Shape;338;p5"/>
            <p:cNvSpPr/>
            <p:nvPr/>
          </p:nvSpPr>
          <p:spPr>
            <a:xfrm rot="-5400000">
              <a:off x="11805648" y="1677563"/>
              <a:ext cx="186900" cy="2001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" name="Google Shape;339;p5"/>
            <p:cNvSpPr/>
            <p:nvPr/>
          </p:nvSpPr>
          <p:spPr>
            <a:xfrm rot="-5400000">
              <a:off x="11805648" y="1379257"/>
              <a:ext cx="186900" cy="2001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" name="Google Shape;340;p5"/>
            <p:cNvSpPr/>
            <p:nvPr/>
          </p:nvSpPr>
          <p:spPr>
            <a:xfrm rot="-5400000">
              <a:off x="11805648" y="1080951"/>
              <a:ext cx="186900" cy="2001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" name="Google Shape;341;p5"/>
            <p:cNvSpPr/>
            <p:nvPr/>
          </p:nvSpPr>
          <p:spPr>
            <a:xfrm rot="-5400000">
              <a:off x="11805648" y="782646"/>
              <a:ext cx="186900" cy="2001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" name="Google Shape;342;p5"/>
            <p:cNvSpPr/>
            <p:nvPr/>
          </p:nvSpPr>
          <p:spPr>
            <a:xfrm rot="-5400000">
              <a:off x="11805648" y="484342"/>
              <a:ext cx="186900" cy="2001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" name="Google Shape;343;p5"/>
            <p:cNvSpPr/>
            <p:nvPr/>
          </p:nvSpPr>
          <p:spPr>
            <a:xfrm rot="-5400000">
              <a:off x="11805648" y="186029"/>
              <a:ext cx="186900" cy="2001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44" name="Google Shape;344;p5"/>
          <p:cNvGrpSpPr/>
          <p:nvPr/>
        </p:nvGrpSpPr>
        <p:grpSpPr>
          <a:xfrm rot="-5400000">
            <a:off x="2849281" y="-2075329"/>
            <a:ext cx="200100" cy="4959789"/>
            <a:chOff x="11799048" y="192629"/>
            <a:chExt cx="200100" cy="4959789"/>
          </a:xfrm>
        </p:grpSpPr>
        <p:sp>
          <p:nvSpPr>
            <p:cNvPr id="345" name="Google Shape;345;p5"/>
            <p:cNvSpPr/>
            <p:nvPr/>
          </p:nvSpPr>
          <p:spPr>
            <a:xfrm rot="-5400000">
              <a:off x="11805648" y="4958918"/>
              <a:ext cx="186900" cy="2001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" name="Google Shape;346;p5"/>
            <p:cNvSpPr/>
            <p:nvPr/>
          </p:nvSpPr>
          <p:spPr>
            <a:xfrm rot="-5400000">
              <a:off x="11805648" y="4660614"/>
              <a:ext cx="186900" cy="2001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" name="Google Shape;347;p5"/>
            <p:cNvSpPr/>
            <p:nvPr/>
          </p:nvSpPr>
          <p:spPr>
            <a:xfrm rot="-5400000">
              <a:off x="11805648" y="4362309"/>
              <a:ext cx="186900" cy="2001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" name="Google Shape;348;p5"/>
            <p:cNvSpPr/>
            <p:nvPr/>
          </p:nvSpPr>
          <p:spPr>
            <a:xfrm rot="-5400000">
              <a:off x="11805648" y="4064004"/>
              <a:ext cx="186900" cy="2001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" name="Google Shape;349;p5"/>
            <p:cNvSpPr/>
            <p:nvPr/>
          </p:nvSpPr>
          <p:spPr>
            <a:xfrm rot="-5400000">
              <a:off x="11805648" y="3765698"/>
              <a:ext cx="186900" cy="2001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" name="Google Shape;350;p5"/>
            <p:cNvSpPr/>
            <p:nvPr/>
          </p:nvSpPr>
          <p:spPr>
            <a:xfrm rot="-5400000">
              <a:off x="11805648" y="3467393"/>
              <a:ext cx="186900" cy="2001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" name="Google Shape;351;p5"/>
            <p:cNvSpPr/>
            <p:nvPr/>
          </p:nvSpPr>
          <p:spPr>
            <a:xfrm rot="-5400000">
              <a:off x="11805648" y="3169088"/>
              <a:ext cx="186900" cy="2001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" name="Google Shape;352;p5"/>
            <p:cNvSpPr/>
            <p:nvPr/>
          </p:nvSpPr>
          <p:spPr>
            <a:xfrm rot="-5400000">
              <a:off x="11805648" y="2870782"/>
              <a:ext cx="186900" cy="2001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" name="Google Shape;353;p5"/>
            <p:cNvSpPr/>
            <p:nvPr/>
          </p:nvSpPr>
          <p:spPr>
            <a:xfrm rot="-5400000">
              <a:off x="11805648" y="2572478"/>
              <a:ext cx="186900" cy="200100"/>
            </a:xfrm>
            <a:prstGeom prst="ellipse">
              <a:avLst/>
            </a:prstGeom>
            <a:solidFill>
              <a:srgbClr val="9A08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" name="Google Shape;354;p5"/>
            <p:cNvSpPr/>
            <p:nvPr/>
          </p:nvSpPr>
          <p:spPr>
            <a:xfrm rot="-5400000">
              <a:off x="11805648" y="2274172"/>
              <a:ext cx="186900" cy="2001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" name="Google Shape;355;p5"/>
            <p:cNvSpPr/>
            <p:nvPr/>
          </p:nvSpPr>
          <p:spPr>
            <a:xfrm rot="-5400000">
              <a:off x="11805648" y="1975868"/>
              <a:ext cx="186900" cy="2001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" name="Google Shape;356;p5"/>
            <p:cNvSpPr/>
            <p:nvPr/>
          </p:nvSpPr>
          <p:spPr>
            <a:xfrm rot="-5400000">
              <a:off x="11805648" y="1677563"/>
              <a:ext cx="186900" cy="2001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" name="Google Shape;357;p5"/>
            <p:cNvSpPr/>
            <p:nvPr/>
          </p:nvSpPr>
          <p:spPr>
            <a:xfrm rot="-5400000">
              <a:off x="11805648" y="1379257"/>
              <a:ext cx="186900" cy="2001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" name="Google Shape;358;p5"/>
            <p:cNvSpPr/>
            <p:nvPr/>
          </p:nvSpPr>
          <p:spPr>
            <a:xfrm rot="-5400000">
              <a:off x="11805648" y="1080951"/>
              <a:ext cx="186900" cy="2001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" name="Google Shape;359;p5"/>
            <p:cNvSpPr/>
            <p:nvPr/>
          </p:nvSpPr>
          <p:spPr>
            <a:xfrm rot="-5400000">
              <a:off x="11805648" y="782646"/>
              <a:ext cx="186900" cy="2001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0" name="Google Shape;360;p5"/>
            <p:cNvSpPr/>
            <p:nvPr/>
          </p:nvSpPr>
          <p:spPr>
            <a:xfrm rot="-5400000">
              <a:off x="11805648" y="484342"/>
              <a:ext cx="186900" cy="2001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1" name="Google Shape;361;p5"/>
            <p:cNvSpPr/>
            <p:nvPr/>
          </p:nvSpPr>
          <p:spPr>
            <a:xfrm rot="-5400000">
              <a:off x="11805648" y="186029"/>
              <a:ext cx="186900" cy="2001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62" name="Google Shape;362;p5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&amp; body">
  <p:cSld name="CUSTOM_2">
    <p:spTree>
      <p:nvGrpSpPr>
        <p:cNvPr id="363" name="Shape 3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64" name="Google Shape;364;p6"/>
          <p:cNvGrpSpPr/>
          <p:nvPr/>
        </p:nvGrpSpPr>
        <p:grpSpPr>
          <a:xfrm>
            <a:off x="1810874" y="6392068"/>
            <a:ext cx="7942929" cy="200154"/>
            <a:chOff x="65742" y="6361954"/>
            <a:chExt cx="11944255" cy="280800"/>
          </a:xfrm>
        </p:grpSpPr>
        <p:sp>
          <p:nvSpPr>
            <p:cNvPr id="365" name="Google Shape;365;p6"/>
            <p:cNvSpPr/>
            <p:nvPr/>
          </p:nvSpPr>
          <p:spPr>
            <a:xfrm>
              <a:off x="65742" y="6361954"/>
              <a:ext cx="280800" cy="280800"/>
            </a:xfrm>
            <a:prstGeom prst="ellipse">
              <a:avLst/>
            </a:prstGeom>
            <a:solidFill>
              <a:srgbClr val="9A08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" name="Google Shape;366;p6"/>
            <p:cNvSpPr/>
            <p:nvPr/>
          </p:nvSpPr>
          <p:spPr>
            <a:xfrm>
              <a:off x="514336" y="6361954"/>
              <a:ext cx="280800" cy="2808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" name="Google Shape;367;p6"/>
            <p:cNvSpPr/>
            <p:nvPr/>
          </p:nvSpPr>
          <p:spPr>
            <a:xfrm>
              <a:off x="962930" y="6361954"/>
              <a:ext cx="280800" cy="2808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" name="Google Shape;368;p6"/>
            <p:cNvSpPr/>
            <p:nvPr/>
          </p:nvSpPr>
          <p:spPr>
            <a:xfrm>
              <a:off x="1411524" y="6361954"/>
              <a:ext cx="280800" cy="2808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" name="Google Shape;369;p6"/>
            <p:cNvSpPr/>
            <p:nvPr/>
          </p:nvSpPr>
          <p:spPr>
            <a:xfrm>
              <a:off x="1860118" y="6361954"/>
              <a:ext cx="280800" cy="2808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" name="Google Shape;370;p6"/>
            <p:cNvSpPr/>
            <p:nvPr/>
          </p:nvSpPr>
          <p:spPr>
            <a:xfrm>
              <a:off x="2308712" y="6361954"/>
              <a:ext cx="280800" cy="2808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" name="Google Shape;371;p6"/>
            <p:cNvSpPr/>
            <p:nvPr/>
          </p:nvSpPr>
          <p:spPr>
            <a:xfrm>
              <a:off x="2757306" y="6361954"/>
              <a:ext cx="280800" cy="2808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" name="Google Shape;372;p6"/>
            <p:cNvSpPr/>
            <p:nvPr/>
          </p:nvSpPr>
          <p:spPr>
            <a:xfrm>
              <a:off x="3205900" y="6361954"/>
              <a:ext cx="280800" cy="2808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" name="Google Shape;373;p6"/>
            <p:cNvSpPr/>
            <p:nvPr/>
          </p:nvSpPr>
          <p:spPr>
            <a:xfrm>
              <a:off x="3654494" y="6361954"/>
              <a:ext cx="280800" cy="2808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" name="Google Shape;374;p6"/>
            <p:cNvSpPr/>
            <p:nvPr/>
          </p:nvSpPr>
          <p:spPr>
            <a:xfrm>
              <a:off x="4103088" y="6361954"/>
              <a:ext cx="280800" cy="280800"/>
            </a:xfrm>
            <a:prstGeom prst="ellipse">
              <a:avLst/>
            </a:prstGeom>
            <a:solidFill>
              <a:srgbClr val="9A08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" name="Google Shape;375;p6"/>
            <p:cNvSpPr/>
            <p:nvPr/>
          </p:nvSpPr>
          <p:spPr>
            <a:xfrm>
              <a:off x="4551682" y="6361954"/>
              <a:ext cx="280800" cy="2808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" name="Google Shape;376;p6"/>
            <p:cNvSpPr/>
            <p:nvPr/>
          </p:nvSpPr>
          <p:spPr>
            <a:xfrm>
              <a:off x="5000276" y="6361954"/>
              <a:ext cx="280800" cy="2808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" name="Google Shape;377;p6"/>
            <p:cNvSpPr/>
            <p:nvPr/>
          </p:nvSpPr>
          <p:spPr>
            <a:xfrm>
              <a:off x="5448870" y="6361954"/>
              <a:ext cx="280800" cy="2808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" name="Google Shape;378;p6"/>
            <p:cNvSpPr/>
            <p:nvPr/>
          </p:nvSpPr>
          <p:spPr>
            <a:xfrm>
              <a:off x="5897464" y="6361954"/>
              <a:ext cx="280800" cy="2808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" name="Google Shape;379;p6"/>
            <p:cNvSpPr/>
            <p:nvPr/>
          </p:nvSpPr>
          <p:spPr>
            <a:xfrm>
              <a:off x="6346058" y="6361954"/>
              <a:ext cx="280800" cy="2808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" name="Google Shape;380;p6"/>
            <p:cNvSpPr/>
            <p:nvPr/>
          </p:nvSpPr>
          <p:spPr>
            <a:xfrm>
              <a:off x="6794652" y="6361954"/>
              <a:ext cx="280800" cy="2808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" name="Google Shape;381;p6"/>
            <p:cNvSpPr/>
            <p:nvPr/>
          </p:nvSpPr>
          <p:spPr>
            <a:xfrm>
              <a:off x="7243246" y="6361954"/>
              <a:ext cx="280800" cy="2808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" name="Google Shape;382;p6"/>
            <p:cNvSpPr/>
            <p:nvPr/>
          </p:nvSpPr>
          <p:spPr>
            <a:xfrm>
              <a:off x="7691840" y="6361954"/>
              <a:ext cx="280800" cy="2808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" name="Google Shape;383;p6"/>
            <p:cNvSpPr/>
            <p:nvPr/>
          </p:nvSpPr>
          <p:spPr>
            <a:xfrm>
              <a:off x="8140434" y="6361954"/>
              <a:ext cx="280800" cy="280800"/>
            </a:xfrm>
            <a:prstGeom prst="ellipse">
              <a:avLst/>
            </a:prstGeom>
            <a:solidFill>
              <a:srgbClr val="9A08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" name="Google Shape;384;p6"/>
            <p:cNvSpPr/>
            <p:nvPr/>
          </p:nvSpPr>
          <p:spPr>
            <a:xfrm>
              <a:off x="8589028" y="6361954"/>
              <a:ext cx="280800" cy="2808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" name="Google Shape;385;p6"/>
            <p:cNvSpPr/>
            <p:nvPr/>
          </p:nvSpPr>
          <p:spPr>
            <a:xfrm>
              <a:off x="9037622" y="6361954"/>
              <a:ext cx="280800" cy="2808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" name="Google Shape;386;p6"/>
            <p:cNvSpPr/>
            <p:nvPr/>
          </p:nvSpPr>
          <p:spPr>
            <a:xfrm>
              <a:off x="9486216" y="6361954"/>
              <a:ext cx="280800" cy="2808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7" name="Google Shape;387;p6"/>
            <p:cNvSpPr/>
            <p:nvPr/>
          </p:nvSpPr>
          <p:spPr>
            <a:xfrm>
              <a:off x="9934810" y="6361954"/>
              <a:ext cx="280800" cy="2808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" name="Google Shape;388;p6"/>
            <p:cNvSpPr/>
            <p:nvPr/>
          </p:nvSpPr>
          <p:spPr>
            <a:xfrm>
              <a:off x="10383404" y="6361954"/>
              <a:ext cx="280800" cy="2808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" name="Google Shape;389;p6"/>
            <p:cNvSpPr/>
            <p:nvPr/>
          </p:nvSpPr>
          <p:spPr>
            <a:xfrm>
              <a:off x="10831998" y="6361954"/>
              <a:ext cx="280800" cy="2808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" name="Google Shape;390;p6"/>
            <p:cNvSpPr/>
            <p:nvPr/>
          </p:nvSpPr>
          <p:spPr>
            <a:xfrm>
              <a:off x="11280592" y="6361954"/>
              <a:ext cx="280800" cy="2808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" name="Google Shape;391;p6"/>
            <p:cNvSpPr/>
            <p:nvPr/>
          </p:nvSpPr>
          <p:spPr>
            <a:xfrm>
              <a:off x="11729197" y="6361954"/>
              <a:ext cx="280800" cy="2808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92" name="Google Shape;392;p6"/>
          <p:cNvGrpSpPr/>
          <p:nvPr/>
        </p:nvGrpSpPr>
        <p:grpSpPr>
          <a:xfrm>
            <a:off x="11793071" y="383876"/>
            <a:ext cx="200100" cy="4959789"/>
            <a:chOff x="11799048" y="192629"/>
            <a:chExt cx="200100" cy="4959789"/>
          </a:xfrm>
        </p:grpSpPr>
        <p:sp>
          <p:nvSpPr>
            <p:cNvPr id="393" name="Google Shape;393;p6"/>
            <p:cNvSpPr/>
            <p:nvPr/>
          </p:nvSpPr>
          <p:spPr>
            <a:xfrm rot="-5400000">
              <a:off x="11805648" y="4958918"/>
              <a:ext cx="186900" cy="2001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" name="Google Shape;394;p6"/>
            <p:cNvSpPr/>
            <p:nvPr/>
          </p:nvSpPr>
          <p:spPr>
            <a:xfrm rot="-5400000">
              <a:off x="11805648" y="4660614"/>
              <a:ext cx="186900" cy="2001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" name="Google Shape;395;p6"/>
            <p:cNvSpPr/>
            <p:nvPr/>
          </p:nvSpPr>
          <p:spPr>
            <a:xfrm rot="-5400000">
              <a:off x="11805648" y="4362309"/>
              <a:ext cx="186900" cy="2001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" name="Google Shape;396;p6"/>
            <p:cNvSpPr/>
            <p:nvPr/>
          </p:nvSpPr>
          <p:spPr>
            <a:xfrm rot="-5400000">
              <a:off x="11805648" y="4064004"/>
              <a:ext cx="186900" cy="2001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7" name="Google Shape;397;p6"/>
            <p:cNvSpPr/>
            <p:nvPr/>
          </p:nvSpPr>
          <p:spPr>
            <a:xfrm rot="-5400000">
              <a:off x="11805648" y="3765698"/>
              <a:ext cx="186900" cy="2001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8" name="Google Shape;398;p6"/>
            <p:cNvSpPr/>
            <p:nvPr/>
          </p:nvSpPr>
          <p:spPr>
            <a:xfrm rot="-5400000">
              <a:off x="11805648" y="3467393"/>
              <a:ext cx="186900" cy="2001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9" name="Google Shape;399;p6"/>
            <p:cNvSpPr/>
            <p:nvPr/>
          </p:nvSpPr>
          <p:spPr>
            <a:xfrm rot="-5400000">
              <a:off x="11805648" y="3169088"/>
              <a:ext cx="186900" cy="2001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" name="Google Shape;400;p6"/>
            <p:cNvSpPr/>
            <p:nvPr/>
          </p:nvSpPr>
          <p:spPr>
            <a:xfrm rot="-5400000">
              <a:off x="11805648" y="2870782"/>
              <a:ext cx="186900" cy="2001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" name="Google Shape;401;p6"/>
            <p:cNvSpPr/>
            <p:nvPr/>
          </p:nvSpPr>
          <p:spPr>
            <a:xfrm rot="-5400000">
              <a:off x="11805648" y="2572478"/>
              <a:ext cx="186900" cy="200100"/>
            </a:xfrm>
            <a:prstGeom prst="ellipse">
              <a:avLst/>
            </a:prstGeom>
            <a:solidFill>
              <a:srgbClr val="9A08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2" name="Google Shape;402;p6"/>
            <p:cNvSpPr/>
            <p:nvPr/>
          </p:nvSpPr>
          <p:spPr>
            <a:xfrm rot="-5400000">
              <a:off x="11805648" y="2274172"/>
              <a:ext cx="186900" cy="2001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" name="Google Shape;403;p6"/>
            <p:cNvSpPr/>
            <p:nvPr/>
          </p:nvSpPr>
          <p:spPr>
            <a:xfrm rot="-5400000">
              <a:off x="11805648" y="1975868"/>
              <a:ext cx="186900" cy="2001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" name="Google Shape;404;p6"/>
            <p:cNvSpPr/>
            <p:nvPr/>
          </p:nvSpPr>
          <p:spPr>
            <a:xfrm rot="-5400000">
              <a:off x="11805648" y="1677563"/>
              <a:ext cx="186900" cy="2001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" name="Google Shape;405;p6"/>
            <p:cNvSpPr/>
            <p:nvPr/>
          </p:nvSpPr>
          <p:spPr>
            <a:xfrm rot="-5400000">
              <a:off x="11805648" y="1379257"/>
              <a:ext cx="186900" cy="2001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6"/>
            <p:cNvSpPr/>
            <p:nvPr/>
          </p:nvSpPr>
          <p:spPr>
            <a:xfrm rot="-5400000">
              <a:off x="11805648" y="1080951"/>
              <a:ext cx="186900" cy="2001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" name="Google Shape;407;p6"/>
            <p:cNvSpPr/>
            <p:nvPr/>
          </p:nvSpPr>
          <p:spPr>
            <a:xfrm rot="-5400000">
              <a:off x="11805648" y="782646"/>
              <a:ext cx="186900" cy="2001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" name="Google Shape;408;p6"/>
            <p:cNvSpPr/>
            <p:nvPr/>
          </p:nvSpPr>
          <p:spPr>
            <a:xfrm rot="-5400000">
              <a:off x="11805648" y="484342"/>
              <a:ext cx="186900" cy="2001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" name="Google Shape;409;p6"/>
            <p:cNvSpPr/>
            <p:nvPr/>
          </p:nvSpPr>
          <p:spPr>
            <a:xfrm rot="-5400000">
              <a:off x="11805648" y="186029"/>
              <a:ext cx="186900" cy="2001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0" name="Google Shape;410;p6"/>
          <p:cNvGrpSpPr/>
          <p:nvPr/>
        </p:nvGrpSpPr>
        <p:grpSpPr>
          <a:xfrm rot="-5400000">
            <a:off x="2849281" y="-2075329"/>
            <a:ext cx="200100" cy="4959789"/>
            <a:chOff x="11799048" y="192629"/>
            <a:chExt cx="200100" cy="4959789"/>
          </a:xfrm>
        </p:grpSpPr>
        <p:sp>
          <p:nvSpPr>
            <p:cNvPr id="411" name="Google Shape;411;p6"/>
            <p:cNvSpPr/>
            <p:nvPr/>
          </p:nvSpPr>
          <p:spPr>
            <a:xfrm rot="-5400000">
              <a:off x="11805648" y="4958918"/>
              <a:ext cx="186900" cy="2001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" name="Google Shape;412;p6"/>
            <p:cNvSpPr/>
            <p:nvPr/>
          </p:nvSpPr>
          <p:spPr>
            <a:xfrm rot="-5400000">
              <a:off x="11805648" y="4660614"/>
              <a:ext cx="186900" cy="2001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" name="Google Shape;413;p6"/>
            <p:cNvSpPr/>
            <p:nvPr/>
          </p:nvSpPr>
          <p:spPr>
            <a:xfrm rot="-5400000">
              <a:off x="11805648" y="4362309"/>
              <a:ext cx="186900" cy="2001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" name="Google Shape;414;p6"/>
            <p:cNvSpPr/>
            <p:nvPr/>
          </p:nvSpPr>
          <p:spPr>
            <a:xfrm rot="-5400000">
              <a:off x="11805648" y="4064004"/>
              <a:ext cx="186900" cy="2001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6"/>
            <p:cNvSpPr/>
            <p:nvPr/>
          </p:nvSpPr>
          <p:spPr>
            <a:xfrm rot="-5400000">
              <a:off x="11805648" y="3765698"/>
              <a:ext cx="186900" cy="2001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6"/>
            <p:cNvSpPr/>
            <p:nvPr/>
          </p:nvSpPr>
          <p:spPr>
            <a:xfrm rot="-5400000">
              <a:off x="11805648" y="3467393"/>
              <a:ext cx="186900" cy="2001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6"/>
            <p:cNvSpPr/>
            <p:nvPr/>
          </p:nvSpPr>
          <p:spPr>
            <a:xfrm rot="-5400000">
              <a:off x="11805648" y="3169088"/>
              <a:ext cx="186900" cy="2001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" name="Google Shape;418;p6"/>
            <p:cNvSpPr/>
            <p:nvPr/>
          </p:nvSpPr>
          <p:spPr>
            <a:xfrm rot="-5400000">
              <a:off x="11805648" y="2870782"/>
              <a:ext cx="186900" cy="2001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" name="Google Shape;419;p6"/>
            <p:cNvSpPr/>
            <p:nvPr/>
          </p:nvSpPr>
          <p:spPr>
            <a:xfrm rot="-5400000">
              <a:off x="11805648" y="2572478"/>
              <a:ext cx="186900" cy="200100"/>
            </a:xfrm>
            <a:prstGeom prst="ellipse">
              <a:avLst/>
            </a:prstGeom>
            <a:solidFill>
              <a:srgbClr val="9A08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" name="Google Shape;420;p6"/>
            <p:cNvSpPr/>
            <p:nvPr/>
          </p:nvSpPr>
          <p:spPr>
            <a:xfrm rot="-5400000">
              <a:off x="11805648" y="2274172"/>
              <a:ext cx="186900" cy="2001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" name="Google Shape;421;p6"/>
            <p:cNvSpPr/>
            <p:nvPr/>
          </p:nvSpPr>
          <p:spPr>
            <a:xfrm rot="-5400000">
              <a:off x="11805648" y="1975868"/>
              <a:ext cx="186900" cy="2001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" name="Google Shape;422;p6"/>
            <p:cNvSpPr/>
            <p:nvPr/>
          </p:nvSpPr>
          <p:spPr>
            <a:xfrm rot="-5400000">
              <a:off x="11805648" y="1677563"/>
              <a:ext cx="186900" cy="2001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" name="Google Shape;423;p6"/>
            <p:cNvSpPr/>
            <p:nvPr/>
          </p:nvSpPr>
          <p:spPr>
            <a:xfrm rot="-5400000">
              <a:off x="11805648" y="1379257"/>
              <a:ext cx="186900" cy="2001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" name="Google Shape;424;p6"/>
            <p:cNvSpPr/>
            <p:nvPr/>
          </p:nvSpPr>
          <p:spPr>
            <a:xfrm rot="-5400000">
              <a:off x="11805648" y="1080951"/>
              <a:ext cx="186900" cy="2001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" name="Google Shape;425;p6"/>
            <p:cNvSpPr/>
            <p:nvPr/>
          </p:nvSpPr>
          <p:spPr>
            <a:xfrm rot="-5400000">
              <a:off x="11805648" y="782646"/>
              <a:ext cx="186900" cy="2001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6" name="Google Shape;426;p6"/>
            <p:cNvSpPr/>
            <p:nvPr/>
          </p:nvSpPr>
          <p:spPr>
            <a:xfrm rot="-5400000">
              <a:off x="11805648" y="484342"/>
              <a:ext cx="186900" cy="2001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" name="Google Shape;427;p6"/>
            <p:cNvSpPr/>
            <p:nvPr/>
          </p:nvSpPr>
          <p:spPr>
            <a:xfrm rot="-5400000">
              <a:off x="11805648" y="186029"/>
              <a:ext cx="186900" cy="2001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Your main point">
  <p:cSld name="CUSTOM_6">
    <p:bg>
      <p:bgPr>
        <a:gradFill>
          <a:gsLst>
            <a:gs pos="0">
              <a:srgbClr val="FFFFFF"/>
            </a:gs>
            <a:gs pos="100000">
              <a:srgbClr val="EFEFEF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428" name="Shape 4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29" name="Google Shape;429;p7"/>
          <p:cNvGrpSpPr/>
          <p:nvPr/>
        </p:nvGrpSpPr>
        <p:grpSpPr>
          <a:xfrm>
            <a:off x="1810874" y="6392068"/>
            <a:ext cx="7942929" cy="200154"/>
            <a:chOff x="65742" y="6361954"/>
            <a:chExt cx="11944255" cy="280800"/>
          </a:xfrm>
        </p:grpSpPr>
        <p:sp>
          <p:nvSpPr>
            <p:cNvPr id="430" name="Google Shape;430;p7"/>
            <p:cNvSpPr/>
            <p:nvPr/>
          </p:nvSpPr>
          <p:spPr>
            <a:xfrm>
              <a:off x="65742" y="6361954"/>
              <a:ext cx="280800" cy="280800"/>
            </a:xfrm>
            <a:prstGeom prst="ellipse">
              <a:avLst/>
            </a:prstGeom>
            <a:solidFill>
              <a:srgbClr val="9A08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1" name="Google Shape;431;p7"/>
            <p:cNvSpPr/>
            <p:nvPr/>
          </p:nvSpPr>
          <p:spPr>
            <a:xfrm>
              <a:off x="514336" y="6361954"/>
              <a:ext cx="280800" cy="2808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" name="Google Shape;432;p7"/>
            <p:cNvSpPr/>
            <p:nvPr/>
          </p:nvSpPr>
          <p:spPr>
            <a:xfrm>
              <a:off x="962930" y="6361954"/>
              <a:ext cx="280800" cy="2808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7"/>
            <p:cNvSpPr/>
            <p:nvPr/>
          </p:nvSpPr>
          <p:spPr>
            <a:xfrm>
              <a:off x="1411524" y="6361954"/>
              <a:ext cx="280800" cy="2808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" name="Google Shape;434;p7"/>
            <p:cNvSpPr/>
            <p:nvPr/>
          </p:nvSpPr>
          <p:spPr>
            <a:xfrm>
              <a:off x="1860118" y="6361954"/>
              <a:ext cx="280800" cy="2808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5" name="Google Shape;435;p7"/>
            <p:cNvSpPr/>
            <p:nvPr/>
          </p:nvSpPr>
          <p:spPr>
            <a:xfrm>
              <a:off x="2308712" y="6361954"/>
              <a:ext cx="280800" cy="2808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" name="Google Shape;436;p7"/>
            <p:cNvSpPr/>
            <p:nvPr/>
          </p:nvSpPr>
          <p:spPr>
            <a:xfrm>
              <a:off x="2757306" y="6361954"/>
              <a:ext cx="280800" cy="2808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" name="Google Shape;437;p7"/>
            <p:cNvSpPr/>
            <p:nvPr/>
          </p:nvSpPr>
          <p:spPr>
            <a:xfrm>
              <a:off x="3205900" y="6361954"/>
              <a:ext cx="280800" cy="2808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" name="Google Shape;438;p7"/>
            <p:cNvSpPr/>
            <p:nvPr/>
          </p:nvSpPr>
          <p:spPr>
            <a:xfrm>
              <a:off x="3654494" y="6361954"/>
              <a:ext cx="280800" cy="2808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9" name="Google Shape;439;p7"/>
            <p:cNvSpPr/>
            <p:nvPr/>
          </p:nvSpPr>
          <p:spPr>
            <a:xfrm>
              <a:off x="4103088" y="6361954"/>
              <a:ext cx="280800" cy="280800"/>
            </a:xfrm>
            <a:prstGeom prst="ellipse">
              <a:avLst/>
            </a:prstGeom>
            <a:solidFill>
              <a:srgbClr val="9A08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0" name="Google Shape;440;p7"/>
            <p:cNvSpPr/>
            <p:nvPr/>
          </p:nvSpPr>
          <p:spPr>
            <a:xfrm>
              <a:off x="4551682" y="6361954"/>
              <a:ext cx="280800" cy="2808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1" name="Google Shape;441;p7"/>
            <p:cNvSpPr/>
            <p:nvPr/>
          </p:nvSpPr>
          <p:spPr>
            <a:xfrm>
              <a:off x="5000276" y="6361954"/>
              <a:ext cx="280800" cy="2808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2" name="Google Shape;442;p7"/>
            <p:cNvSpPr/>
            <p:nvPr/>
          </p:nvSpPr>
          <p:spPr>
            <a:xfrm>
              <a:off x="5448870" y="6361954"/>
              <a:ext cx="280800" cy="2808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3" name="Google Shape;443;p7"/>
            <p:cNvSpPr/>
            <p:nvPr/>
          </p:nvSpPr>
          <p:spPr>
            <a:xfrm>
              <a:off x="5897464" y="6361954"/>
              <a:ext cx="280800" cy="2808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4" name="Google Shape;444;p7"/>
            <p:cNvSpPr/>
            <p:nvPr/>
          </p:nvSpPr>
          <p:spPr>
            <a:xfrm>
              <a:off x="6346058" y="6361954"/>
              <a:ext cx="280800" cy="2808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5" name="Google Shape;445;p7"/>
            <p:cNvSpPr/>
            <p:nvPr/>
          </p:nvSpPr>
          <p:spPr>
            <a:xfrm>
              <a:off x="6794652" y="6361954"/>
              <a:ext cx="280800" cy="2808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6" name="Google Shape;446;p7"/>
            <p:cNvSpPr/>
            <p:nvPr/>
          </p:nvSpPr>
          <p:spPr>
            <a:xfrm>
              <a:off x="7243246" y="6361954"/>
              <a:ext cx="280800" cy="2808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7" name="Google Shape;447;p7"/>
            <p:cNvSpPr/>
            <p:nvPr/>
          </p:nvSpPr>
          <p:spPr>
            <a:xfrm>
              <a:off x="7691840" y="6361954"/>
              <a:ext cx="280800" cy="2808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8" name="Google Shape;448;p7"/>
            <p:cNvSpPr/>
            <p:nvPr/>
          </p:nvSpPr>
          <p:spPr>
            <a:xfrm>
              <a:off x="8140434" y="6361954"/>
              <a:ext cx="280800" cy="280800"/>
            </a:xfrm>
            <a:prstGeom prst="ellipse">
              <a:avLst/>
            </a:prstGeom>
            <a:solidFill>
              <a:srgbClr val="9A08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9" name="Google Shape;449;p7"/>
            <p:cNvSpPr/>
            <p:nvPr/>
          </p:nvSpPr>
          <p:spPr>
            <a:xfrm>
              <a:off x="8589028" y="6361954"/>
              <a:ext cx="280800" cy="2808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0" name="Google Shape;450;p7"/>
            <p:cNvSpPr/>
            <p:nvPr/>
          </p:nvSpPr>
          <p:spPr>
            <a:xfrm>
              <a:off x="9037622" y="6361954"/>
              <a:ext cx="280800" cy="2808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1" name="Google Shape;451;p7"/>
            <p:cNvSpPr/>
            <p:nvPr/>
          </p:nvSpPr>
          <p:spPr>
            <a:xfrm>
              <a:off x="9486216" y="6361954"/>
              <a:ext cx="280800" cy="2808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2" name="Google Shape;452;p7"/>
            <p:cNvSpPr/>
            <p:nvPr/>
          </p:nvSpPr>
          <p:spPr>
            <a:xfrm>
              <a:off x="9934810" y="6361954"/>
              <a:ext cx="280800" cy="2808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3" name="Google Shape;453;p7"/>
            <p:cNvSpPr/>
            <p:nvPr/>
          </p:nvSpPr>
          <p:spPr>
            <a:xfrm>
              <a:off x="10383404" y="6361954"/>
              <a:ext cx="280800" cy="2808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4" name="Google Shape;454;p7"/>
            <p:cNvSpPr/>
            <p:nvPr/>
          </p:nvSpPr>
          <p:spPr>
            <a:xfrm>
              <a:off x="10831998" y="6361954"/>
              <a:ext cx="280800" cy="2808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" name="Google Shape;455;p7"/>
            <p:cNvSpPr/>
            <p:nvPr/>
          </p:nvSpPr>
          <p:spPr>
            <a:xfrm>
              <a:off x="11280592" y="6361954"/>
              <a:ext cx="280800" cy="2808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6" name="Google Shape;456;p7"/>
            <p:cNvSpPr/>
            <p:nvPr/>
          </p:nvSpPr>
          <p:spPr>
            <a:xfrm>
              <a:off x="11729197" y="6361954"/>
              <a:ext cx="280800" cy="2808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7" name="Google Shape;457;p7"/>
          <p:cNvGrpSpPr/>
          <p:nvPr/>
        </p:nvGrpSpPr>
        <p:grpSpPr>
          <a:xfrm>
            <a:off x="11793071" y="383876"/>
            <a:ext cx="200100" cy="4959789"/>
            <a:chOff x="11799048" y="192629"/>
            <a:chExt cx="200100" cy="4959789"/>
          </a:xfrm>
        </p:grpSpPr>
        <p:sp>
          <p:nvSpPr>
            <p:cNvPr id="458" name="Google Shape;458;p7"/>
            <p:cNvSpPr/>
            <p:nvPr/>
          </p:nvSpPr>
          <p:spPr>
            <a:xfrm rot="-5400000">
              <a:off x="11805648" y="4958918"/>
              <a:ext cx="186900" cy="2001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9" name="Google Shape;459;p7"/>
            <p:cNvSpPr/>
            <p:nvPr/>
          </p:nvSpPr>
          <p:spPr>
            <a:xfrm rot="-5400000">
              <a:off x="11805648" y="4660614"/>
              <a:ext cx="186900" cy="2001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0" name="Google Shape;460;p7"/>
            <p:cNvSpPr/>
            <p:nvPr/>
          </p:nvSpPr>
          <p:spPr>
            <a:xfrm rot="-5400000">
              <a:off x="11805648" y="4362309"/>
              <a:ext cx="186900" cy="2001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1" name="Google Shape;461;p7"/>
            <p:cNvSpPr/>
            <p:nvPr/>
          </p:nvSpPr>
          <p:spPr>
            <a:xfrm rot="-5400000">
              <a:off x="11805648" y="4064004"/>
              <a:ext cx="186900" cy="2001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2" name="Google Shape;462;p7"/>
            <p:cNvSpPr/>
            <p:nvPr/>
          </p:nvSpPr>
          <p:spPr>
            <a:xfrm rot="-5400000">
              <a:off x="11805648" y="3765698"/>
              <a:ext cx="186900" cy="2001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3" name="Google Shape;463;p7"/>
            <p:cNvSpPr/>
            <p:nvPr/>
          </p:nvSpPr>
          <p:spPr>
            <a:xfrm rot="-5400000">
              <a:off x="11805648" y="3467393"/>
              <a:ext cx="186900" cy="2001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4" name="Google Shape;464;p7"/>
            <p:cNvSpPr/>
            <p:nvPr/>
          </p:nvSpPr>
          <p:spPr>
            <a:xfrm rot="-5400000">
              <a:off x="11805648" y="3169088"/>
              <a:ext cx="186900" cy="2001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5" name="Google Shape;465;p7"/>
            <p:cNvSpPr/>
            <p:nvPr/>
          </p:nvSpPr>
          <p:spPr>
            <a:xfrm rot="-5400000">
              <a:off x="11805648" y="2870782"/>
              <a:ext cx="186900" cy="2001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7"/>
            <p:cNvSpPr/>
            <p:nvPr/>
          </p:nvSpPr>
          <p:spPr>
            <a:xfrm rot="-5400000">
              <a:off x="11805648" y="2572478"/>
              <a:ext cx="186900" cy="200100"/>
            </a:xfrm>
            <a:prstGeom prst="ellipse">
              <a:avLst/>
            </a:prstGeom>
            <a:solidFill>
              <a:srgbClr val="9A08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" name="Google Shape;467;p7"/>
            <p:cNvSpPr/>
            <p:nvPr/>
          </p:nvSpPr>
          <p:spPr>
            <a:xfrm rot="-5400000">
              <a:off x="11805648" y="2274172"/>
              <a:ext cx="186900" cy="2001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8" name="Google Shape;468;p7"/>
            <p:cNvSpPr/>
            <p:nvPr/>
          </p:nvSpPr>
          <p:spPr>
            <a:xfrm rot="-5400000">
              <a:off x="11805648" y="1975868"/>
              <a:ext cx="186900" cy="2001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" name="Google Shape;469;p7"/>
            <p:cNvSpPr/>
            <p:nvPr/>
          </p:nvSpPr>
          <p:spPr>
            <a:xfrm rot="-5400000">
              <a:off x="11805648" y="1677563"/>
              <a:ext cx="186900" cy="2001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0" name="Google Shape;470;p7"/>
            <p:cNvSpPr/>
            <p:nvPr/>
          </p:nvSpPr>
          <p:spPr>
            <a:xfrm rot="-5400000">
              <a:off x="11805648" y="1379257"/>
              <a:ext cx="186900" cy="2001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1" name="Google Shape;471;p7"/>
            <p:cNvSpPr/>
            <p:nvPr/>
          </p:nvSpPr>
          <p:spPr>
            <a:xfrm rot="-5400000">
              <a:off x="11805648" y="1080951"/>
              <a:ext cx="186900" cy="2001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2" name="Google Shape;472;p7"/>
            <p:cNvSpPr/>
            <p:nvPr/>
          </p:nvSpPr>
          <p:spPr>
            <a:xfrm rot="-5400000">
              <a:off x="11805648" y="782646"/>
              <a:ext cx="186900" cy="2001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" name="Google Shape;473;p7"/>
            <p:cNvSpPr/>
            <p:nvPr/>
          </p:nvSpPr>
          <p:spPr>
            <a:xfrm rot="-5400000">
              <a:off x="11805648" y="484342"/>
              <a:ext cx="186900" cy="2001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4" name="Google Shape;474;p7"/>
            <p:cNvSpPr/>
            <p:nvPr/>
          </p:nvSpPr>
          <p:spPr>
            <a:xfrm rot="-5400000">
              <a:off x="11805648" y="186029"/>
              <a:ext cx="186900" cy="2001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5" name="Google Shape;475;p7"/>
          <p:cNvGrpSpPr/>
          <p:nvPr/>
        </p:nvGrpSpPr>
        <p:grpSpPr>
          <a:xfrm rot="-5400000">
            <a:off x="2849281" y="-2075329"/>
            <a:ext cx="200100" cy="4959789"/>
            <a:chOff x="11799048" y="192629"/>
            <a:chExt cx="200100" cy="4959789"/>
          </a:xfrm>
        </p:grpSpPr>
        <p:sp>
          <p:nvSpPr>
            <p:cNvPr id="476" name="Google Shape;476;p7"/>
            <p:cNvSpPr/>
            <p:nvPr/>
          </p:nvSpPr>
          <p:spPr>
            <a:xfrm rot="-5400000">
              <a:off x="11805648" y="4958918"/>
              <a:ext cx="186900" cy="2001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7" name="Google Shape;477;p7"/>
            <p:cNvSpPr/>
            <p:nvPr/>
          </p:nvSpPr>
          <p:spPr>
            <a:xfrm rot="-5400000">
              <a:off x="11805648" y="4660614"/>
              <a:ext cx="186900" cy="2001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8" name="Google Shape;478;p7"/>
            <p:cNvSpPr/>
            <p:nvPr/>
          </p:nvSpPr>
          <p:spPr>
            <a:xfrm rot="-5400000">
              <a:off x="11805648" y="4362309"/>
              <a:ext cx="186900" cy="2001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9" name="Google Shape;479;p7"/>
            <p:cNvSpPr/>
            <p:nvPr/>
          </p:nvSpPr>
          <p:spPr>
            <a:xfrm rot="-5400000">
              <a:off x="11805648" y="4064004"/>
              <a:ext cx="186900" cy="2001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0" name="Google Shape;480;p7"/>
            <p:cNvSpPr/>
            <p:nvPr/>
          </p:nvSpPr>
          <p:spPr>
            <a:xfrm rot="-5400000">
              <a:off x="11805648" y="3765698"/>
              <a:ext cx="186900" cy="2001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1" name="Google Shape;481;p7"/>
            <p:cNvSpPr/>
            <p:nvPr/>
          </p:nvSpPr>
          <p:spPr>
            <a:xfrm rot="-5400000">
              <a:off x="11805648" y="3467393"/>
              <a:ext cx="186900" cy="2001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2" name="Google Shape;482;p7"/>
            <p:cNvSpPr/>
            <p:nvPr/>
          </p:nvSpPr>
          <p:spPr>
            <a:xfrm rot="-5400000">
              <a:off x="11805648" y="3169088"/>
              <a:ext cx="186900" cy="2001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3" name="Google Shape;483;p7"/>
            <p:cNvSpPr/>
            <p:nvPr/>
          </p:nvSpPr>
          <p:spPr>
            <a:xfrm rot="-5400000">
              <a:off x="11805648" y="2870782"/>
              <a:ext cx="186900" cy="2001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4" name="Google Shape;484;p7"/>
            <p:cNvSpPr/>
            <p:nvPr/>
          </p:nvSpPr>
          <p:spPr>
            <a:xfrm rot="-5400000">
              <a:off x="11805648" y="2572478"/>
              <a:ext cx="186900" cy="200100"/>
            </a:xfrm>
            <a:prstGeom prst="ellipse">
              <a:avLst/>
            </a:prstGeom>
            <a:solidFill>
              <a:srgbClr val="9A08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5" name="Google Shape;485;p7"/>
            <p:cNvSpPr/>
            <p:nvPr/>
          </p:nvSpPr>
          <p:spPr>
            <a:xfrm rot="-5400000">
              <a:off x="11805648" y="2274172"/>
              <a:ext cx="186900" cy="200100"/>
            </a:xfrm>
            <a:prstGeom prst="ellipse">
              <a:avLst/>
            </a:prstGeom>
            <a:solidFill>
              <a:srgbClr val="EA45A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6" name="Google Shape;486;p7"/>
            <p:cNvSpPr/>
            <p:nvPr/>
          </p:nvSpPr>
          <p:spPr>
            <a:xfrm rot="-5400000">
              <a:off x="11805648" y="1975868"/>
              <a:ext cx="186900" cy="200100"/>
            </a:xfrm>
            <a:prstGeom prst="ellipse">
              <a:avLst/>
            </a:prstGeom>
            <a:solidFill>
              <a:srgbClr val="E46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7" name="Google Shape;487;p7"/>
            <p:cNvSpPr/>
            <p:nvPr/>
          </p:nvSpPr>
          <p:spPr>
            <a:xfrm rot="-5400000">
              <a:off x="11805648" y="1677563"/>
              <a:ext cx="186900" cy="200100"/>
            </a:xfrm>
            <a:prstGeom prst="ellipse">
              <a:avLst/>
            </a:prstGeom>
            <a:solidFill>
              <a:srgbClr val="F29D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" name="Google Shape;488;p7"/>
            <p:cNvSpPr/>
            <p:nvPr/>
          </p:nvSpPr>
          <p:spPr>
            <a:xfrm rot="-5400000">
              <a:off x="11805648" y="1379257"/>
              <a:ext cx="186900" cy="200100"/>
            </a:xfrm>
            <a:prstGeom prst="ellipse">
              <a:avLst/>
            </a:prstGeom>
            <a:solidFill>
              <a:srgbClr val="F1EB0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" name="Google Shape;489;p7"/>
            <p:cNvSpPr/>
            <p:nvPr/>
          </p:nvSpPr>
          <p:spPr>
            <a:xfrm rot="-5400000">
              <a:off x="11805648" y="1080951"/>
              <a:ext cx="186900" cy="200100"/>
            </a:xfrm>
            <a:prstGeom prst="ellipse">
              <a:avLst/>
            </a:prstGeom>
            <a:solidFill>
              <a:srgbClr val="36EA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0" name="Google Shape;490;p7"/>
            <p:cNvSpPr/>
            <p:nvPr/>
          </p:nvSpPr>
          <p:spPr>
            <a:xfrm rot="-5400000">
              <a:off x="11805648" y="782646"/>
              <a:ext cx="186900" cy="200100"/>
            </a:xfrm>
            <a:prstGeom prst="ellipse">
              <a:avLst/>
            </a:prstGeom>
            <a:solidFill>
              <a:srgbClr val="06A74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1" name="Google Shape;491;p7"/>
            <p:cNvSpPr/>
            <p:nvPr/>
          </p:nvSpPr>
          <p:spPr>
            <a:xfrm rot="-5400000">
              <a:off x="11805648" y="484342"/>
              <a:ext cx="186900" cy="200100"/>
            </a:xfrm>
            <a:prstGeom prst="ellipse">
              <a:avLst/>
            </a:prstGeom>
            <a:solidFill>
              <a:srgbClr val="3BA9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2" name="Google Shape;492;p7"/>
            <p:cNvSpPr/>
            <p:nvPr/>
          </p:nvSpPr>
          <p:spPr>
            <a:xfrm rot="-5400000">
              <a:off x="11805648" y="186029"/>
              <a:ext cx="186900" cy="200100"/>
            </a:xfrm>
            <a:prstGeom prst="ellipse">
              <a:avLst/>
            </a:prstGeom>
            <a:solidFill>
              <a:srgbClr val="3167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93" name="Google Shape;493;p7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Title">
  <p:cSld name="CUSTOM_12">
    <p:spTree>
      <p:nvGrpSpPr>
        <p:cNvPr id="494" name="Shape 4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5" name="Google Shape;495;p8"/>
          <p:cNvSpPr/>
          <p:nvPr/>
        </p:nvSpPr>
        <p:spPr>
          <a:xfrm>
            <a:off x="245035" y="239058"/>
            <a:ext cx="11654118" cy="6454589"/>
          </a:xfrm>
          <a:custGeom>
            <a:rect b="b" l="l" r="r" t="t"/>
            <a:pathLst>
              <a:path extrusionOk="0" h="6454589" w="11654118">
                <a:moveTo>
                  <a:pt x="0" y="0"/>
                </a:moveTo>
                <a:cubicBezTo>
                  <a:pt x="293775" y="22446"/>
                  <a:pt x="351575" y="32511"/>
                  <a:pt x="685536" y="0"/>
                </a:cubicBezTo>
                <a:cubicBezTo>
                  <a:pt x="1019497" y="-32511"/>
                  <a:pt x="1198227" y="-15157"/>
                  <a:pt x="1604155" y="0"/>
                </a:cubicBezTo>
                <a:cubicBezTo>
                  <a:pt x="2010083" y="15157"/>
                  <a:pt x="2142944" y="31269"/>
                  <a:pt x="2289691" y="0"/>
                </a:cubicBezTo>
                <a:cubicBezTo>
                  <a:pt x="2436438" y="-31269"/>
                  <a:pt x="2624704" y="28064"/>
                  <a:pt x="2858687" y="0"/>
                </a:cubicBezTo>
                <a:cubicBezTo>
                  <a:pt x="3092670" y="-28064"/>
                  <a:pt x="3038814" y="3617"/>
                  <a:pt x="3194599" y="0"/>
                </a:cubicBezTo>
                <a:cubicBezTo>
                  <a:pt x="3350384" y="-3617"/>
                  <a:pt x="3610630" y="-27416"/>
                  <a:pt x="3763595" y="0"/>
                </a:cubicBezTo>
                <a:cubicBezTo>
                  <a:pt x="3916560" y="27416"/>
                  <a:pt x="3943720" y="-12207"/>
                  <a:pt x="4099507" y="0"/>
                </a:cubicBezTo>
                <a:cubicBezTo>
                  <a:pt x="4255294" y="12207"/>
                  <a:pt x="4531948" y="-4862"/>
                  <a:pt x="4668503" y="0"/>
                </a:cubicBezTo>
                <a:cubicBezTo>
                  <a:pt x="4805058" y="4862"/>
                  <a:pt x="4975238" y="15514"/>
                  <a:pt x="5120957" y="0"/>
                </a:cubicBezTo>
                <a:cubicBezTo>
                  <a:pt x="5266676" y="-15514"/>
                  <a:pt x="5345462" y="16265"/>
                  <a:pt x="5456869" y="0"/>
                </a:cubicBezTo>
                <a:cubicBezTo>
                  <a:pt x="5568276" y="-16265"/>
                  <a:pt x="5869460" y="7098"/>
                  <a:pt x="6258947" y="0"/>
                </a:cubicBezTo>
                <a:cubicBezTo>
                  <a:pt x="6648434" y="-7098"/>
                  <a:pt x="6683111" y="19319"/>
                  <a:pt x="7061024" y="0"/>
                </a:cubicBezTo>
                <a:cubicBezTo>
                  <a:pt x="7438937" y="-19319"/>
                  <a:pt x="7401601" y="11852"/>
                  <a:pt x="7513478" y="0"/>
                </a:cubicBezTo>
                <a:cubicBezTo>
                  <a:pt x="7625355" y="-11852"/>
                  <a:pt x="7963109" y="33891"/>
                  <a:pt x="8199015" y="0"/>
                </a:cubicBezTo>
                <a:cubicBezTo>
                  <a:pt x="8434921" y="-33891"/>
                  <a:pt x="8756906" y="-28651"/>
                  <a:pt x="9001092" y="0"/>
                </a:cubicBezTo>
                <a:cubicBezTo>
                  <a:pt x="9245278" y="28651"/>
                  <a:pt x="9220762" y="-7004"/>
                  <a:pt x="9337005" y="0"/>
                </a:cubicBezTo>
                <a:cubicBezTo>
                  <a:pt x="9453248" y="7004"/>
                  <a:pt x="9818317" y="14673"/>
                  <a:pt x="10139083" y="0"/>
                </a:cubicBezTo>
                <a:cubicBezTo>
                  <a:pt x="10459849" y="-14673"/>
                  <a:pt x="10620657" y="37390"/>
                  <a:pt x="11057701" y="0"/>
                </a:cubicBezTo>
                <a:cubicBezTo>
                  <a:pt x="11494745" y="-37390"/>
                  <a:pt x="11450966" y="24891"/>
                  <a:pt x="11654118" y="0"/>
                </a:cubicBezTo>
                <a:cubicBezTo>
                  <a:pt x="11628563" y="234925"/>
                  <a:pt x="11653982" y="324434"/>
                  <a:pt x="11654118" y="580913"/>
                </a:cubicBezTo>
                <a:cubicBezTo>
                  <a:pt x="11654254" y="837392"/>
                  <a:pt x="11648502" y="941296"/>
                  <a:pt x="11654118" y="1032734"/>
                </a:cubicBezTo>
                <a:cubicBezTo>
                  <a:pt x="11659734" y="1124172"/>
                  <a:pt x="11681344" y="1561707"/>
                  <a:pt x="11654118" y="1742739"/>
                </a:cubicBezTo>
                <a:cubicBezTo>
                  <a:pt x="11626892" y="1923771"/>
                  <a:pt x="11653777" y="2201977"/>
                  <a:pt x="11654118" y="2323652"/>
                </a:cubicBezTo>
                <a:cubicBezTo>
                  <a:pt x="11654459" y="2445327"/>
                  <a:pt x="11641511" y="2700504"/>
                  <a:pt x="11654118" y="3033657"/>
                </a:cubicBezTo>
                <a:cubicBezTo>
                  <a:pt x="11666725" y="3366810"/>
                  <a:pt x="11624797" y="3513861"/>
                  <a:pt x="11654118" y="3808208"/>
                </a:cubicBezTo>
                <a:cubicBezTo>
                  <a:pt x="11683439" y="4102555"/>
                  <a:pt x="11668238" y="4130114"/>
                  <a:pt x="11654118" y="4324575"/>
                </a:cubicBezTo>
                <a:cubicBezTo>
                  <a:pt x="11639998" y="4519036"/>
                  <a:pt x="11673153" y="4786341"/>
                  <a:pt x="11654118" y="4905488"/>
                </a:cubicBezTo>
                <a:cubicBezTo>
                  <a:pt x="11635083" y="5024635"/>
                  <a:pt x="11637967" y="5241521"/>
                  <a:pt x="11654118" y="5421855"/>
                </a:cubicBezTo>
                <a:cubicBezTo>
                  <a:pt x="11670269" y="5602189"/>
                  <a:pt x="11662676" y="6187330"/>
                  <a:pt x="11654118" y="6454589"/>
                </a:cubicBezTo>
                <a:cubicBezTo>
                  <a:pt x="11415995" y="6473107"/>
                  <a:pt x="11339371" y="6473727"/>
                  <a:pt x="11085123" y="6454589"/>
                </a:cubicBezTo>
                <a:cubicBezTo>
                  <a:pt x="10830876" y="6435451"/>
                  <a:pt x="10485845" y="6449385"/>
                  <a:pt x="10283045" y="6454589"/>
                </a:cubicBezTo>
                <a:cubicBezTo>
                  <a:pt x="10080245" y="6459793"/>
                  <a:pt x="9971850" y="6432235"/>
                  <a:pt x="9830591" y="6454589"/>
                </a:cubicBezTo>
                <a:cubicBezTo>
                  <a:pt x="9689332" y="6476943"/>
                  <a:pt x="9366317" y="6453105"/>
                  <a:pt x="9145055" y="6454589"/>
                </a:cubicBezTo>
                <a:cubicBezTo>
                  <a:pt x="8923793" y="6456073"/>
                  <a:pt x="8896871" y="6449124"/>
                  <a:pt x="8692601" y="6454589"/>
                </a:cubicBezTo>
                <a:cubicBezTo>
                  <a:pt x="8488331" y="6460054"/>
                  <a:pt x="8116111" y="6440592"/>
                  <a:pt x="7890523" y="6454589"/>
                </a:cubicBezTo>
                <a:cubicBezTo>
                  <a:pt x="7664935" y="6468586"/>
                  <a:pt x="7370531" y="6419428"/>
                  <a:pt x="7088446" y="6454589"/>
                </a:cubicBezTo>
                <a:cubicBezTo>
                  <a:pt x="6806361" y="6489750"/>
                  <a:pt x="6836194" y="6465281"/>
                  <a:pt x="6752533" y="6454589"/>
                </a:cubicBezTo>
                <a:cubicBezTo>
                  <a:pt x="6668872" y="6443897"/>
                  <a:pt x="6368571" y="6469142"/>
                  <a:pt x="6066997" y="6454589"/>
                </a:cubicBezTo>
                <a:cubicBezTo>
                  <a:pt x="5765423" y="6440036"/>
                  <a:pt x="5709917" y="6445403"/>
                  <a:pt x="5498002" y="6454589"/>
                </a:cubicBezTo>
                <a:cubicBezTo>
                  <a:pt x="5286088" y="6463775"/>
                  <a:pt x="5093825" y="6458767"/>
                  <a:pt x="4929006" y="6454589"/>
                </a:cubicBezTo>
                <a:cubicBezTo>
                  <a:pt x="4764187" y="6450411"/>
                  <a:pt x="4569568" y="6424914"/>
                  <a:pt x="4243470" y="6454589"/>
                </a:cubicBezTo>
                <a:cubicBezTo>
                  <a:pt x="3917372" y="6484264"/>
                  <a:pt x="3879629" y="6430732"/>
                  <a:pt x="3557934" y="6454589"/>
                </a:cubicBezTo>
                <a:cubicBezTo>
                  <a:pt x="3236239" y="6478446"/>
                  <a:pt x="3232724" y="6441211"/>
                  <a:pt x="2988938" y="6454589"/>
                </a:cubicBezTo>
                <a:cubicBezTo>
                  <a:pt x="2745152" y="6467967"/>
                  <a:pt x="2567945" y="6435347"/>
                  <a:pt x="2419943" y="6454589"/>
                </a:cubicBezTo>
                <a:cubicBezTo>
                  <a:pt x="2271942" y="6473831"/>
                  <a:pt x="2241298" y="6449414"/>
                  <a:pt x="2084031" y="6454589"/>
                </a:cubicBezTo>
                <a:cubicBezTo>
                  <a:pt x="1926764" y="6459764"/>
                  <a:pt x="1758081" y="6480078"/>
                  <a:pt x="1515035" y="6454589"/>
                </a:cubicBezTo>
                <a:cubicBezTo>
                  <a:pt x="1271989" y="6429100"/>
                  <a:pt x="1084967" y="6443337"/>
                  <a:pt x="829499" y="6454589"/>
                </a:cubicBezTo>
                <a:cubicBezTo>
                  <a:pt x="574031" y="6465841"/>
                  <a:pt x="348086" y="6462860"/>
                  <a:pt x="0" y="6454589"/>
                </a:cubicBezTo>
                <a:cubicBezTo>
                  <a:pt x="-12544" y="6359471"/>
                  <a:pt x="7610" y="6140822"/>
                  <a:pt x="0" y="6002768"/>
                </a:cubicBezTo>
                <a:cubicBezTo>
                  <a:pt x="-7610" y="5864714"/>
                  <a:pt x="21680" y="5596937"/>
                  <a:pt x="0" y="5486401"/>
                </a:cubicBezTo>
                <a:cubicBezTo>
                  <a:pt x="-21680" y="5375865"/>
                  <a:pt x="25483" y="5187610"/>
                  <a:pt x="0" y="4970034"/>
                </a:cubicBezTo>
                <a:cubicBezTo>
                  <a:pt x="-25483" y="4752458"/>
                  <a:pt x="7507" y="4639280"/>
                  <a:pt x="0" y="4518212"/>
                </a:cubicBezTo>
                <a:cubicBezTo>
                  <a:pt x="-7507" y="4397144"/>
                  <a:pt x="10426" y="4195922"/>
                  <a:pt x="0" y="3937299"/>
                </a:cubicBezTo>
                <a:cubicBezTo>
                  <a:pt x="-10426" y="3678676"/>
                  <a:pt x="16962" y="3428783"/>
                  <a:pt x="0" y="3291840"/>
                </a:cubicBezTo>
                <a:cubicBezTo>
                  <a:pt x="-16962" y="3154897"/>
                  <a:pt x="-18070" y="2799933"/>
                  <a:pt x="0" y="2517290"/>
                </a:cubicBezTo>
                <a:cubicBezTo>
                  <a:pt x="18070" y="2234647"/>
                  <a:pt x="-28600" y="2025009"/>
                  <a:pt x="0" y="1871831"/>
                </a:cubicBezTo>
                <a:cubicBezTo>
                  <a:pt x="28600" y="1718653"/>
                  <a:pt x="468" y="1607750"/>
                  <a:pt x="0" y="1420010"/>
                </a:cubicBezTo>
                <a:cubicBezTo>
                  <a:pt x="-468" y="1232270"/>
                  <a:pt x="-8701" y="956056"/>
                  <a:pt x="0" y="774551"/>
                </a:cubicBezTo>
                <a:cubicBezTo>
                  <a:pt x="8701" y="593046"/>
                  <a:pt x="-25491" y="286077"/>
                  <a:pt x="0" y="0"/>
                </a:cubicBezTo>
                <a:close/>
              </a:path>
            </a:pathLst>
          </a:custGeom>
          <a:noFill/>
          <a:ln cap="flat" cmpd="sng" w="381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96" name="Google Shape;496;p8"/>
          <p:cNvGrpSpPr/>
          <p:nvPr/>
        </p:nvGrpSpPr>
        <p:grpSpPr>
          <a:xfrm rot="-5400000">
            <a:off x="1196439" y="4576750"/>
            <a:ext cx="1180405" cy="3382096"/>
            <a:chOff x="0" y="1094606"/>
            <a:chExt cx="1904186" cy="4645098"/>
          </a:xfrm>
        </p:grpSpPr>
        <p:grpSp>
          <p:nvGrpSpPr>
            <p:cNvPr id="497" name="Google Shape;497;p8"/>
            <p:cNvGrpSpPr/>
            <p:nvPr/>
          </p:nvGrpSpPr>
          <p:grpSpPr>
            <a:xfrm>
              <a:off x="0" y="1094606"/>
              <a:ext cx="1884320" cy="610197"/>
              <a:chOff x="0" y="1094606"/>
              <a:chExt cx="1884320" cy="610197"/>
            </a:xfrm>
          </p:grpSpPr>
          <p:sp>
            <p:nvSpPr>
              <p:cNvPr id="498" name="Google Shape;498;p8"/>
              <p:cNvSpPr/>
              <p:nvPr/>
            </p:nvSpPr>
            <p:spPr>
              <a:xfrm rot="5400000">
                <a:off x="1197636" y="1018119"/>
                <a:ext cx="609601" cy="763767"/>
              </a:xfrm>
              <a:custGeom>
                <a:rect b="b" l="l" r="r" t="t"/>
                <a:pathLst>
                  <a:path extrusionOk="0" h="644529" w="609601">
                    <a:moveTo>
                      <a:pt x="0" y="644529"/>
                    </a:moveTo>
                    <a:lnTo>
                      <a:pt x="260574" y="12836"/>
                    </a:lnTo>
                    <a:lnTo>
                      <a:pt x="304801" y="0"/>
                    </a:lnTo>
                    <a:lnTo>
                      <a:pt x="349028" y="12836"/>
                    </a:lnTo>
                    <a:lnTo>
                      <a:pt x="609601" y="644529"/>
                    </a:lnTo>
                    <a:close/>
                  </a:path>
                </a:pathLst>
              </a:custGeom>
              <a:solidFill>
                <a:srgbClr val="C7095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9" name="Google Shape;499;p8"/>
              <p:cNvSpPr/>
              <p:nvPr/>
            </p:nvSpPr>
            <p:spPr>
              <a:xfrm>
                <a:off x="0" y="1095202"/>
                <a:ext cx="1140217" cy="609600"/>
              </a:xfrm>
              <a:custGeom>
                <a:rect b="b" l="l" r="r" t="t"/>
                <a:pathLst>
                  <a:path extrusionOk="0" h="609600" w="1140217">
                    <a:moveTo>
                      <a:pt x="1140217" y="0"/>
                    </a:moveTo>
                    <a:lnTo>
                      <a:pt x="1140217" y="609600"/>
                    </a:lnTo>
                    <a:lnTo>
                      <a:pt x="0" y="609600"/>
                    </a:lnTo>
                    <a:lnTo>
                      <a:pt x="1" y="0"/>
                    </a:lnTo>
                    <a:close/>
                  </a:path>
                </a:pathLst>
              </a:custGeom>
              <a:solidFill>
                <a:srgbClr val="EA859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0" name="Google Shape;500;p8"/>
              <p:cNvSpPr/>
              <p:nvPr/>
            </p:nvSpPr>
            <p:spPr>
              <a:xfrm>
                <a:off x="722656" y="1094606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1" name="Google Shape;501;p8"/>
              <p:cNvSpPr/>
              <p:nvPr/>
            </p:nvSpPr>
            <p:spPr>
              <a:xfrm>
                <a:off x="466489" y="1094606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02" name="Google Shape;502;p8"/>
            <p:cNvGrpSpPr/>
            <p:nvPr/>
          </p:nvGrpSpPr>
          <p:grpSpPr>
            <a:xfrm>
              <a:off x="0" y="1900149"/>
              <a:ext cx="1884320" cy="610197"/>
              <a:chOff x="0" y="1900149"/>
              <a:chExt cx="1884320" cy="610197"/>
            </a:xfrm>
          </p:grpSpPr>
          <p:sp>
            <p:nvSpPr>
              <p:cNvPr id="503" name="Google Shape;503;p8"/>
              <p:cNvSpPr/>
              <p:nvPr/>
            </p:nvSpPr>
            <p:spPr>
              <a:xfrm rot="5400000">
                <a:off x="1197636" y="1823662"/>
                <a:ext cx="609601" cy="763767"/>
              </a:xfrm>
              <a:custGeom>
                <a:rect b="b" l="l" r="r" t="t"/>
                <a:pathLst>
                  <a:path extrusionOk="0" h="644529" w="609601">
                    <a:moveTo>
                      <a:pt x="0" y="644529"/>
                    </a:moveTo>
                    <a:lnTo>
                      <a:pt x="260574" y="12836"/>
                    </a:lnTo>
                    <a:lnTo>
                      <a:pt x="304801" y="0"/>
                    </a:lnTo>
                    <a:lnTo>
                      <a:pt x="349028" y="12836"/>
                    </a:lnTo>
                    <a:lnTo>
                      <a:pt x="609601" y="644529"/>
                    </a:lnTo>
                    <a:close/>
                  </a:path>
                </a:pathLst>
              </a:custGeom>
              <a:solidFill>
                <a:srgbClr val="EA920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4" name="Google Shape;504;p8"/>
              <p:cNvSpPr/>
              <p:nvPr/>
            </p:nvSpPr>
            <p:spPr>
              <a:xfrm>
                <a:off x="0" y="1900745"/>
                <a:ext cx="1140217" cy="609600"/>
              </a:xfrm>
              <a:custGeom>
                <a:rect b="b" l="l" r="r" t="t"/>
                <a:pathLst>
                  <a:path extrusionOk="0" h="609600" w="1140217">
                    <a:moveTo>
                      <a:pt x="1140217" y="0"/>
                    </a:moveTo>
                    <a:lnTo>
                      <a:pt x="1140217" y="609600"/>
                    </a:lnTo>
                    <a:lnTo>
                      <a:pt x="0" y="609600"/>
                    </a:lnTo>
                    <a:lnTo>
                      <a:pt x="1" y="0"/>
                    </a:lnTo>
                    <a:close/>
                  </a:path>
                </a:pathLst>
              </a:custGeom>
              <a:solidFill>
                <a:srgbClr val="C9AB5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5" name="Google Shape;505;p8"/>
              <p:cNvSpPr/>
              <p:nvPr/>
            </p:nvSpPr>
            <p:spPr>
              <a:xfrm>
                <a:off x="722656" y="1900149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6" name="Google Shape;506;p8"/>
              <p:cNvSpPr/>
              <p:nvPr/>
            </p:nvSpPr>
            <p:spPr>
              <a:xfrm>
                <a:off x="466489" y="1900149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07" name="Google Shape;507;p8"/>
            <p:cNvGrpSpPr/>
            <p:nvPr/>
          </p:nvGrpSpPr>
          <p:grpSpPr>
            <a:xfrm>
              <a:off x="0" y="2705691"/>
              <a:ext cx="1884320" cy="610197"/>
              <a:chOff x="0" y="2705691"/>
              <a:chExt cx="1884320" cy="610197"/>
            </a:xfrm>
          </p:grpSpPr>
          <p:sp>
            <p:nvSpPr>
              <p:cNvPr id="508" name="Google Shape;508;p8"/>
              <p:cNvSpPr/>
              <p:nvPr/>
            </p:nvSpPr>
            <p:spPr>
              <a:xfrm rot="5400000">
                <a:off x="1197636" y="2629204"/>
                <a:ext cx="609601" cy="763767"/>
              </a:xfrm>
              <a:custGeom>
                <a:rect b="b" l="l" r="r" t="t"/>
                <a:pathLst>
                  <a:path extrusionOk="0" h="644529" w="609601">
                    <a:moveTo>
                      <a:pt x="0" y="644529"/>
                    </a:moveTo>
                    <a:lnTo>
                      <a:pt x="260574" y="12836"/>
                    </a:lnTo>
                    <a:lnTo>
                      <a:pt x="304801" y="0"/>
                    </a:lnTo>
                    <a:lnTo>
                      <a:pt x="349028" y="12836"/>
                    </a:lnTo>
                    <a:lnTo>
                      <a:pt x="609601" y="644529"/>
                    </a:lnTo>
                    <a:close/>
                  </a:path>
                </a:pathLst>
              </a:custGeom>
              <a:solidFill>
                <a:srgbClr val="04672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9" name="Google Shape;509;p8"/>
              <p:cNvSpPr/>
              <p:nvPr/>
            </p:nvSpPr>
            <p:spPr>
              <a:xfrm>
                <a:off x="0" y="2706287"/>
                <a:ext cx="1140217" cy="609600"/>
              </a:xfrm>
              <a:custGeom>
                <a:rect b="b" l="l" r="r" t="t"/>
                <a:pathLst>
                  <a:path extrusionOk="0" h="609600" w="1140217">
                    <a:moveTo>
                      <a:pt x="1140217" y="0"/>
                    </a:moveTo>
                    <a:lnTo>
                      <a:pt x="1140217" y="609600"/>
                    </a:lnTo>
                    <a:lnTo>
                      <a:pt x="0" y="609600"/>
                    </a:lnTo>
                    <a:lnTo>
                      <a:pt x="1" y="0"/>
                    </a:lnTo>
                    <a:close/>
                  </a:path>
                </a:pathLst>
              </a:custGeom>
              <a:solidFill>
                <a:srgbClr val="62AC5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0" name="Google Shape;510;p8"/>
              <p:cNvSpPr/>
              <p:nvPr/>
            </p:nvSpPr>
            <p:spPr>
              <a:xfrm>
                <a:off x="722656" y="2705691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1" name="Google Shape;511;p8"/>
              <p:cNvSpPr/>
              <p:nvPr/>
            </p:nvSpPr>
            <p:spPr>
              <a:xfrm>
                <a:off x="466489" y="2705691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12" name="Google Shape;512;p8"/>
            <p:cNvGrpSpPr/>
            <p:nvPr/>
          </p:nvGrpSpPr>
          <p:grpSpPr>
            <a:xfrm>
              <a:off x="0" y="3519745"/>
              <a:ext cx="1884320" cy="610197"/>
              <a:chOff x="0" y="3519745"/>
              <a:chExt cx="1884320" cy="610197"/>
            </a:xfrm>
          </p:grpSpPr>
          <p:sp>
            <p:nvSpPr>
              <p:cNvPr id="513" name="Google Shape;513;p8"/>
              <p:cNvSpPr/>
              <p:nvPr/>
            </p:nvSpPr>
            <p:spPr>
              <a:xfrm rot="5400000">
                <a:off x="1197636" y="3443258"/>
                <a:ext cx="609601" cy="763767"/>
              </a:xfrm>
              <a:custGeom>
                <a:rect b="b" l="l" r="r" t="t"/>
                <a:pathLst>
                  <a:path extrusionOk="0" h="644529" w="609601">
                    <a:moveTo>
                      <a:pt x="0" y="644529"/>
                    </a:moveTo>
                    <a:lnTo>
                      <a:pt x="260574" y="12836"/>
                    </a:lnTo>
                    <a:lnTo>
                      <a:pt x="304801" y="0"/>
                    </a:lnTo>
                    <a:lnTo>
                      <a:pt x="349028" y="12836"/>
                    </a:lnTo>
                    <a:lnTo>
                      <a:pt x="609601" y="644529"/>
                    </a:lnTo>
                    <a:close/>
                  </a:path>
                </a:pathLst>
              </a:custGeom>
              <a:solidFill>
                <a:srgbClr val="64A71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4" name="Google Shape;514;p8"/>
              <p:cNvSpPr/>
              <p:nvPr/>
            </p:nvSpPr>
            <p:spPr>
              <a:xfrm>
                <a:off x="0" y="3520341"/>
                <a:ext cx="1140217" cy="609600"/>
              </a:xfrm>
              <a:custGeom>
                <a:rect b="b" l="l" r="r" t="t"/>
                <a:pathLst>
                  <a:path extrusionOk="0" h="609600" w="1140217">
                    <a:moveTo>
                      <a:pt x="1140217" y="0"/>
                    </a:moveTo>
                    <a:lnTo>
                      <a:pt x="1140217" y="609600"/>
                    </a:lnTo>
                    <a:lnTo>
                      <a:pt x="0" y="609600"/>
                    </a:lnTo>
                    <a:lnTo>
                      <a:pt x="1" y="0"/>
                    </a:lnTo>
                    <a:close/>
                  </a:path>
                </a:pathLst>
              </a:custGeom>
              <a:solidFill>
                <a:srgbClr val="B5CF5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5" name="Google Shape;515;p8"/>
              <p:cNvSpPr/>
              <p:nvPr/>
            </p:nvSpPr>
            <p:spPr>
              <a:xfrm>
                <a:off x="722656" y="3519745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6" name="Google Shape;516;p8"/>
              <p:cNvSpPr/>
              <p:nvPr/>
            </p:nvSpPr>
            <p:spPr>
              <a:xfrm>
                <a:off x="466489" y="3519745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17" name="Google Shape;517;p8"/>
            <p:cNvGrpSpPr/>
            <p:nvPr/>
          </p:nvGrpSpPr>
          <p:grpSpPr>
            <a:xfrm>
              <a:off x="19866" y="4333798"/>
              <a:ext cx="1884320" cy="610197"/>
              <a:chOff x="19866" y="4333798"/>
              <a:chExt cx="1884320" cy="610197"/>
            </a:xfrm>
          </p:grpSpPr>
          <p:sp>
            <p:nvSpPr>
              <p:cNvPr id="518" name="Google Shape;518;p8"/>
              <p:cNvSpPr/>
              <p:nvPr/>
            </p:nvSpPr>
            <p:spPr>
              <a:xfrm rot="5400000">
                <a:off x="1217502" y="4257311"/>
                <a:ext cx="609601" cy="763767"/>
              </a:xfrm>
              <a:custGeom>
                <a:rect b="b" l="l" r="r" t="t"/>
                <a:pathLst>
                  <a:path extrusionOk="0" h="644529" w="609601">
                    <a:moveTo>
                      <a:pt x="0" y="644529"/>
                    </a:moveTo>
                    <a:lnTo>
                      <a:pt x="260574" y="12836"/>
                    </a:lnTo>
                    <a:lnTo>
                      <a:pt x="304801" y="0"/>
                    </a:lnTo>
                    <a:lnTo>
                      <a:pt x="349028" y="12836"/>
                    </a:lnTo>
                    <a:lnTo>
                      <a:pt x="609601" y="644529"/>
                    </a:lnTo>
                    <a:close/>
                  </a:path>
                </a:pathLst>
              </a:custGeom>
              <a:solidFill>
                <a:srgbClr val="FF0D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9" name="Google Shape;519;p8"/>
              <p:cNvSpPr/>
              <p:nvPr/>
            </p:nvSpPr>
            <p:spPr>
              <a:xfrm>
                <a:off x="19866" y="4334394"/>
                <a:ext cx="1140217" cy="609600"/>
              </a:xfrm>
              <a:custGeom>
                <a:rect b="b" l="l" r="r" t="t"/>
                <a:pathLst>
                  <a:path extrusionOk="0" h="609600" w="1140217">
                    <a:moveTo>
                      <a:pt x="1140217" y="0"/>
                    </a:moveTo>
                    <a:lnTo>
                      <a:pt x="1140217" y="609600"/>
                    </a:lnTo>
                    <a:lnTo>
                      <a:pt x="0" y="609600"/>
                    </a:lnTo>
                    <a:lnTo>
                      <a:pt x="1" y="0"/>
                    </a:lnTo>
                    <a:close/>
                  </a:path>
                </a:pathLst>
              </a:custGeom>
              <a:solidFill>
                <a:srgbClr val="FF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0" name="Google Shape;520;p8"/>
              <p:cNvSpPr/>
              <p:nvPr/>
            </p:nvSpPr>
            <p:spPr>
              <a:xfrm>
                <a:off x="742522" y="4333798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1" name="Google Shape;521;p8"/>
              <p:cNvSpPr/>
              <p:nvPr/>
            </p:nvSpPr>
            <p:spPr>
              <a:xfrm>
                <a:off x="486355" y="4333798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22" name="Google Shape;522;p8"/>
            <p:cNvGrpSpPr/>
            <p:nvPr/>
          </p:nvGrpSpPr>
          <p:grpSpPr>
            <a:xfrm>
              <a:off x="11739" y="5129507"/>
              <a:ext cx="1884320" cy="610197"/>
              <a:chOff x="11739" y="5129507"/>
              <a:chExt cx="1884320" cy="610197"/>
            </a:xfrm>
          </p:grpSpPr>
          <p:sp>
            <p:nvSpPr>
              <p:cNvPr id="523" name="Google Shape;523;p8"/>
              <p:cNvSpPr/>
              <p:nvPr/>
            </p:nvSpPr>
            <p:spPr>
              <a:xfrm rot="5400000">
                <a:off x="1209375" y="5053020"/>
                <a:ext cx="609601" cy="763767"/>
              </a:xfrm>
              <a:custGeom>
                <a:rect b="b" l="l" r="r" t="t"/>
                <a:pathLst>
                  <a:path extrusionOk="0" h="644529" w="609601">
                    <a:moveTo>
                      <a:pt x="0" y="644529"/>
                    </a:moveTo>
                    <a:lnTo>
                      <a:pt x="260574" y="12836"/>
                    </a:lnTo>
                    <a:lnTo>
                      <a:pt x="304801" y="0"/>
                    </a:lnTo>
                    <a:lnTo>
                      <a:pt x="349028" y="12836"/>
                    </a:lnTo>
                    <a:lnTo>
                      <a:pt x="609601" y="644529"/>
                    </a:lnTo>
                    <a:close/>
                  </a:path>
                </a:pathLst>
              </a:custGeom>
              <a:solidFill>
                <a:srgbClr val="1E4E7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4" name="Google Shape;524;p8"/>
              <p:cNvSpPr/>
              <p:nvPr/>
            </p:nvSpPr>
            <p:spPr>
              <a:xfrm>
                <a:off x="11739" y="5130103"/>
                <a:ext cx="1140217" cy="609600"/>
              </a:xfrm>
              <a:custGeom>
                <a:rect b="b" l="l" r="r" t="t"/>
                <a:pathLst>
                  <a:path extrusionOk="0" h="609600" w="1140217">
                    <a:moveTo>
                      <a:pt x="1140217" y="0"/>
                    </a:moveTo>
                    <a:lnTo>
                      <a:pt x="1140217" y="609600"/>
                    </a:lnTo>
                    <a:lnTo>
                      <a:pt x="0" y="609600"/>
                    </a:lnTo>
                    <a:lnTo>
                      <a:pt x="1" y="0"/>
                    </a:lnTo>
                    <a:close/>
                  </a:path>
                </a:pathLst>
              </a:custGeom>
              <a:solidFill>
                <a:srgbClr val="9CC2E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5" name="Google Shape;525;p8"/>
              <p:cNvSpPr/>
              <p:nvPr/>
            </p:nvSpPr>
            <p:spPr>
              <a:xfrm>
                <a:off x="734395" y="5129507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6" name="Google Shape;526;p8"/>
              <p:cNvSpPr/>
              <p:nvPr/>
            </p:nvSpPr>
            <p:spPr>
              <a:xfrm>
                <a:off x="478228" y="5129507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27" name="Google Shape;527;p8"/>
          <p:cNvGrpSpPr/>
          <p:nvPr/>
        </p:nvGrpSpPr>
        <p:grpSpPr>
          <a:xfrm>
            <a:off x="-672501" y="-487259"/>
            <a:ext cx="7363897" cy="2210872"/>
            <a:chOff x="-261335" y="-633505"/>
            <a:chExt cx="9023277" cy="3135989"/>
          </a:xfrm>
        </p:grpSpPr>
        <p:sp>
          <p:nvSpPr>
            <p:cNvPr id="528" name="Google Shape;528;p8"/>
            <p:cNvSpPr/>
            <p:nvPr/>
          </p:nvSpPr>
          <p:spPr>
            <a:xfrm rot="9301137">
              <a:off x="6713956" y="137637"/>
              <a:ext cx="956150" cy="1177205"/>
            </a:xfrm>
            <a:prstGeom prst="triangle">
              <a:avLst>
                <a:gd fmla="val 50000" name="adj"/>
              </a:avLst>
            </a:prstGeom>
            <a:solidFill>
              <a:srgbClr val="E46535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9" name="Google Shape;529;p8"/>
            <p:cNvSpPr/>
            <p:nvPr/>
          </p:nvSpPr>
          <p:spPr>
            <a:xfrm rot="9401569">
              <a:off x="5910809" y="579762"/>
              <a:ext cx="956123" cy="1177309"/>
            </a:xfrm>
            <a:prstGeom prst="triangle">
              <a:avLst>
                <a:gd fmla="val 50000" name="adj"/>
              </a:avLst>
            </a:prstGeom>
            <a:solidFill>
              <a:srgbClr val="F29D3E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0" name="Google Shape;530;p8"/>
            <p:cNvSpPr/>
            <p:nvPr/>
          </p:nvSpPr>
          <p:spPr>
            <a:xfrm rot="9667640">
              <a:off x="4997963" y="955258"/>
              <a:ext cx="956206" cy="1177257"/>
            </a:xfrm>
            <a:prstGeom prst="triangle">
              <a:avLst>
                <a:gd fmla="val 50000" name="adj"/>
              </a:avLst>
            </a:prstGeom>
            <a:solidFill>
              <a:srgbClr val="F1EB0D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1" name="Google Shape;531;p8"/>
            <p:cNvSpPr/>
            <p:nvPr/>
          </p:nvSpPr>
          <p:spPr>
            <a:xfrm rot="10188462">
              <a:off x="4022285" y="1248967"/>
              <a:ext cx="956189" cy="1177453"/>
            </a:xfrm>
            <a:prstGeom prst="triangle">
              <a:avLst>
                <a:gd fmla="val 50000" name="adj"/>
              </a:avLst>
            </a:prstGeom>
            <a:solidFill>
              <a:srgbClr val="36EA6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2" name="Google Shape;532;p8"/>
            <p:cNvSpPr/>
            <p:nvPr/>
          </p:nvSpPr>
          <p:spPr>
            <a:xfrm rot="-9326222">
              <a:off x="-59802" y="394559"/>
              <a:ext cx="956234" cy="1177330"/>
            </a:xfrm>
            <a:prstGeom prst="triangle">
              <a:avLst>
                <a:gd fmla="val 50000" name="adj"/>
              </a:avLst>
            </a:prstGeom>
            <a:solidFill>
              <a:srgbClr val="9A08CB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3" name="Google Shape;533;p8"/>
            <p:cNvSpPr/>
            <p:nvPr/>
          </p:nvSpPr>
          <p:spPr>
            <a:xfrm rot="-9716416">
              <a:off x="881645" y="845758"/>
              <a:ext cx="956104" cy="1177340"/>
            </a:xfrm>
            <a:prstGeom prst="triangle">
              <a:avLst>
                <a:gd fmla="val 50000" name="adj"/>
              </a:avLst>
            </a:prstGeom>
            <a:solidFill>
              <a:srgbClr val="3167D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4" name="Google Shape;534;p8"/>
            <p:cNvSpPr/>
            <p:nvPr/>
          </p:nvSpPr>
          <p:spPr>
            <a:xfrm rot="-10171965">
              <a:off x="1870753" y="1147570"/>
              <a:ext cx="956111" cy="1177295"/>
            </a:xfrm>
            <a:prstGeom prst="triangle">
              <a:avLst>
                <a:gd fmla="val 50000" name="adj"/>
              </a:avLst>
            </a:prstGeom>
            <a:solidFill>
              <a:srgbClr val="3BA9AB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5" name="Google Shape;535;p8"/>
            <p:cNvSpPr/>
            <p:nvPr/>
          </p:nvSpPr>
          <p:spPr>
            <a:xfrm rot="-10518212">
              <a:off x="2907545" y="1288049"/>
              <a:ext cx="956311" cy="1177270"/>
            </a:xfrm>
            <a:prstGeom prst="triangle">
              <a:avLst>
                <a:gd fmla="val 50000" name="adj"/>
              </a:avLst>
            </a:prstGeom>
            <a:solidFill>
              <a:srgbClr val="06A74D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6" name="Google Shape;536;p8"/>
            <p:cNvSpPr/>
            <p:nvPr/>
          </p:nvSpPr>
          <p:spPr>
            <a:xfrm>
              <a:off x="47813" y="-633505"/>
              <a:ext cx="8489954" cy="1966523"/>
            </a:xfrm>
            <a:custGeom>
              <a:rect b="b" l="l" r="r" t="t"/>
              <a:pathLst>
                <a:path extrusionOk="0" h="1966523" w="8489954">
                  <a:moveTo>
                    <a:pt x="0" y="699247"/>
                  </a:moveTo>
                  <a:cubicBezTo>
                    <a:pt x="1124074" y="1515533"/>
                    <a:pt x="2606738" y="1979209"/>
                    <a:pt x="3848847" y="1966259"/>
                  </a:cubicBezTo>
                  <a:cubicBezTo>
                    <a:pt x="5090956" y="1953309"/>
                    <a:pt x="6708588" y="947271"/>
                    <a:pt x="7273364" y="657412"/>
                  </a:cubicBezTo>
                  <a:lnTo>
                    <a:pt x="7273364" y="657412"/>
                  </a:lnTo>
                  <a:cubicBezTo>
                    <a:pt x="7675780" y="438275"/>
                    <a:pt x="8592172" y="15937"/>
                    <a:pt x="8480611" y="0"/>
                  </a:cubicBezTo>
                </a:path>
              </a:pathLst>
            </a:custGeom>
            <a:noFill/>
            <a:ln cap="flat" cmpd="sng" w="1270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7" name="Google Shape;537;p8"/>
            <p:cNvSpPr/>
            <p:nvPr/>
          </p:nvSpPr>
          <p:spPr>
            <a:xfrm rot="9345057">
              <a:off x="7606160" y="-292528"/>
              <a:ext cx="956163" cy="1177309"/>
            </a:xfrm>
            <a:prstGeom prst="triangle">
              <a:avLst>
                <a:gd fmla="val 50000" name="adj"/>
              </a:avLst>
            </a:prstGeom>
            <a:solidFill>
              <a:srgbClr val="EA45A7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38" name="Google Shape;538;p8"/>
          <p:cNvGrpSpPr/>
          <p:nvPr/>
        </p:nvGrpSpPr>
        <p:grpSpPr>
          <a:xfrm rot="1326311">
            <a:off x="5552982" y="-102897"/>
            <a:ext cx="7363777" cy="2210938"/>
            <a:chOff x="-261335" y="-633505"/>
            <a:chExt cx="9023277" cy="3135989"/>
          </a:xfrm>
        </p:grpSpPr>
        <p:sp>
          <p:nvSpPr>
            <p:cNvPr id="539" name="Google Shape;539;p8"/>
            <p:cNvSpPr/>
            <p:nvPr/>
          </p:nvSpPr>
          <p:spPr>
            <a:xfrm rot="9301137">
              <a:off x="6750575" y="154592"/>
              <a:ext cx="956150" cy="1177205"/>
            </a:xfrm>
            <a:prstGeom prst="triangle">
              <a:avLst>
                <a:gd fmla="val 50000" name="adj"/>
              </a:avLst>
            </a:prstGeom>
            <a:solidFill>
              <a:srgbClr val="E46535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0" name="Google Shape;540;p8"/>
            <p:cNvSpPr/>
            <p:nvPr/>
          </p:nvSpPr>
          <p:spPr>
            <a:xfrm rot="9401569">
              <a:off x="5910809" y="579762"/>
              <a:ext cx="956123" cy="1177309"/>
            </a:xfrm>
            <a:prstGeom prst="triangle">
              <a:avLst>
                <a:gd fmla="val 50000" name="adj"/>
              </a:avLst>
            </a:prstGeom>
            <a:solidFill>
              <a:srgbClr val="F29D3E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1" name="Google Shape;541;p8"/>
            <p:cNvSpPr/>
            <p:nvPr/>
          </p:nvSpPr>
          <p:spPr>
            <a:xfrm rot="9667640">
              <a:off x="4997963" y="955258"/>
              <a:ext cx="956206" cy="1177257"/>
            </a:xfrm>
            <a:prstGeom prst="triangle">
              <a:avLst>
                <a:gd fmla="val 50000" name="adj"/>
              </a:avLst>
            </a:prstGeom>
            <a:solidFill>
              <a:srgbClr val="F1EB0D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2" name="Google Shape;542;p8"/>
            <p:cNvSpPr/>
            <p:nvPr/>
          </p:nvSpPr>
          <p:spPr>
            <a:xfrm rot="10188462">
              <a:off x="4022285" y="1248967"/>
              <a:ext cx="956189" cy="1177453"/>
            </a:xfrm>
            <a:prstGeom prst="triangle">
              <a:avLst>
                <a:gd fmla="val 50000" name="adj"/>
              </a:avLst>
            </a:prstGeom>
            <a:solidFill>
              <a:srgbClr val="36EA6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3" name="Google Shape;543;p8"/>
            <p:cNvSpPr/>
            <p:nvPr/>
          </p:nvSpPr>
          <p:spPr>
            <a:xfrm rot="-9326222">
              <a:off x="-59802" y="394559"/>
              <a:ext cx="956234" cy="1177330"/>
            </a:xfrm>
            <a:prstGeom prst="triangle">
              <a:avLst>
                <a:gd fmla="val 50000" name="adj"/>
              </a:avLst>
            </a:prstGeom>
            <a:solidFill>
              <a:srgbClr val="9A08CB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4" name="Google Shape;544;p8"/>
            <p:cNvSpPr/>
            <p:nvPr/>
          </p:nvSpPr>
          <p:spPr>
            <a:xfrm rot="-9716416">
              <a:off x="881645" y="845758"/>
              <a:ext cx="956104" cy="1177340"/>
            </a:xfrm>
            <a:prstGeom prst="triangle">
              <a:avLst>
                <a:gd fmla="val 50000" name="adj"/>
              </a:avLst>
            </a:prstGeom>
            <a:solidFill>
              <a:srgbClr val="3167D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5" name="Google Shape;545;p8"/>
            <p:cNvSpPr/>
            <p:nvPr/>
          </p:nvSpPr>
          <p:spPr>
            <a:xfrm rot="-10171965">
              <a:off x="1870753" y="1147570"/>
              <a:ext cx="956111" cy="1177295"/>
            </a:xfrm>
            <a:prstGeom prst="triangle">
              <a:avLst>
                <a:gd fmla="val 50000" name="adj"/>
              </a:avLst>
            </a:prstGeom>
            <a:solidFill>
              <a:srgbClr val="3BA9AB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6" name="Google Shape;546;p8"/>
            <p:cNvSpPr/>
            <p:nvPr/>
          </p:nvSpPr>
          <p:spPr>
            <a:xfrm rot="-10518212">
              <a:off x="2907545" y="1288049"/>
              <a:ext cx="956311" cy="1177270"/>
            </a:xfrm>
            <a:prstGeom prst="triangle">
              <a:avLst>
                <a:gd fmla="val 50000" name="adj"/>
              </a:avLst>
            </a:prstGeom>
            <a:solidFill>
              <a:srgbClr val="06A74D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7" name="Google Shape;547;p8"/>
            <p:cNvSpPr/>
            <p:nvPr/>
          </p:nvSpPr>
          <p:spPr>
            <a:xfrm>
              <a:off x="47813" y="-633505"/>
              <a:ext cx="8489954" cy="1966523"/>
            </a:xfrm>
            <a:custGeom>
              <a:rect b="b" l="l" r="r" t="t"/>
              <a:pathLst>
                <a:path extrusionOk="0" h="1966523" w="8489954">
                  <a:moveTo>
                    <a:pt x="0" y="699247"/>
                  </a:moveTo>
                  <a:cubicBezTo>
                    <a:pt x="1124074" y="1515533"/>
                    <a:pt x="2606738" y="1979209"/>
                    <a:pt x="3848847" y="1966259"/>
                  </a:cubicBezTo>
                  <a:cubicBezTo>
                    <a:pt x="5090956" y="1953309"/>
                    <a:pt x="6708588" y="947271"/>
                    <a:pt x="7273364" y="657412"/>
                  </a:cubicBezTo>
                  <a:lnTo>
                    <a:pt x="7273364" y="657412"/>
                  </a:lnTo>
                  <a:cubicBezTo>
                    <a:pt x="7675780" y="438275"/>
                    <a:pt x="8592172" y="15937"/>
                    <a:pt x="8480611" y="0"/>
                  </a:cubicBezTo>
                </a:path>
              </a:pathLst>
            </a:custGeom>
            <a:noFill/>
            <a:ln cap="flat" cmpd="sng" w="1270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8" name="Google Shape;548;p8"/>
            <p:cNvSpPr/>
            <p:nvPr/>
          </p:nvSpPr>
          <p:spPr>
            <a:xfrm rot="9345057">
              <a:off x="7606160" y="-292528"/>
              <a:ext cx="956163" cy="1177309"/>
            </a:xfrm>
            <a:prstGeom prst="triangle">
              <a:avLst>
                <a:gd fmla="val 50000" name="adj"/>
              </a:avLst>
            </a:prstGeom>
            <a:solidFill>
              <a:srgbClr val="EA45A7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2 columns">
  <p:cSld name="CUSTOM_3">
    <p:bg>
      <p:bgPr>
        <a:gradFill>
          <a:gsLst>
            <a:gs pos="0">
              <a:srgbClr val="FFFFFF"/>
            </a:gs>
            <a:gs pos="100000">
              <a:srgbClr val="EFEFEF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549" name="Shape 5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0" name="Google Shape;550;p9"/>
          <p:cNvSpPr/>
          <p:nvPr/>
        </p:nvSpPr>
        <p:spPr>
          <a:xfrm>
            <a:off x="245035" y="239058"/>
            <a:ext cx="11654118" cy="6454589"/>
          </a:xfrm>
          <a:custGeom>
            <a:rect b="b" l="l" r="r" t="t"/>
            <a:pathLst>
              <a:path extrusionOk="0" h="6454589" w="11654118">
                <a:moveTo>
                  <a:pt x="0" y="0"/>
                </a:moveTo>
                <a:cubicBezTo>
                  <a:pt x="293775" y="22446"/>
                  <a:pt x="351575" y="32511"/>
                  <a:pt x="685536" y="0"/>
                </a:cubicBezTo>
                <a:cubicBezTo>
                  <a:pt x="1019497" y="-32511"/>
                  <a:pt x="1198227" y="-15157"/>
                  <a:pt x="1604155" y="0"/>
                </a:cubicBezTo>
                <a:cubicBezTo>
                  <a:pt x="2010083" y="15157"/>
                  <a:pt x="2142944" y="31269"/>
                  <a:pt x="2289691" y="0"/>
                </a:cubicBezTo>
                <a:cubicBezTo>
                  <a:pt x="2436438" y="-31269"/>
                  <a:pt x="2624704" y="28064"/>
                  <a:pt x="2858687" y="0"/>
                </a:cubicBezTo>
                <a:cubicBezTo>
                  <a:pt x="3092670" y="-28064"/>
                  <a:pt x="3038814" y="3617"/>
                  <a:pt x="3194599" y="0"/>
                </a:cubicBezTo>
                <a:cubicBezTo>
                  <a:pt x="3350384" y="-3617"/>
                  <a:pt x="3610630" y="-27416"/>
                  <a:pt x="3763595" y="0"/>
                </a:cubicBezTo>
                <a:cubicBezTo>
                  <a:pt x="3916560" y="27416"/>
                  <a:pt x="3943720" y="-12207"/>
                  <a:pt x="4099507" y="0"/>
                </a:cubicBezTo>
                <a:cubicBezTo>
                  <a:pt x="4255294" y="12207"/>
                  <a:pt x="4531948" y="-4862"/>
                  <a:pt x="4668503" y="0"/>
                </a:cubicBezTo>
                <a:cubicBezTo>
                  <a:pt x="4805058" y="4862"/>
                  <a:pt x="4975238" y="15514"/>
                  <a:pt x="5120957" y="0"/>
                </a:cubicBezTo>
                <a:cubicBezTo>
                  <a:pt x="5266676" y="-15514"/>
                  <a:pt x="5345462" y="16265"/>
                  <a:pt x="5456869" y="0"/>
                </a:cubicBezTo>
                <a:cubicBezTo>
                  <a:pt x="5568276" y="-16265"/>
                  <a:pt x="5869460" y="7098"/>
                  <a:pt x="6258947" y="0"/>
                </a:cubicBezTo>
                <a:cubicBezTo>
                  <a:pt x="6648434" y="-7098"/>
                  <a:pt x="6683111" y="19319"/>
                  <a:pt x="7061024" y="0"/>
                </a:cubicBezTo>
                <a:cubicBezTo>
                  <a:pt x="7438937" y="-19319"/>
                  <a:pt x="7401601" y="11852"/>
                  <a:pt x="7513478" y="0"/>
                </a:cubicBezTo>
                <a:cubicBezTo>
                  <a:pt x="7625355" y="-11852"/>
                  <a:pt x="7963109" y="33891"/>
                  <a:pt x="8199015" y="0"/>
                </a:cubicBezTo>
                <a:cubicBezTo>
                  <a:pt x="8434921" y="-33891"/>
                  <a:pt x="8756906" y="-28651"/>
                  <a:pt x="9001092" y="0"/>
                </a:cubicBezTo>
                <a:cubicBezTo>
                  <a:pt x="9245278" y="28651"/>
                  <a:pt x="9220762" y="-7004"/>
                  <a:pt x="9337005" y="0"/>
                </a:cubicBezTo>
                <a:cubicBezTo>
                  <a:pt x="9453248" y="7004"/>
                  <a:pt x="9818317" y="14673"/>
                  <a:pt x="10139083" y="0"/>
                </a:cubicBezTo>
                <a:cubicBezTo>
                  <a:pt x="10459849" y="-14673"/>
                  <a:pt x="10620657" y="37390"/>
                  <a:pt x="11057701" y="0"/>
                </a:cubicBezTo>
                <a:cubicBezTo>
                  <a:pt x="11494745" y="-37390"/>
                  <a:pt x="11450966" y="24891"/>
                  <a:pt x="11654118" y="0"/>
                </a:cubicBezTo>
                <a:cubicBezTo>
                  <a:pt x="11628563" y="234925"/>
                  <a:pt x="11653982" y="324434"/>
                  <a:pt x="11654118" y="580913"/>
                </a:cubicBezTo>
                <a:cubicBezTo>
                  <a:pt x="11654254" y="837392"/>
                  <a:pt x="11648502" y="941296"/>
                  <a:pt x="11654118" y="1032734"/>
                </a:cubicBezTo>
                <a:cubicBezTo>
                  <a:pt x="11659734" y="1124172"/>
                  <a:pt x="11681344" y="1561707"/>
                  <a:pt x="11654118" y="1742739"/>
                </a:cubicBezTo>
                <a:cubicBezTo>
                  <a:pt x="11626892" y="1923771"/>
                  <a:pt x="11653777" y="2201977"/>
                  <a:pt x="11654118" y="2323652"/>
                </a:cubicBezTo>
                <a:cubicBezTo>
                  <a:pt x="11654459" y="2445327"/>
                  <a:pt x="11641511" y="2700504"/>
                  <a:pt x="11654118" y="3033657"/>
                </a:cubicBezTo>
                <a:cubicBezTo>
                  <a:pt x="11666725" y="3366810"/>
                  <a:pt x="11624797" y="3513861"/>
                  <a:pt x="11654118" y="3808208"/>
                </a:cubicBezTo>
                <a:cubicBezTo>
                  <a:pt x="11683439" y="4102555"/>
                  <a:pt x="11668238" y="4130114"/>
                  <a:pt x="11654118" y="4324575"/>
                </a:cubicBezTo>
                <a:cubicBezTo>
                  <a:pt x="11639998" y="4519036"/>
                  <a:pt x="11673153" y="4786341"/>
                  <a:pt x="11654118" y="4905488"/>
                </a:cubicBezTo>
                <a:cubicBezTo>
                  <a:pt x="11635083" y="5024635"/>
                  <a:pt x="11637967" y="5241521"/>
                  <a:pt x="11654118" y="5421855"/>
                </a:cubicBezTo>
                <a:cubicBezTo>
                  <a:pt x="11670269" y="5602189"/>
                  <a:pt x="11662676" y="6187330"/>
                  <a:pt x="11654118" y="6454589"/>
                </a:cubicBezTo>
                <a:cubicBezTo>
                  <a:pt x="11415995" y="6473107"/>
                  <a:pt x="11339371" y="6473727"/>
                  <a:pt x="11085123" y="6454589"/>
                </a:cubicBezTo>
                <a:cubicBezTo>
                  <a:pt x="10830876" y="6435451"/>
                  <a:pt x="10485845" y="6449385"/>
                  <a:pt x="10283045" y="6454589"/>
                </a:cubicBezTo>
                <a:cubicBezTo>
                  <a:pt x="10080245" y="6459793"/>
                  <a:pt x="9971850" y="6432235"/>
                  <a:pt x="9830591" y="6454589"/>
                </a:cubicBezTo>
                <a:cubicBezTo>
                  <a:pt x="9689332" y="6476943"/>
                  <a:pt x="9366317" y="6453105"/>
                  <a:pt x="9145055" y="6454589"/>
                </a:cubicBezTo>
                <a:cubicBezTo>
                  <a:pt x="8923793" y="6456073"/>
                  <a:pt x="8896871" y="6449124"/>
                  <a:pt x="8692601" y="6454589"/>
                </a:cubicBezTo>
                <a:cubicBezTo>
                  <a:pt x="8488331" y="6460054"/>
                  <a:pt x="8116111" y="6440592"/>
                  <a:pt x="7890523" y="6454589"/>
                </a:cubicBezTo>
                <a:cubicBezTo>
                  <a:pt x="7664935" y="6468586"/>
                  <a:pt x="7370531" y="6419428"/>
                  <a:pt x="7088446" y="6454589"/>
                </a:cubicBezTo>
                <a:cubicBezTo>
                  <a:pt x="6806361" y="6489750"/>
                  <a:pt x="6836194" y="6465281"/>
                  <a:pt x="6752533" y="6454589"/>
                </a:cubicBezTo>
                <a:cubicBezTo>
                  <a:pt x="6668872" y="6443897"/>
                  <a:pt x="6368571" y="6469142"/>
                  <a:pt x="6066997" y="6454589"/>
                </a:cubicBezTo>
                <a:cubicBezTo>
                  <a:pt x="5765423" y="6440036"/>
                  <a:pt x="5709917" y="6445403"/>
                  <a:pt x="5498002" y="6454589"/>
                </a:cubicBezTo>
                <a:cubicBezTo>
                  <a:pt x="5286088" y="6463775"/>
                  <a:pt x="5093825" y="6458767"/>
                  <a:pt x="4929006" y="6454589"/>
                </a:cubicBezTo>
                <a:cubicBezTo>
                  <a:pt x="4764187" y="6450411"/>
                  <a:pt x="4569568" y="6424914"/>
                  <a:pt x="4243470" y="6454589"/>
                </a:cubicBezTo>
                <a:cubicBezTo>
                  <a:pt x="3917372" y="6484264"/>
                  <a:pt x="3879629" y="6430732"/>
                  <a:pt x="3557934" y="6454589"/>
                </a:cubicBezTo>
                <a:cubicBezTo>
                  <a:pt x="3236239" y="6478446"/>
                  <a:pt x="3232724" y="6441211"/>
                  <a:pt x="2988938" y="6454589"/>
                </a:cubicBezTo>
                <a:cubicBezTo>
                  <a:pt x="2745152" y="6467967"/>
                  <a:pt x="2567945" y="6435347"/>
                  <a:pt x="2419943" y="6454589"/>
                </a:cubicBezTo>
                <a:cubicBezTo>
                  <a:pt x="2271942" y="6473831"/>
                  <a:pt x="2241298" y="6449414"/>
                  <a:pt x="2084031" y="6454589"/>
                </a:cubicBezTo>
                <a:cubicBezTo>
                  <a:pt x="1926764" y="6459764"/>
                  <a:pt x="1758081" y="6480078"/>
                  <a:pt x="1515035" y="6454589"/>
                </a:cubicBezTo>
                <a:cubicBezTo>
                  <a:pt x="1271989" y="6429100"/>
                  <a:pt x="1084967" y="6443337"/>
                  <a:pt x="829499" y="6454589"/>
                </a:cubicBezTo>
                <a:cubicBezTo>
                  <a:pt x="574031" y="6465841"/>
                  <a:pt x="348086" y="6462860"/>
                  <a:pt x="0" y="6454589"/>
                </a:cubicBezTo>
                <a:cubicBezTo>
                  <a:pt x="-12544" y="6359471"/>
                  <a:pt x="7610" y="6140822"/>
                  <a:pt x="0" y="6002768"/>
                </a:cubicBezTo>
                <a:cubicBezTo>
                  <a:pt x="-7610" y="5864714"/>
                  <a:pt x="21680" y="5596937"/>
                  <a:pt x="0" y="5486401"/>
                </a:cubicBezTo>
                <a:cubicBezTo>
                  <a:pt x="-21680" y="5375865"/>
                  <a:pt x="25483" y="5187610"/>
                  <a:pt x="0" y="4970034"/>
                </a:cubicBezTo>
                <a:cubicBezTo>
                  <a:pt x="-25483" y="4752458"/>
                  <a:pt x="7507" y="4639280"/>
                  <a:pt x="0" y="4518212"/>
                </a:cubicBezTo>
                <a:cubicBezTo>
                  <a:pt x="-7507" y="4397144"/>
                  <a:pt x="10426" y="4195922"/>
                  <a:pt x="0" y="3937299"/>
                </a:cubicBezTo>
                <a:cubicBezTo>
                  <a:pt x="-10426" y="3678676"/>
                  <a:pt x="16962" y="3428783"/>
                  <a:pt x="0" y="3291840"/>
                </a:cubicBezTo>
                <a:cubicBezTo>
                  <a:pt x="-16962" y="3154897"/>
                  <a:pt x="-18070" y="2799933"/>
                  <a:pt x="0" y="2517290"/>
                </a:cubicBezTo>
                <a:cubicBezTo>
                  <a:pt x="18070" y="2234647"/>
                  <a:pt x="-28600" y="2025009"/>
                  <a:pt x="0" y="1871831"/>
                </a:cubicBezTo>
                <a:cubicBezTo>
                  <a:pt x="28600" y="1718653"/>
                  <a:pt x="468" y="1607750"/>
                  <a:pt x="0" y="1420010"/>
                </a:cubicBezTo>
                <a:cubicBezTo>
                  <a:pt x="-468" y="1232270"/>
                  <a:pt x="-8701" y="956056"/>
                  <a:pt x="0" y="774551"/>
                </a:cubicBezTo>
                <a:cubicBezTo>
                  <a:pt x="8701" y="593046"/>
                  <a:pt x="-25491" y="286077"/>
                  <a:pt x="0" y="0"/>
                </a:cubicBezTo>
                <a:close/>
              </a:path>
            </a:pathLst>
          </a:custGeom>
          <a:noFill/>
          <a:ln cap="flat" cmpd="sng" w="38100">
            <a:solidFill>
              <a:srgbClr val="434343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51" name="Google Shape;551;p9"/>
          <p:cNvGrpSpPr/>
          <p:nvPr/>
        </p:nvGrpSpPr>
        <p:grpSpPr>
          <a:xfrm rot="-5400000">
            <a:off x="1196439" y="4576750"/>
            <a:ext cx="1180405" cy="3382096"/>
            <a:chOff x="0" y="1094606"/>
            <a:chExt cx="1904186" cy="4645098"/>
          </a:xfrm>
        </p:grpSpPr>
        <p:grpSp>
          <p:nvGrpSpPr>
            <p:cNvPr id="552" name="Google Shape;552;p9"/>
            <p:cNvGrpSpPr/>
            <p:nvPr/>
          </p:nvGrpSpPr>
          <p:grpSpPr>
            <a:xfrm>
              <a:off x="0" y="1094606"/>
              <a:ext cx="1884320" cy="610197"/>
              <a:chOff x="0" y="1094606"/>
              <a:chExt cx="1884320" cy="610197"/>
            </a:xfrm>
          </p:grpSpPr>
          <p:sp>
            <p:nvSpPr>
              <p:cNvPr id="553" name="Google Shape;553;p9"/>
              <p:cNvSpPr/>
              <p:nvPr/>
            </p:nvSpPr>
            <p:spPr>
              <a:xfrm rot="5400000">
                <a:off x="1197636" y="1018119"/>
                <a:ext cx="609601" cy="763767"/>
              </a:xfrm>
              <a:custGeom>
                <a:rect b="b" l="l" r="r" t="t"/>
                <a:pathLst>
                  <a:path extrusionOk="0" h="644529" w="609601">
                    <a:moveTo>
                      <a:pt x="0" y="644529"/>
                    </a:moveTo>
                    <a:lnTo>
                      <a:pt x="260574" y="12836"/>
                    </a:lnTo>
                    <a:lnTo>
                      <a:pt x="304801" y="0"/>
                    </a:lnTo>
                    <a:lnTo>
                      <a:pt x="349028" y="12836"/>
                    </a:lnTo>
                    <a:lnTo>
                      <a:pt x="609601" y="644529"/>
                    </a:lnTo>
                    <a:close/>
                  </a:path>
                </a:pathLst>
              </a:custGeom>
              <a:solidFill>
                <a:srgbClr val="C7095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4" name="Google Shape;554;p9"/>
              <p:cNvSpPr/>
              <p:nvPr/>
            </p:nvSpPr>
            <p:spPr>
              <a:xfrm>
                <a:off x="0" y="1095202"/>
                <a:ext cx="1140217" cy="609600"/>
              </a:xfrm>
              <a:custGeom>
                <a:rect b="b" l="l" r="r" t="t"/>
                <a:pathLst>
                  <a:path extrusionOk="0" h="609600" w="1140217">
                    <a:moveTo>
                      <a:pt x="1140217" y="0"/>
                    </a:moveTo>
                    <a:lnTo>
                      <a:pt x="1140217" y="609600"/>
                    </a:lnTo>
                    <a:lnTo>
                      <a:pt x="0" y="609600"/>
                    </a:lnTo>
                    <a:lnTo>
                      <a:pt x="1" y="0"/>
                    </a:lnTo>
                    <a:close/>
                  </a:path>
                </a:pathLst>
              </a:custGeom>
              <a:solidFill>
                <a:srgbClr val="EA859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5" name="Google Shape;555;p9"/>
              <p:cNvSpPr/>
              <p:nvPr/>
            </p:nvSpPr>
            <p:spPr>
              <a:xfrm>
                <a:off x="722656" y="1094606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6" name="Google Shape;556;p9"/>
              <p:cNvSpPr/>
              <p:nvPr/>
            </p:nvSpPr>
            <p:spPr>
              <a:xfrm>
                <a:off x="466489" y="1094606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57" name="Google Shape;557;p9"/>
            <p:cNvGrpSpPr/>
            <p:nvPr/>
          </p:nvGrpSpPr>
          <p:grpSpPr>
            <a:xfrm>
              <a:off x="0" y="1900149"/>
              <a:ext cx="1884320" cy="610197"/>
              <a:chOff x="0" y="1900149"/>
              <a:chExt cx="1884320" cy="610197"/>
            </a:xfrm>
          </p:grpSpPr>
          <p:sp>
            <p:nvSpPr>
              <p:cNvPr id="558" name="Google Shape;558;p9"/>
              <p:cNvSpPr/>
              <p:nvPr/>
            </p:nvSpPr>
            <p:spPr>
              <a:xfrm rot="5400000">
                <a:off x="1197636" y="1823662"/>
                <a:ext cx="609601" cy="763767"/>
              </a:xfrm>
              <a:custGeom>
                <a:rect b="b" l="l" r="r" t="t"/>
                <a:pathLst>
                  <a:path extrusionOk="0" h="644529" w="609601">
                    <a:moveTo>
                      <a:pt x="0" y="644529"/>
                    </a:moveTo>
                    <a:lnTo>
                      <a:pt x="260574" y="12836"/>
                    </a:lnTo>
                    <a:lnTo>
                      <a:pt x="304801" y="0"/>
                    </a:lnTo>
                    <a:lnTo>
                      <a:pt x="349028" y="12836"/>
                    </a:lnTo>
                    <a:lnTo>
                      <a:pt x="609601" y="644529"/>
                    </a:lnTo>
                    <a:close/>
                  </a:path>
                </a:pathLst>
              </a:custGeom>
              <a:solidFill>
                <a:srgbClr val="EA920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9" name="Google Shape;559;p9"/>
              <p:cNvSpPr/>
              <p:nvPr/>
            </p:nvSpPr>
            <p:spPr>
              <a:xfrm>
                <a:off x="0" y="1900745"/>
                <a:ext cx="1140217" cy="609600"/>
              </a:xfrm>
              <a:custGeom>
                <a:rect b="b" l="l" r="r" t="t"/>
                <a:pathLst>
                  <a:path extrusionOk="0" h="609600" w="1140217">
                    <a:moveTo>
                      <a:pt x="1140217" y="0"/>
                    </a:moveTo>
                    <a:lnTo>
                      <a:pt x="1140217" y="609600"/>
                    </a:lnTo>
                    <a:lnTo>
                      <a:pt x="0" y="609600"/>
                    </a:lnTo>
                    <a:lnTo>
                      <a:pt x="1" y="0"/>
                    </a:lnTo>
                    <a:close/>
                  </a:path>
                </a:pathLst>
              </a:custGeom>
              <a:solidFill>
                <a:srgbClr val="C9AB5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0" name="Google Shape;560;p9"/>
              <p:cNvSpPr/>
              <p:nvPr/>
            </p:nvSpPr>
            <p:spPr>
              <a:xfrm>
                <a:off x="722656" y="1900149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1" name="Google Shape;561;p9"/>
              <p:cNvSpPr/>
              <p:nvPr/>
            </p:nvSpPr>
            <p:spPr>
              <a:xfrm>
                <a:off x="466489" y="1900149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62" name="Google Shape;562;p9"/>
            <p:cNvGrpSpPr/>
            <p:nvPr/>
          </p:nvGrpSpPr>
          <p:grpSpPr>
            <a:xfrm>
              <a:off x="0" y="2705691"/>
              <a:ext cx="1884320" cy="610197"/>
              <a:chOff x="0" y="2705691"/>
              <a:chExt cx="1884320" cy="610197"/>
            </a:xfrm>
          </p:grpSpPr>
          <p:sp>
            <p:nvSpPr>
              <p:cNvPr id="563" name="Google Shape;563;p9"/>
              <p:cNvSpPr/>
              <p:nvPr/>
            </p:nvSpPr>
            <p:spPr>
              <a:xfrm rot="5400000">
                <a:off x="1197636" y="2629204"/>
                <a:ext cx="609601" cy="763767"/>
              </a:xfrm>
              <a:custGeom>
                <a:rect b="b" l="l" r="r" t="t"/>
                <a:pathLst>
                  <a:path extrusionOk="0" h="644529" w="609601">
                    <a:moveTo>
                      <a:pt x="0" y="644529"/>
                    </a:moveTo>
                    <a:lnTo>
                      <a:pt x="260574" y="12836"/>
                    </a:lnTo>
                    <a:lnTo>
                      <a:pt x="304801" y="0"/>
                    </a:lnTo>
                    <a:lnTo>
                      <a:pt x="349028" y="12836"/>
                    </a:lnTo>
                    <a:lnTo>
                      <a:pt x="609601" y="644529"/>
                    </a:lnTo>
                    <a:close/>
                  </a:path>
                </a:pathLst>
              </a:custGeom>
              <a:solidFill>
                <a:srgbClr val="04672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4" name="Google Shape;564;p9"/>
              <p:cNvSpPr/>
              <p:nvPr/>
            </p:nvSpPr>
            <p:spPr>
              <a:xfrm>
                <a:off x="0" y="2706287"/>
                <a:ext cx="1140217" cy="609600"/>
              </a:xfrm>
              <a:custGeom>
                <a:rect b="b" l="l" r="r" t="t"/>
                <a:pathLst>
                  <a:path extrusionOk="0" h="609600" w="1140217">
                    <a:moveTo>
                      <a:pt x="1140217" y="0"/>
                    </a:moveTo>
                    <a:lnTo>
                      <a:pt x="1140217" y="609600"/>
                    </a:lnTo>
                    <a:lnTo>
                      <a:pt x="0" y="609600"/>
                    </a:lnTo>
                    <a:lnTo>
                      <a:pt x="1" y="0"/>
                    </a:lnTo>
                    <a:close/>
                  </a:path>
                </a:pathLst>
              </a:custGeom>
              <a:solidFill>
                <a:srgbClr val="62AC5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5" name="Google Shape;565;p9"/>
              <p:cNvSpPr/>
              <p:nvPr/>
            </p:nvSpPr>
            <p:spPr>
              <a:xfrm>
                <a:off x="722656" y="2705691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6" name="Google Shape;566;p9"/>
              <p:cNvSpPr/>
              <p:nvPr/>
            </p:nvSpPr>
            <p:spPr>
              <a:xfrm>
                <a:off x="466489" y="2705691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67" name="Google Shape;567;p9"/>
            <p:cNvGrpSpPr/>
            <p:nvPr/>
          </p:nvGrpSpPr>
          <p:grpSpPr>
            <a:xfrm>
              <a:off x="0" y="3519745"/>
              <a:ext cx="1884320" cy="610197"/>
              <a:chOff x="0" y="3519745"/>
              <a:chExt cx="1884320" cy="610197"/>
            </a:xfrm>
          </p:grpSpPr>
          <p:sp>
            <p:nvSpPr>
              <p:cNvPr id="568" name="Google Shape;568;p9"/>
              <p:cNvSpPr/>
              <p:nvPr/>
            </p:nvSpPr>
            <p:spPr>
              <a:xfrm rot="5400000">
                <a:off x="1197636" y="3443258"/>
                <a:ext cx="609601" cy="763767"/>
              </a:xfrm>
              <a:custGeom>
                <a:rect b="b" l="l" r="r" t="t"/>
                <a:pathLst>
                  <a:path extrusionOk="0" h="644529" w="609601">
                    <a:moveTo>
                      <a:pt x="0" y="644529"/>
                    </a:moveTo>
                    <a:lnTo>
                      <a:pt x="260574" y="12836"/>
                    </a:lnTo>
                    <a:lnTo>
                      <a:pt x="304801" y="0"/>
                    </a:lnTo>
                    <a:lnTo>
                      <a:pt x="349028" y="12836"/>
                    </a:lnTo>
                    <a:lnTo>
                      <a:pt x="609601" y="644529"/>
                    </a:lnTo>
                    <a:close/>
                  </a:path>
                </a:pathLst>
              </a:custGeom>
              <a:solidFill>
                <a:srgbClr val="64A71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9" name="Google Shape;569;p9"/>
              <p:cNvSpPr/>
              <p:nvPr/>
            </p:nvSpPr>
            <p:spPr>
              <a:xfrm>
                <a:off x="0" y="3520341"/>
                <a:ext cx="1140217" cy="609600"/>
              </a:xfrm>
              <a:custGeom>
                <a:rect b="b" l="l" r="r" t="t"/>
                <a:pathLst>
                  <a:path extrusionOk="0" h="609600" w="1140217">
                    <a:moveTo>
                      <a:pt x="1140217" y="0"/>
                    </a:moveTo>
                    <a:lnTo>
                      <a:pt x="1140217" y="609600"/>
                    </a:lnTo>
                    <a:lnTo>
                      <a:pt x="0" y="609600"/>
                    </a:lnTo>
                    <a:lnTo>
                      <a:pt x="1" y="0"/>
                    </a:lnTo>
                    <a:close/>
                  </a:path>
                </a:pathLst>
              </a:custGeom>
              <a:solidFill>
                <a:srgbClr val="B5CF5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0" name="Google Shape;570;p9"/>
              <p:cNvSpPr/>
              <p:nvPr/>
            </p:nvSpPr>
            <p:spPr>
              <a:xfrm>
                <a:off x="722656" y="3519745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1" name="Google Shape;571;p9"/>
              <p:cNvSpPr/>
              <p:nvPr/>
            </p:nvSpPr>
            <p:spPr>
              <a:xfrm>
                <a:off x="466489" y="3519745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72" name="Google Shape;572;p9"/>
            <p:cNvGrpSpPr/>
            <p:nvPr/>
          </p:nvGrpSpPr>
          <p:grpSpPr>
            <a:xfrm>
              <a:off x="19866" y="4333798"/>
              <a:ext cx="1884320" cy="610197"/>
              <a:chOff x="19866" y="4333798"/>
              <a:chExt cx="1884320" cy="610197"/>
            </a:xfrm>
          </p:grpSpPr>
          <p:sp>
            <p:nvSpPr>
              <p:cNvPr id="573" name="Google Shape;573;p9"/>
              <p:cNvSpPr/>
              <p:nvPr/>
            </p:nvSpPr>
            <p:spPr>
              <a:xfrm rot="5400000">
                <a:off x="1217502" y="4257311"/>
                <a:ext cx="609601" cy="763767"/>
              </a:xfrm>
              <a:custGeom>
                <a:rect b="b" l="l" r="r" t="t"/>
                <a:pathLst>
                  <a:path extrusionOk="0" h="644529" w="609601">
                    <a:moveTo>
                      <a:pt x="0" y="644529"/>
                    </a:moveTo>
                    <a:lnTo>
                      <a:pt x="260574" y="12836"/>
                    </a:lnTo>
                    <a:lnTo>
                      <a:pt x="304801" y="0"/>
                    </a:lnTo>
                    <a:lnTo>
                      <a:pt x="349028" y="12836"/>
                    </a:lnTo>
                    <a:lnTo>
                      <a:pt x="609601" y="644529"/>
                    </a:lnTo>
                    <a:close/>
                  </a:path>
                </a:pathLst>
              </a:custGeom>
              <a:solidFill>
                <a:srgbClr val="FF0D0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4" name="Google Shape;574;p9"/>
              <p:cNvSpPr/>
              <p:nvPr/>
            </p:nvSpPr>
            <p:spPr>
              <a:xfrm>
                <a:off x="19866" y="4334394"/>
                <a:ext cx="1140217" cy="609600"/>
              </a:xfrm>
              <a:custGeom>
                <a:rect b="b" l="l" r="r" t="t"/>
                <a:pathLst>
                  <a:path extrusionOk="0" h="609600" w="1140217">
                    <a:moveTo>
                      <a:pt x="1140217" y="0"/>
                    </a:moveTo>
                    <a:lnTo>
                      <a:pt x="1140217" y="609600"/>
                    </a:lnTo>
                    <a:lnTo>
                      <a:pt x="0" y="609600"/>
                    </a:lnTo>
                    <a:lnTo>
                      <a:pt x="1" y="0"/>
                    </a:lnTo>
                    <a:close/>
                  </a:path>
                </a:pathLst>
              </a:custGeom>
              <a:solidFill>
                <a:srgbClr val="FF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5" name="Google Shape;575;p9"/>
              <p:cNvSpPr/>
              <p:nvPr/>
            </p:nvSpPr>
            <p:spPr>
              <a:xfrm>
                <a:off x="742522" y="4333798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6" name="Google Shape;576;p9"/>
              <p:cNvSpPr/>
              <p:nvPr/>
            </p:nvSpPr>
            <p:spPr>
              <a:xfrm>
                <a:off x="486355" y="4333798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77" name="Google Shape;577;p9"/>
            <p:cNvGrpSpPr/>
            <p:nvPr/>
          </p:nvGrpSpPr>
          <p:grpSpPr>
            <a:xfrm>
              <a:off x="11739" y="5129507"/>
              <a:ext cx="1884320" cy="610197"/>
              <a:chOff x="11739" y="5129507"/>
              <a:chExt cx="1884320" cy="610197"/>
            </a:xfrm>
          </p:grpSpPr>
          <p:sp>
            <p:nvSpPr>
              <p:cNvPr id="578" name="Google Shape;578;p9"/>
              <p:cNvSpPr/>
              <p:nvPr/>
            </p:nvSpPr>
            <p:spPr>
              <a:xfrm rot="5400000">
                <a:off x="1209375" y="5053020"/>
                <a:ext cx="609601" cy="763767"/>
              </a:xfrm>
              <a:custGeom>
                <a:rect b="b" l="l" r="r" t="t"/>
                <a:pathLst>
                  <a:path extrusionOk="0" h="644529" w="609601">
                    <a:moveTo>
                      <a:pt x="0" y="644529"/>
                    </a:moveTo>
                    <a:lnTo>
                      <a:pt x="260574" y="12836"/>
                    </a:lnTo>
                    <a:lnTo>
                      <a:pt x="304801" y="0"/>
                    </a:lnTo>
                    <a:lnTo>
                      <a:pt x="349028" y="12836"/>
                    </a:lnTo>
                    <a:lnTo>
                      <a:pt x="609601" y="644529"/>
                    </a:lnTo>
                    <a:close/>
                  </a:path>
                </a:pathLst>
              </a:custGeom>
              <a:solidFill>
                <a:srgbClr val="1E4E7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9" name="Google Shape;579;p9"/>
              <p:cNvSpPr/>
              <p:nvPr/>
            </p:nvSpPr>
            <p:spPr>
              <a:xfrm>
                <a:off x="11739" y="5130103"/>
                <a:ext cx="1140217" cy="609600"/>
              </a:xfrm>
              <a:custGeom>
                <a:rect b="b" l="l" r="r" t="t"/>
                <a:pathLst>
                  <a:path extrusionOk="0" h="609600" w="1140217">
                    <a:moveTo>
                      <a:pt x="1140217" y="0"/>
                    </a:moveTo>
                    <a:lnTo>
                      <a:pt x="1140217" y="609600"/>
                    </a:lnTo>
                    <a:lnTo>
                      <a:pt x="0" y="609600"/>
                    </a:lnTo>
                    <a:lnTo>
                      <a:pt x="1" y="0"/>
                    </a:lnTo>
                    <a:close/>
                  </a:path>
                </a:pathLst>
              </a:custGeom>
              <a:solidFill>
                <a:srgbClr val="9CC2E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0" name="Google Shape;580;p9"/>
              <p:cNvSpPr/>
              <p:nvPr/>
            </p:nvSpPr>
            <p:spPr>
              <a:xfrm>
                <a:off x="734395" y="5129507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1" name="Google Shape;581;p9"/>
              <p:cNvSpPr/>
              <p:nvPr/>
            </p:nvSpPr>
            <p:spPr>
              <a:xfrm>
                <a:off x="478228" y="5129507"/>
                <a:ext cx="166200" cy="600300"/>
              </a:xfrm>
              <a:prstGeom prst="rect">
                <a:avLst/>
              </a:pr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82" name="Google Shape;582;p9"/>
          <p:cNvGrpSpPr/>
          <p:nvPr/>
        </p:nvGrpSpPr>
        <p:grpSpPr>
          <a:xfrm>
            <a:off x="-672501" y="-487259"/>
            <a:ext cx="7363897" cy="2210872"/>
            <a:chOff x="-261335" y="-633505"/>
            <a:chExt cx="9023277" cy="3135989"/>
          </a:xfrm>
        </p:grpSpPr>
        <p:sp>
          <p:nvSpPr>
            <p:cNvPr id="583" name="Google Shape;583;p9"/>
            <p:cNvSpPr/>
            <p:nvPr/>
          </p:nvSpPr>
          <p:spPr>
            <a:xfrm rot="9301137">
              <a:off x="6713956" y="137637"/>
              <a:ext cx="956150" cy="1177205"/>
            </a:xfrm>
            <a:prstGeom prst="triangle">
              <a:avLst>
                <a:gd fmla="val 50000" name="adj"/>
              </a:avLst>
            </a:prstGeom>
            <a:solidFill>
              <a:srgbClr val="E46535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4" name="Google Shape;584;p9"/>
            <p:cNvSpPr/>
            <p:nvPr/>
          </p:nvSpPr>
          <p:spPr>
            <a:xfrm rot="9401569">
              <a:off x="5910809" y="579762"/>
              <a:ext cx="956123" cy="1177309"/>
            </a:xfrm>
            <a:prstGeom prst="triangle">
              <a:avLst>
                <a:gd fmla="val 50000" name="adj"/>
              </a:avLst>
            </a:prstGeom>
            <a:solidFill>
              <a:srgbClr val="F29D3E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5" name="Google Shape;585;p9"/>
            <p:cNvSpPr/>
            <p:nvPr/>
          </p:nvSpPr>
          <p:spPr>
            <a:xfrm rot="9667640">
              <a:off x="4997963" y="955258"/>
              <a:ext cx="956206" cy="1177257"/>
            </a:xfrm>
            <a:prstGeom prst="triangle">
              <a:avLst>
                <a:gd fmla="val 50000" name="adj"/>
              </a:avLst>
            </a:prstGeom>
            <a:solidFill>
              <a:srgbClr val="F1EB0D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6" name="Google Shape;586;p9"/>
            <p:cNvSpPr/>
            <p:nvPr/>
          </p:nvSpPr>
          <p:spPr>
            <a:xfrm rot="10188462">
              <a:off x="4022285" y="1248967"/>
              <a:ext cx="956189" cy="1177453"/>
            </a:xfrm>
            <a:prstGeom prst="triangle">
              <a:avLst>
                <a:gd fmla="val 50000" name="adj"/>
              </a:avLst>
            </a:prstGeom>
            <a:solidFill>
              <a:srgbClr val="36EA6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7" name="Google Shape;587;p9"/>
            <p:cNvSpPr/>
            <p:nvPr/>
          </p:nvSpPr>
          <p:spPr>
            <a:xfrm rot="-9326222">
              <a:off x="-59802" y="394559"/>
              <a:ext cx="956234" cy="1177330"/>
            </a:xfrm>
            <a:prstGeom prst="triangle">
              <a:avLst>
                <a:gd fmla="val 50000" name="adj"/>
              </a:avLst>
            </a:prstGeom>
            <a:solidFill>
              <a:srgbClr val="9A08CB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8" name="Google Shape;588;p9"/>
            <p:cNvSpPr/>
            <p:nvPr/>
          </p:nvSpPr>
          <p:spPr>
            <a:xfrm rot="-9716416">
              <a:off x="881645" y="845758"/>
              <a:ext cx="956104" cy="1177340"/>
            </a:xfrm>
            <a:prstGeom prst="triangle">
              <a:avLst>
                <a:gd fmla="val 50000" name="adj"/>
              </a:avLst>
            </a:prstGeom>
            <a:solidFill>
              <a:srgbClr val="3167D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9" name="Google Shape;589;p9"/>
            <p:cNvSpPr/>
            <p:nvPr/>
          </p:nvSpPr>
          <p:spPr>
            <a:xfrm rot="-10171965">
              <a:off x="1870753" y="1147570"/>
              <a:ext cx="956111" cy="1177295"/>
            </a:xfrm>
            <a:prstGeom prst="triangle">
              <a:avLst>
                <a:gd fmla="val 50000" name="adj"/>
              </a:avLst>
            </a:prstGeom>
            <a:solidFill>
              <a:srgbClr val="3BA9AB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0" name="Google Shape;590;p9"/>
            <p:cNvSpPr/>
            <p:nvPr/>
          </p:nvSpPr>
          <p:spPr>
            <a:xfrm rot="-10518212">
              <a:off x="2907545" y="1288049"/>
              <a:ext cx="956311" cy="1177270"/>
            </a:xfrm>
            <a:prstGeom prst="triangle">
              <a:avLst>
                <a:gd fmla="val 50000" name="adj"/>
              </a:avLst>
            </a:prstGeom>
            <a:solidFill>
              <a:srgbClr val="06A74D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1" name="Google Shape;591;p9"/>
            <p:cNvSpPr/>
            <p:nvPr/>
          </p:nvSpPr>
          <p:spPr>
            <a:xfrm>
              <a:off x="47813" y="-633505"/>
              <a:ext cx="8489954" cy="1966523"/>
            </a:xfrm>
            <a:custGeom>
              <a:rect b="b" l="l" r="r" t="t"/>
              <a:pathLst>
                <a:path extrusionOk="0" h="1966523" w="8489954">
                  <a:moveTo>
                    <a:pt x="0" y="699247"/>
                  </a:moveTo>
                  <a:cubicBezTo>
                    <a:pt x="1124074" y="1515533"/>
                    <a:pt x="2606738" y="1979209"/>
                    <a:pt x="3848847" y="1966259"/>
                  </a:cubicBezTo>
                  <a:cubicBezTo>
                    <a:pt x="5090956" y="1953309"/>
                    <a:pt x="6708588" y="947271"/>
                    <a:pt x="7273364" y="657412"/>
                  </a:cubicBezTo>
                  <a:lnTo>
                    <a:pt x="7273364" y="657412"/>
                  </a:lnTo>
                  <a:cubicBezTo>
                    <a:pt x="7675780" y="438275"/>
                    <a:pt x="8592172" y="15937"/>
                    <a:pt x="8480611" y="0"/>
                  </a:cubicBezTo>
                </a:path>
              </a:pathLst>
            </a:custGeom>
            <a:noFill/>
            <a:ln cap="flat" cmpd="sng" w="1270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2" name="Google Shape;592;p9"/>
            <p:cNvSpPr/>
            <p:nvPr/>
          </p:nvSpPr>
          <p:spPr>
            <a:xfrm rot="9345057">
              <a:off x="7606160" y="-292528"/>
              <a:ext cx="956163" cy="1177309"/>
            </a:xfrm>
            <a:prstGeom prst="triangle">
              <a:avLst>
                <a:gd fmla="val 50000" name="adj"/>
              </a:avLst>
            </a:prstGeom>
            <a:solidFill>
              <a:srgbClr val="EA45A7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3" name="Google Shape;593;p9"/>
          <p:cNvGrpSpPr/>
          <p:nvPr/>
        </p:nvGrpSpPr>
        <p:grpSpPr>
          <a:xfrm rot="1326311">
            <a:off x="5552982" y="-102897"/>
            <a:ext cx="7363777" cy="2210938"/>
            <a:chOff x="-261335" y="-633505"/>
            <a:chExt cx="9023277" cy="3135989"/>
          </a:xfrm>
        </p:grpSpPr>
        <p:sp>
          <p:nvSpPr>
            <p:cNvPr id="594" name="Google Shape;594;p9"/>
            <p:cNvSpPr/>
            <p:nvPr/>
          </p:nvSpPr>
          <p:spPr>
            <a:xfrm rot="9301137">
              <a:off x="6750575" y="154592"/>
              <a:ext cx="956150" cy="1177205"/>
            </a:xfrm>
            <a:prstGeom prst="triangle">
              <a:avLst>
                <a:gd fmla="val 50000" name="adj"/>
              </a:avLst>
            </a:prstGeom>
            <a:solidFill>
              <a:srgbClr val="E46535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5" name="Google Shape;595;p9"/>
            <p:cNvSpPr/>
            <p:nvPr/>
          </p:nvSpPr>
          <p:spPr>
            <a:xfrm rot="9401569">
              <a:off x="5910809" y="579762"/>
              <a:ext cx="956123" cy="1177309"/>
            </a:xfrm>
            <a:prstGeom prst="triangle">
              <a:avLst>
                <a:gd fmla="val 50000" name="adj"/>
              </a:avLst>
            </a:prstGeom>
            <a:solidFill>
              <a:srgbClr val="F29D3E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6" name="Google Shape;596;p9"/>
            <p:cNvSpPr/>
            <p:nvPr/>
          </p:nvSpPr>
          <p:spPr>
            <a:xfrm rot="9667640">
              <a:off x="4997963" y="955258"/>
              <a:ext cx="956206" cy="1177257"/>
            </a:xfrm>
            <a:prstGeom prst="triangle">
              <a:avLst>
                <a:gd fmla="val 50000" name="adj"/>
              </a:avLst>
            </a:prstGeom>
            <a:solidFill>
              <a:srgbClr val="F1EB0D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7" name="Google Shape;597;p9"/>
            <p:cNvSpPr/>
            <p:nvPr/>
          </p:nvSpPr>
          <p:spPr>
            <a:xfrm rot="10188462">
              <a:off x="4022285" y="1248967"/>
              <a:ext cx="956189" cy="1177453"/>
            </a:xfrm>
            <a:prstGeom prst="triangle">
              <a:avLst>
                <a:gd fmla="val 50000" name="adj"/>
              </a:avLst>
            </a:prstGeom>
            <a:solidFill>
              <a:srgbClr val="36EA6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8" name="Google Shape;598;p9"/>
            <p:cNvSpPr/>
            <p:nvPr/>
          </p:nvSpPr>
          <p:spPr>
            <a:xfrm rot="-9326222">
              <a:off x="-59802" y="394559"/>
              <a:ext cx="956234" cy="1177330"/>
            </a:xfrm>
            <a:prstGeom prst="triangle">
              <a:avLst>
                <a:gd fmla="val 50000" name="adj"/>
              </a:avLst>
            </a:prstGeom>
            <a:solidFill>
              <a:srgbClr val="9A08CB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9" name="Google Shape;599;p9"/>
            <p:cNvSpPr/>
            <p:nvPr/>
          </p:nvSpPr>
          <p:spPr>
            <a:xfrm rot="-9716416">
              <a:off x="881645" y="845758"/>
              <a:ext cx="956104" cy="1177340"/>
            </a:xfrm>
            <a:prstGeom prst="triangle">
              <a:avLst>
                <a:gd fmla="val 50000" name="adj"/>
              </a:avLst>
            </a:prstGeom>
            <a:solidFill>
              <a:srgbClr val="3167D3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0" name="Google Shape;600;p9"/>
            <p:cNvSpPr/>
            <p:nvPr/>
          </p:nvSpPr>
          <p:spPr>
            <a:xfrm rot="-10171965">
              <a:off x="1870753" y="1147570"/>
              <a:ext cx="956111" cy="1177295"/>
            </a:xfrm>
            <a:prstGeom prst="triangle">
              <a:avLst>
                <a:gd fmla="val 50000" name="adj"/>
              </a:avLst>
            </a:prstGeom>
            <a:solidFill>
              <a:srgbClr val="3BA9AB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1" name="Google Shape;601;p9"/>
            <p:cNvSpPr/>
            <p:nvPr/>
          </p:nvSpPr>
          <p:spPr>
            <a:xfrm rot="-10518212">
              <a:off x="2907545" y="1288049"/>
              <a:ext cx="956311" cy="1177270"/>
            </a:xfrm>
            <a:prstGeom prst="triangle">
              <a:avLst>
                <a:gd fmla="val 50000" name="adj"/>
              </a:avLst>
            </a:prstGeom>
            <a:solidFill>
              <a:srgbClr val="06A74D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2" name="Google Shape;602;p9"/>
            <p:cNvSpPr/>
            <p:nvPr/>
          </p:nvSpPr>
          <p:spPr>
            <a:xfrm>
              <a:off x="47813" y="-633505"/>
              <a:ext cx="8489954" cy="1966523"/>
            </a:xfrm>
            <a:custGeom>
              <a:rect b="b" l="l" r="r" t="t"/>
              <a:pathLst>
                <a:path extrusionOk="0" h="1966523" w="8489954">
                  <a:moveTo>
                    <a:pt x="0" y="699247"/>
                  </a:moveTo>
                  <a:cubicBezTo>
                    <a:pt x="1124074" y="1515533"/>
                    <a:pt x="2606738" y="1979209"/>
                    <a:pt x="3848847" y="1966259"/>
                  </a:cubicBezTo>
                  <a:cubicBezTo>
                    <a:pt x="5090956" y="1953309"/>
                    <a:pt x="6708588" y="947271"/>
                    <a:pt x="7273364" y="657412"/>
                  </a:cubicBezTo>
                  <a:lnTo>
                    <a:pt x="7273364" y="657412"/>
                  </a:lnTo>
                  <a:cubicBezTo>
                    <a:pt x="7675780" y="438275"/>
                    <a:pt x="8592172" y="15937"/>
                    <a:pt x="8480611" y="0"/>
                  </a:cubicBezTo>
                </a:path>
              </a:pathLst>
            </a:custGeom>
            <a:noFill/>
            <a:ln cap="flat" cmpd="sng" w="12700">
              <a:solidFill>
                <a:srgbClr val="FFFFFF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3" name="Google Shape;603;p9"/>
            <p:cNvSpPr/>
            <p:nvPr/>
          </p:nvSpPr>
          <p:spPr>
            <a:xfrm rot="9345057">
              <a:off x="7606160" y="-292528"/>
              <a:ext cx="956163" cy="1177309"/>
            </a:xfrm>
            <a:prstGeom prst="triangle">
              <a:avLst>
                <a:gd fmla="val 50000" name="adj"/>
              </a:avLst>
            </a:prstGeom>
            <a:solidFill>
              <a:srgbClr val="EA45A7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04" name="Google Shape;604;p9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ustom Layout 1">
  <p:cSld name="CUSTOM_14">
    <p:bg>
      <p:bgPr>
        <a:solidFill>
          <a:srgbClr val="000000"/>
        </a:solidFill>
      </p:bgPr>
    </p:bg>
    <p:spTree>
      <p:nvGrpSpPr>
        <p:cNvPr id="605" name="Shape 6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06" name="Google Shape;606;p10"/>
          <p:cNvGrpSpPr/>
          <p:nvPr/>
        </p:nvGrpSpPr>
        <p:grpSpPr>
          <a:xfrm>
            <a:off x="24" y="25"/>
            <a:ext cx="12191634" cy="1829975"/>
            <a:chOff x="-12" y="-10"/>
            <a:chExt cx="11340000" cy="1265105"/>
          </a:xfrm>
        </p:grpSpPr>
        <p:pic>
          <p:nvPicPr>
            <p:cNvPr descr="Imagen que contiene suelo, exterior&#10;&#10;Descripción generada automáticamente" id="607" name="Google Shape;607;p10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-12" y="-10"/>
              <a:ext cx="1260000" cy="1265105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&#10;&#10;Descripción generada automáticamente" id="608" name="Google Shape;608;p10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1259988" y="-10"/>
              <a:ext cx="1260000" cy="1265105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&#10;&#10;Descripción generada automáticamente" id="609" name="Google Shape;609;p10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2519988" y="-10"/>
              <a:ext cx="1260000" cy="1265105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&#10;&#10;Descripción generada automáticamente" id="610" name="Google Shape;610;p10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3779988" y="-10"/>
              <a:ext cx="1260000" cy="1265105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&#10;&#10;Descripción generada automáticamente" id="611" name="Google Shape;611;p10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5039988" y="-10"/>
              <a:ext cx="1260000" cy="1265105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&#10;&#10;Descripción generada automáticamente" id="612" name="Google Shape;612;p10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6299988" y="-10"/>
              <a:ext cx="1260000" cy="1265105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&#10;&#10;Descripción generada automáticamente" id="613" name="Google Shape;613;p10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7559988" y="-10"/>
              <a:ext cx="1260000" cy="1265105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&#10;&#10;Descripción generada automáticamente" id="614" name="Google Shape;614;p10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8819988" y="-10"/>
              <a:ext cx="1260000" cy="1265105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&#10;&#10;Descripción generada automáticamente" id="615" name="Google Shape;615;p10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10079988" y="-10"/>
              <a:ext cx="1260000" cy="1265105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ustom Layout 1 1">
  <p:cSld name="CUSTOM_14_1">
    <p:bg>
      <p:bgPr>
        <a:gradFill>
          <a:gsLst>
            <a:gs pos="0">
              <a:srgbClr val="FFFFFF"/>
            </a:gs>
            <a:gs pos="100000">
              <a:srgbClr val="EFEFEF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616" name="Shape 6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7" name="Google Shape;617;p11"/>
          <p:cNvSpPr txBox="1"/>
          <p:nvPr/>
        </p:nvSpPr>
        <p:spPr>
          <a:xfrm flipH="1" rot="-5400000">
            <a:off x="11215350" y="588135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ustom Layout 2">
  <p:cSld name="CUSTOM_15">
    <p:bg>
      <p:bgPr>
        <a:solidFill>
          <a:schemeClr val="dk1"/>
        </a:solidFill>
      </p:bgPr>
    </p:bg>
    <p:spTree>
      <p:nvGrpSpPr>
        <p:cNvPr id="618" name="Shape 6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19" name="Google Shape;619;p12"/>
          <p:cNvGrpSpPr/>
          <p:nvPr/>
        </p:nvGrpSpPr>
        <p:grpSpPr>
          <a:xfrm>
            <a:off x="0" y="0"/>
            <a:ext cx="2276734" cy="6857865"/>
            <a:chOff x="0" y="0"/>
            <a:chExt cx="2438400" cy="7344827"/>
          </a:xfrm>
        </p:grpSpPr>
        <p:pic>
          <p:nvPicPr>
            <p:cNvPr descr="Imagen que contiene suelo, exterior&#10;&#10;Descripción generada automáticamente" id="620" name="Google Shape;620;p12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0" y="0"/>
              <a:ext cx="2438400" cy="244827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&#10;&#10;Descripción generada automáticamente" id="621" name="Google Shape;621;p12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0" y="2448275"/>
              <a:ext cx="2438400" cy="244827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suelo, exterior&#10;&#10;Descripción generada automáticamente" id="622" name="Google Shape;622;p12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0" y="4896550"/>
              <a:ext cx="2438400" cy="2448277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623" name="Google Shape;623;p12"/>
          <p:cNvSpPr txBox="1"/>
          <p:nvPr/>
        </p:nvSpPr>
        <p:spPr>
          <a:xfrm flipH="1" rot="-5400000">
            <a:off x="11215350" y="588135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ustom Layout 2 1">
  <p:cSld name="CUSTOM_15_1">
    <p:bg>
      <p:bgPr>
        <a:solidFill>
          <a:schemeClr val="dk1"/>
        </a:solidFill>
      </p:bgPr>
    </p:bg>
    <p:spTree>
      <p:nvGrpSpPr>
        <p:cNvPr id="624" name="Shape 624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CUSTOM_13">
    <p:spTree>
      <p:nvGrpSpPr>
        <p:cNvPr id="625" name="Shape 6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26" name="Google Shape;626;p14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627" name="Google Shape;627;p14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628" name="Google Shape;628;p14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629" name="Google Shape;629;p14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630" name="Google Shape;630;p14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631" name="Google Shape;631;p14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632" name="Google Shape;632;p14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633" name="Google Shape;633;p14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634" name="Google Shape;634;p14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635" name="Google Shape;635;p14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0.xml"/><Relationship Id="rId10" Type="http://schemas.openxmlformats.org/officeDocument/2006/relationships/slideLayout" Target="../slideLayouts/slideLayout9.xml"/><Relationship Id="rId13" Type="http://schemas.openxmlformats.org/officeDocument/2006/relationships/slideLayout" Target="../slideLayouts/slideLayout12.xml"/><Relationship Id="rId12" Type="http://schemas.openxmlformats.org/officeDocument/2006/relationships/slideLayout" Target="../slideLayouts/slideLayout11.xml"/><Relationship Id="rId1" Type="http://schemas.openxmlformats.org/officeDocument/2006/relationships/image" Target="../media/image11.png"/><Relationship Id="rId2" Type="http://schemas.openxmlformats.org/officeDocument/2006/relationships/slideLayout" Target="../slideLayouts/slideLayout1.xml"/><Relationship Id="rId3" Type="http://schemas.openxmlformats.org/officeDocument/2006/relationships/slideLayout" Target="../slideLayouts/slideLayout2.xml"/><Relationship Id="rId4" Type="http://schemas.openxmlformats.org/officeDocument/2006/relationships/slideLayout" Target="../slideLayouts/slideLayout3.xml"/><Relationship Id="rId9" Type="http://schemas.openxmlformats.org/officeDocument/2006/relationships/slideLayout" Target="../slideLayouts/slideLayout8.xml"/><Relationship Id="rId15" Type="http://schemas.openxmlformats.org/officeDocument/2006/relationships/theme" Target="../theme/theme1.xml"/><Relationship Id="rId14" Type="http://schemas.openxmlformats.org/officeDocument/2006/relationships/slideLayout" Target="../slideLayouts/slideLayout13.xml"/><Relationship Id="rId5" Type="http://schemas.openxmlformats.org/officeDocument/2006/relationships/slideLayout" Target="../slideLayouts/slideLayout4.xml"/><Relationship Id="rId6" Type="http://schemas.openxmlformats.org/officeDocument/2006/relationships/slideLayout" Target="../slideLayouts/slideLayout5.xml"/><Relationship Id="rId7" Type="http://schemas.openxmlformats.org/officeDocument/2006/relationships/slideLayout" Target="../slideLayouts/slideLayout6.xml"/><Relationship Id="rId8" Type="http://schemas.openxmlformats.org/officeDocument/2006/relationships/slideLayout" Target="../slideLayouts/slideLayout7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blipFill>
          <a:blip r:embed="rId1">
            <a:alphaModFix/>
          </a:blip>
          <a:stretch>
            <a:fillRect/>
          </a:stretch>
        </a:blip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" name="Google Shape;7;p1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"/>
    <p:sldLayoutId id="2147483649" r:id="rId3"/>
    <p:sldLayoutId id="2147483650" r:id="rId4"/>
    <p:sldLayoutId id="2147483651" r:id="rId5"/>
    <p:sldLayoutId id="2147483652" r:id="rId6"/>
    <p:sldLayoutId id="2147483653" r:id="rId7"/>
    <p:sldLayoutId id="2147483654" r:id="rId8"/>
    <p:sldLayoutId id="2147483655" r:id="rId9"/>
    <p:sldLayoutId id="2147483656" r:id="rId10"/>
    <p:sldLayoutId id="2147483657" r:id="rId11"/>
    <p:sldLayoutId id="2147483658" r:id="rId12"/>
    <p:sldLayoutId id="2147483659" r:id="rId13"/>
    <p:sldLayoutId id="2147483660" r:id="rId14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3.jpg"/><Relationship Id="rId4" Type="http://schemas.openxmlformats.org/officeDocument/2006/relationships/image" Target="../media/image4.pn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3.jpg"/><Relationship Id="rId4" Type="http://schemas.openxmlformats.org/officeDocument/2006/relationships/image" Target="../media/image4.pn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7.jpg"/><Relationship Id="rId4" Type="http://schemas.openxmlformats.org/officeDocument/2006/relationships/image" Target="../media/image4.pn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7.jpg"/><Relationship Id="rId4" Type="http://schemas.openxmlformats.org/officeDocument/2006/relationships/image" Target="../media/image4.pn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7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39" name="Shape 6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40" name="Google Shape;640;p15"/>
          <p:cNvGrpSpPr/>
          <p:nvPr/>
        </p:nvGrpSpPr>
        <p:grpSpPr>
          <a:xfrm rot="-2700000">
            <a:off x="9514663" y="4145959"/>
            <a:ext cx="2026898" cy="1049862"/>
            <a:chOff x="1278960" y="3162368"/>
            <a:chExt cx="1571700" cy="814086"/>
          </a:xfrm>
        </p:grpSpPr>
        <p:sp>
          <p:nvSpPr>
            <p:cNvPr id="641" name="Google Shape;641;p15"/>
            <p:cNvSpPr/>
            <p:nvPr/>
          </p:nvSpPr>
          <p:spPr>
            <a:xfrm rot="6207521">
              <a:off x="1815774" y="3287307"/>
              <a:ext cx="498196" cy="305120"/>
            </a:xfrm>
            <a:custGeom>
              <a:rect b="b" l="l" r="r" t="t"/>
              <a:pathLst>
                <a:path extrusionOk="0" h="331695" w="828230">
                  <a:moveTo>
                    <a:pt x="0" y="0"/>
                  </a:moveTo>
                  <a:lnTo>
                    <a:pt x="811526" y="26386"/>
                  </a:lnTo>
                  <a:lnTo>
                    <a:pt x="828230" y="271434"/>
                  </a:lnTo>
                  <a:lnTo>
                    <a:pt x="0" y="331695"/>
                  </a:lnTo>
                  <a:lnTo>
                    <a:pt x="165847" y="165848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0000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2" name="Google Shape;642;p15"/>
            <p:cNvSpPr/>
            <p:nvPr/>
          </p:nvSpPr>
          <p:spPr>
            <a:xfrm rot="-4357057">
              <a:off x="1710310" y="3540219"/>
              <a:ext cx="499021" cy="305021"/>
            </a:xfrm>
            <a:custGeom>
              <a:rect b="b" l="l" r="r" t="t"/>
              <a:pathLst>
                <a:path extrusionOk="0" h="331695" w="828230">
                  <a:moveTo>
                    <a:pt x="0" y="0"/>
                  </a:moveTo>
                  <a:lnTo>
                    <a:pt x="811526" y="26386"/>
                  </a:lnTo>
                  <a:lnTo>
                    <a:pt x="828230" y="271434"/>
                  </a:lnTo>
                  <a:lnTo>
                    <a:pt x="0" y="331695"/>
                  </a:lnTo>
                  <a:lnTo>
                    <a:pt x="165847" y="165848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0000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3" name="Google Shape;643;p15"/>
            <p:cNvSpPr/>
            <p:nvPr/>
          </p:nvSpPr>
          <p:spPr>
            <a:xfrm>
              <a:off x="1278960" y="3424518"/>
              <a:ext cx="1571700" cy="274800"/>
            </a:xfrm>
            <a:prstGeom prst="rect">
              <a:avLst/>
            </a:prstGeom>
            <a:gradFill>
              <a:gsLst>
                <a:gs pos="0">
                  <a:srgbClr val="FFFFFF"/>
                </a:gs>
                <a:gs pos="29000">
                  <a:srgbClr val="FFFFFF"/>
                </a:gs>
                <a:gs pos="78000">
                  <a:srgbClr val="BFBFBF"/>
                </a:gs>
                <a:gs pos="100000">
                  <a:srgbClr val="BFBFBF"/>
                </a:gs>
              </a:gsLst>
              <a:lin ang="5400012" scaled="0"/>
            </a:gradFill>
            <a:ln>
              <a:noFill/>
            </a:ln>
            <a:effectLst>
              <a:outerShdw blurRad="50800" rotWithShape="0" dir="162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15"/>
            <p:cNvSpPr/>
            <p:nvPr/>
          </p:nvSpPr>
          <p:spPr>
            <a:xfrm>
              <a:off x="1785473" y="3409576"/>
              <a:ext cx="564900" cy="307800"/>
            </a:xfrm>
            <a:prstGeom prst="rect">
              <a:avLst/>
            </a:prstGeom>
            <a:gradFill>
              <a:gsLst>
                <a:gs pos="0">
                  <a:srgbClr val="C00000"/>
                </a:gs>
                <a:gs pos="6000">
                  <a:srgbClr val="C00000"/>
                </a:gs>
                <a:gs pos="100000">
                  <a:srgbClr val="F20000"/>
                </a:gs>
              </a:gsLst>
              <a:lin ang="16200038" scaled="0"/>
            </a:gra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45" name="Google Shape;645;p15"/>
          <p:cNvSpPr/>
          <p:nvPr/>
        </p:nvSpPr>
        <p:spPr>
          <a:xfrm>
            <a:off x="2164700" y="3881725"/>
            <a:ext cx="7900907" cy="100404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E7E6E6"/>
                </a:solidFill>
                <a:latin typeface="Fredericka the Great"/>
              </a:rPr>
              <a:t>GRADUATE!</a:t>
            </a:r>
          </a:p>
        </p:txBody>
      </p:sp>
      <p:sp>
        <p:nvSpPr>
          <p:cNvPr id="646" name="Google Shape;646;p15"/>
          <p:cNvSpPr/>
          <p:nvPr/>
        </p:nvSpPr>
        <p:spPr>
          <a:xfrm rot="-655024">
            <a:off x="3720391" y="2689949"/>
            <a:ext cx="4909067" cy="93725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381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gradFill>
                  <a:gsLst>
                    <a:gs pos="0">
                      <a:srgbClr val="9A08CB"/>
                    </a:gs>
                    <a:gs pos="10000">
                      <a:srgbClr val="EA45A7"/>
                    </a:gs>
                    <a:gs pos="24000">
                      <a:srgbClr val="EA920C"/>
                    </a:gs>
                    <a:gs pos="40000">
                      <a:srgbClr val="F1EB0D"/>
                    </a:gs>
                    <a:gs pos="56000">
                      <a:srgbClr val="36EA63"/>
                    </a:gs>
                    <a:gs pos="73000">
                      <a:srgbClr val="64A71F"/>
                    </a:gs>
                    <a:gs pos="88000">
                      <a:srgbClr val="3BA9AB"/>
                    </a:gs>
                    <a:gs pos="100000">
                      <a:srgbClr val="3167D3"/>
                    </a:gs>
                  </a:gsLst>
                  <a:lin ang="0" scaled="0"/>
                </a:gradFill>
                <a:latin typeface="Rammetto One"/>
              </a:rPr>
              <a:t>You are a</a:t>
            </a:r>
          </a:p>
        </p:txBody>
      </p:sp>
      <p:grpSp>
        <p:nvGrpSpPr>
          <p:cNvPr id="647" name="Google Shape;647;p15"/>
          <p:cNvGrpSpPr/>
          <p:nvPr/>
        </p:nvGrpSpPr>
        <p:grpSpPr>
          <a:xfrm rot="-613802">
            <a:off x="1373993" y="3134581"/>
            <a:ext cx="2153018" cy="1197950"/>
            <a:chOff x="1392517" y="2247154"/>
            <a:chExt cx="2153024" cy="1197953"/>
          </a:xfrm>
        </p:grpSpPr>
        <p:sp>
          <p:nvSpPr>
            <p:cNvPr id="648" name="Google Shape;648;p15"/>
            <p:cNvSpPr/>
            <p:nvPr/>
          </p:nvSpPr>
          <p:spPr>
            <a:xfrm>
              <a:off x="1811604" y="2419628"/>
              <a:ext cx="1288627" cy="998402"/>
            </a:xfrm>
            <a:custGeom>
              <a:rect b="b" l="l" r="r" t="t"/>
              <a:pathLst>
                <a:path extrusionOk="0" h="10592" w="10287">
                  <a:moveTo>
                    <a:pt x="138" y="1667"/>
                  </a:moveTo>
                  <a:cubicBezTo>
                    <a:pt x="138" y="746"/>
                    <a:pt x="2377" y="0"/>
                    <a:pt x="5138" y="0"/>
                  </a:cubicBezTo>
                  <a:cubicBezTo>
                    <a:pt x="7899" y="0"/>
                    <a:pt x="10138" y="746"/>
                    <a:pt x="10138" y="1667"/>
                  </a:cubicBezTo>
                  <a:cubicBezTo>
                    <a:pt x="10188" y="3538"/>
                    <a:pt x="10237" y="5409"/>
                    <a:pt x="10287" y="7280"/>
                  </a:cubicBezTo>
                  <a:cubicBezTo>
                    <a:pt x="10287" y="8201"/>
                    <a:pt x="7800" y="8421"/>
                    <a:pt x="5138" y="10592"/>
                  </a:cubicBezTo>
                  <a:cubicBezTo>
                    <a:pt x="2278" y="8289"/>
                    <a:pt x="39" y="8530"/>
                    <a:pt x="39" y="7609"/>
                  </a:cubicBezTo>
                  <a:cubicBezTo>
                    <a:pt x="72" y="5628"/>
                    <a:pt x="105" y="3648"/>
                    <a:pt x="138" y="1667"/>
                  </a:cubicBezTo>
                  <a:close/>
                </a:path>
                <a:path extrusionOk="0" fill="none" h="10592" w="10287">
                  <a:moveTo>
                    <a:pt x="10138" y="1667"/>
                  </a:moveTo>
                  <a:cubicBezTo>
                    <a:pt x="10138" y="2588"/>
                    <a:pt x="7899" y="3334"/>
                    <a:pt x="5138" y="3334"/>
                  </a:cubicBezTo>
                  <a:cubicBezTo>
                    <a:pt x="2377" y="3334"/>
                    <a:pt x="138" y="2588"/>
                    <a:pt x="138" y="1667"/>
                  </a:cubicBezTo>
                </a:path>
                <a:path extrusionOk="0" fill="none" h="10592" w="10287">
                  <a:moveTo>
                    <a:pt x="138" y="1667"/>
                  </a:moveTo>
                  <a:cubicBezTo>
                    <a:pt x="-695" y="487"/>
                    <a:pt x="2377" y="0"/>
                    <a:pt x="5138" y="0"/>
                  </a:cubicBezTo>
                  <a:cubicBezTo>
                    <a:pt x="7899" y="0"/>
                    <a:pt x="10138" y="746"/>
                    <a:pt x="10138" y="1667"/>
                  </a:cubicBezTo>
                  <a:lnTo>
                    <a:pt x="138" y="1667"/>
                  </a:lnTo>
                  <a:close/>
                </a:path>
              </a:pathLst>
            </a:custGeom>
            <a:solidFill>
              <a:srgbClr val="0C0C0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15"/>
            <p:cNvSpPr/>
            <p:nvPr/>
          </p:nvSpPr>
          <p:spPr>
            <a:xfrm flipH="1" rot="-10545909">
              <a:off x="1946655" y="2636083"/>
              <a:ext cx="211801" cy="626588"/>
            </a:xfrm>
            <a:custGeom>
              <a:rect b="b" l="l" r="r" t="t"/>
              <a:pathLst>
                <a:path extrusionOk="0" h="10694" w="10256">
                  <a:moveTo>
                    <a:pt x="0" y="10694"/>
                  </a:moveTo>
                  <a:lnTo>
                    <a:pt x="2000" y="694"/>
                  </a:lnTo>
                  <a:lnTo>
                    <a:pt x="10256" y="0"/>
                  </a:lnTo>
                  <a:lnTo>
                    <a:pt x="8000" y="10694"/>
                  </a:lnTo>
                  <a:lnTo>
                    <a:pt x="0" y="10694"/>
                  </a:lnTo>
                  <a:close/>
                </a:path>
              </a:pathLst>
            </a:cu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15"/>
            <p:cNvSpPr/>
            <p:nvPr/>
          </p:nvSpPr>
          <p:spPr>
            <a:xfrm>
              <a:off x="1392517" y="2247154"/>
              <a:ext cx="2097600" cy="735000"/>
            </a:xfrm>
            <a:prstGeom prst="diamond">
              <a:avLst/>
            </a:prstGeom>
            <a:solidFill>
              <a:srgbClr val="26262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51" name="Google Shape;651;p15"/>
            <p:cNvGrpSpPr/>
            <p:nvPr/>
          </p:nvGrpSpPr>
          <p:grpSpPr>
            <a:xfrm>
              <a:off x="1402977" y="2256418"/>
              <a:ext cx="2142564" cy="1188689"/>
              <a:chOff x="3560483" y="3941782"/>
              <a:chExt cx="2142564" cy="1188689"/>
            </a:xfrm>
          </p:grpSpPr>
          <p:sp>
            <p:nvSpPr>
              <p:cNvPr id="652" name="Google Shape;652;p15"/>
              <p:cNvSpPr/>
              <p:nvPr/>
            </p:nvSpPr>
            <p:spPr>
              <a:xfrm>
                <a:off x="3892258" y="4831671"/>
                <a:ext cx="74700" cy="298800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F3B705"/>
                  </a:gs>
                  <a:gs pos="6000">
                    <a:srgbClr val="F3B705"/>
                  </a:gs>
                  <a:gs pos="100000">
                    <a:srgbClr val="F29D3E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3" name="Google Shape;653;p15"/>
              <p:cNvSpPr/>
              <p:nvPr/>
            </p:nvSpPr>
            <p:spPr>
              <a:xfrm rot="5400000">
                <a:off x="4813097" y="3768234"/>
                <a:ext cx="707100" cy="1072800"/>
              </a:xfrm>
              <a:prstGeom prst="triangle">
                <a:avLst>
                  <a:gd fmla="val 50000" name="adj"/>
                </a:avLst>
              </a:prstGeom>
              <a:solidFill>
                <a:srgbClr val="0C0C0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4" name="Google Shape;654;p15"/>
              <p:cNvSpPr/>
              <p:nvPr/>
            </p:nvSpPr>
            <p:spPr>
              <a:xfrm flipH="1" rot="-5400000">
                <a:off x="3743333" y="3758932"/>
                <a:ext cx="707100" cy="1072800"/>
              </a:xfrm>
              <a:prstGeom prst="triangle">
                <a:avLst>
                  <a:gd fmla="val 50000" name="adj"/>
                </a:avLst>
              </a:prstGeom>
              <a:solidFill>
                <a:srgbClr val="26262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5" name="Google Shape;655;p15"/>
              <p:cNvSpPr/>
              <p:nvPr/>
            </p:nvSpPr>
            <p:spPr>
              <a:xfrm rot="9537551">
                <a:off x="3890940" y="4294247"/>
                <a:ext cx="747007" cy="37327"/>
              </a:xfrm>
              <a:prstGeom prst="rect">
                <a:avLst/>
              </a:prstGeom>
              <a:solidFill>
                <a:srgbClr val="F3B7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6" name="Google Shape;656;p15"/>
              <p:cNvSpPr/>
              <p:nvPr/>
            </p:nvSpPr>
            <p:spPr>
              <a:xfrm rot="5400000">
                <a:off x="3741052" y="4611856"/>
                <a:ext cx="373500" cy="37500"/>
              </a:xfrm>
              <a:prstGeom prst="rect">
                <a:avLst/>
              </a:prstGeom>
              <a:solidFill>
                <a:srgbClr val="F3B7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7" name="Google Shape;657;p15"/>
              <p:cNvSpPr/>
              <p:nvPr/>
            </p:nvSpPr>
            <p:spPr>
              <a:xfrm>
                <a:off x="3892255" y="4775860"/>
                <a:ext cx="74700" cy="74700"/>
              </a:xfrm>
              <a:prstGeom prst="ellipse">
                <a:avLst/>
              </a:prstGeom>
              <a:gradFill>
                <a:gsLst>
                  <a:gs pos="0">
                    <a:srgbClr val="C00000"/>
                  </a:gs>
                  <a:gs pos="6000">
                    <a:srgbClr val="C00000"/>
                  </a:gs>
                  <a:gs pos="100000">
                    <a:srgbClr val="FFA7A7"/>
                  </a:gs>
                </a:gsLst>
                <a:path path="circle">
                  <a:fillToRect l="100%" t="100%"/>
                </a:path>
                <a:tileRect b="-100%" r="-100%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658" name="Google Shape;658;p15"/>
          <p:cNvSpPr txBox="1"/>
          <p:nvPr/>
        </p:nvSpPr>
        <p:spPr>
          <a:xfrm>
            <a:off x="412363" y="5625175"/>
            <a:ext cx="2465400" cy="546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FFFFF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Month. 2020</a:t>
            </a:r>
            <a:endParaRPr b="1" sz="2400">
              <a:solidFill>
                <a:srgbClr val="FFFFFF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62" name="Shape 6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63" name="Google Shape;663;p16"/>
          <p:cNvPicPr preferRelativeResize="0"/>
          <p:nvPr/>
        </p:nvPicPr>
        <p:blipFill rotWithShape="1">
          <a:blip r:embed="rId3">
            <a:alphaModFix/>
          </a:blip>
          <a:srcRect b="0" l="26645" r="19978" t="18193"/>
          <a:stretch/>
        </p:blipFill>
        <p:spPr>
          <a:xfrm rot="296586">
            <a:off x="8256286" y="2481807"/>
            <a:ext cx="2748228" cy="2807363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monitor, marco de fotos, sentado, foto&#10;&#10;Descripción generada automáticamente" id="664" name="Google Shape;664;p16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 rot="348422">
            <a:off x="7990890" y="2253513"/>
            <a:ext cx="3279014" cy="3514747"/>
          </a:xfrm>
          <a:prstGeom prst="rect">
            <a:avLst/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</p:pic>
      <p:sp>
        <p:nvSpPr>
          <p:cNvPr id="665" name="Google Shape;665;p16"/>
          <p:cNvSpPr/>
          <p:nvPr/>
        </p:nvSpPr>
        <p:spPr>
          <a:xfrm>
            <a:off x="416575" y="4398300"/>
            <a:ext cx="4970077" cy="98996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E7E6E6"/>
                </a:solidFill>
                <a:latin typeface="Fredericka the Great"/>
              </a:rPr>
              <a:t>DID IT!</a:t>
            </a:r>
          </a:p>
        </p:txBody>
      </p:sp>
      <p:sp>
        <p:nvSpPr>
          <p:cNvPr id="666" name="Google Shape;666;p16"/>
          <p:cNvSpPr/>
          <p:nvPr/>
        </p:nvSpPr>
        <p:spPr>
          <a:xfrm rot="-655026">
            <a:off x="1474377" y="3277118"/>
            <a:ext cx="2518440" cy="121673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381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gradFill>
                  <a:gsLst>
                    <a:gs pos="0">
                      <a:srgbClr val="9A08CB"/>
                    </a:gs>
                    <a:gs pos="10000">
                      <a:srgbClr val="EA45A7"/>
                    </a:gs>
                    <a:gs pos="24000">
                      <a:srgbClr val="EA920C"/>
                    </a:gs>
                    <a:gs pos="40000">
                      <a:srgbClr val="F1EB0D"/>
                    </a:gs>
                    <a:gs pos="56000">
                      <a:srgbClr val="36EA63"/>
                    </a:gs>
                    <a:gs pos="73000">
                      <a:srgbClr val="64A71F"/>
                    </a:gs>
                    <a:gs pos="88000">
                      <a:srgbClr val="3BA9AB"/>
                    </a:gs>
                    <a:gs pos="100000">
                      <a:srgbClr val="3167D3"/>
                    </a:gs>
                  </a:gsLst>
                  <a:lin ang="0" scaled="0"/>
                </a:gradFill>
                <a:latin typeface="Rammetto One"/>
              </a:rPr>
              <a:t>You</a:t>
            </a:r>
          </a:p>
        </p:txBody>
      </p:sp>
      <p:sp>
        <p:nvSpPr>
          <p:cNvPr id="667" name="Google Shape;667;p16"/>
          <p:cNvSpPr/>
          <p:nvPr/>
        </p:nvSpPr>
        <p:spPr>
          <a:xfrm>
            <a:off x="6933327" y="3948235"/>
            <a:ext cx="1354201" cy="1561287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gradFill>
            <a:gsLst>
              <a:gs pos="0">
                <a:srgbClr val="DA9C10"/>
              </a:gs>
              <a:gs pos="20000">
                <a:srgbClr val="FFDA4B"/>
              </a:gs>
              <a:gs pos="32000">
                <a:srgbClr val="7F6000"/>
              </a:gs>
              <a:gs pos="65000">
                <a:srgbClr val="FFDA4B"/>
              </a:gs>
              <a:gs pos="77000">
                <a:srgbClr val="C99939"/>
              </a:gs>
              <a:gs pos="100000">
                <a:srgbClr val="F4C45E"/>
              </a:gs>
            </a:gsLst>
            <a:lin ang="0" scaled="0"/>
          </a:gra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71" name="Shape 6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2" name="Google Shape;672;p17"/>
          <p:cNvSpPr/>
          <p:nvPr/>
        </p:nvSpPr>
        <p:spPr>
          <a:xfrm>
            <a:off x="3037163" y="1305725"/>
            <a:ext cx="6058023" cy="81964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E7E6E6"/>
                </a:solidFill>
                <a:latin typeface="Fredericka the Great"/>
              </a:rPr>
              <a:t>AWARD NAME</a:t>
            </a:r>
          </a:p>
        </p:txBody>
      </p:sp>
      <p:cxnSp>
        <p:nvCxnSpPr>
          <p:cNvPr id="673" name="Google Shape;673;p17"/>
          <p:cNvCxnSpPr/>
          <p:nvPr/>
        </p:nvCxnSpPr>
        <p:spPr>
          <a:xfrm flipH="1" rot="10800000">
            <a:off x="956250" y="3696375"/>
            <a:ext cx="10279500" cy="89700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674" name="Google Shape;674;p17"/>
          <p:cNvSpPr/>
          <p:nvPr/>
        </p:nvSpPr>
        <p:spPr>
          <a:xfrm rot="9">
            <a:off x="3025717" y="2534270"/>
            <a:ext cx="6270106" cy="135317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FFFFF"/>
                </a:solidFill>
                <a:latin typeface="Alex Brush"/>
              </a:rPr>
              <a:t>Here goes the name</a:t>
            </a:r>
          </a:p>
        </p:txBody>
      </p:sp>
      <p:sp>
        <p:nvSpPr>
          <p:cNvPr id="675" name="Google Shape;675;p17"/>
          <p:cNvSpPr txBox="1"/>
          <p:nvPr/>
        </p:nvSpPr>
        <p:spPr>
          <a:xfrm>
            <a:off x="448225" y="4108825"/>
            <a:ext cx="11235900" cy="1135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Lorem ipsum dolor sit amet, consectetuer adipiscing elit. Aenean commodo ligula eget dolor. Aenean massa. Cum sociis natoque penatibus et magnis dis parturient montes, nascetur ridiculus.</a:t>
            </a:r>
            <a:endParaRPr sz="1800">
              <a:solidFill>
                <a:srgbClr val="FFFFFF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676" name="Google Shape;676;p17"/>
          <p:cNvSpPr txBox="1"/>
          <p:nvPr/>
        </p:nvSpPr>
        <p:spPr>
          <a:xfrm>
            <a:off x="436275" y="5791400"/>
            <a:ext cx="2465400" cy="546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FFFFF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Month. 2020</a:t>
            </a:r>
            <a:endParaRPr b="1" sz="2400">
              <a:solidFill>
                <a:srgbClr val="FFFFFF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grpSp>
        <p:nvGrpSpPr>
          <p:cNvPr id="677" name="Google Shape;677;p17"/>
          <p:cNvGrpSpPr/>
          <p:nvPr/>
        </p:nvGrpSpPr>
        <p:grpSpPr>
          <a:xfrm>
            <a:off x="5040887" y="5136107"/>
            <a:ext cx="2050597" cy="991058"/>
            <a:chOff x="1278960" y="3409584"/>
            <a:chExt cx="1571700" cy="759606"/>
          </a:xfrm>
        </p:grpSpPr>
        <p:sp>
          <p:nvSpPr>
            <p:cNvPr id="678" name="Google Shape;678;p17"/>
            <p:cNvSpPr/>
            <p:nvPr/>
          </p:nvSpPr>
          <p:spPr>
            <a:xfrm rot="-6686864">
              <a:off x="1947944" y="3724221"/>
              <a:ext cx="498316" cy="305363"/>
            </a:xfrm>
            <a:custGeom>
              <a:rect b="b" l="l" r="r" t="t"/>
              <a:pathLst>
                <a:path extrusionOk="0" h="331695" w="828230">
                  <a:moveTo>
                    <a:pt x="0" y="0"/>
                  </a:moveTo>
                  <a:lnTo>
                    <a:pt x="811526" y="26386"/>
                  </a:lnTo>
                  <a:lnTo>
                    <a:pt x="828230" y="271434"/>
                  </a:lnTo>
                  <a:lnTo>
                    <a:pt x="0" y="331695"/>
                  </a:lnTo>
                  <a:lnTo>
                    <a:pt x="165847" y="165848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C00000"/>
                </a:gs>
                <a:gs pos="6000">
                  <a:srgbClr val="C00000"/>
                </a:gs>
                <a:gs pos="100000">
                  <a:srgbClr val="F20000"/>
                </a:gs>
              </a:gsLst>
              <a:path path="circle">
                <a:fillToRect l="100%" t="100%"/>
              </a:path>
              <a:tileRect b="-100%" r="-100%"/>
            </a:gra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17"/>
            <p:cNvSpPr/>
            <p:nvPr/>
          </p:nvSpPr>
          <p:spPr>
            <a:xfrm rot="-4357057">
              <a:off x="1688026" y="3732955"/>
              <a:ext cx="499021" cy="305021"/>
            </a:xfrm>
            <a:custGeom>
              <a:rect b="b" l="l" r="r" t="t"/>
              <a:pathLst>
                <a:path extrusionOk="0" h="331695" w="828230">
                  <a:moveTo>
                    <a:pt x="0" y="0"/>
                  </a:moveTo>
                  <a:lnTo>
                    <a:pt x="811526" y="26386"/>
                  </a:lnTo>
                  <a:lnTo>
                    <a:pt x="828230" y="271434"/>
                  </a:lnTo>
                  <a:lnTo>
                    <a:pt x="0" y="331695"/>
                  </a:lnTo>
                  <a:lnTo>
                    <a:pt x="165847" y="165848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C00000"/>
                </a:gs>
                <a:gs pos="6000">
                  <a:srgbClr val="C00000"/>
                </a:gs>
                <a:gs pos="100000">
                  <a:srgbClr val="F20000"/>
                </a:gs>
              </a:gsLst>
              <a:path path="circle">
                <a:fillToRect l="100%" t="100%"/>
              </a:path>
              <a:tileRect b="-100%" r="-100%"/>
            </a:gra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17"/>
            <p:cNvSpPr/>
            <p:nvPr/>
          </p:nvSpPr>
          <p:spPr>
            <a:xfrm>
              <a:off x="1278960" y="3424518"/>
              <a:ext cx="1571700" cy="274800"/>
            </a:xfrm>
            <a:prstGeom prst="rect">
              <a:avLst/>
            </a:prstGeom>
            <a:gradFill>
              <a:gsLst>
                <a:gs pos="0">
                  <a:srgbClr val="FFFFFF"/>
                </a:gs>
                <a:gs pos="29000">
                  <a:srgbClr val="FFFFFF"/>
                </a:gs>
                <a:gs pos="78000">
                  <a:srgbClr val="BFBFBF"/>
                </a:gs>
                <a:gs pos="100000">
                  <a:srgbClr val="BFBFBF"/>
                </a:gs>
              </a:gsLst>
              <a:lin ang="5400012" scaled="0"/>
            </a:gradFill>
            <a:ln>
              <a:noFill/>
            </a:ln>
            <a:effectLst>
              <a:outerShdw blurRad="50800" rotWithShape="0" dir="162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17"/>
            <p:cNvSpPr/>
            <p:nvPr/>
          </p:nvSpPr>
          <p:spPr>
            <a:xfrm>
              <a:off x="1785475" y="3409584"/>
              <a:ext cx="564900" cy="289800"/>
            </a:xfrm>
            <a:prstGeom prst="rect">
              <a:avLst/>
            </a:prstGeom>
            <a:gradFill>
              <a:gsLst>
                <a:gs pos="0">
                  <a:srgbClr val="C00000"/>
                </a:gs>
                <a:gs pos="6000">
                  <a:srgbClr val="C00000"/>
                </a:gs>
                <a:gs pos="100000">
                  <a:srgbClr val="F20000"/>
                </a:gs>
              </a:gsLst>
              <a:lin ang="16198662" scaled="0"/>
            </a:gra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85" name="Shape 6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686" name="Google Shape;686;p18"/>
          <p:cNvCxnSpPr/>
          <p:nvPr/>
        </p:nvCxnSpPr>
        <p:spPr>
          <a:xfrm flipH="1" rot="10800000">
            <a:off x="956250" y="3696375"/>
            <a:ext cx="10279500" cy="89700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687" name="Google Shape;687;p18"/>
          <p:cNvSpPr/>
          <p:nvPr/>
        </p:nvSpPr>
        <p:spPr>
          <a:xfrm rot="9">
            <a:off x="3025717" y="2534270"/>
            <a:ext cx="6270106" cy="135317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FFFFF"/>
                </a:solidFill>
                <a:latin typeface="Alex Brush"/>
              </a:rPr>
              <a:t>Here goes the name</a:t>
            </a:r>
          </a:p>
        </p:txBody>
      </p:sp>
      <p:sp>
        <p:nvSpPr>
          <p:cNvPr id="688" name="Google Shape;688;p18"/>
          <p:cNvSpPr txBox="1"/>
          <p:nvPr/>
        </p:nvSpPr>
        <p:spPr>
          <a:xfrm>
            <a:off x="448225" y="4108825"/>
            <a:ext cx="11235900" cy="1135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Lorem ipsum dolor sit amet, consectetuer adipiscing elit. Aenean commodo ligula eget dolor. Aenean massa. Cum sociis natoque penatibus et magnis dis parturient montes, nascetur ridiculus.</a:t>
            </a:r>
            <a:endParaRPr sz="1800">
              <a:solidFill>
                <a:srgbClr val="FFFFFF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689" name="Google Shape;689;p18"/>
          <p:cNvSpPr txBox="1"/>
          <p:nvPr/>
        </p:nvSpPr>
        <p:spPr>
          <a:xfrm>
            <a:off x="4758863" y="5686800"/>
            <a:ext cx="2465400" cy="546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FFFFF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Month. 2020</a:t>
            </a:r>
            <a:endParaRPr b="1" sz="2400">
              <a:solidFill>
                <a:srgbClr val="FFFFFF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grpSp>
        <p:nvGrpSpPr>
          <p:cNvPr id="690" name="Google Shape;690;p18"/>
          <p:cNvGrpSpPr/>
          <p:nvPr/>
        </p:nvGrpSpPr>
        <p:grpSpPr>
          <a:xfrm>
            <a:off x="469562" y="5091282"/>
            <a:ext cx="2050597" cy="991058"/>
            <a:chOff x="1278960" y="3409584"/>
            <a:chExt cx="1571700" cy="759606"/>
          </a:xfrm>
        </p:grpSpPr>
        <p:sp>
          <p:nvSpPr>
            <p:cNvPr id="691" name="Google Shape;691;p18"/>
            <p:cNvSpPr/>
            <p:nvPr/>
          </p:nvSpPr>
          <p:spPr>
            <a:xfrm rot="-6686864">
              <a:off x="1947944" y="3724221"/>
              <a:ext cx="498316" cy="305363"/>
            </a:xfrm>
            <a:custGeom>
              <a:rect b="b" l="l" r="r" t="t"/>
              <a:pathLst>
                <a:path extrusionOk="0" h="331695" w="828230">
                  <a:moveTo>
                    <a:pt x="0" y="0"/>
                  </a:moveTo>
                  <a:lnTo>
                    <a:pt x="811526" y="26386"/>
                  </a:lnTo>
                  <a:lnTo>
                    <a:pt x="828230" y="271434"/>
                  </a:lnTo>
                  <a:lnTo>
                    <a:pt x="0" y="331695"/>
                  </a:lnTo>
                  <a:lnTo>
                    <a:pt x="165847" y="165848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C00000"/>
                </a:gs>
                <a:gs pos="6000">
                  <a:srgbClr val="C00000"/>
                </a:gs>
                <a:gs pos="100000">
                  <a:srgbClr val="F20000"/>
                </a:gs>
              </a:gsLst>
              <a:path path="circle">
                <a:fillToRect l="100%" t="100%"/>
              </a:path>
              <a:tileRect b="-100%" r="-100%"/>
            </a:gra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18"/>
            <p:cNvSpPr/>
            <p:nvPr/>
          </p:nvSpPr>
          <p:spPr>
            <a:xfrm rot="-4357057">
              <a:off x="1688026" y="3732955"/>
              <a:ext cx="499021" cy="305021"/>
            </a:xfrm>
            <a:custGeom>
              <a:rect b="b" l="l" r="r" t="t"/>
              <a:pathLst>
                <a:path extrusionOk="0" h="331695" w="828230">
                  <a:moveTo>
                    <a:pt x="0" y="0"/>
                  </a:moveTo>
                  <a:lnTo>
                    <a:pt x="811526" y="26386"/>
                  </a:lnTo>
                  <a:lnTo>
                    <a:pt x="828230" y="271434"/>
                  </a:lnTo>
                  <a:lnTo>
                    <a:pt x="0" y="331695"/>
                  </a:lnTo>
                  <a:lnTo>
                    <a:pt x="165847" y="165848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C00000"/>
                </a:gs>
                <a:gs pos="6000">
                  <a:srgbClr val="C00000"/>
                </a:gs>
                <a:gs pos="100000">
                  <a:srgbClr val="F20000"/>
                </a:gs>
              </a:gsLst>
              <a:path path="circle">
                <a:fillToRect l="100%" t="100%"/>
              </a:path>
              <a:tileRect b="-100%" r="-100%"/>
            </a:gra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18"/>
            <p:cNvSpPr/>
            <p:nvPr/>
          </p:nvSpPr>
          <p:spPr>
            <a:xfrm>
              <a:off x="1278960" y="3424518"/>
              <a:ext cx="1571700" cy="274800"/>
            </a:xfrm>
            <a:prstGeom prst="rect">
              <a:avLst/>
            </a:prstGeom>
            <a:gradFill>
              <a:gsLst>
                <a:gs pos="0">
                  <a:srgbClr val="FFFFFF"/>
                </a:gs>
                <a:gs pos="29000">
                  <a:srgbClr val="FFFFFF"/>
                </a:gs>
                <a:gs pos="78000">
                  <a:srgbClr val="BFBFBF"/>
                </a:gs>
                <a:gs pos="100000">
                  <a:srgbClr val="BFBFBF"/>
                </a:gs>
              </a:gsLst>
              <a:lin ang="5400012" scaled="0"/>
            </a:gradFill>
            <a:ln>
              <a:noFill/>
            </a:ln>
            <a:effectLst>
              <a:outerShdw blurRad="50800" rotWithShape="0" dir="162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18"/>
            <p:cNvSpPr/>
            <p:nvPr/>
          </p:nvSpPr>
          <p:spPr>
            <a:xfrm>
              <a:off x="1785475" y="3409584"/>
              <a:ext cx="564900" cy="289800"/>
            </a:xfrm>
            <a:prstGeom prst="rect">
              <a:avLst/>
            </a:prstGeom>
            <a:gradFill>
              <a:gsLst>
                <a:gs pos="0">
                  <a:srgbClr val="C00000"/>
                </a:gs>
                <a:gs pos="6000">
                  <a:srgbClr val="C00000"/>
                </a:gs>
                <a:gs pos="100000">
                  <a:srgbClr val="F20000"/>
                </a:gs>
              </a:gsLst>
              <a:lin ang="16198662" scaled="0"/>
            </a:gra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95" name="Google Shape;695;p18"/>
          <p:cNvSpPr/>
          <p:nvPr/>
        </p:nvSpPr>
        <p:spPr>
          <a:xfrm>
            <a:off x="3037163" y="1305725"/>
            <a:ext cx="6058023" cy="81964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E7E6E6"/>
                </a:solidFill>
                <a:latin typeface="Fredericka the Great"/>
              </a:rPr>
              <a:t>AWARD NAME</a:t>
            </a: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99" name="Shape 6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700" name="Google Shape;700;p19"/>
          <p:cNvCxnSpPr/>
          <p:nvPr/>
        </p:nvCxnSpPr>
        <p:spPr>
          <a:xfrm flipH="1" rot="10800000">
            <a:off x="956250" y="4153575"/>
            <a:ext cx="10279500" cy="89700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701" name="Google Shape;701;p19"/>
          <p:cNvSpPr/>
          <p:nvPr/>
        </p:nvSpPr>
        <p:spPr>
          <a:xfrm rot="9">
            <a:off x="3025717" y="2991470"/>
            <a:ext cx="6270106" cy="135317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FFFFF"/>
                </a:solidFill>
                <a:latin typeface="Alex Brush"/>
              </a:rPr>
              <a:t>Here goes the name</a:t>
            </a:r>
          </a:p>
        </p:txBody>
      </p:sp>
      <p:sp>
        <p:nvSpPr>
          <p:cNvPr id="702" name="Google Shape;702;p19"/>
          <p:cNvSpPr txBox="1"/>
          <p:nvPr/>
        </p:nvSpPr>
        <p:spPr>
          <a:xfrm>
            <a:off x="454138" y="4443375"/>
            <a:ext cx="11235900" cy="1135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Lorem ipsum dolor sit amet, consectetuer adipiscing elit. Aenean commodo ligula eget dolor. Aenean massa. Cum sociis natoque penatibus et magnis dis parturient montes, nascetur ridiculus.</a:t>
            </a:r>
            <a:endParaRPr sz="1800">
              <a:solidFill>
                <a:srgbClr val="FFFFFF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703" name="Google Shape;703;p19"/>
          <p:cNvSpPr txBox="1"/>
          <p:nvPr/>
        </p:nvSpPr>
        <p:spPr>
          <a:xfrm>
            <a:off x="9433750" y="5994350"/>
            <a:ext cx="2465400" cy="546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FFFFF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Month. 2020</a:t>
            </a:r>
            <a:endParaRPr b="1" sz="2400">
              <a:solidFill>
                <a:srgbClr val="FFFFFF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grpSp>
        <p:nvGrpSpPr>
          <p:cNvPr id="704" name="Google Shape;704;p19"/>
          <p:cNvGrpSpPr/>
          <p:nvPr/>
        </p:nvGrpSpPr>
        <p:grpSpPr>
          <a:xfrm>
            <a:off x="5070712" y="5612482"/>
            <a:ext cx="2050597" cy="991058"/>
            <a:chOff x="1278960" y="3409584"/>
            <a:chExt cx="1571700" cy="759606"/>
          </a:xfrm>
        </p:grpSpPr>
        <p:sp>
          <p:nvSpPr>
            <p:cNvPr id="705" name="Google Shape;705;p19"/>
            <p:cNvSpPr/>
            <p:nvPr/>
          </p:nvSpPr>
          <p:spPr>
            <a:xfrm rot="-6686864">
              <a:off x="1947944" y="3724221"/>
              <a:ext cx="498316" cy="305363"/>
            </a:xfrm>
            <a:custGeom>
              <a:rect b="b" l="l" r="r" t="t"/>
              <a:pathLst>
                <a:path extrusionOk="0" h="331695" w="828230">
                  <a:moveTo>
                    <a:pt x="0" y="0"/>
                  </a:moveTo>
                  <a:lnTo>
                    <a:pt x="811526" y="26386"/>
                  </a:lnTo>
                  <a:lnTo>
                    <a:pt x="828230" y="271434"/>
                  </a:lnTo>
                  <a:lnTo>
                    <a:pt x="0" y="331695"/>
                  </a:lnTo>
                  <a:lnTo>
                    <a:pt x="165847" y="165848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C00000"/>
                </a:gs>
                <a:gs pos="6000">
                  <a:srgbClr val="C00000"/>
                </a:gs>
                <a:gs pos="100000">
                  <a:srgbClr val="F20000"/>
                </a:gs>
              </a:gsLst>
              <a:path path="circle">
                <a:fillToRect l="100%" t="100%"/>
              </a:path>
              <a:tileRect b="-100%" r="-100%"/>
            </a:gra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19"/>
            <p:cNvSpPr/>
            <p:nvPr/>
          </p:nvSpPr>
          <p:spPr>
            <a:xfrm rot="-4357057">
              <a:off x="1688026" y="3732955"/>
              <a:ext cx="499021" cy="305021"/>
            </a:xfrm>
            <a:custGeom>
              <a:rect b="b" l="l" r="r" t="t"/>
              <a:pathLst>
                <a:path extrusionOk="0" h="331695" w="828230">
                  <a:moveTo>
                    <a:pt x="0" y="0"/>
                  </a:moveTo>
                  <a:lnTo>
                    <a:pt x="811526" y="26386"/>
                  </a:lnTo>
                  <a:lnTo>
                    <a:pt x="828230" y="271434"/>
                  </a:lnTo>
                  <a:lnTo>
                    <a:pt x="0" y="331695"/>
                  </a:lnTo>
                  <a:lnTo>
                    <a:pt x="165847" y="165848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C00000"/>
                </a:gs>
                <a:gs pos="6000">
                  <a:srgbClr val="C00000"/>
                </a:gs>
                <a:gs pos="100000">
                  <a:srgbClr val="F20000"/>
                </a:gs>
              </a:gsLst>
              <a:path path="circle">
                <a:fillToRect l="100%" t="100%"/>
              </a:path>
              <a:tileRect b="-100%" r="-100%"/>
            </a:gra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19"/>
            <p:cNvSpPr/>
            <p:nvPr/>
          </p:nvSpPr>
          <p:spPr>
            <a:xfrm>
              <a:off x="1278960" y="3424518"/>
              <a:ext cx="1571700" cy="274800"/>
            </a:xfrm>
            <a:prstGeom prst="rect">
              <a:avLst/>
            </a:prstGeom>
            <a:gradFill>
              <a:gsLst>
                <a:gs pos="0">
                  <a:srgbClr val="FFFFFF"/>
                </a:gs>
                <a:gs pos="29000">
                  <a:srgbClr val="FFFFFF"/>
                </a:gs>
                <a:gs pos="78000">
                  <a:srgbClr val="BFBFBF"/>
                </a:gs>
                <a:gs pos="100000">
                  <a:srgbClr val="BFBFBF"/>
                </a:gs>
              </a:gsLst>
              <a:lin ang="5400012" scaled="0"/>
            </a:gradFill>
            <a:ln>
              <a:noFill/>
            </a:ln>
            <a:effectLst>
              <a:outerShdw blurRad="50800" rotWithShape="0" dir="162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19"/>
            <p:cNvSpPr/>
            <p:nvPr/>
          </p:nvSpPr>
          <p:spPr>
            <a:xfrm>
              <a:off x="1785475" y="3409584"/>
              <a:ext cx="564900" cy="289800"/>
            </a:xfrm>
            <a:prstGeom prst="rect">
              <a:avLst/>
            </a:prstGeom>
            <a:gradFill>
              <a:gsLst>
                <a:gs pos="0">
                  <a:srgbClr val="C00000"/>
                </a:gs>
                <a:gs pos="6000">
                  <a:srgbClr val="C00000"/>
                </a:gs>
                <a:gs pos="100000">
                  <a:srgbClr val="F20000"/>
                </a:gs>
              </a:gsLst>
              <a:lin ang="16198662" scaled="0"/>
            </a:gra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09" name="Google Shape;709;p19"/>
          <p:cNvSpPr/>
          <p:nvPr/>
        </p:nvSpPr>
        <p:spPr>
          <a:xfrm>
            <a:off x="3037163" y="1762925"/>
            <a:ext cx="6058023" cy="81964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E7E6E6"/>
                </a:solidFill>
                <a:latin typeface="Fredericka the Great"/>
              </a:rPr>
              <a:t>AWARD NAME</a:t>
            </a: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13" name="Shape 7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14" name="Google Shape;714;p20"/>
          <p:cNvGrpSpPr/>
          <p:nvPr/>
        </p:nvGrpSpPr>
        <p:grpSpPr>
          <a:xfrm rot="-2700000">
            <a:off x="9514663" y="4145959"/>
            <a:ext cx="2026898" cy="1049862"/>
            <a:chOff x="1278960" y="3162368"/>
            <a:chExt cx="1571700" cy="814086"/>
          </a:xfrm>
        </p:grpSpPr>
        <p:sp>
          <p:nvSpPr>
            <p:cNvPr id="715" name="Google Shape;715;p20"/>
            <p:cNvSpPr/>
            <p:nvPr/>
          </p:nvSpPr>
          <p:spPr>
            <a:xfrm rot="6207521">
              <a:off x="1815774" y="3287307"/>
              <a:ext cx="498196" cy="305120"/>
            </a:xfrm>
            <a:custGeom>
              <a:rect b="b" l="l" r="r" t="t"/>
              <a:pathLst>
                <a:path extrusionOk="0" h="331695" w="828230">
                  <a:moveTo>
                    <a:pt x="0" y="0"/>
                  </a:moveTo>
                  <a:lnTo>
                    <a:pt x="811526" y="26386"/>
                  </a:lnTo>
                  <a:lnTo>
                    <a:pt x="828230" y="271434"/>
                  </a:lnTo>
                  <a:lnTo>
                    <a:pt x="0" y="331695"/>
                  </a:lnTo>
                  <a:lnTo>
                    <a:pt x="165847" y="165848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0000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20"/>
            <p:cNvSpPr/>
            <p:nvPr/>
          </p:nvSpPr>
          <p:spPr>
            <a:xfrm rot="-4357057">
              <a:off x="1710310" y="3540219"/>
              <a:ext cx="499021" cy="305021"/>
            </a:xfrm>
            <a:custGeom>
              <a:rect b="b" l="l" r="r" t="t"/>
              <a:pathLst>
                <a:path extrusionOk="0" h="331695" w="828230">
                  <a:moveTo>
                    <a:pt x="0" y="0"/>
                  </a:moveTo>
                  <a:lnTo>
                    <a:pt x="811526" y="26386"/>
                  </a:lnTo>
                  <a:lnTo>
                    <a:pt x="828230" y="271434"/>
                  </a:lnTo>
                  <a:lnTo>
                    <a:pt x="0" y="331695"/>
                  </a:lnTo>
                  <a:lnTo>
                    <a:pt x="165847" y="165848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0000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20"/>
            <p:cNvSpPr/>
            <p:nvPr/>
          </p:nvSpPr>
          <p:spPr>
            <a:xfrm>
              <a:off x="1278960" y="3424518"/>
              <a:ext cx="1571700" cy="274800"/>
            </a:xfrm>
            <a:prstGeom prst="rect">
              <a:avLst/>
            </a:prstGeom>
            <a:gradFill>
              <a:gsLst>
                <a:gs pos="0">
                  <a:srgbClr val="FFFFFF"/>
                </a:gs>
                <a:gs pos="29000">
                  <a:srgbClr val="FFFFFF"/>
                </a:gs>
                <a:gs pos="78000">
                  <a:srgbClr val="BFBFBF"/>
                </a:gs>
                <a:gs pos="100000">
                  <a:srgbClr val="BFBFBF"/>
                </a:gs>
              </a:gsLst>
              <a:lin ang="5400012" scaled="0"/>
            </a:gradFill>
            <a:ln>
              <a:noFill/>
            </a:ln>
            <a:effectLst>
              <a:outerShdw blurRad="50800" rotWithShape="0" dir="162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20"/>
            <p:cNvSpPr/>
            <p:nvPr/>
          </p:nvSpPr>
          <p:spPr>
            <a:xfrm>
              <a:off x="1785473" y="3409576"/>
              <a:ext cx="564900" cy="307800"/>
            </a:xfrm>
            <a:prstGeom prst="rect">
              <a:avLst/>
            </a:prstGeom>
            <a:gradFill>
              <a:gsLst>
                <a:gs pos="0">
                  <a:srgbClr val="C00000"/>
                </a:gs>
                <a:gs pos="6000">
                  <a:srgbClr val="C00000"/>
                </a:gs>
                <a:gs pos="100000">
                  <a:srgbClr val="F20000"/>
                </a:gs>
              </a:gsLst>
              <a:lin ang="16200038" scaled="0"/>
            </a:gra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19" name="Google Shape;719;p20"/>
          <p:cNvSpPr/>
          <p:nvPr/>
        </p:nvSpPr>
        <p:spPr>
          <a:xfrm>
            <a:off x="2164700" y="3881725"/>
            <a:ext cx="6940946" cy="105143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0000"/>
                </a:solidFill>
                <a:latin typeface="Coming Soon"/>
              </a:rPr>
              <a:t>GRADUATE!</a:t>
            </a:r>
          </a:p>
        </p:txBody>
      </p:sp>
      <p:sp>
        <p:nvSpPr>
          <p:cNvPr id="720" name="Google Shape;720;p20"/>
          <p:cNvSpPr/>
          <p:nvPr/>
        </p:nvSpPr>
        <p:spPr>
          <a:xfrm rot="-655024">
            <a:off x="3541091" y="2751261"/>
            <a:ext cx="4909067" cy="93725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381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gradFill>
                  <a:gsLst>
                    <a:gs pos="0">
                      <a:srgbClr val="9A08CB"/>
                    </a:gs>
                    <a:gs pos="10000">
                      <a:srgbClr val="EA45A7"/>
                    </a:gs>
                    <a:gs pos="24000">
                      <a:srgbClr val="EA920C"/>
                    </a:gs>
                    <a:gs pos="40000">
                      <a:srgbClr val="F1EB0D"/>
                    </a:gs>
                    <a:gs pos="56000">
                      <a:srgbClr val="36EA63"/>
                    </a:gs>
                    <a:gs pos="73000">
                      <a:srgbClr val="64A71F"/>
                    </a:gs>
                    <a:gs pos="88000">
                      <a:srgbClr val="3BA9AB"/>
                    </a:gs>
                    <a:gs pos="100000">
                      <a:srgbClr val="3167D3"/>
                    </a:gs>
                  </a:gsLst>
                  <a:lin ang="0" scaled="0"/>
                </a:gradFill>
                <a:latin typeface="Rammetto One"/>
              </a:rPr>
              <a:t>You are a</a:t>
            </a:r>
          </a:p>
        </p:txBody>
      </p:sp>
      <p:grpSp>
        <p:nvGrpSpPr>
          <p:cNvPr id="721" name="Google Shape;721;p20"/>
          <p:cNvGrpSpPr/>
          <p:nvPr/>
        </p:nvGrpSpPr>
        <p:grpSpPr>
          <a:xfrm rot="-613802">
            <a:off x="1373993" y="3164456"/>
            <a:ext cx="2153018" cy="1197950"/>
            <a:chOff x="1392517" y="2247154"/>
            <a:chExt cx="2153024" cy="1197953"/>
          </a:xfrm>
        </p:grpSpPr>
        <p:sp>
          <p:nvSpPr>
            <p:cNvPr id="722" name="Google Shape;722;p20"/>
            <p:cNvSpPr/>
            <p:nvPr/>
          </p:nvSpPr>
          <p:spPr>
            <a:xfrm>
              <a:off x="1811604" y="2419628"/>
              <a:ext cx="1288627" cy="998402"/>
            </a:xfrm>
            <a:custGeom>
              <a:rect b="b" l="l" r="r" t="t"/>
              <a:pathLst>
                <a:path extrusionOk="0" h="10592" w="10287">
                  <a:moveTo>
                    <a:pt x="138" y="1667"/>
                  </a:moveTo>
                  <a:cubicBezTo>
                    <a:pt x="138" y="746"/>
                    <a:pt x="2377" y="0"/>
                    <a:pt x="5138" y="0"/>
                  </a:cubicBezTo>
                  <a:cubicBezTo>
                    <a:pt x="7899" y="0"/>
                    <a:pt x="10138" y="746"/>
                    <a:pt x="10138" y="1667"/>
                  </a:cubicBezTo>
                  <a:cubicBezTo>
                    <a:pt x="10188" y="3538"/>
                    <a:pt x="10237" y="5409"/>
                    <a:pt x="10287" y="7280"/>
                  </a:cubicBezTo>
                  <a:cubicBezTo>
                    <a:pt x="10287" y="8201"/>
                    <a:pt x="7800" y="8421"/>
                    <a:pt x="5138" y="10592"/>
                  </a:cubicBezTo>
                  <a:cubicBezTo>
                    <a:pt x="2278" y="8289"/>
                    <a:pt x="39" y="8530"/>
                    <a:pt x="39" y="7609"/>
                  </a:cubicBezTo>
                  <a:cubicBezTo>
                    <a:pt x="72" y="5628"/>
                    <a:pt x="105" y="3648"/>
                    <a:pt x="138" y="1667"/>
                  </a:cubicBezTo>
                  <a:close/>
                </a:path>
                <a:path extrusionOk="0" fill="none" h="10592" w="10287">
                  <a:moveTo>
                    <a:pt x="10138" y="1667"/>
                  </a:moveTo>
                  <a:cubicBezTo>
                    <a:pt x="10138" y="2588"/>
                    <a:pt x="7899" y="3334"/>
                    <a:pt x="5138" y="3334"/>
                  </a:cubicBezTo>
                  <a:cubicBezTo>
                    <a:pt x="2377" y="3334"/>
                    <a:pt x="138" y="2588"/>
                    <a:pt x="138" y="1667"/>
                  </a:cubicBezTo>
                </a:path>
                <a:path extrusionOk="0" fill="none" h="10592" w="10287">
                  <a:moveTo>
                    <a:pt x="138" y="1667"/>
                  </a:moveTo>
                  <a:cubicBezTo>
                    <a:pt x="-695" y="487"/>
                    <a:pt x="2377" y="0"/>
                    <a:pt x="5138" y="0"/>
                  </a:cubicBezTo>
                  <a:cubicBezTo>
                    <a:pt x="7899" y="0"/>
                    <a:pt x="10138" y="746"/>
                    <a:pt x="10138" y="1667"/>
                  </a:cubicBezTo>
                  <a:lnTo>
                    <a:pt x="138" y="1667"/>
                  </a:lnTo>
                  <a:close/>
                </a:path>
              </a:pathLst>
            </a:custGeom>
            <a:solidFill>
              <a:srgbClr val="0C0C0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20"/>
            <p:cNvSpPr/>
            <p:nvPr/>
          </p:nvSpPr>
          <p:spPr>
            <a:xfrm flipH="1" rot="-10545909">
              <a:off x="1946655" y="2636083"/>
              <a:ext cx="211801" cy="626588"/>
            </a:xfrm>
            <a:custGeom>
              <a:rect b="b" l="l" r="r" t="t"/>
              <a:pathLst>
                <a:path extrusionOk="0" h="10694" w="10256">
                  <a:moveTo>
                    <a:pt x="0" y="10694"/>
                  </a:moveTo>
                  <a:lnTo>
                    <a:pt x="2000" y="694"/>
                  </a:lnTo>
                  <a:lnTo>
                    <a:pt x="10256" y="0"/>
                  </a:lnTo>
                  <a:lnTo>
                    <a:pt x="8000" y="10694"/>
                  </a:lnTo>
                  <a:lnTo>
                    <a:pt x="0" y="10694"/>
                  </a:lnTo>
                  <a:close/>
                </a:path>
              </a:pathLst>
            </a:cu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20"/>
            <p:cNvSpPr/>
            <p:nvPr/>
          </p:nvSpPr>
          <p:spPr>
            <a:xfrm>
              <a:off x="1392517" y="2247154"/>
              <a:ext cx="2097600" cy="735000"/>
            </a:xfrm>
            <a:prstGeom prst="diamond">
              <a:avLst/>
            </a:prstGeom>
            <a:solidFill>
              <a:srgbClr val="26262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25" name="Google Shape;725;p20"/>
            <p:cNvGrpSpPr/>
            <p:nvPr/>
          </p:nvGrpSpPr>
          <p:grpSpPr>
            <a:xfrm>
              <a:off x="1402977" y="2256418"/>
              <a:ext cx="2142564" cy="1188689"/>
              <a:chOff x="3560483" y="3941782"/>
              <a:chExt cx="2142564" cy="1188689"/>
            </a:xfrm>
          </p:grpSpPr>
          <p:sp>
            <p:nvSpPr>
              <p:cNvPr id="726" name="Google Shape;726;p20"/>
              <p:cNvSpPr/>
              <p:nvPr/>
            </p:nvSpPr>
            <p:spPr>
              <a:xfrm>
                <a:off x="3892258" y="4831671"/>
                <a:ext cx="74700" cy="298800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F3B705"/>
                  </a:gs>
                  <a:gs pos="6000">
                    <a:srgbClr val="F3B705"/>
                  </a:gs>
                  <a:gs pos="100000">
                    <a:srgbClr val="F29D3E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7" name="Google Shape;727;p20"/>
              <p:cNvSpPr/>
              <p:nvPr/>
            </p:nvSpPr>
            <p:spPr>
              <a:xfrm rot="5400000">
                <a:off x="4813097" y="3768234"/>
                <a:ext cx="707100" cy="1072800"/>
              </a:xfrm>
              <a:prstGeom prst="triangle">
                <a:avLst>
                  <a:gd fmla="val 50000" name="adj"/>
                </a:avLst>
              </a:prstGeom>
              <a:solidFill>
                <a:srgbClr val="0C0C0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8" name="Google Shape;728;p20"/>
              <p:cNvSpPr/>
              <p:nvPr/>
            </p:nvSpPr>
            <p:spPr>
              <a:xfrm flipH="1" rot="-5400000">
                <a:off x="3743333" y="3758932"/>
                <a:ext cx="707100" cy="1072800"/>
              </a:xfrm>
              <a:prstGeom prst="triangle">
                <a:avLst>
                  <a:gd fmla="val 50000" name="adj"/>
                </a:avLst>
              </a:prstGeom>
              <a:solidFill>
                <a:srgbClr val="26262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9" name="Google Shape;729;p20"/>
              <p:cNvSpPr/>
              <p:nvPr/>
            </p:nvSpPr>
            <p:spPr>
              <a:xfrm rot="9537551">
                <a:off x="3890940" y="4294247"/>
                <a:ext cx="747007" cy="37327"/>
              </a:xfrm>
              <a:prstGeom prst="rect">
                <a:avLst/>
              </a:prstGeom>
              <a:solidFill>
                <a:srgbClr val="F3B7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0" name="Google Shape;730;p20"/>
              <p:cNvSpPr/>
              <p:nvPr/>
            </p:nvSpPr>
            <p:spPr>
              <a:xfrm rot="5400000">
                <a:off x="3741052" y="4611856"/>
                <a:ext cx="373500" cy="37500"/>
              </a:xfrm>
              <a:prstGeom prst="rect">
                <a:avLst/>
              </a:prstGeom>
              <a:solidFill>
                <a:srgbClr val="F3B7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1" name="Google Shape;731;p20"/>
              <p:cNvSpPr/>
              <p:nvPr/>
            </p:nvSpPr>
            <p:spPr>
              <a:xfrm>
                <a:off x="3892255" y="4775860"/>
                <a:ext cx="74700" cy="74700"/>
              </a:xfrm>
              <a:prstGeom prst="ellipse">
                <a:avLst/>
              </a:prstGeom>
              <a:gradFill>
                <a:gsLst>
                  <a:gs pos="0">
                    <a:srgbClr val="C00000"/>
                  </a:gs>
                  <a:gs pos="6000">
                    <a:srgbClr val="C00000"/>
                  </a:gs>
                  <a:gs pos="100000">
                    <a:srgbClr val="FFA7A7"/>
                  </a:gs>
                </a:gsLst>
                <a:path path="circle">
                  <a:fillToRect l="100%" t="100%"/>
                </a:path>
                <a:tileRect b="-100%" r="-100%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732" name="Google Shape;732;p20"/>
          <p:cNvSpPr txBox="1"/>
          <p:nvPr/>
        </p:nvSpPr>
        <p:spPr>
          <a:xfrm>
            <a:off x="412363" y="5625175"/>
            <a:ext cx="2465400" cy="546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latin typeface="Century Gothic"/>
                <a:ea typeface="Century Gothic"/>
                <a:cs typeface="Century Gothic"/>
                <a:sym typeface="Century Gothic"/>
              </a:rPr>
              <a:t>Month. 2020</a:t>
            </a:r>
            <a:endParaRPr b="1" sz="2400"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36" name="Shape 7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37" name="Google Shape;737;p21"/>
          <p:cNvPicPr preferRelativeResize="0"/>
          <p:nvPr/>
        </p:nvPicPr>
        <p:blipFill rotWithShape="1">
          <a:blip r:embed="rId3">
            <a:alphaModFix/>
          </a:blip>
          <a:srcRect b="0" l="26645" r="19978" t="18193"/>
          <a:stretch/>
        </p:blipFill>
        <p:spPr>
          <a:xfrm rot="296586">
            <a:off x="8256286" y="2481807"/>
            <a:ext cx="2748228" cy="2807363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monitor, marco de fotos, sentado, foto&#10;&#10;Descripción generada automáticamente" id="738" name="Google Shape;738;p21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 rot="348422">
            <a:off x="7990890" y="2253513"/>
            <a:ext cx="3279014" cy="3514747"/>
          </a:xfrm>
          <a:prstGeom prst="rect">
            <a:avLst/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</p:pic>
      <p:sp>
        <p:nvSpPr>
          <p:cNvPr id="739" name="Google Shape;739;p21"/>
          <p:cNvSpPr/>
          <p:nvPr/>
        </p:nvSpPr>
        <p:spPr>
          <a:xfrm>
            <a:off x="1381952" y="4386666"/>
            <a:ext cx="3712145" cy="123433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0000"/>
                </a:solidFill>
                <a:latin typeface="Englebert"/>
              </a:rPr>
              <a:t>DID IT!</a:t>
            </a:r>
          </a:p>
        </p:txBody>
      </p:sp>
      <p:sp>
        <p:nvSpPr>
          <p:cNvPr id="740" name="Google Shape;740;p21"/>
          <p:cNvSpPr/>
          <p:nvPr/>
        </p:nvSpPr>
        <p:spPr>
          <a:xfrm rot="-655029">
            <a:off x="1498858" y="2656342"/>
            <a:ext cx="3185450" cy="153898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381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gradFill>
                  <a:gsLst>
                    <a:gs pos="0">
                      <a:srgbClr val="9A08CB"/>
                    </a:gs>
                    <a:gs pos="10000">
                      <a:srgbClr val="EA45A7"/>
                    </a:gs>
                    <a:gs pos="24000">
                      <a:srgbClr val="EA920C"/>
                    </a:gs>
                    <a:gs pos="40000">
                      <a:srgbClr val="F1EB0D"/>
                    </a:gs>
                    <a:gs pos="56000">
                      <a:srgbClr val="36EA63"/>
                    </a:gs>
                    <a:gs pos="73000">
                      <a:srgbClr val="64A71F"/>
                    </a:gs>
                    <a:gs pos="88000">
                      <a:srgbClr val="3BA9AB"/>
                    </a:gs>
                    <a:gs pos="100000">
                      <a:srgbClr val="3167D3"/>
                    </a:gs>
                  </a:gsLst>
                  <a:lin ang="0" scaled="0"/>
                </a:gradFill>
                <a:latin typeface="Rammetto One"/>
              </a:rPr>
              <a:t>You</a:t>
            </a:r>
          </a:p>
        </p:txBody>
      </p:sp>
      <p:sp>
        <p:nvSpPr>
          <p:cNvPr id="741" name="Google Shape;741;p21"/>
          <p:cNvSpPr/>
          <p:nvPr/>
        </p:nvSpPr>
        <p:spPr>
          <a:xfrm>
            <a:off x="6933327" y="3948235"/>
            <a:ext cx="1354201" cy="1561287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gradFill>
            <a:gsLst>
              <a:gs pos="0">
                <a:srgbClr val="DA9C10"/>
              </a:gs>
              <a:gs pos="20000">
                <a:srgbClr val="FFDA4B"/>
              </a:gs>
              <a:gs pos="32000">
                <a:srgbClr val="7F6000"/>
              </a:gs>
              <a:gs pos="65000">
                <a:srgbClr val="FFDA4B"/>
              </a:gs>
              <a:gs pos="77000">
                <a:srgbClr val="C99939"/>
              </a:gs>
              <a:gs pos="100000">
                <a:srgbClr val="F4C45E"/>
              </a:gs>
            </a:gsLst>
            <a:lin ang="0" scaled="0"/>
          </a:gra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45" name="Shape 7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6" name="Google Shape;746;p22"/>
          <p:cNvSpPr/>
          <p:nvPr/>
        </p:nvSpPr>
        <p:spPr>
          <a:xfrm>
            <a:off x="2613074" y="1060824"/>
            <a:ext cx="6906197" cy="154622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gradFill>
                  <a:gsLst>
                    <a:gs pos="0">
                      <a:srgbClr val="9A08CB"/>
                    </a:gs>
                    <a:gs pos="10000">
                      <a:srgbClr val="EA45A7"/>
                    </a:gs>
                    <a:gs pos="24000">
                      <a:srgbClr val="EA920C"/>
                    </a:gs>
                    <a:gs pos="40000">
                      <a:srgbClr val="F1EB0D"/>
                    </a:gs>
                    <a:gs pos="56000">
                      <a:srgbClr val="36EA63"/>
                    </a:gs>
                    <a:gs pos="73000">
                      <a:srgbClr val="64A71F"/>
                    </a:gs>
                    <a:gs pos="88000">
                      <a:srgbClr val="3BA9AB"/>
                    </a:gs>
                    <a:gs pos="100000">
                      <a:srgbClr val="3167D3"/>
                    </a:gs>
                  </a:gsLst>
                  <a:lin ang="0" scaled="0"/>
                </a:gradFill>
                <a:latin typeface="Boogaloo"/>
              </a:rPr>
              <a:t>AWARD NAME</a:t>
            </a:r>
          </a:p>
        </p:txBody>
      </p:sp>
      <p:cxnSp>
        <p:nvCxnSpPr>
          <p:cNvPr id="747" name="Google Shape;747;p22"/>
          <p:cNvCxnSpPr/>
          <p:nvPr/>
        </p:nvCxnSpPr>
        <p:spPr>
          <a:xfrm flipH="1" rot="10800000">
            <a:off x="992050" y="3696375"/>
            <a:ext cx="10279500" cy="8970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748" name="Google Shape;748;p22"/>
          <p:cNvSpPr/>
          <p:nvPr/>
        </p:nvSpPr>
        <p:spPr>
          <a:xfrm rot="11">
            <a:off x="2513700" y="2927662"/>
            <a:ext cx="7236205" cy="113548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0000"/>
                </a:solidFill>
                <a:latin typeface="Coming Soon"/>
              </a:rPr>
              <a:t>Here goes the name</a:t>
            </a:r>
          </a:p>
        </p:txBody>
      </p:sp>
      <p:sp>
        <p:nvSpPr>
          <p:cNvPr id="749" name="Google Shape;749;p22"/>
          <p:cNvSpPr txBox="1"/>
          <p:nvPr/>
        </p:nvSpPr>
        <p:spPr>
          <a:xfrm>
            <a:off x="484025" y="4108825"/>
            <a:ext cx="11235900" cy="1135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Century Gothic"/>
                <a:ea typeface="Century Gothic"/>
                <a:cs typeface="Century Gothic"/>
                <a:sym typeface="Century Gothic"/>
              </a:rPr>
              <a:t>Lorem ipsum dolor sit amet, consectetuer adipiscing elit. Aenean commodo ligula eget dolor. Aenean massa. Cum sociis natoque penatibus et magnis dis parturient montes, nascetur ridiculus.</a:t>
            </a:r>
            <a:endParaRPr sz="1800"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750" name="Google Shape;750;p22"/>
          <p:cNvSpPr txBox="1"/>
          <p:nvPr/>
        </p:nvSpPr>
        <p:spPr>
          <a:xfrm>
            <a:off x="472075" y="5791400"/>
            <a:ext cx="2465400" cy="546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latin typeface="Century Gothic"/>
                <a:ea typeface="Century Gothic"/>
                <a:cs typeface="Century Gothic"/>
                <a:sym typeface="Century Gothic"/>
              </a:rPr>
              <a:t>Month. 2020</a:t>
            </a:r>
            <a:endParaRPr b="1" sz="2400"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751" name="Google Shape;751;p22"/>
          <p:cNvSpPr/>
          <p:nvPr/>
        </p:nvSpPr>
        <p:spPr>
          <a:xfrm>
            <a:off x="5486663" y="4875399"/>
            <a:ext cx="1159034" cy="1336268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gradFill>
            <a:gsLst>
              <a:gs pos="0">
                <a:srgbClr val="DA9C10"/>
              </a:gs>
              <a:gs pos="20000">
                <a:srgbClr val="FFDA4B"/>
              </a:gs>
              <a:gs pos="32000">
                <a:srgbClr val="7F6000"/>
              </a:gs>
              <a:gs pos="65000">
                <a:srgbClr val="FFDA4B"/>
              </a:gs>
              <a:gs pos="77000">
                <a:srgbClr val="C99939"/>
              </a:gs>
              <a:gs pos="100000">
                <a:srgbClr val="F4C45E"/>
              </a:gs>
            </a:gsLst>
            <a:lin ang="0" scaled="0"/>
          </a:gra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55" name="Shape 7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756" name="Google Shape;756;p23"/>
          <p:cNvCxnSpPr/>
          <p:nvPr/>
        </p:nvCxnSpPr>
        <p:spPr>
          <a:xfrm flipH="1" rot="10800000">
            <a:off x="992050" y="3696375"/>
            <a:ext cx="10279500" cy="8970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757" name="Google Shape;757;p23"/>
          <p:cNvSpPr txBox="1"/>
          <p:nvPr/>
        </p:nvSpPr>
        <p:spPr>
          <a:xfrm>
            <a:off x="484025" y="4108825"/>
            <a:ext cx="11235900" cy="1135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Century Gothic"/>
                <a:ea typeface="Century Gothic"/>
                <a:cs typeface="Century Gothic"/>
                <a:sym typeface="Century Gothic"/>
              </a:rPr>
              <a:t>Lorem ipsum dolor sit amet, consectetuer adipiscing elit. Aenean commodo ligula eget dolor. Aenean massa. Cum sociis natoque penatibus et magnis dis parturient montes, nascetur ridiculus.</a:t>
            </a:r>
            <a:endParaRPr sz="1800"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758" name="Google Shape;758;p23"/>
          <p:cNvSpPr txBox="1"/>
          <p:nvPr/>
        </p:nvSpPr>
        <p:spPr>
          <a:xfrm>
            <a:off x="4758863" y="5686800"/>
            <a:ext cx="2465400" cy="546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latin typeface="Century Gothic"/>
                <a:ea typeface="Century Gothic"/>
                <a:cs typeface="Century Gothic"/>
                <a:sym typeface="Century Gothic"/>
              </a:rPr>
              <a:t>Month. 2020</a:t>
            </a:r>
            <a:endParaRPr b="1" sz="2400"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grpSp>
        <p:nvGrpSpPr>
          <p:cNvPr id="759" name="Google Shape;759;p23"/>
          <p:cNvGrpSpPr/>
          <p:nvPr/>
        </p:nvGrpSpPr>
        <p:grpSpPr>
          <a:xfrm>
            <a:off x="469562" y="5091282"/>
            <a:ext cx="2050597" cy="991058"/>
            <a:chOff x="1278960" y="3409584"/>
            <a:chExt cx="1571700" cy="759606"/>
          </a:xfrm>
        </p:grpSpPr>
        <p:sp>
          <p:nvSpPr>
            <p:cNvPr id="760" name="Google Shape;760;p23"/>
            <p:cNvSpPr/>
            <p:nvPr/>
          </p:nvSpPr>
          <p:spPr>
            <a:xfrm rot="-6686864">
              <a:off x="1947944" y="3724221"/>
              <a:ext cx="498316" cy="305363"/>
            </a:xfrm>
            <a:custGeom>
              <a:rect b="b" l="l" r="r" t="t"/>
              <a:pathLst>
                <a:path extrusionOk="0" h="331695" w="828230">
                  <a:moveTo>
                    <a:pt x="0" y="0"/>
                  </a:moveTo>
                  <a:lnTo>
                    <a:pt x="811526" y="26386"/>
                  </a:lnTo>
                  <a:lnTo>
                    <a:pt x="828230" y="271434"/>
                  </a:lnTo>
                  <a:lnTo>
                    <a:pt x="0" y="331695"/>
                  </a:lnTo>
                  <a:lnTo>
                    <a:pt x="165847" y="165848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C00000"/>
                </a:gs>
                <a:gs pos="6000">
                  <a:srgbClr val="C00000"/>
                </a:gs>
                <a:gs pos="100000">
                  <a:srgbClr val="F20000"/>
                </a:gs>
              </a:gsLst>
              <a:path path="circle">
                <a:fillToRect l="100%" t="100%"/>
              </a:path>
              <a:tileRect b="-100%" r="-100%"/>
            </a:gra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1" name="Google Shape;761;p23"/>
            <p:cNvSpPr/>
            <p:nvPr/>
          </p:nvSpPr>
          <p:spPr>
            <a:xfrm rot="-4357057">
              <a:off x="1688026" y="3732955"/>
              <a:ext cx="499021" cy="305021"/>
            </a:xfrm>
            <a:custGeom>
              <a:rect b="b" l="l" r="r" t="t"/>
              <a:pathLst>
                <a:path extrusionOk="0" h="331695" w="828230">
                  <a:moveTo>
                    <a:pt x="0" y="0"/>
                  </a:moveTo>
                  <a:lnTo>
                    <a:pt x="811526" y="26386"/>
                  </a:lnTo>
                  <a:lnTo>
                    <a:pt x="828230" y="271434"/>
                  </a:lnTo>
                  <a:lnTo>
                    <a:pt x="0" y="331695"/>
                  </a:lnTo>
                  <a:lnTo>
                    <a:pt x="165847" y="165848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C00000"/>
                </a:gs>
                <a:gs pos="6000">
                  <a:srgbClr val="C00000"/>
                </a:gs>
                <a:gs pos="100000">
                  <a:srgbClr val="F20000"/>
                </a:gs>
              </a:gsLst>
              <a:path path="circle">
                <a:fillToRect l="100%" t="100%"/>
              </a:path>
              <a:tileRect b="-100%" r="-100%"/>
            </a:gra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2" name="Google Shape;762;p23"/>
            <p:cNvSpPr/>
            <p:nvPr/>
          </p:nvSpPr>
          <p:spPr>
            <a:xfrm>
              <a:off x="1278960" y="3424518"/>
              <a:ext cx="1571700" cy="274800"/>
            </a:xfrm>
            <a:prstGeom prst="rect">
              <a:avLst/>
            </a:prstGeom>
            <a:gradFill>
              <a:gsLst>
                <a:gs pos="0">
                  <a:srgbClr val="FFFFFF"/>
                </a:gs>
                <a:gs pos="29000">
                  <a:srgbClr val="FFFFFF"/>
                </a:gs>
                <a:gs pos="78000">
                  <a:srgbClr val="BFBFBF"/>
                </a:gs>
                <a:gs pos="100000">
                  <a:srgbClr val="BFBFBF"/>
                </a:gs>
              </a:gsLst>
              <a:lin ang="5400012" scaled="0"/>
            </a:gradFill>
            <a:ln>
              <a:noFill/>
            </a:ln>
            <a:effectLst>
              <a:outerShdw blurRad="50800" rotWithShape="0" dir="162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23"/>
            <p:cNvSpPr/>
            <p:nvPr/>
          </p:nvSpPr>
          <p:spPr>
            <a:xfrm>
              <a:off x="1785475" y="3409584"/>
              <a:ext cx="564900" cy="289800"/>
            </a:xfrm>
            <a:prstGeom prst="rect">
              <a:avLst/>
            </a:prstGeom>
            <a:gradFill>
              <a:gsLst>
                <a:gs pos="0">
                  <a:srgbClr val="C00000"/>
                </a:gs>
                <a:gs pos="6000">
                  <a:srgbClr val="C00000"/>
                </a:gs>
                <a:gs pos="100000">
                  <a:srgbClr val="F20000"/>
                </a:gs>
              </a:gsLst>
              <a:lin ang="16198662" scaled="0"/>
            </a:gra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64" name="Google Shape;764;p23"/>
          <p:cNvSpPr/>
          <p:nvPr/>
        </p:nvSpPr>
        <p:spPr>
          <a:xfrm>
            <a:off x="3140775" y="1543175"/>
            <a:ext cx="6111602" cy="99107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gradFill>
                  <a:gsLst>
                    <a:gs pos="0">
                      <a:srgbClr val="9A08CB"/>
                    </a:gs>
                    <a:gs pos="10000">
                      <a:srgbClr val="EA45A7"/>
                    </a:gs>
                    <a:gs pos="24000">
                      <a:srgbClr val="EA920C"/>
                    </a:gs>
                    <a:gs pos="40000">
                      <a:srgbClr val="F1EB0D"/>
                    </a:gs>
                    <a:gs pos="56000">
                      <a:srgbClr val="36EA63"/>
                    </a:gs>
                    <a:gs pos="73000">
                      <a:srgbClr val="64A71F"/>
                    </a:gs>
                    <a:gs pos="88000">
                      <a:srgbClr val="3BA9AB"/>
                    </a:gs>
                    <a:gs pos="100000">
                      <a:srgbClr val="3167D3"/>
                    </a:gs>
                  </a:gsLst>
                  <a:lin ang="0" scaled="0"/>
                </a:gradFill>
                <a:latin typeface="Barrio"/>
              </a:rPr>
              <a:t>AWARD NAME</a:t>
            </a:r>
          </a:p>
        </p:txBody>
      </p:sp>
      <p:sp>
        <p:nvSpPr>
          <p:cNvPr id="765" name="Google Shape;765;p23"/>
          <p:cNvSpPr/>
          <p:nvPr/>
        </p:nvSpPr>
        <p:spPr>
          <a:xfrm rot="11">
            <a:off x="3606125" y="3074297"/>
            <a:ext cx="5180890" cy="86180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0000"/>
                </a:solidFill>
                <a:latin typeface="Caveat"/>
              </a:rPr>
              <a:t>Here goes the name</a:t>
            </a:r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69" name="Shape 7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770" name="Google Shape;770;p24"/>
          <p:cNvCxnSpPr/>
          <p:nvPr/>
        </p:nvCxnSpPr>
        <p:spPr>
          <a:xfrm flipH="1" rot="10800000">
            <a:off x="992050" y="4077375"/>
            <a:ext cx="10279500" cy="8970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771" name="Google Shape;771;p24"/>
          <p:cNvSpPr/>
          <p:nvPr/>
        </p:nvSpPr>
        <p:spPr>
          <a:xfrm rot="9">
            <a:off x="2551680" y="3110597"/>
            <a:ext cx="7345681" cy="146977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0000"/>
                </a:solidFill>
                <a:latin typeface="Englebert"/>
              </a:rPr>
              <a:t>Here goes the name</a:t>
            </a:r>
          </a:p>
        </p:txBody>
      </p:sp>
      <p:sp>
        <p:nvSpPr>
          <p:cNvPr id="772" name="Google Shape;772;p24"/>
          <p:cNvSpPr txBox="1"/>
          <p:nvPr/>
        </p:nvSpPr>
        <p:spPr>
          <a:xfrm>
            <a:off x="484025" y="4489825"/>
            <a:ext cx="11235900" cy="1135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Century Gothic"/>
                <a:ea typeface="Century Gothic"/>
                <a:cs typeface="Century Gothic"/>
                <a:sym typeface="Century Gothic"/>
              </a:rPr>
              <a:t>Lorem ipsum dolor sit amet, consectetuer adipiscing elit. Aenean commodo ligula eget dolor. Aenean massa. Cum sociis natoque penatibus et magnis dis parturient montes, nascetur ridiculus.</a:t>
            </a:r>
            <a:endParaRPr sz="1800"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773" name="Google Shape;773;p24"/>
          <p:cNvSpPr txBox="1"/>
          <p:nvPr/>
        </p:nvSpPr>
        <p:spPr>
          <a:xfrm>
            <a:off x="9433750" y="5994350"/>
            <a:ext cx="2465400" cy="546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latin typeface="Century Gothic"/>
                <a:ea typeface="Century Gothic"/>
                <a:cs typeface="Century Gothic"/>
                <a:sym typeface="Century Gothic"/>
              </a:rPr>
              <a:t>Month. 2020</a:t>
            </a:r>
            <a:endParaRPr b="1" sz="2400"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grpSp>
        <p:nvGrpSpPr>
          <p:cNvPr id="774" name="Google Shape;774;p24"/>
          <p:cNvGrpSpPr/>
          <p:nvPr/>
        </p:nvGrpSpPr>
        <p:grpSpPr>
          <a:xfrm>
            <a:off x="5070712" y="5612482"/>
            <a:ext cx="2050597" cy="991058"/>
            <a:chOff x="1278960" y="3409584"/>
            <a:chExt cx="1571700" cy="759606"/>
          </a:xfrm>
        </p:grpSpPr>
        <p:sp>
          <p:nvSpPr>
            <p:cNvPr id="775" name="Google Shape;775;p24"/>
            <p:cNvSpPr/>
            <p:nvPr/>
          </p:nvSpPr>
          <p:spPr>
            <a:xfrm rot="-6686864">
              <a:off x="1947944" y="3724221"/>
              <a:ext cx="498316" cy="305363"/>
            </a:xfrm>
            <a:custGeom>
              <a:rect b="b" l="l" r="r" t="t"/>
              <a:pathLst>
                <a:path extrusionOk="0" h="331695" w="828230">
                  <a:moveTo>
                    <a:pt x="0" y="0"/>
                  </a:moveTo>
                  <a:lnTo>
                    <a:pt x="811526" y="26386"/>
                  </a:lnTo>
                  <a:lnTo>
                    <a:pt x="828230" y="271434"/>
                  </a:lnTo>
                  <a:lnTo>
                    <a:pt x="0" y="331695"/>
                  </a:lnTo>
                  <a:lnTo>
                    <a:pt x="165847" y="165848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C00000"/>
                </a:gs>
                <a:gs pos="6000">
                  <a:srgbClr val="C00000"/>
                </a:gs>
                <a:gs pos="100000">
                  <a:srgbClr val="F20000"/>
                </a:gs>
              </a:gsLst>
              <a:path path="circle">
                <a:fillToRect l="100%" t="100%"/>
              </a:path>
              <a:tileRect b="-100%" r="-100%"/>
            </a:gra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6" name="Google Shape;776;p24"/>
            <p:cNvSpPr/>
            <p:nvPr/>
          </p:nvSpPr>
          <p:spPr>
            <a:xfrm rot="-4357057">
              <a:off x="1688026" y="3732955"/>
              <a:ext cx="499021" cy="305021"/>
            </a:xfrm>
            <a:custGeom>
              <a:rect b="b" l="l" r="r" t="t"/>
              <a:pathLst>
                <a:path extrusionOk="0" h="331695" w="828230">
                  <a:moveTo>
                    <a:pt x="0" y="0"/>
                  </a:moveTo>
                  <a:lnTo>
                    <a:pt x="811526" y="26386"/>
                  </a:lnTo>
                  <a:lnTo>
                    <a:pt x="828230" y="271434"/>
                  </a:lnTo>
                  <a:lnTo>
                    <a:pt x="0" y="331695"/>
                  </a:lnTo>
                  <a:lnTo>
                    <a:pt x="165847" y="165848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C00000"/>
                </a:gs>
                <a:gs pos="6000">
                  <a:srgbClr val="C00000"/>
                </a:gs>
                <a:gs pos="100000">
                  <a:srgbClr val="F20000"/>
                </a:gs>
              </a:gsLst>
              <a:path path="circle">
                <a:fillToRect l="100%" t="100%"/>
              </a:path>
              <a:tileRect b="-100%" r="-100%"/>
            </a:gra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24"/>
            <p:cNvSpPr/>
            <p:nvPr/>
          </p:nvSpPr>
          <p:spPr>
            <a:xfrm>
              <a:off x="1278960" y="3424518"/>
              <a:ext cx="1571700" cy="274800"/>
            </a:xfrm>
            <a:prstGeom prst="rect">
              <a:avLst/>
            </a:prstGeom>
            <a:gradFill>
              <a:gsLst>
                <a:gs pos="0">
                  <a:srgbClr val="FFFFFF"/>
                </a:gs>
                <a:gs pos="29000">
                  <a:srgbClr val="FFFFFF"/>
                </a:gs>
                <a:gs pos="78000">
                  <a:srgbClr val="BFBFBF"/>
                </a:gs>
                <a:gs pos="100000">
                  <a:srgbClr val="BFBFBF"/>
                </a:gs>
              </a:gsLst>
              <a:lin ang="5400012" scaled="0"/>
            </a:gradFill>
            <a:ln>
              <a:noFill/>
            </a:ln>
            <a:effectLst>
              <a:outerShdw blurRad="50800" rotWithShape="0" dir="162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24"/>
            <p:cNvSpPr/>
            <p:nvPr/>
          </p:nvSpPr>
          <p:spPr>
            <a:xfrm>
              <a:off x="1785475" y="3409584"/>
              <a:ext cx="564900" cy="289800"/>
            </a:xfrm>
            <a:prstGeom prst="rect">
              <a:avLst/>
            </a:prstGeom>
            <a:gradFill>
              <a:gsLst>
                <a:gs pos="0">
                  <a:srgbClr val="C00000"/>
                </a:gs>
                <a:gs pos="6000">
                  <a:srgbClr val="C00000"/>
                </a:gs>
                <a:gs pos="100000">
                  <a:srgbClr val="F20000"/>
                </a:gs>
              </a:gsLst>
              <a:lin ang="16198662" scaled="0"/>
            </a:gra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79" name="Google Shape;779;p24"/>
          <p:cNvSpPr/>
          <p:nvPr/>
        </p:nvSpPr>
        <p:spPr>
          <a:xfrm>
            <a:off x="3140775" y="1790650"/>
            <a:ext cx="5677904" cy="99107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gradFill>
                  <a:gsLst>
                    <a:gs pos="0">
                      <a:srgbClr val="9A08CB"/>
                    </a:gs>
                    <a:gs pos="10000">
                      <a:srgbClr val="EA45A7"/>
                    </a:gs>
                    <a:gs pos="24000">
                      <a:srgbClr val="EA920C"/>
                    </a:gs>
                    <a:gs pos="40000">
                      <a:srgbClr val="F1EB0D"/>
                    </a:gs>
                    <a:gs pos="56000">
                      <a:srgbClr val="36EA63"/>
                    </a:gs>
                    <a:gs pos="73000">
                      <a:srgbClr val="64A71F"/>
                    </a:gs>
                    <a:gs pos="88000">
                      <a:srgbClr val="3BA9AB"/>
                    </a:gs>
                    <a:gs pos="100000">
                      <a:srgbClr val="3167D3"/>
                    </a:gs>
                  </a:gsLst>
                  <a:lin ang="0" scaled="0"/>
                </a:gradFill>
                <a:latin typeface="Boogaloo"/>
              </a:rPr>
              <a:t>AWARD NAME</a:t>
            </a: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83" name="Shape 7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784" name="Google Shape;784;p25"/>
          <p:cNvCxnSpPr/>
          <p:nvPr/>
        </p:nvCxnSpPr>
        <p:spPr>
          <a:xfrm flipH="1" rot="10800000">
            <a:off x="956263" y="5450575"/>
            <a:ext cx="10279500" cy="89700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grpSp>
        <p:nvGrpSpPr>
          <p:cNvPr id="785" name="Google Shape;785;p25"/>
          <p:cNvGrpSpPr/>
          <p:nvPr/>
        </p:nvGrpSpPr>
        <p:grpSpPr>
          <a:xfrm>
            <a:off x="4852238" y="2515800"/>
            <a:ext cx="2487530" cy="1202228"/>
            <a:chOff x="1278960" y="3409584"/>
            <a:chExt cx="1571700" cy="759606"/>
          </a:xfrm>
        </p:grpSpPr>
        <p:sp>
          <p:nvSpPr>
            <p:cNvPr id="786" name="Google Shape;786;p25"/>
            <p:cNvSpPr/>
            <p:nvPr/>
          </p:nvSpPr>
          <p:spPr>
            <a:xfrm rot="-6686864">
              <a:off x="1947944" y="3724221"/>
              <a:ext cx="498316" cy="305363"/>
            </a:xfrm>
            <a:custGeom>
              <a:rect b="b" l="l" r="r" t="t"/>
              <a:pathLst>
                <a:path extrusionOk="0" h="331695" w="828230">
                  <a:moveTo>
                    <a:pt x="0" y="0"/>
                  </a:moveTo>
                  <a:lnTo>
                    <a:pt x="811526" y="26386"/>
                  </a:lnTo>
                  <a:lnTo>
                    <a:pt x="828230" y="271434"/>
                  </a:lnTo>
                  <a:lnTo>
                    <a:pt x="0" y="331695"/>
                  </a:lnTo>
                  <a:lnTo>
                    <a:pt x="165847" y="165848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F3B705"/>
                </a:gs>
                <a:gs pos="6000">
                  <a:srgbClr val="F3B705"/>
                </a:gs>
                <a:gs pos="100000">
                  <a:srgbClr val="F29D3E"/>
                </a:gs>
              </a:gsLst>
              <a:lin ang="0" scaled="0"/>
            </a:gra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25"/>
            <p:cNvSpPr/>
            <p:nvPr/>
          </p:nvSpPr>
          <p:spPr>
            <a:xfrm rot="-4357057">
              <a:off x="1688026" y="3732955"/>
              <a:ext cx="499021" cy="305021"/>
            </a:xfrm>
            <a:custGeom>
              <a:rect b="b" l="l" r="r" t="t"/>
              <a:pathLst>
                <a:path extrusionOk="0" h="331695" w="828230">
                  <a:moveTo>
                    <a:pt x="0" y="0"/>
                  </a:moveTo>
                  <a:lnTo>
                    <a:pt x="811526" y="26386"/>
                  </a:lnTo>
                  <a:lnTo>
                    <a:pt x="828230" y="271434"/>
                  </a:lnTo>
                  <a:lnTo>
                    <a:pt x="0" y="331695"/>
                  </a:lnTo>
                  <a:lnTo>
                    <a:pt x="165847" y="165848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F3B705"/>
                </a:gs>
                <a:gs pos="6000">
                  <a:srgbClr val="F3B705"/>
                </a:gs>
                <a:gs pos="100000">
                  <a:srgbClr val="F29D3E"/>
                </a:gs>
              </a:gsLst>
              <a:lin ang="0" scaled="0"/>
            </a:gra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25"/>
            <p:cNvSpPr/>
            <p:nvPr/>
          </p:nvSpPr>
          <p:spPr>
            <a:xfrm>
              <a:off x="1278960" y="3424518"/>
              <a:ext cx="1571700" cy="274800"/>
            </a:xfrm>
            <a:prstGeom prst="rect">
              <a:avLst/>
            </a:prstGeom>
            <a:gradFill>
              <a:gsLst>
                <a:gs pos="0">
                  <a:srgbClr val="FFFFFF"/>
                </a:gs>
                <a:gs pos="29000">
                  <a:srgbClr val="FFFFFF"/>
                </a:gs>
                <a:gs pos="78000">
                  <a:srgbClr val="BFBFBF"/>
                </a:gs>
                <a:gs pos="100000">
                  <a:srgbClr val="BFBFBF"/>
                </a:gs>
              </a:gsLst>
              <a:lin ang="5400012" scaled="0"/>
            </a:gradFill>
            <a:ln>
              <a:noFill/>
            </a:ln>
            <a:effectLst>
              <a:outerShdw blurRad="50800" rotWithShape="0" dir="162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25"/>
            <p:cNvSpPr/>
            <p:nvPr/>
          </p:nvSpPr>
          <p:spPr>
            <a:xfrm>
              <a:off x="1785475" y="3409584"/>
              <a:ext cx="564900" cy="289800"/>
            </a:xfrm>
            <a:prstGeom prst="rect">
              <a:avLst/>
            </a:prstGeom>
            <a:gradFill>
              <a:gsLst>
                <a:gs pos="0">
                  <a:srgbClr val="F3B705"/>
                </a:gs>
                <a:gs pos="6000">
                  <a:srgbClr val="F3B705"/>
                </a:gs>
                <a:gs pos="100000">
                  <a:srgbClr val="F29D3E"/>
                </a:gs>
              </a:gsLst>
              <a:lin ang="0" scaled="0"/>
            </a:gra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0" name="Google Shape;790;p25"/>
          <p:cNvGrpSpPr/>
          <p:nvPr/>
        </p:nvGrpSpPr>
        <p:grpSpPr>
          <a:xfrm>
            <a:off x="4640473" y="180203"/>
            <a:ext cx="2911104" cy="1619752"/>
            <a:chOff x="1392517" y="2247154"/>
            <a:chExt cx="2153024" cy="1197953"/>
          </a:xfrm>
        </p:grpSpPr>
        <p:sp>
          <p:nvSpPr>
            <p:cNvPr id="791" name="Google Shape;791;p25"/>
            <p:cNvSpPr/>
            <p:nvPr/>
          </p:nvSpPr>
          <p:spPr>
            <a:xfrm>
              <a:off x="1811604" y="2419628"/>
              <a:ext cx="1288627" cy="998402"/>
            </a:xfrm>
            <a:custGeom>
              <a:rect b="b" l="l" r="r" t="t"/>
              <a:pathLst>
                <a:path extrusionOk="0" h="10592" w="10287">
                  <a:moveTo>
                    <a:pt x="138" y="1667"/>
                  </a:moveTo>
                  <a:cubicBezTo>
                    <a:pt x="138" y="746"/>
                    <a:pt x="2377" y="0"/>
                    <a:pt x="5138" y="0"/>
                  </a:cubicBezTo>
                  <a:cubicBezTo>
                    <a:pt x="7899" y="0"/>
                    <a:pt x="10138" y="746"/>
                    <a:pt x="10138" y="1667"/>
                  </a:cubicBezTo>
                  <a:cubicBezTo>
                    <a:pt x="10188" y="3538"/>
                    <a:pt x="10237" y="5409"/>
                    <a:pt x="10287" y="7280"/>
                  </a:cubicBezTo>
                  <a:cubicBezTo>
                    <a:pt x="10287" y="8201"/>
                    <a:pt x="7800" y="8421"/>
                    <a:pt x="5138" y="10592"/>
                  </a:cubicBezTo>
                  <a:cubicBezTo>
                    <a:pt x="2278" y="8289"/>
                    <a:pt x="39" y="8530"/>
                    <a:pt x="39" y="7609"/>
                  </a:cubicBezTo>
                  <a:cubicBezTo>
                    <a:pt x="72" y="5628"/>
                    <a:pt x="105" y="3648"/>
                    <a:pt x="138" y="1667"/>
                  </a:cubicBezTo>
                  <a:close/>
                </a:path>
                <a:path extrusionOk="0" fill="none" h="10592" w="10287">
                  <a:moveTo>
                    <a:pt x="10138" y="1667"/>
                  </a:moveTo>
                  <a:cubicBezTo>
                    <a:pt x="10138" y="2588"/>
                    <a:pt x="7899" y="3334"/>
                    <a:pt x="5138" y="3334"/>
                  </a:cubicBezTo>
                  <a:cubicBezTo>
                    <a:pt x="2377" y="3334"/>
                    <a:pt x="138" y="2588"/>
                    <a:pt x="138" y="1667"/>
                  </a:cubicBezTo>
                </a:path>
                <a:path extrusionOk="0" fill="none" h="10592" w="10287">
                  <a:moveTo>
                    <a:pt x="138" y="1667"/>
                  </a:moveTo>
                  <a:cubicBezTo>
                    <a:pt x="-695" y="487"/>
                    <a:pt x="2377" y="0"/>
                    <a:pt x="5138" y="0"/>
                  </a:cubicBezTo>
                  <a:cubicBezTo>
                    <a:pt x="7899" y="0"/>
                    <a:pt x="10138" y="746"/>
                    <a:pt x="10138" y="1667"/>
                  </a:cubicBezTo>
                  <a:lnTo>
                    <a:pt x="138" y="1667"/>
                  </a:lnTo>
                  <a:close/>
                </a:path>
              </a:pathLst>
            </a:custGeom>
            <a:solidFill>
              <a:srgbClr val="0C0C0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25"/>
            <p:cNvSpPr/>
            <p:nvPr/>
          </p:nvSpPr>
          <p:spPr>
            <a:xfrm flipH="1" rot="-10545909">
              <a:off x="1946655" y="2636083"/>
              <a:ext cx="211801" cy="626588"/>
            </a:xfrm>
            <a:custGeom>
              <a:rect b="b" l="l" r="r" t="t"/>
              <a:pathLst>
                <a:path extrusionOk="0" h="10694" w="10256">
                  <a:moveTo>
                    <a:pt x="0" y="10694"/>
                  </a:moveTo>
                  <a:lnTo>
                    <a:pt x="2000" y="694"/>
                  </a:lnTo>
                  <a:lnTo>
                    <a:pt x="10256" y="0"/>
                  </a:lnTo>
                  <a:lnTo>
                    <a:pt x="8000" y="10694"/>
                  </a:lnTo>
                  <a:lnTo>
                    <a:pt x="0" y="10694"/>
                  </a:lnTo>
                  <a:close/>
                </a:path>
              </a:pathLst>
            </a:cu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25"/>
            <p:cNvSpPr/>
            <p:nvPr/>
          </p:nvSpPr>
          <p:spPr>
            <a:xfrm>
              <a:off x="1392517" y="2247154"/>
              <a:ext cx="2097600" cy="735000"/>
            </a:xfrm>
            <a:prstGeom prst="diamond">
              <a:avLst/>
            </a:prstGeom>
            <a:solidFill>
              <a:srgbClr val="26262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94" name="Google Shape;794;p25"/>
            <p:cNvGrpSpPr/>
            <p:nvPr/>
          </p:nvGrpSpPr>
          <p:grpSpPr>
            <a:xfrm>
              <a:off x="1402977" y="2256418"/>
              <a:ext cx="2142564" cy="1188689"/>
              <a:chOff x="3560483" y="3941782"/>
              <a:chExt cx="2142564" cy="1188689"/>
            </a:xfrm>
          </p:grpSpPr>
          <p:sp>
            <p:nvSpPr>
              <p:cNvPr id="795" name="Google Shape;795;p25"/>
              <p:cNvSpPr/>
              <p:nvPr/>
            </p:nvSpPr>
            <p:spPr>
              <a:xfrm>
                <a:off x="3892258" y="4831671"/>
                <a:ext cx="74700" cy="298800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F3B705"/>
                  </a:gs>
                  <a:gs pos="6000">
                    <a:srgbClr val="F3B705"/>
                  </a:gs>
                  <a:gs pos="100000">
                    <a:srgbClr val="F29D3E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6" name="Google Shape;796;p25"/>
              <p:cNvSpPr/>
              <p:nvPr/>
            </p:nvSpPr>
            <p:spPr>
              <a:xfrm rot="5400000">
                <a:off x="4813097" y="3768234"/>
                <a:ext cx="707100" cy="1072800"/>
              </a:xfrm>
              <a:prstGeom prst="triangle">
                <a:avLst>
                  <a:gd fmla="val 50000" name="adj"/>
                </a:avLst>
              </a:prstGeom>
              <a:solidFill>
                <a:srgbClr val="0C0C0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7" name="Google Shape;797;p25"/>
              <p:cNvSpPr/>
              <p:nvPr/>
            </p:nvSpPr>
            <p:spPr>
              <a:xfrm flipH="1" rot="-5400000">
                <a:off x="3743333" y="3758932"/>
                <a:ext cx="707100" cy="1072800"/>
              </a:xfrm>
              <a:prstGeom prst="triangle">
                <a:avLst>
                  <a:gd fmla="val 50000" name="adj"/>
                </a:avLst>
              </a:prstGeom>
              <a:solidFill>
                <a:srgbClr val="26262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8" name="Google Shape;798;p25"/>
              <p:cNvSpPr/>
              <p:nvPr/>
            </p:nvSpPr>
            <p:spPr>
              <a:xfrm rot="9537551">
                <a:off x="3890940" y="4294247"/>
                <a:ext cx="747007" cy="37327"/>
              </a:xfrm>
              <a:prstGeom prst="rect">
                <a:avLst/>
              </a:prstGeom>
              <a:solidFill>
                <a:srgbClr val="F3B7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9" name="Google Shape;799;p25"/>
              <p:cNvSpPr/>
              <p:nvPr/>
            </p:nvSpPr>
            <p:spPr>
              <a:xfrm rot="5400000">
                <a:off x="3741052" y="4611856"/>
                <a:ext cx="373500" cy="37500"/>
              </a:xfrm>
              <a:prstGeom prst="rect">
                <a:avLst/>
              </a:prstGeom>
              <a:solidFill>
                <a:srgbClr val="F3B7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0" name="Google Shape;800;p25"/>
              <p:cNvSpPr/>
              <p:nvPr/>
            </p:nvSpPr>
            <p:spPr>
              <a:xfrm>
                <a:off x="3892255" y="4775860"/>
                <a:ext cx="74700" cy="74700"/>
              </a:xfrm>
              <a:prstGeom prst="ellipse">
                <a:avLst/>
              </a:prstGeom>
              <a:gradFill>
                <a:gsLst>
                  <a:gs pos="0">
                    <a:srgbClr val="C00000"/>
                  </a:gs>
                  <a:gs pos="6000">
                    <a:srgbClr val="C00000"/>
                  </a:gs>
                  <a:gs pos="100000">
                    <a:srgbClr val="FFA7A7"/>
                  </a:gs>
                </a:gsLst>
                <a:path path="circle">
                  <a:fillToRect l="100%" t="100%"/>
                </a:path>
                <a:tileRect b="-100%" r="-100%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801" name="Google Shape;801;p25"/>
          <p:cNvSpPr/>
          <p:nvPr/>
        </p:nvSpPr>
        <p:spPr>
          <a:xfrm>
            <a:off x="2669100" y="4118725"/>
            <a:ext cx="6853799" cy="89135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FFFFF"/>
                </a:solidFill>
                <a:latin typeface="DM Serif Display"/>
              </a:rPr>
              <a:t>GRADUATE!</a:t>
            </a:r>
          </a:p>
        </p:txBody>
      </p:sp>
      <p:sp>
        <p:nvSpPr>
          <p:cNvPr id="802" name="Google Shape;802;p25"/>
          <p:cNvSpPr/>
          <p:nvPr/>
        </p:nvSpPr>
        <p:spPr>
          <a:xfrm rot="-655019">
            <a:off x="904067" y="2953593"/>
            <a:ext cx="3442426" cy="131862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FFFFF"/>
                </a:solidFill>
                <a:latin typeface="Alex Brush"/>
              </a:rPr>
              <a:t>You are a</a:t>
            </a:r>
          </a:p>
        </p:txBody>
      </p:sp>
      <p:sp>
        <p:nvSpPr>
          <p:cNvPr id="803" name="Google Shape;803;p25"/>
          <p:cNvSpPr txBox="1"/>
          <p:nvPr/>
        </p:nvSpPr>
        <p:spPr>
          <a:xfrm>
            <a:off x="4863288" y="6056975"/>
            <a:ext cx="2465400" cy="546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FFFFF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Month. 2020</a:t>
            </a:r>
            <a:endParaRPr b="1" sz="2400">
              <a:solidFill>
                <a:srgbClr val="FFFFFF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07" name="Shape 8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08" name="Google Shape;808;p26"/>
          <p:cNvGrpSpPr/>
          <p:nvPr/>
        </p:nvGrpSpPr>
        <p:grpSpPr>
          <a:xfrm>
            <a:off x="6617267" y="587255"/>
            <a:ext cx="5270202" cy="5326419"/>
            <a:chOff x="3649545" y="820621"/>
            <a:chExt cx="4536629" cy="4585021"/>
          </a:xfrm>
        </p:grpSpPr>
        <p:sp>
          <p:nvSpPr>
            <p:cNvPr id="809" name="Google Shape;809;p26"/>
            <p:cNvSpPr/>
            <p:nvPr/>
          </p:nvSpPr>
          <p:spPr>
            <a:xfrm>
              <a:off x="5874285" y="5043543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26"/>
            <p:cNvSpPr/>
            <p:nvPr/>
          </p:nvSpPr>
          <p:spPr>
            <a:xfrm>
              <a:off x="5235143" y="4974187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26"/>
            <p:cNvSpPr/>
            <p:nvPr/>
          </p:nvSpPr>
          <p:spPr>
            <a:xfrm>
              <a:off x="4688476" y="4727595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26"/>
            <p:cNvSpPr/>
            <p:nvPr/>
          </p:nvSpPr>
          <p:spPr>
            <a:xfrm>
              <a:off x="4180339" y="4303761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26"/>
            <p:cNvSpPr/>
            <p:nvPr/>
          </p:nvSpPr>
          <p:spPr>
            <a:xfrm>
              <a:off x="3841735" y="3849104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26"/>
            <p:cNvSpPr/>
            <p:nvPr/>
          </p:nvSpPr>
          <p:spPr>
            <a:xfrm>
              <a:off x="3649545" y="3317385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26"/>
            <p:cNvSpPr/>
            <p:nvPr/>
          </p:nvSpPr>
          <p:spPr>
            <a:xfrm>
              <a:off x="3673125" y="2662370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26"/>
            <p:cNvSpPr/>
            <p:nvPr/>
          </p:nvSpPr>
          <p:spPr>
            <a:xfrm>
              <a:off x="3789181" y="2107534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26"/>
            <p:cNvSpPr/>
            <p:nvPr/>
          </p:nvSpPr>
          <p:spPr>
            <a:xfrm>
              <a:off x="4074766" y="1598934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26"/>
            <p:cNvSpPr/>
            <p:nvPr/>
          </p:nvSpPr>
          <p:spPr>
            <a:xfrm>
              <a:off x="4499061" y="1198220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26"/>
            <p:cNvSpPr/>
            <p:nvPr/>
          </p:nvSpPr>
          <p:spPr>
            <a:xfrm>
              <a:off x="5085185" y="920800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26"/>
            <p:cNvSpPr/>
            <p:nvPr/>
          </p:nvSpPr>
          <p:spPr>
            <a:xfrm>
              <a:off x="5679014" y="820621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26"/>
            <p:cNvSpPr/>
            <p:nvPr/>
          </p:nvSpPr>
          <p:spPr>
            <a:xfrm>
              <a:off x="6257431" y="866854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26"/>
            <p:cNvSpPr/>
            <p:nvPr/>
          </p:nvSpPr>
          <p:spPr>
            <a:xfrm>
              <a:off x="6797319" y="1067214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26"/>
            <p:cNvSpPr/>
            <p:nvPr/>
          </p:nvSpPr>
          <p:spPr>
            <a:xfrm>
              <a:off x="7275559" y="1429399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26"/>
            <p:cNvSpPr/>
            <p:nvPr/>
          </p:nvSpPr>
          <p:spPr>
            <a:xfrm>
              <a:off x="7622793" y="1945707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26"/>
            <p:cNvSpPr/>
            <p:nvPr/>
          </p:nvSpPr>
          <p:spPr>
            <a:xfrm>
              <a:off x="7800493" y="2562192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26"/>
            <p:cNvSpPr/>
            <p:nvPr/>
          </p:nvSpPr>
          <p:spPr>
            <a:xfrm>
              <a:off x="7824074" y="3132439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26"/>
            <p:cNvSpPr/>
            <p:nvPr/>
          </p:nvSpPr>
          <p:spPr>
            <a:xfrm>
              <a:off x="7693538" y="3748926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26"/>
            <p:cNvSpPr/>
            <p:nvPr/>
          </p:nvSpPr>
          <p:spPr>
            <a:xfrm>
              <a:off x="7393460" y="4211288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26"/>
            <p:cNvSpPr/>
            <p:nvPr/>
          </p:nvSpPr>
          <p:spPr>
            <a:xfrm>
              <a:off x="6985500" y="4627416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0" name="Google Shape;830;p26"/>
            <p:cNvSpPr/>
            <p:nvPr/>
          </p:nvSpPr>
          <p:spPr>
            <a:xfrm>
              <a:off x="6508187" y="4912540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831" name="Google Shape;831;p26"/>
          <p:cNvPicPr preferRelativeResize="0"/>
          <p:nvPr/>
        </p:nvPicPr>
        <p:blipFill rotWithShape="1">
          <a:blip r:embed="rId3">
            <a:alphaModFix/>
          </a:blip>
          <a:srcRect b="50864" l="0" r="22251" t="0"/>
          <a:stretch/>
        </p:blipFill>
        <p:spPr>
          <a:xfrm rot="383541">
            <a:off x="8079662" y="1794455"/>
            <a:ext cx="3071927" cy="2912024"/>
          </a:xfrm>
          <a:prstGeom prst="rect">
            <a:avLst/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</p:pic>
      <p:pic>
        <p:nvPicPr>
          <p:cNvPr descr="Imagen que contiene monitor, marco de fotos, sentado, foto&#10;&#10;Descripción generada automáticamente" id="832" name="Google Shape;832;p26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 rot="348421">
            <a:off x="7696645" y="1555537"/>
            <a:ext cx="3685559" cy="3950501"/>
          </a:xfrm>
          <a:prstGeom prst="rect">
            <a:avLst/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</p:pic>
      <p:sp>
        <p:nvSpPr>
          <p:cNvPr id="833" name="Google Shape;833;p26"/>
          <p:cNvSpPr/>
          <p:nvPr/>
        </p:nvSpPr>
        <p:spPr>
          <a:xfrm>
            <a:off x="956275" y="4586250"/>
            <a:ext cx="5356206" cy="87982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FFFFF"/>
                </a:solidFill>
                <a:latin typeface="DM Serif Display"/>
              </a:rPr>
              <a:t>MADE IT!</a:t>
            </a:r>
          </a:p>
        </p:txBody>
      </p:sp>
      <p:sp>
        <p:nvSpPr>
          <p:cNvPr id="834" name="Google Shape;834;p26"/>
          <p:cNvSpPr/>
          <p:nvPr/>
        </p:nvSpPr>
        <p:spPr>
          <a:xfrm rot="-655019">
            <a:off x="920853" y="3129254"/>
            <a:ext cx="1587379" cy="131862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FFFFF"/>
                </a:solidFill>
                <a:latin typeface="Alex Brush"/>
              </a:rPr>
              <a:t>You</a:t>
            </a:r>
          </a:p>
        </p:txBody>
      </p:sp>
      <p:sp>
        <p:nvSpPr>
          <p:cNvPr id="835" name="Google Shape;835;p26"/>
          <p:cNvSpPr txBox="1"/>
          <p:nvPr/>
        </p:nvSpPr>
        <p:spPr>
          <a:xfrm>
            <a:off x="4863288" y="6056975"/>
            <a:ext cx="2465400" cy="546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FFFFF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Month. 2020</a:t>
            </a:r>
            <a:endParaRPr b="1" sz="2400">
              <a:solidFill>
                <a:srgbClr val="FFFFFF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39" name="Shape 8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40" name="Google Shape;840;p27"/>
          <p:cNvGrpSpPr/>
          <p:nvPr/>
        </p:nvGrpSpPr>
        <p:grpSpPr>
          <a:xfrm rot="-1104003">
            <a:off x="79469" y="616677"/>
            <a:ext cx="2235898" cy="1244179"/>
            <a:chOff x="1392517" y="2247154"/>
            <a:chExt cx="2153024" cy="1197953"/>
          </a:xfrm>
        </p:grpSpPr>
        <p:sp>
          <p:nvSpPr>
            <p:cNvPr id="841" name="Google Shape;841;p27"/>
            <p:cNvSpPr/>
            <p:nvPr/>
          </p:nvSpPr>
          <p:spPr>
            <a:xfrm>
              <a:off x="1811604" y="2419628"/>
              <a:ext cx="1288627" cy="998402"/>
            </a:xfrm>
            <a:custGeom>
              <a:rect b="b" l="l" r="r" t="t"/>
              <a:pathLst>
                <a:path extrusionOk="0" h="10592" w="10287">
                  <a:moveTo>
                    <a:pt x="138" y="1667"/>
                  </a:moveTo>
                  <a:cubicBezTo>
                    <a:pt x="138" y="746"/>
                    <a:pt x="2377" y="0"/>
                    <a:pt x="5138" y="0"/>
                  </a:cubicBezTo>
                  <a:cubicBezTo>
                    <a:pt x="7899" y="0"/>
                    <a:pt x="10138" y="746"/>
                    <a:pt x="10138" y="1667"/>
                  </a:cubicBezTo>
                  <a:cubicBezTo>
                    <a:pt x="10188" y="3538"/>
                    <a:pt x="10237" y="5409"/>
                    <a:pt x="10287" y="7280"/>
                  </a:cubicBezTo>
                  <a:cubicBezTo>
                    <a:pt x="10287" y="8201"/>
                    <a:pt x="7800" y="8421"/>
                    <a:pt x="5138" y="10592"/>
                  </a:cubicBezTo>
                  <a:cubicBezTo>
                    <a:pt x="2278" y="8289"/>
                    <a:pt x="39" y="8530"/>
                    <a:pt x="39" y="7609"/>
                  </a:cubicBezTo>
                  <a:cubicBezTo>
                    <a:pt x="72" y="5628"/>
                    <a:pt x="105" y="3648"/>
                    <a:pt x="138" y="1667"/>
                  </a:cubicBezTo>
                  <a:close/>
                </a:path>
                <a:path extrusionOk="0" fill="none" h="10592" w="10287">
                  <a:moveTo>
                    <a:pt x="10138" y="1667"/>
                  </a:moveTo>
                  <a:cubicBezTo>
                    <a:pt x="10138" y="2588"/>
                    <a:pt x="7899" y="3334"/>
                    <a:pt x="5138" y="3334"/>
                  </a:cubicBezTo>
                  <a:cubicBezTo>
                    <a:pt x="2377" y="3334"/>
                    <a:pt x="138" y="2588"/>
                    <a:pt x="138" y="1667"/>
                  </a:cubicBezTo>
                </a:path>
                <a:path extrusionOk="0" fill="none" h="10592" w="10287">
                  <a:moveTo>
                    <a:pt x="138" y="1667"/>
                  </a:moveTo>
                  <a:cubicBezTo>
                    <a:pt x="-695" y="487"/>
                    <a:pt x="2377" y="0"/>
                    <a:pt x="5138" y="0"/>
                  </a:cubicBezTo>
                  <a:cubicBezTo>
                    <a:pt x="7899" y="0"/>
                    <a:pt x="10138" y="746"/>
                    <a:pt x="10138" y="1667"/>
                  </a:cubicBezTo>
                  <a:lnTo>
                    <a:pt x="138" y="1667"/>
                  </a:lnTo>
                  <a:close/>
                </a:path>
              </a:pathLst>
            </a:custGeom>
            <a:solidFill>
              <a:srgbClr val="0C0C0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27"/>
            <p:cNvSpPr/>
            <p:nvPr/>
          </p:nvSpPr>
          <p:spPr>
            <a:xfrm flipH="1" rot="-10545909">
              <a:off x="1946655" y="2636083"/>
              <a:ext cx="211801" cy="626588"/>
            </a:xfrm>
            <a:custGeom>
              <a:rect b="b" l="l" r="r" t="t"/>
              <a:pathLst>
                <a:path extrusionOk="0" h="10694" w="10256">
                  <a:moveTo>
                    <a:pt x="0" y="10694"/>
                  </a:moveTo>
                  <a:lnTo>
                    <a:pt x="2000" y="694"/>
                  </a:lnTo>
                  <a:lnTo>
                    <a:pt x="10256" y="0"/>
                  </a:lnTo>
                  <a:lnTo>
                    <a:pt x="8000" y="10694"/>
                  </a:lnTo>
                  <a:lnTo>
                    <a:pt x="0" y="10694"/>
                  </a:lnTo>
                  <a:close/>
                </a:path>
              </a:pathLst>
            </a:cu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27"/>
            <p:cNvSpPr/>
            <p:nvPr/>
          </p:nvSpPr>
          <p:spPr>
            <a:xfrm>
              <a:off x="1392517" y="2247154"/>
              <a:ext cx="2097600" cy="735000"/>
            </a:xfrm>
            <a:prstGeom prst="diamond">
              <a:avLst/>
            </a:prstGeom>
            <a:solidFill>
              <a:srgbClr val="26262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44" name="Google Shape;844;p27"/>
            <p:cNvGrpSpPr/>
            <p:nvPr/>
          </p:nvGrpSpPr>
          <p:grpSpPr>
            <a:xfrm>
              <a:off x="1402977" y="2256418"/>
              <a:ext cx="2142564" cy="1188689"/>
              <a:chOff x="3560483" y="3941782"/>
              <a:chExt cx="2142564" cy="1188689"/>
            </a:xfrm>
          </p:grpSpPr>
          <p:sp>
            <p:nvSpPr>
              <p:cNvPr id="845" name="Google Shape;845;p27"/>
              <p:cNvSpPr/>
              <p:nvPr/>
            </p:nvSpPr>
            <p:spPr>
              <a:xfrm>
                <a:off x="3892258" y="4831671"/>
                <a:ext cx="74700" cy="298800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F3B705"/>
                  </a:gs>
                  <a:gs pos="6000">
                    <a:srgbClr val="F3B705"/>
                  </a:gs>
                  <a:gs pos="100000">
                    <a:srgbClr val="F29D3E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6" name="Google Shape;846;p27"/>
              <p:cNvSpPr/>
              <p:nvPr/>
            </p:nvSpPr>
            <p:spPr>
              <a:xfrm rot="5400000">
                <a:off x="4813097" y="3768234"/>
                <a:ext cx="707100" cy="1072800"/>
              </a:xfrm>
              <a:prstGeom prst="triangle">
                <a:avLst>
                  <a:gd fmla="val 50000" name="adj"/>
                </a:avLst>
              </a:prstGeom>
              <a:solidFill>
                <a:srgbClr val="0C0C0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7" name="Google Shape;847;p27"/>
              <p:cNvSpPr/>
              <p:nvPr/>
            </p:nvSpPr>
            <p:spPr>
              <a:xfrm flipH="1" rot="-5400000">
                <a:off x="3743333" y="3758932"/>
                <a:ext cx="707100" cy="1072800"/>
              </a:xfrm>
              <a:prstGeom prst="triangle">
                <a:avLst>
                  <a:gd fmla="val 50000" name="adj"/>
                </a:avLst>
              </a:prstGeom>
              <a:solidFill>
                <a:srgbClr val="26262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8" name="Google Shape;848;p27"/>
              <p:cNvSpPr/>
              <p:nvPr/>
            </p:nvSpPr>
            <p:spPr>
              <a:xfrm rot="9537551">
                <a:off x="3890940" y="4294247"/>
                <a:ext cx="747007" cy="37327"/>
              </a:xfrm>
              <a:prstGeom prst="rect">
                <a:avLst/>
              </a:prstGeom>
              <a:solidFill>
                <a:srgbClr val="F3B7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9" name="Google Shape;849;p27"/>
              <p:cNvSpPr/>
              <p:nvPr/>
            </p:nvSpPr>
            <p:spPr>
              <a:xfrm rot="5400000">
                <a:off x="3741052" y="4611856"/>
                <a:ext cx="373500" cy="37500"/>
              </a:xfrm>
              <a:prstGeom prst="rect">
                <a:avLst/>
              </a:prstGeom>
              <a:solidFill>
                <a:srgbClr val="F3B7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0" name="Google Shape;850;p27"/>
              <p:cNvSpPr/>
              <p:nvPr/>
            </p:nvSpPr>
            <p:spPr>
              <a:xfrm>
                <a:off x="3892255" y="4775860"/>
                <a:ext cx="74700" cy="74700"/>
              </a:xfrm>
              <a:prstGeom prst="ellipse">
                <a:avLst/>
              </a:prstGeom>
              <a:gradFill>
                <a:gsLst>
                  <a:gs pos="0">
                    <a:srgbClr val="C00000"/>
                  </a:gs>
                  <a:gs pos="6000">
                    <a:srgbClr val="C00000"/>
                  </a:gs>
                  <a:gs pos="100000">
                    <a:srgbClr val="FFA7A7"/>
                  </a:gs>
                </a:gsLst>
                <a:path path="circle">
                  <a:fillToRect l="100%" t="100%"/>
                </a:path>
                <a:tileRect b="-100%" r="-100%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851" name="Google Shape;851;p27"/>
          <p:cNvSpPr/>
          <p:nvPr/>
        </p:nvSpPr>
        <p:spPr>
          <a:xfrm>
            <a:off x="4486963" y="604075"/>
            <a:ext cx="5212218" cy="69170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E7E6E6"/>
                </a:solidFill>
                <a:latin typeface="DM Serif Display"/>
              </a:rPr>
              <a:t>AWARD NAME</a:t>
            </a:r>
          </a:p>
        </p:txBody>
      </p:sp>
      <p:cxnSp>
        <p:nvCxnSpPr>
          <p:cNvPr id="852" name="Google Shape;852;p27"/>
          <p:cNvCxnSpPr/>
          <p:nvPr/>
        </p:nvCxnSpPr>
        <p:spPr>
          <a:xfrm flipH="1" rot="10800000">
            <a:off x="2445925" y="3115750"/>
            <a:ext cx="9294300" cy="85200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853" name="Google Shape;853;p27"/>
          <p:cNvSpPr/>
          <p:nvPr/>
        </p:nvSpPr>
        <p:spPr>
          <a:xfrm rot="9">
            <a:off x="3921467" y="1975470"/>
            <a:ext cx="6270106" cy="135317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FFFFFF"/>
                </a:solidFill>
                <a:latin typeface="Alex Brush"/>
              </a:rPr>
              <a:t>Here goes the name</a:t>
            </a:r>
          </a:p>
        </p:txBody>
      </p:sp>
      <p:sp>
        <p:nvSpPr>
          <p:cNvPr id="854" name="Google Shape;854;p27"/>
          <p:cNvSpPr txBox="1"/>
          <p:nvPr/>
        </p:nvSpPr>
        <p:spPr>
          <a:xfrm>
            <a:off x="2522400" y="4108825"/>
            <a:ext cx="9161700" cy="1135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Lorem ipsum dolor sit amet, consectetuer adipiscing elit. Aenean commodo ligula eget dolor. Aenean massa. Cum sociis natoque penatibus et magnis dis parturient montes, nascetur ridiculus.</a:t>
            </a:r>
            <a:endParaRPr sz="1800">
              <a:solidFill>
                <a:srgbClr val="FFFFFF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855" name="Google Shape;855;p27"/>
          <p:cNvSpPr txBox="1"/>
          <p:nvPr/>
        </p:nvSpPr>
        <p:spPr>
          <a:xfrm>
            <a:off x="5959038" y="5789525"/>
            <a:ext cx="2465400" cy="546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FFFFF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Month. 2020</a:t>
            </a:r>
            <a:endParaRPr b="1" sz="2400">
              <a:solidFill>
                <a:srgbClr val="FFFFFF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856" name="Google Shape;856;p27"/>
          <p:cNvSpPr/>
          <p:nvPr/>
        </p:nvSpPr>
        <p:spPr>
          <a:xfrm>
            <a:off x="3921476" y="739618"/>
            <a:ext cx="420600" cy="4206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7" name="Google Shape;857;p27"/>
          <p:cNvSpPr/>
          <p:nvPr/>
        </p:nvSpPr>
        <p:spPr>
          <a:xfrm>
            <a:off x="9844076" y="739618"/>
            <a:ext cx="420600" cy="4206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858" name="Google Shape;858;p27"/>
          <p:cNvGrpSpPr/>
          <p:nvPr/>
        </p:nvGrpSpPr>
        <p:grpSpPr>
          <a:xfrm>
            <a:off x="9844079" y="5789536"/>
            <a:ext cx="1776650" cy="858658"/>
            <a:chOff x="1278960" y="3409584"/>
            <a:chExt cx="1571700" cy="759606"/>
          </a:xfrm>
        </p:grpSpPr>
        <p:sp>
          <p:nvSpPr>
            <p:cNvPr id="859" name="Google Shape;859;p27"/>
            <p:cNvSpPr/>
            <p:nvPr/>
          </p:nvSpPr>
          <p:spPr>
            <a:xfrm rot="-6686864">
              <a:off x="1947944" y="3724221"/>
              <a:ext cx="498316" cy="305363"/>
            </a:xfrm>
            <a:custGeom>
              <a:rect b="b" l="l" r="r" t="t"/>
              <a:pathLst>
                <a:path extrusionOk="0" h="331695" w="828230">
                  <a:moveTo>
                    <a:pt x="0" y="0"/>
                  </a:moveTo>
                  <a:lnTo>
                    <a:pt x="811526" y="26386"/>
                  </a:lnTo>
                  <a:lnTo>
                    <a:pt x="828230" y="271434"/>
                  </a:lnTo>
                  <a:lnTo>
                    <a:pt x="0" y="331695"/>
                  </a:lnTo>
                  <a:lnTo>
                    <a:pt x="165847" y="165848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F3B705"/>
                </a:gs>
                <a:gs pos="6000">
                  <a:srgbClr val="F3B705"/>
                </a:gs>
                <a:gs pos="100000">
                  <a:srgbClr val="F29D3E"/>
                </a:gs>
              </a:gsLst>
              <a:lin ang="0" scaled="0"/>
            </a:gra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27"/>
            <p:cNvSpPr/>
            <p:nvPr/>
          </p:nvSpPr>
          <p:spPr>
            <a:xfrm rot="-4357057">
              <a:off x="1688026" y="3732955"/>
              <a:ext cx="499021" cy="305021"/>
            </a:xfrm>
            <a:custGeom>
              <a:rect b="b" l="l" r="r" t="t"/>
              <a:pathLst>
                <a:path extrusionOk="0" h="331695" w="828230">
                  <a:moveTo>
                    <a:pt x="0" y="0"/>
                  </a:moveTo>
                  <a:lnTo>
                    <a:pt x="811526" y="26386"/>
                  </a:lnTo>
                  <a:lnTo>
                    <a:pt x="828230" y="271434"/>
                  </a:lnTo>
                  <a:lnTo>
                    <a:pt x="0" y="331695"/>
                  </a:lnTo>
                  <a:lnTo>
                    <a:pt x="165847" y="165848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F3B705"/>
                </a:gs>
                <a:gs pos="6000">
                  <a:srgbClr val="F3B705"/>
                </a:gs>
                <a:gs pos="100000">
                  <a:srgbClr val="F29D3E"/>
                </a:gs>
              </a:gsLst>
              <a:lin ang="0" scaled="0"/>
            </a:gra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27"/>
            <p:cNvSpPr/>
            <p:nvPr/>
          </p:nvSpPr>
          <p:spPr>
            <a:xfrm>
              <a:off x="1278960" y="3424518"/>
              <a:ext cx="1571700" cy="274800"/>
            </a:xfrm>
            <a:prstGeom prst="rect">
              <a:avLst/>
            </a:prstGeom>
            <a:gradFill>
              <a:gsLst>
                <a:gs pos="0">
                  <a:srgbClr val="FFFFFF"/>
                </a:gs>
                <a:gs pos="29000">
                  <a:srgbClr val="FFFFFF"/>
                </a:gs>
                <a:gs pos="78000">
                  <a:srgbClr val="BFBFBF"/>
                </a:gs>
                <a:gs pos="100000">
                  <a:srgbClr val="BFBFBF"/>
                </a:gs>
              </a:gsLst>
              <a:lin ang="5400012" scaled="0"/>
            </a:gradFill>
            <a:ln>
              <a:noFill/>
            </a:ln>
            <a:effectLst>
              <a:outerShdw blurRad="50800" rotWithShape="0" dir="162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27"/>
            <p:cNvSpPr/>
            <p:nvPr/>
          </p:nvSpPr>
          <p:spPr>
            <a:xfrm>
              <a:off x="1785475" y="3409584"/>
              <a:ext cx="564900" cy="289800"/>
            </a:xfrm>
            <a:prstGeom prst="rect">
              <a:avLst/>
            </a:prstGeom>
            <a:gradFill>
              <a:gsLst>
                <a:gs pos="0">
                  <a:srgbClr val="F3B705"/>
                </a:gs>
                <a:gs pos="6000">
                  <a:srgbClr val="F3B705"/>
                </a:gs>
                <a:gs pos="100000">
                  <a:srgbClr val="F29D3E"/>
                </a:gs>
              </a:gsLst>
              <a:lin ang="0" scaled="0"/>
            </a:gra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66" name="Shape 8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7" name="Google Shape;867;p28"/>
          <p:cNvSpPr/>
          <p:nvPr/>
        </p:nvSpPr>
        <p:spPr>
          <a:xfrm>
            <a:off x="14950" y="-29875"/>
            <a:ext cx="12192000" cy="2151600"/>
          </a:xfrm>
          <a:prstGeom prst="rect">
            <a:avLst/>
          </a:prstGeom>
          <a:solidFill>
            <a:srgbClr val="F1C2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868" name="Google Shape;868;p28"/>
          <p:cNvCxnSpPr/>
          <p:nvPr/>
        </p:nvCxnSpPr>
        <p:spPr>
          <a:xfrm flipH="1" rot="10800000">
            <a:off x="956263" y="5450575"/>
            <a:ext cx="10279500" cy="8970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869" name="Google Shape;869;p28"/>
          <p:cNvSpPr/>
          <p:nvPr/>
        </p:nvSpPr>
        <p:spPr>
          <a:xfrm>
            <a:off x="2669100" y="4118725"/>
            <a:ext cx="6853799" cy="89135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0000"/>
                </a:solidFill>
                <a:latin typeface="DM Serif Display"/>
              </a:rPr>
              <a:t>GRADUATE!</a:t>
            </a:r>
          </a:p>
        </p:txBody>
      </p:sp>
      <p:sp>
        <p:nvSpPr>
          <p:cNvPr id="870" name="Google Shape;870;p28"/>
          <p:cNvSpPr/>
          <p:nvPr/>
        </p:nvSpPr>
        <p:spPr>
          <a:xfrm rot="-655019">
            <a:off x="904067" y="2953593"/>
            <a:ext cx="3442426" cy="131862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0000"/>
                </a:solidFill>
                <a:latin typeface="Alex Brush"/>
              </a:rPr>
              <a:t>You are a</a:t>
            </a:r>
          </a:p>
        </p:txBody>
      </p:sp>
      <p:sp>
        <p:nvSpPr>
          <p:cNvPr id="871" name="Google Shape;871;p28"/>
          <p:cNvSpPr txBox="1"/>
          <p:nvPr/>
        </p:nvSpPr>
        <p:spPr>
          <a:xfrm>
            <a:off x="4863288" y="6056975"/>
            <a:ext cx="2465400" cy="546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latin typeface="Century Gothic"/>
                <a:ea typeface="Century Gothic"/>
                <a:cs typeface="Century Gothic"/>
                <a:sym typeface="Century Gothic"/>
              </a:rPr>
              <a:t>Month. 2020</a:t>
            </a:r>
            <a:endParaRPr b="1" sz="2400"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grpSp>
        <p:nvGrpSpPr>
          <p:cNvPr id="872" name="Google Shape;872;p28"/>
          <p:cNvGrpSpPr/>
          <p:nvPr/>
        </p:nvGrpSpPr>
        <p:grpSpPr>
          <a:xfrm>
            <a:off x="4852238" y="2515800"/>
            <a:ext cx="2487530" cy="1202228"/>
            <a:chOff x="1278960" y="3409584"/>
            <a:chExt cx="1571700" cy="759606"/>
          </a:xfrm>
        </p:grpSpPr>
        <p:sp>
          <p:nvSpPr>
            <p:cNvPr id="873" name="Google Shape;873;p28"/>
            <p:cNvSpPr/>
            <p:nvPr/>
          </p:nvSpPr>
          <p:spPr>
            <a:xfrm rot="-6686864">
              <a:off x="1947944" y="3724221"/>
              <a:ext cx="498316" cy="305363"/>
            </a:xfrm>
            <a:custGeom>
              <a:rect b="b" l="l" r="r" t="t"/>
              <a:pathLst>
                <a:path extrusionOk="0" h="331695" w="828230">
                  <a:moveTo>
                    <a:pt x="0" y="0"/>
                  </a:moveTo>
                  <a:lnTo>
                    <a:pt x="811526" y="26386"/>
                  </a:lnTo>
                  <a:lnTo>
                    <a:pt x="828230" y="271434"/>
                  </a:lnTo>
                  <a:lnTo>
                    <a:pt x="0" y="331695"/>
                  </a:lnTo>
                  <a:lnTo>
                    <a:pt x="165847" y="165848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F3B705"/>
                </a:gs>
                <a:gs pos="6000">
                  <a:srgbClr val="F3B705"/>
                </a:gs>
                <a:gs pos="100000">
                  <a:srgbClr val="F29D3E"/>
                </a:gs>
              </a:gsLst>
              <a:lin ang="0" scaled="0"/>
            </a:gra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28"/>
            <p:cNvSpPr/>
            <p:nvPr/>
          </p:nvSpPr>
          <p:spPr>
            <a:xfrm rot="-4357057">
              <a:off x="1688026" y="3732955"/>
              <a:ext cx="499021" cy="305021"/>
            </a:xfrm>
            <a:custGeom>
              <a:rect b="b" l="l" r="r" t="t"/>
              <a:pathLst>
                <a:path extrusionOk="0" h="331695" w="828230">
                  <a:moveTo>
                    <a:pt x="0" y="0"/>
                  </a:moveTo>
                  <a:lnTo>
                    <a:pt x="811526" y="26386"/>
                  </a:lnTo>
                  <a:lnTo>
                    <a:pt x="828230" y="271434"/>
                  </a:lnTo>
                  <a:lnTo>
                    <a:pt x="0" y="331695"/>
                  </a:lnTo>
                  <a:lnTo>
                    <a:pt x="165847" y="165848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F3B705"/>
                </a:gs>
                <a:gs pos="6000">
                  <a:srgbClr val="F3B705"/>
                </a:gs>
                <a:gs pos="100000">
                  <a:srgbClr val="F29D3E"/>
                </a:gs>
              </a:gsLst>
              <a:lin ang="0" scaled="0"/>
            </a:gra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28"/>
            <p:cNvSpPr/>
            <p:nvPr/>
          </p:nvSpPr>
          <p:spPr>
            <a:xfrm>
              <a:off x="1278960" y="3424518"/>
              <a:ext cx="1571700" cy="274800"/>
            </a:xfrm>
            <a:prstGeom prst="rect">
              <a:avLst/>
            </a:prstGeom>
            <a:gradFill>
              <a:gsLst>
                <a:gs pos="0">
                  <a:srgbClr val="FFFFFF"/>
                </a:gs>
                <a:gs pos="29000">
                  <a:srgbClr val="FFFFFF"/>
                </a:gs>
                <a:gs pos="78000">
                  <a:srgbClr val="BFBFBF"/>
                </a:gs>
                <a:gs pos="100000">
                  <a:srgbClr val="BFBFBF"/>
                </a:gs>
              </a:gsLst>
              <a:lin ang="5400012" scaled="0"/>
            </a:gradFill>
            <a:ln>
              <a:noFill/>
            </a:ln>
            <a:effectLst>
              <a:outerShdw blurRad="50800" rotWithShape="0" dir="162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28"/>
            <p:cNvSpPr/>
            <p:nvPr/>
          </p:nvSpPr>
          <p:spPr>
            <a:xfrm>
              <a:off x="1785475" y="3409584"/>
              <a:ext cx="564900" cy="289800"/>
            </a:xfrm>
            <a:prstGeom prst="rect">
              <a:avLst/>
            </a:prstGeom>
            <a:gradFill>
              <a:gsLst>
                <a:gs pos="0">
                  <a:srgbClr val="F3B705"/>
                </a:gs>
                <a:gs pos="6000">
                  <a:srgbClr val="F3B705"/>
                </a:gs>
                <a:gs pos="100000">
                  <a:srgbClr val="F29D3E"/>
                </a:gs>
              </a:gsLst>
              <a:lin ang="0" scaled="0"/>
            </a:gra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7" name="Google Shape;877;p28"/>
          <p:cNvGrpSpPr/>
          <p:nvPr/>
        </p:nvGrpSpPr>
        <p:grpSpPr>
          <a:xfrm>
            <a:off x="4640473" y="180203"/>
            <a:ext cx="2911104" cy="1619752"/>
            <a:chOff x="1392517" y="2247154"/>
            <a:chExt cx="2153024" cy="1197953"/>
          </a:xfrm>
        </p:grpSpPr>
        <p:sp>
          <p:nvSpPr>
            <p:cNvPr id="878" name="Google Shape;878;p28"/>
            <p:cNvSpPr/>
            <p:nvPr/>
          </p:nvSpPr>
          <p:spPr>
            <a:xfrm>
              <a:off x="1811604" y="2419628"/>
              <a:ext cx="1288627" cy="998402"/>
            </a:xfrm>
            <a:custGeom>
              <a:rect b="b" l="l" r="r" t="t"/>
              <a:pathLst>
                <a:path extrusionOk="0" h="10592" w="10287">
                  <a:moveTo>
                    <a:pt x="138" y="1667"/>
                  </a:moveTo>
                  <a:cubicBezTo>
                    <a:pt x="138" y="746"/>
                    <a:pt x="2377" y="0"/>
                    <a:pt x="5138" y="0"/>
                  </a:cubicBezTo>
                  <a:cubicBezTo>
                    <a:pt x="7899" y="0"/>
                    <a:pt x="10138" y="746"/>
                    <a:pt x="10138" y="1667"/>
                  </a:cubicBezTo>
                  <a:cubicBezTo>
                    <a:pt x="10188" y="3538"/>
                    <a:pt x="10237" y="5409"/>
                    <a:pt x="10287" y="7280"/>
                  </a:cubicBezTo>
                  <a:cubicBezTo>
                    <a:pt x="10287" y="8201"/>
                    <a:pt x="7800" y="8421"/>
                    <a:pt x="5138" y="10592"/>
                  </a:cubicBezTo>
                  <a:cubicBezTo>
                    <a:pt x="2278" y="8289"/>
                    <a:pt x="39" y="8530"/>
                    <a:pt x="39" y="7609"/>
                  </a:cubicBezTo>
                  <a:cubicBezTo>
                    <a:pt x="72" y="5628"/>
                    <a:pt x="105" y="3648"/>
                    <a:pt x="138" y="1667"/>
                  </a:cubicBezTo>
                  <a:close/>
                </a:path>
                <a:path extrusionOk="0" fill="none" h="10592" w="10287">
                  <a:moveTo>
                    <a:pt x="10138" y="1667"/>
                  </a:moveTo>
                  <a:cubicBezTo>
                    <a:pt x="10138" y="2588"/>
                    <a:pt x="7899" y="3334"/>
                    <a:pt x="5138" y="3334"/>
                  </a:cubicBezTo>
                  <a:cubicBezTo>
                    <a:pt x="2377" y="3334"/>
                    <a:pt x="138" y="2588"/>
                    <a:pt x="138" y="1667"/>
                  </a:cubicBezTo>
                </a:path>
                <a:path extrusionOk="0" fill="none" h="10592" w="10287">
                  <a:moveTo>
                    <a:pt x="138" y="1667"/>
                  </a:moveTo>
                  <a:cubicBezTo>
                    <a:pt x="-695" y="487"/>
                    <a:pt x="2377" y="0"/>
                    <a:pt x="5138" y="0"/>
                  </a:cubicBezTo>
                  <a:cubicBezTo>
                    <a:pt x="7899" y="0"/>
                    <a:pt x="10138" y="746"/>
                    <a:pt x="10138" y="1667"/>
                  </a:cubicBezTo>
                  <a:lnTo>
                    <a:pt x="138" y="1667"/>
                  </a:lnTo>
                  <a:close/>
                </a:path>
              </a:pathLst>
            </a:custGeom>
            <a:solidFill>
              <a:srgbClr val="0C0C0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28"/>
            <p:cNvSpPr/>
            <p:nvPr/>
          </p:nvSpPr>
          <p:spPr>
            <a:xfrm flipH="1" rot="-10545909">
              <a:off x="1946655" y="2636083"/>
              <a:ext cx="211801" cy="626588"/>
            </a:xfrm>
            <a:custGeom>
              <a:rect b="b" l="l" r="r" t="t"/>
              <a:pathLst>
                <a:path extrusionOk="0" h="10694" w="10256">
                  <a:moveTo>
                    <a:pt x="0" y="10694"/>
                  </a:moveTo>
                  <a:lnTo>
                    <a:pt x="2000" y="694"/>
                  </a:lnTo>
                  <a:lnTo>
                    <a:pt x="10256" y="0"/>
                  </a:lnTo>
                  <a:lnTo>
                    <a:pt x="8000" y="10694"/>
                  </a:lnTo>
                  <a:lnTo>
                    <a:pt x="0" y="10694"/>
                  </a:lnTo>
                  <a:close/>
                </a:path>
              </a:pathLst>
            </a:cu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28"/>
            <p:cNvSpPr/>
            <p:nvPr/>
          </p:nvSpPr>
          <p:spPr>
            <a:xfrm>
              <a:off x="1392517" y="2247154"/>
              <a:ext cx="2097600" cy="735000"/>
            </a:xfrm>
            <a:prstGeom prst="diamond">
              <a:avLst/>
            </a:prstGeom>
            <a:solidFill>
              <a:srgbClr val="26262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81" name="Google Shape;881;p28"/>
            <p:cNvGrpSpPr/>
            <p:nvPr/>
          </p:nvGrpSpPr>
          <p:grpSpPr>
            <a:xfrm>
              <a:off x="1402977" y="2256418"/>
              <a:ext cx="2142564" cy="1188689"/>
              <a:chOff x="3560483" y="3941782"/>
              <a:chExt cx="2142564" cy="1188689"/>
            </a:xfrm>
          </p:grpSpPr>
          <p:sp>
            <p:nvSpPr>
              <p:cNvPr id="882" name="Google Shape;882;p28"/>
              <p:cNvSpPr/>
              <p:nvPr/>
            </p:nvSpPr>
            <p:spPr>
              <a:xfrm>
                <a:off x="3892258" y="4831671"/>
                <a:ext cx="74700" cy="298800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F3B705"/>
                  </a:gs>
                  <a:gs pos="6000">
                    <a:srgbClr val="F3B705"/>
                  </a:gs>
                  <a:gs pos="100000">
                    <a:srgbClr val="F29D3E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3" name="Google Shape;883;p28"/>
              <p:cNvSpPr/>
              <p:nvPr/>
            </p:nvSpPr>
            <p:spPr>
              <a:xfrm rot="5400000">
                <a:off x="4813097" y="3768234"/>
                <a:ext cx="707100" cy="1072800"/>
              </a:xfrm>
              <a:prstGeom prst="triangle">
                <a:avLst>
                  <a:gd fmla="val 50000" name="adj"/>
                </a:avLst>
              </a:prstGeom>
              <a:solidFill>
                <a:srgbClr val="0C0C0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4" name="Google Shape;884;p28"/>
              <p:cNvSpPr/>
              <p:nvPr/>
            </p:nvSpPr>
            <p:spPr>
              <a:xfrm flipH="1" rot="-5400000">
                <a:off x="3743333" y="3758932"/>
                <a:ext cx="707100" cy="1072800"/>
              </a:xfrm>
              <a:prstGeom prst="triangle">
                <a:avLst>
                  <a:gd fmla="val 50000" name="adj"/>
                </a:avLst>
              </a:prstGeom>
              <a:solidFill>
                <a:srgbClr val="26262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5" name="Google Shape;885;p28"/>
              <p:cNvSpPr/>
              <p:nvPr/>
            </p:nvSpPr>
            <p:spPr>
              <a:xfrm rot="9537551">
                <a:off x="3890940" y="4294247"/>
                <a:ext cx="747007" cy="37327"/>
              </a:xfrm>
              <a:prstGeom prst="rect">
                <a:avLst/>
              </a:prstGeom>
              <a:solidFill>
                <a:srgbClr val="F3B7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6" name="Google Shape;886;p28"/>
              <p:cNvSpPr/>
              <p:nvPr/>
            </p:nvSpPr>
            <p:spPr>
              <a:xfrm rot="5400000">
                <a:off x="3741052" y="4611856"/>
                <a:ext cx="373500" cy="37500"/>
              </a:xfrm>
              <a:prstGeom prst="rect">
                <a:avLst/>
              </a:prstGeom>
              <a:solidFill>
                <a:srgbClr val="F3B7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7" name="Google Shape;887;p28"/>
              <p:cNvSpPr/>
              <p:nvPr/>
            </p:nvSpPr>
            <p:spPr>
              <a:xfrm>
                <a:off x="3892255" y="4775860"/>
                <a:ext cx="74700" cy="74700"/>
              </a:xfrm>
              <a:prstGeom prst="ellipse">
                <a:avLst/>
              </a:prstGeom>
              <a:gradFill>
                <a:gsLst>
                  <a:gs pos="0">
                    <a:srgbClr val="C00000"/>
                  </a:gs>
                  <a:gs pos="6000">
                    <a:srgbClr val="C00000"/>
                  </a:gs>
                  <a:gs pos="100000">
                    <a:srgbClr val="FFA7A7"/>
                  </a:gs>
                </a:gsLst>
                <a:path path="circle">
                  <a:fillToRect l="100%" t="100%"/>
                </a:path>
                <a:tileRect b="-100%" r="-100%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91" name="Shape 8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2" name="Google Shape;892;p29"/>
          <p:cNvSpPr/>
          <p:nvPr/>
        </p:nvSpPr>
        <p:spPr>
          <a:xfrm>
            <a:off x="14950" y="-29875"/>
            <a:ext cx="12192000" cy="2151600"/>
          </a:xfrm>
          <a:prstGeom prst="rect">
            <a:avLst/>
          </a:prstGeom>
          <a:solidFill>
            <a:srgbClr val="F1C2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93" name="Google Shape;893;p29"/>
          <p:cNvGrpSpPr/>
          <p:nvPr/>
        </p:nvGrpSpPr>
        <p:grpSpPr>
          <a:xfrm>
            <a:off x="6617267" y="587255"/>
            <a:ext cx="5270202" cy="5326419"/>
            <a:chOff x="3649545" y="820621"/>
            <a:chExt cx="4536629" cy="4585021"/>
          </a:xfrm>
        </p:grpSpPr>
        <p:sp>
          <p:nvSpPr>
            <p:cNvPr id="894" name="Google Shape;894;p29"/>
            <p:cNvSpPr/>
            <p:nvPr/>
          </p:nvSpPr>
          <p:spPr>
            <a:xfrm>
              <a:off x="5874285" y="5043543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29"/>
            <p:cNvSpPr/>
            <p:nvPr/>
          </p:nvSpPr>
          <p:spPr>
            <a:xfrm>
              <a:off x="5235143" y="4974187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29"/>
            <p:cNvSpPr/>
            <p:nvPr/>
          </p:nvSpPr>
          <p:spPr>
            <a:xfrm>
              <a:off x="4688476" y="4727595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29"/>
            <p:cNvSpPr/>
            <p:nvPr/>
          </p:nvSpPr>
          <p:spPr>
            <a:xfrm>
              <a:off x="4180339" y="4303761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29"/>
            <p:cNvSpPr/>
            <p:nvPr/>
          </p:nvSpPr>
          <p:spPr>
            <a:xfrm>
              <a:off x="3841735" y="3849104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29"/>
            <p:cNvSpPr/>
            <p:nvPr/>
          </p:nvSpPr>
          <p:spPr>
            <a:xfrm>
              <a:off x="3649545" y="3317385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29"/>
            <p:cNvSpPr/>
            <p:nvPr/>
          </p:nvSpPr>
          <p:spPr>
            <a:xfrm>
              <a:off x="3673125" y="2662370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29"/>
            <p:cNvSpPr/>
            <p:nvPr/>
          </p:nvSpPr>
          <p:spPr>
            <a:xfrm>
              <a:off x="3789181" y="2107534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2" name="Google Shape;902;p29"/>
            <p:cNvSpPr/>
            <p:nvPr/>
          </p:nvSpPr>
          <p:spPr>
            <a:xfrm>
              <a:off x="4074766" y="1598934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29"/>
            <p:cNvSpPr/>
            <p:nvPr/>
          </p:nvSpPr>
          <p:spPr>
            <a:xfrm>
              <a:off x="4499061" y="1198220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29"/>
            <p:cNvSpPr/>
            <p:nvPr/>
          </p:nvSpPr>
          <p:spPr>
            <a:xfrm>
              <a:off x="5085185" y="920800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29"/>
            <p:cNvSpPr/>
            <p:nvPr/>
          </p:nvSpPr>
          <p:spPr>
            <a:xfrm>
              <a:off x="5679014" y="820621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29"/>
            <p:cNvSpPr/>
            <p:nvPr/>
          </p:nvSpPr>
          <p:spPr>
            <a:xfrm>
              <a:off x="6257431" y="866854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29"/>
            <p:cNvSpPr/>
            <p:nvPr/>
          </p:nvSpPr>
          <p:spPr>
            <a:xfrm>
              <a:off x="6797319" y="1067214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29"/>
            <p:cNvSpPr/>
            <p:nvPr/>
          </p:nvSpPr>
          <p:spPr>
            <a:xfrm>
              <a:off x="7275559" y="1429399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29"/>
            <p:cNvSpPr/>
            <p:nvPr/>
          </p:nvSpPr>
          <p:spPr>
            <a:xfrm>
              <a:off x="7622793" y="1945707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0" name="Google Shape;910;p29"/>
            <p:cNvSpPr/>
            <p:nvPr/>
          </p:nvSpPr>
          <p:spPr>
            <a:xfrm>
              <a:off x="7800493" y="2562192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29"/>
            <p:cNvSpPr/>
            <p:nvPr/>
          </p:nvSpPr>
          <p:spPr>
            <a:xfrm>
              <a:off x="7824074" y="3132439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29"/>
            <p:cNvSpPr/>
            <p:nvPr/>
          </p:nvSpPr>
          <p:spPr>
            <a:xfrm>
              <a:off x="7693538" y="3748926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3" name="Google Shape;913;p29"/>
            <p:cNvSpPr/>
            <p:nvPr/>
          </p:nvSpPr>
          <p:spPr>
            <a:xfrm>
              <a:off x="7393460" y="4211288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4" name="Google Shape;914;p29"/>
            <p:cNvSpPr/>
            <p:nvPr/>
          </p:nvSpPr>
          <p:spPr>
            <a:xfrm>
              <a:off x="6985500" y="4627416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29"/>
            <p:cNvSpPr/>
            <p:nvPr/>
          </p:nvSpPr>
          <p:spPr>
            <a:xfrm>
              <a:off x="6508187" y="4912540"/>
              <a:ext cx="362100" cy="3621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916" name="Google Shape;916;p29"/>
          <p:cNvPicPr preferRelativeResize="0"/>
          <p:nvPr/>
        </p:nvPicPr>
        <p:blipFill rotWithShape="1">
          <a:blip r:embed="rId3">
            <a:alphaModFix/>
          </a:blip>
          <a:srcRect b="50864" l="0" r="22251" t="0"/>
          <a:stretch/>
        </p:blipFill>
        <p:spPr>
          <a:xfrm rot="383541">
            <a:off x="8079662" y="1794455"/>
            <a:ext cx="3071927" cy="2912024"/>
          </a:xfrm>
          <a:prstGeom prst="rect">
            <a:avLst/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</p:pic>
      <p:pic>
        <p:nvPicPr>
          <p:cNvPr descr="Imagen que contiene monitor, marco de fotos, sentado, foto&#10;&#10;Descripción generada automáticamente" id="917" name="Google Shape;917;p29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 rot="348421">
            <a:off x="7696645" y="1555537"/>
            <a:ext cx="3685559" cy="3950501"/>
          </a:xfrm>
          <a:prstGeom prst="rect">
            <a:avLst/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</p:pic>
      <p:sp>
        <p:nvSpPr>
          <p:cNvPr id="918" name="Google Shape;918;p29"/>
          <p:cNvSpPr/>
          <p:nvPr/>
        </p:nvSpPr>
        <p:spPr>
          <a:xfrm>
            <a:off x="956275" y="4586250"/>
            <a:ext cx="5356206" cy="87982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0000"/>
                </a:solidFill>
                <a:latin typeface="DM Serif Display"/>
              </a:rPr>
              <a:t>MADE IT!</a:t>
            </a:r>
          </a:p>
        </p:txBody>
      </p:sp>
      <p:sp>
        <p:nvSpPr>
          <p:cNvPr id="919" name="Google Shape;919;p29"/>
          <p:cNvSpPr/>
          <p:nvPr/>
        </p:nvSpPr>
        <p:spPr>
          <a:xfrm rot="-655019">
            <a:off x="920853" y="3129254"/>
            <a:ext cx="1587379" cy="131862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0000"/>
                </a:solidFill>
                <a:latin typeface="Alex Brush"/>
              </a:rPr>
              <a:t>You</a:t>
            </a:r>
          </a:p>
        </p:txBody>
      </p:sp>
      <p:sp>
        <p:nvSpPr>
          <p:cNvPr id="920" name="Google Shape;920;p29"/>
          <p:cNvSpPr txBox="1"/>
          <p:nvPr/>
        </p:nvSpPr>
        <p:spPr>
          <a:xfrm>
            <a:off x="4863288" y="6056975"/>
            <a:ext cx="2465400" cy="546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latin typeface="Century Gothic"/>
                <a:ea typeface="Century Gothic"/>
                <a:cs typeface="Century Gothic"/>
                <a:sym typeface="Century Gothic"/>
              </a:rPr>
              <a:t>Month. 2020</a:t>
            </a:r>
            <a:endParaRPr b="1" sz="2400"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24" name="Shape 9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5" name="Google Shape;925;p30"/>
          <p:cNvSpPr/>
          <p:nvPr/>
        </p:nvSpPr>
        <p:spPr>
          <a:xfrm>
            <a:off x="14950" y="-29875"/>
            <a:ext cx="2206200" cy="6858000"/>
          </a:xfrm>
          <a:prstGeom prst="rect">
            <a:avLst/>
          </a:prstGeom>
          <a:solidFill>
            <a:srgbClr val="F1C2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26" name="Google Shape;926;p30"/>
          <p:cNvGrpSpPr/>
          <p:nvPr/>
        </p:nvGrpSpPr>
        <p:grpSpPr>
          <a:xfrm>
            <a:off x="9844079" y="5789536"/>
            <a:ext cx="1776650" cy="858658"/>
            <a:chOff x="1278960" y="3409584"/>
            <a:chExt cx="1571700" cy="759606"/>
          </a:xfrm>
        </p:grpSpPr>
        <p:sp>
          <p:nvSpPr>
            <p:cNvPr id="927" name="Google Shape;927;p30"/>
            <p:cNvSpPr/>
            <p:nvPr/>
          </p:nvSpPr>
          <p:spPr>
            <a:xfrm rot="-6686864">
              <a:off x="1947944" y="3724221"/>
              <a:ext cx="498316" cy="305363"/>
            </a:xfrm>
            <a:custGeom>
              <a:rect b="b" l="l" r="r" t="t"/>
              <a:pathLst>
                <a:path extrusionOk="0" h="331695" w="828230">
                  <a:moveTo>
                    <a:pt x="0" y="0"/>
                  </a:moveTo>
                  <a:lnTo>
                    <a:pt x="811526" y="26386"/>
                  </a:lnTo>
                  <a:lnTo>
                    <a:pt x="828230" y="271434"/>
                  </a:lnTo>
                  <a:lnTo>
                    <a:pt x="0" y="331695"/>
                  </a:lnTo>
                  <a:lnTo>
                    <a:pt x="165847" y="165848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F3B705"/>
                </a:gs>
                <a:gs pos="6000">
                  <a:srgbClr val="F3B705"/>
                </a:gs>
                <a:gs pos="100000">
                  <a:srgbClr val="F29D3E"/>
                </a:gs>
              </a:gsLst>
              <a:lin ang="0" scaled="0"/>
            </a:gra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30"/>
            <p:cNvSpPr/>
            <p:nvPr/>
          </p:nvSpPr>
          <p:spPr>
            <a:xfrm rot="-4357057">
              <a:off x="1688026" y="3732955"/>
              <a:ext cx="499021" cy="305021"/>
            </a:xfrm>
            <a:custGeom>
              <a:rect b="b" l="l" r="r" t="t"/>
              <a:pathLst>
                <a:path extrusionOk="0" h="331695" w="828230">
                  <a:moveTo>
                    <a:pt x="0" y="0"/>
                  </a:moveTo>
                  <a:lnTo>
                    <a:pt x="811526" y="26386"/>
                  </a:lnTo>
                  <a:lnTo>
                    <a:pt x="828230" y="271434"/>
                  </a:lnTo>
                  <a:lnTo>
                    <a:pt x="0" y="331695"/>
                  </a:lnTo>
                  <a:lnTo>
                    <a:pt x="165847" y="165848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F3B705"/>
                </a:gs>
                <a:gs pos="6000">
                  <a:srgbClr val="F3B705"/>
                </a:gs>
                <a:gs pos="100000">
                  <a:srgbClr val="F29D3E"/>
                </a:gs>
              </a:gsLst>
              <a:lin ang="0" scaled="0"/>
            </a:gra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30"/>
            <p:cNvSpPr/>
            <p:nvPr/>
          </p:nvSpPr>
          <p:spPr>
            <a:xfrm>
              <a:off x="1278960" y="3424518"/>
              <a:ext cx="1571700" cy="274800"/>
            </a:xfrm>
            <a:prstGeom prst="rect">
              <a:avLst/>
            </a:prstGeom>
            <a:gradFill>
              <a:gsLst>
                <a:gs pos="0">
                  <a:srgbClr val="FFFFFF"/>
                </a:gs>
                <a:gs pos="29000">
                  <a:srgbClr val="FFFFFF"/>
                </a:gs>
                <a:gs pos="78000">
                  <a:srgbClr val="BFBFBF"/>
                </a:gs>
                <a:gs pos="100000">
                  <a:srgbClr val="BFBFBF"/>
                </a:gs>
              </a:gsLst>
              <a:lin ang="5400012" scaled="0"/>
            </a:gradFill>
            <a:ln>
              <a:noFill/>
            </a:ln>
            <a:effectLst>
              <a:outerShdw blurRad="50800" rotWithShape="0" dir="162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0" name="Google Shape;930;p30"/>
            <p:cNvSpPr/>
            <p:nvPr/>
          </p:nvSpPr>
          <p:spPr>
            <a:xfrm>
              <a:off x="1785475" y="3409584"/>
              <a:ext cx="564900" cy="289800"/>
            </a:xfrm>
            <a:prstGeom prst="rect">
              <a:avLst/>
            </a:prstGeom>
            <a:gradFill>
              <a:gsLst>
                <a:gs pos="0">
                  <a:srgbClr val="F3B705"/>
                </a:gs>
                <a:gs pos="6000">
                  <a:srgbClr val="F3B705"/>
                </a:gs>
                <a:gs pos="100000">
                  <a:srgbClr val="F29D3E"/>
                </a:gs>
              </a:gsLst>
              <a:lin ang="0" scaled="0"/>
            </a:gra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1" name="Google Shape;931;p30"/>
          <p:cNvGrpSpPr/>
          <p:nvPr/>
        </p:nvGrpSpPr>
        <p:grpSpPr>
          <a:xfrm rot="-1104003">
            <a:off x="79469" y="616677"/>
            <a:ext cx="2235898" cy="1244179"/>
            <a:chOff x="1392517" y="2247154"/>
            <a:chExt cx="2153024" cy="1197953"/>
          </a:xfrm>
        </p:grpSpPr>
        <p:sp>
          <p:nvSpPr>
            <p:cNvPr id="932" name="Google Shape;932;p30"/>
            <p:cNvSpPr/>
            <p:nvPr/>
          </p:nvSpPr>
          <p:spPr>
            <a:xfrm>
              <a:off x="1811604" y="2419628"/>
              <a:ext cx="1288627" cy="998402"/>
            </a:xfrm>
            <a:custGeom>
              <a:rect b="b" l="l" r="r" t="t"/>
              <a:pathLst>
                <a:path extrusionOk="0" h="10592" w="10287">
                  <a:moveTo>
                    <a:pt x="138" y="1667"/>
                  </a:moveTo>
                  <a:cubicBezTo>
                    <a:pt x="138" y="746"/>
                    <a:pt x="2377" y="0"/>
                    <a:pt x="5138" y="0"/>
                  </a:cubicBezTo>
                  <a:cubicBezTo>
                    <a:pt x="7899" y="0"/>
                    <a:pt x="10138" y="746"/>
                    <a:pt x="10138" y="1667"/>
                  </a:cubicBezTo>
                  <a:cubicBezTo>
                    <a:pt x="10188" y="3538"/>
                    <a:pt x="10237" y="5409"/>
                    <a:pt x="10287" y="7280"/>
                  </a:cubicBezTo>
                  <a:cubicBezTo>
                    <a:pt x="10287" y="8201"/>
                    <a:pt x="7800" y="8421"/>
                    <a:pt x="5138" y="10592"/>
                  </a:cubicBezTo>
                  <a:cubicBezTo>
                    <a:pt x="2278" y="8289"/>
                    <a:pt x="39" y="8530"/>
                    <a:pt x="39" y="7609"/>
                  </a:cubicBezTo>
                  <a:cubicBezTo>
                    <a:pt x="72" y="5628"/>
                    <a:pt x="105" y="3648"/>
                    <a:pt x="138" y="1667"/>
                  </a:cubicBezTo>
                  <a:close/>
                </a:path>
                <a:path extrusionOk="0" fill="none" h="10592" w="10287">
                  <a:moveTo>
                    <a:pt x="10138" y="1667"/>
                  </a:moveTo>
                  <a:cubicBezTo>
                    <a:pt x="10138" y="2588"/>
                    <a:pt x="7899" y="3334"/>
                    <a:pt x="5138" y="3334"/>
                  </a:cubicBezTo>
                  <a:cubicBezTo>
                    <a:pt x="2377" y="3334"/>
                    <a:pt x="138" y="2588"/>
                    <a:pt x="138" y="1667"/>
                  </a:cubicBezTo>
                </a:path>
                <a:path extrusionOk="0" fill="none" h="10592" w="10287">
                  <a:moveTo>
                    <a:pt x="138" y="1667"/>
                  </a:moveTo>
                  <a:cubicBezTo>
                    <a:pt x="-695" y="487"/>
                    <a:pt x="2377" y="0"/>
                    <a:pt x="5138" y="0"/>
                  </a:cubicBezTo>
                  <a:cubicBezTo>
                    <a:pt x="7899" y="0"/>
                    <a:pt x="10138" y="746"/>
                    <a:pt x="10138" y="1667"/>
                  </a:cubicBezTo>
                  <a:lnTo>
                    <a:pt x="138" y="1667"/>
                  </a:lnTo>
                  <a:close/>
                </a:path>
              </a:pathLst>
            </a:custGeom>
            <a:solidFill>
              <a:srgbClr val="0C0C0C"/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30"/>
            <p:cNvSpPr/>
            <p:nvPr/>
          </p:nvSpPr>
          <p:spPr>
            <a:xfrm flipH="1" rot="-10545909">
              <a:off x="1946655" y="2636083"/>
              <a:ext cx="211801" cy="626588"/>
            </a:xfrm>
            <a:custGeom>
              <a:rect b="b" l="l" r="r" t="t"/>
              <a:pathLst>
                <a:path extrusionOk="0" h="10694" w="10256">
                  <a:moveTo>
                    <a:pt x="0" y="10694"/>
                  </a:moveTo>
                  <a:lnTo>
                    <a:pt x="2000" y="694"/>
                  </a:lnTo>
                  <a:lnTo>
                    <a:pt x="10256" y="0"/>
                  </a:lnTo>
                  <a:lnTo>
                    <a:pt x="8000" y="10694"/>
                  </a:lnTo>
                  <a:lnTo>
                    <a:pt x="0" y="10694"/>
                  </a:lnTo>
                  <a:close/>
                </a:path>
              </a:pathLst>
            </a:custGeom>
            <a:solidFill>
              <a:srgbClr val="26262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4" name="Google Shape;934;p30"/>
            <p:cNvSpPr/>
            <p:nvPr/>
          </p:nvSpPr>
          <p:spPr>
            <a:xfrm>
              <a:off x="1392517" y="2247154"/>
              <a:ext cx="2097600" cy="735000"/>
            </a:xfrm>
            <a:prstGeom prst="diamond">
              <a:avLst/>
            </a:prstGeom>
            <a:solidFill>
              <a:srgbClr val="26262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35" name="Google Shape;935;p30"/>
            <p:cNvGrpSpPr/>
            <p:nvPr/>
          </p:nvGrpSpPr>
          <p:grpSpPr>
            <a:xfrm>
              <a:off x="1402977" y="2256418"/>
              <a:ext cx="2142564" cy="1188689"/>
              <a:chOff x="3560483" y="3941782"/>
              <a:chExt cx="2142564" cy="1188689"/>
            </a:xfrm>
          </p:grpSpPr>
          <p:sp>
            <p:nvSpPr>
              <p:cNvPr id="936" name="Google Shape;936;p30"/>
              <p:cNvSpPr/>
              <p:nvPr/>
            </p:nvSpPr>
            <p:spPr>
              <a:xfrm>
                <a:off x="3892258" y="4831671"/>
                <a:ext cx="74700" cy="298800"/>
              </a:xfrm>
              <a:prstGeom prst="round2SameRect">
                <a:avLst>
                  <a:gd fmla="val 50000" name="adj1"/>
                  <a:gd fmla="val 0" name="adj2"/>
                </a:avLst>
              </a:prstGeom>
              <a:gradFill>
                <a:gsLst>
                  <a:gs pos="0">
                    <a:srgbClr val="F3B705"/>
                  </a:gs>
                  <a:gs pos="6000">
                    <a:srgbClr val="F3B705"/>
                  </a:gs>
                  <a:gs pos="100000">
                    <a:srgbClr val="F29D3E"/>
                  </a:gs>
                </a:gsLst>
                <a:lin ang="0" scaled="0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7" name="Google Shape;937;p30"/>
              <p:cNvSpPr/>
              <p:nvPr/>
            </p:nvSpPr>
            <p:spPr>
              <a:xfrm rot="5400000">
                <a:off x="4813097" y="3768234"/>
                <a:ext cx="707100" cy="1072800"/>
              </a:xfrm>
              <a:prstGeom prst="triangle">
                <a:avLst>
                  <a:gd fmla="val 50000" name="adj"/>
                </a:avLst>
              </a:prstGeom>
              <a:solidFill>
                <a:srgbClr val="0C0C0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8" name="Google Shape;938;p30"/>
              <p:cNvSpPr/>
              <p:nvPr/>
            </p:nvSpPr>
            <p:spPr>
              <a:xfrm flipH="1" rot="-5400000">
                <a:off x="3743333" y="3758932"/>
                <a:ext cx="707100" cy="1072800"/>
              </a:xfrm>
              <a:prstGeom prst="triangle">
                <a:avLst>
                  <a:gd fmla="val 50000" name="adj"/>
                </a:avLst>
              </a:prstGeom>
              <a:solidFill>
                <a:srgbClr val="26262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9" name="Google Shape;939;p30"/>
              <p:cNvSpPr/>
              <p:nvPr/>
            </p:nvSpPr>
            <p:spPr>
              <a:xfrm rot="9537551">
                <a:off x="3890940" y="4294247"/>
                <a:ext cx="747007" cy="37327"/>
              </a:xfrm>
              <a:prstGeom prst="rect">
                <a:avLst/>
              </a:prstGeom>
              <a:solidFill>
                <a:srgbClr val="F3B7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0" name="Google Shape;940;p30"/>
              <p:cNvSpPr/>
              <p:nvPr/>
            </p:nvSpPr>
            <p:spPr>
              <a:xfrm rot="5400000">
                <a:off x="3741052" y="4611856"/>
                <a:ext cx="373500" cy="37500"/>
              </a:xfrm>
              <a:prstGeom prst="rect">
                <a:avLst/>
              </a:prstGeom>
              <a:solidFill>
                <a:srgbClr val="F3B70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1" name="Google Shape;941;p30"/>
              <p:cNvSpPr/>
              <p:nvPr/>
            </p:nvSpPr>
            <p:spPr>
              <a:xfrm>
                <a:off x="3892255" y="4775860"/>
                <a:ext cx="74700" cy="74700"/>
              </a:xfrm>
              <a:prstGeom prst="ellipse">
                <a:avLst/>
              </a:prstGeom>
              <a:gradFill>
                <a:gsLst>
                  <a:gs pos="0">
                    <a:srgbClr val="C00000"/>
                  </a:gs>
                  <a:gs pos="6000">
                    <a:srgbClr val="C00000"/>
                  </a:gs>
                  <a:gs pos="100000">
                    <a:srgbClr val="FFA7A7"/>
                  </a:gs>
                </a:gsLst>
                <a:path path="circle">
                  <a:fillToRect l="100%" t="100%"/>
                </a:path>
                <a:tileRect b="-100%" r="-100%"/>
              </a:gra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942" name="Google Shape;942;p30"/>
          <p:cNvSpPr/>
          <p:nvPr/>
        </p:nvSpPr>
        <p:spPr>
          <a:xfrm>
            <a:off x="4486963" y="604075"/>
            <a:ext cx="5212218" cy="69170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0000"/>
                </a:solidFill>
                <a:latin typeface="DM Serif Display"/>
              </a:rPr>
              <a:t>AWARD NAME</a:t>
            </a:r>
          </a:p>
        </p:txBody>
      </p:sp>
      <p:cxnSp>
        <p:nvCxnSpPr>
          <p:cNvPr id="943" name="Google Shape;943;p30"/>
          <p:cNvCxnSpPr/>
          <p:nvPr/>
        </p:nvCxnSpPr>
        <p:spPr>
          <a:xfrm flipH="1" rot="10800000">
            <a:off x="2445925" y="3115750"/>
            <a:ext cx="9294300" cy="8520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944" name="Google Shape;944;p30"/>
          <p:cNvSpPr/>
          <p:nvPr/>
        </p:nvSpPr>
        <p:spPr>
          <a:xfrm rot="9">
            <a:off x="3921467" y="1975470"/>
            <a:ext cx="6270106" cy="135317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0000"/>
                </a:solidFill>
                <a:latin typeface="Alex Brush"/>
              </a:rPr>
              <a:t>Here goes the name</a:t>
            </a:r>
          </a:p>
        </p:txBody>
      </p:sp>
      <p:sp>
        <p:nvSpPr>
          <p:cNvPr id="945" name="Google Shape;945;p30"/>
          <p:cNvSpPr txBox="1"/>
          <p:nvPr/>
        </p:nvSpPr>
        <p:spPr>
          <a:xfrm>
            <a:off x="2522400" y="4108825"/>
            <a:ext cx="9161700" cy="1135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Century Gothic"/>
                <a:ea typeface="Century Gothic"/>
                <a:cs typeface="Century Gothic"/>
                <a:sym typeface="Century Gothic"/>
              </a:rPr>
              <a:t>Lorem ipsum dolor sit amet, consectetuer adipiscing elit. Aenean commodo ligula eget dolor. Aenean massa. Cum sociis natoque penatibus et magnis dis parturient montes, nascetur ridiculus.</a:t>
            </a:r>
            <a:endParaRPr sz="1800"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946" name="Google Shape;946;p30"/>
          <p:cNvSpPr txBox="1"/>
          <p:nvPr/>
        </p:nvSpPr>
        <p:spPr>
          <a:xfrm>
            <a:off x="5959038" y="5789525"/>
            <a:ext cx="2465400" cy="546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latin typeface="Century Gothic"/>
                <a:ea typeface="Century Gothic"/>
                <a:cs typeface="Century Gothic"/>
                <a:sym typeface="Century Gothic"/>
              </a:rPr>
              <a:t>Month. 2020</a:t>
            </a:r>
            <a:endParaRPr b="1" sz="2400"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947" name="Google Shape;947;p30"/>
          <p:cNvSpPr/>
          <p:nvPr/>
        </p:nvSpPr>
        <p:spPr>
          <a:xfrm>
            <a:off x="3921476" y="739618"/>
            <a:ext cx="420600" cy="4206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48" name="Google Shape;948;p30"/>
          <p:cNvSpPr/>
          <p:nvPr/>
        </p:nvSpPr>
        <p:spPr>
          <a:xfrm>
            <a:off x="9844076" y="739618"/>
            <a:ext cx="420600" cy="420600"/>
          </a:xfrm>
          <a:prstGeom prst="star5">
            <a:avLst>
              <a:gd fmla="val 19098" name="adj"/>
              <a:gd fmla="val 105146" name="hf"/>
              <a:gd fmla="val 110557" name="vf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52" name="Shape 952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Virtual Graduation &amp; End of Year Awards · SlidesManiaSlidesMania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434343"/>
      </a:lt2>
      <a:accent1>
        <a:srgbClr val="FFAB40"/>
      </a:accent1>
      <a:accent2>
        <a:srgbClr val="212121"/>
      </a:accent2>
      <a:accent3>
        <a:srgbClr val="78909C"/>
      </a:accent3>
      <a:accent4>
        <a:srgbClr val="FFAB40"/>
      </a:accent4>
      <a:accent5>
        <a:srgbClr val="0097A7"/>
      </a:accent5>
      <a:accent6>
        <a:srgbClr val="EEFF41"/>
      </a:accent6>
      <a:hlink>
        <a:srgbClr val="0097A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