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3" r:id="rId7"/>
    <p:sldId id="260" r:id="rId8"/>
    <p:sldId id="261" r:id="rId9"/>
    <p:sldId id="287" r:id="rId10"/>
    <p:sldId id="277" r:id="rId11"/>
    <p:sldId id="278" r:id="rId12"/>
    <p:sldId id="288" r:id="rId13"/>
    <p:sldId id="269" r:id="rId14"/>
    <p:sldId id="293"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005109"/>
    <a:srgbClr val="EB2264"/>
    <a:srgbClr val="21D7CD"/>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5" d="100"/>
          <a:sy n="65" d="100"/>
        </p:scale>
        <p:origin x="858" y="72"/>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5">
  <dgm:title val=""/>
  <dgm:desc val=""/>
  <dgm:catLst>
    <dgm:cat type="colorful" pri="10500"/>
  </dgm:catLst>
  <dgm:styleLbl name="node0">
    <dgm:fillClrLst meth="repeat">
      <a:schemeClr val="accent4"/>
    </dgm:fillClrLst>
    <dgm:linClrLst meth="repeat">
      <a:schemeClr val="lt1"/>
    </dgm:linClrLst>
    <dgm:effectClrLst/>
    <dgm:txLinClrLst/>
    <dgm:txFillClrLst/>
    <dgm:txEffectClrLst/>
  </dgm:styleLbl>
  <dgm:styleLbl name="node1">
    <dgm:fillClrLst>
      <a:schemeClr val="accent5"/>
      <a:schemeClr val="accent6"/>
    </dgm:fillClrLst>
    <dgm:linClrLst meth="repeat">
      <a:schemeClr val="lt1"/>
    </dgm:linClrLst>
    <dgm:effectClrLst/>
    <dgm:txLinClrLst/>
    <dgm:txFillClrLst/>
    <dgm:txEffectClrLst/>
  </dgm:styleLbl>
  <dgm:styleLbl name="alignNode1">
    <dgm:fillClrLst>
      <a:schemeClr val="accent5"/>
      <a:schemeClr val="accent6"/>
    </dgm:fillClrLst>
    <dgm:linClrLst>
      <a:schemeClr val="accent5"/>
      <a:schemeClr val="accent6"/>
    </dgm:linClrLst>
    <dgm:effectClrLst/>
    <dgm:txLinClrLst/>
    <dgm:txFillClrLst/>
    <dgm:txEffectClrLst/>
  </dgm:styleLbl>
  <dgm:styleLbl name="lnNode1">
    <dgm:fillClrLst>
      <a:schemeClr val="accent5"/>
      <a:schemeClr val="accent6"/>
    </dgm:fillClrLst>
    <dgm:linClrLst meth="repeat">
      <a:schemeClr val="lt1"/>
    </dgm:linClrLst>
    <dgm:effectClrLst/>
    <dgm:txLinClrLst/>
    <dgm:txFillClrLst/>
    <dgm:txEffectClrLst/>
  </dgm:styleLbl>
  <dgm:styleLbl name="vennNode1">
    <dgm:fillClrLst>
      <a:schemeClr val="accent5">
        <a:alpha val="50000"/>
      </a:schemeClr>
      <a:schemeClr val="accent6">
        <a:alpha val="50000"/>
      </a:schemeClr>
    </dgm:fillClrLst>
    <dgm:linClrLst meth="repeat">
      <a:schemeClr val="lt1"/>
    </dgm:linClrLst>
    <dgm:effectClrLst/>
    <dgm:txLinClrLst/>
    <dgm:txFillClrLst/>
    <dgm:txEffectClrLst/>
  </dgm:styleLbl>
  <dgm:styleLbl name="node2">
    <dgm:fillClrLst>
      <a:schemeClr val="accent6"/>
    </dgm:fillClrLst>
    <dgm:linClrLst meth="repeat">
      <a:schemeClr val="lt1"/>
    </dgm:linClrLst>
    <dgm:effectClrLst/>
    <dgm:txLinClrLst/>
    <dgm:txFillClrLst/>
    <dgm:txEffectClrLst/>
  </dgm:styleLbl>
  <dgm:styleLbl name="node3">
    <dgm:fillClrLst>
      <a:schemeClr val="accent1"/>
    </dgm:fillClrLst>
    <dgm:linClrLst meth="repeat">
      <a:schemeClr val="lt1"/>
    </dgm:linClrLst>
    <dgm:effectClrLst/>
    <dgm:txLinClrLst/>
    <dgm:txFillClrLst/>
    <dgm:txEffectClrLst/>
  </dgm:styleLbl>
  <dgm:styleLbl name="node4">
    <dgm:fillClrLst>
      <a:schemeClr val="accent2"/>
    </dgm:fillClrLst>
    <dgm:linClrLst meth="repeat">
      <a:schemeClr val="lt1"/>
    </dgm:linClrLst>
    <dgm:effectClrLst/>
    <dgm:txLinClrLst/>
    <dgm:txFillClrLst/>
    <dgm:txEffectClrLst/>
  </dgm:styleLbl>
  <dgm:styleLbl name="fgImgPlace1">
    <dgm:fillClrLst>
      <a:schemeClr val="accent5">
        <a:tint val="50000"/>
      </a:schemeClr>
      <a:schemeClr val="accent6">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5">
        <a:tint val="50000"/>
      </a:schemeClr>
      <a:schemeClr val="accent6">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5"/>
      <a:schemeClr val="accent6"/>
    </dgm:fillClrLst>
    <dgm:linClrLst meth="repeat">
      <a:schemeClr val="lt1"/>
    </dgm:linClrLst>
    <dgm:effectClrLst/>
    <dgm:txLinClrLst/>
    <dgm:txFillClrLst/>
    <dgm:txEffectClrLst/>
  </dgm:styleLbl>
  <dgm:styleLbl name="fgSibTrans2D1">
    <dgm:fillClrLst>
      <a:schemeClr val="accent5"/>
      <a:schemeClr val="accent6"/>
    </dgm:fillClrLst>
    <dgm:linClrLst meth="repeat">
      <a:schemeClr val="lt1"/>
    </dgm:linClrLst>
    <dgm:effectClrLst/>
    <dgm:txLinClrLst/>
    <dgm:txFillClrLst meth="repeat">
      <a:schemeClr val="lt1"/>
    </dgm:txFillClrLst>
    <dgm:txEffectClrLst/>
  </dgm:styleLbl>
  <dgm:styleLbl name="bgSibTrans2D1">
    <dgm:fillClrLst>
      <a:schemeClr val="accent5"/>
      <a:schemeClr val="accent6"/>
    </dgm:fillClrLst>
    <dgm:linClrLst meth="repeat">
      <a:schemeClr val="lt1"/>
    </dgm:linClrLst>
    <dgm:effectClrLst/>
    <dgm:txLinClrLst/>
    <dgm:txFillClrLst meth="repeat">
      <a:schemeClr val="lt1"/>
    </dgm:txFillClrLst>
    <dgm:txEffectClrLst/>
  </dgm:styleLbl>
  <dgm:styleLbl name="sibTrans1D1">
    <dgm:fillClrLst/>
    <dgm:linClrLst>
      <a:schemeClr val="accent5"/>
      <a:schemeClr val="accent6"/>
    </dgm:linClrLst>
    <dgm:effectClrLst/>
    <dgm:txLinClrLst/>
    <dgm:txFillClrLst meth="repeat">
      <a:schemeClr val="tx1"/>
    </dgm:txFillClrLst>
    <dgm:txEffectClrLst/>
  </dgm:styleLbl>
  <dgm:styleLbl name="callout">
    <dgm:fillClrLst meth="repeat">
      <a:schemeClr val="accent5"/>
    </dgm:fillClrLst>
    <dgm:linClrLst meth="repeat">
      <a:schemeClr val="accent5">
        <a:tint val="50000"/>
      </a:schemeClr>
    </dgm:linClrLst>
    <dgm:effectClrLst/>
    <dgm:txLinClrLst/>
    <dgm:txFillClrLst meth="repeat">
      <a:schemeClr val="tx1"/>
    </dgm:txFillClrLst>
    <dgm:txEffectClrLst/>
  </dgm:styleLbl>
  <dgm:styleLbl name="asst0">
    <dgm:fillClrLst meth="repeat">
      <a:schemeClr val="accent5"/>
    </dgm:fillClrLst>
    <dgm:linClrLst meth="repeat">
      <a:schemeClr val="lt1">
        <a:shade val="80000"/>
      </a:schemeClr>
    </dgm:linClrLst>
    <dgm:effectClrLst/>
    <dgm:txLinClrLst/>
    <dgm:txFillClrLst/>
    <dgm:txEffectClrLst/>
  </dgm:styleLbl>
  <dgm:styleLbl name="asst1">
    <dgm:fillClrLst meth="repeat">
      <a:schemeClr val="accent6"/>
    </dgm:fillClrLst>
    <dgm:linClrLst meth="repeat">
      <a:schemeClr val="lt1">
        <a:shade val="80000"/>
      </a:schemeClr>
    </dgm:linClrLst>
    <dgm:effectClrLst/>
    <dgm:txLinClrLst/>
    <dgm:txFillClrLst/>
    <dgm:txEffectClrLst/>
  </dgm:styleLbl>
  <dgm:styleLbl name="asst2">
    <dgm:fillClrLst>
      <a:schemeClr val="accent1"/>
    </dgm:fillClrLst>
    <dgm:linClrLst meth="repeat">
      <a:schemeClr val="lt1"/>
    </dgm:linClrLst>
    <dgm:effectClrLst/>
    <dgm:txLinClrLst/>
    <dgm:txFillClrLst/>
    <dgm:txEffectClrLst/>
  </dgm:styleLbl>
  <dgm:styleLbl name="asst3">
    <dgm:fillClrLst>
      <a:schemeClr val="accent2"/>
    </dgm:fillClrLst>
    <dgm:linClrLst meth="repeat">
      <a:schemeClr val="lt1"/>
    </dgm:linClrLst>
    <dgm:effectClrLst/>
    <dgm:txLinClrLst/>
    <dgm:txFillClrLst/>
    <dgm:txEffectClrLst/>
  </dgm:styleLbl>
  <dgm:styleLbl name="asst4">
    <dgm:fillClrLst>
      <a:schemeClr val="accent3"/>
    </dgm:fillClrLst>
    <dgm:linClrLst meth="repeat">
      <a:schemeClr val="lt1"/>
    </dgm:linClrLst>
    <dgm:effectClrLst/>
    <dgm:txLinClrLst/>
    <dgm:txFillClrLst/>
    <dgm:txEffectClrLst/>
  </dgm:styleLbl>
  <dgm:styleLbl name="parChTrans2D1">
    <dgm:fillClrLst meth="repeat">
      <a:schemeClr val="accent5"/>
    </dgm:fillClrLst>
    <dgm:linClrLst meth="repeat">
      <a:schemeClr val="lt1"/>
    </dgm:linClrLst>
    <dgm:effectClrLst/>
    <dgm:txLinClrLst/>
    <dgm:txFillClrLst meth="repeat">
      <a:schemeClr val="lt1"/>
    </dgm:txFillClrLst>
    <dgm:txEffectClrLst/>
  </dgm:styleLbl>
  <dgm:styleLbl name="parChTrans2D2">
    <dgm:fillClrLst meth="repeat">
      <a:schemeClr val="accent6"/>
    </dgm:fillClrLst>
    <dgm:linClrLst meth="repeat">
      <a:schemeClr val="lt1"/>
    </dgm:linClrLst>
    <dgm:effectClrLst/>
    <dgm:txLinClrLst/>
    <dgm:txFillClrLst/>
    <dgm:txEffectClrLst/>
  </dgm:styleLbl>
  <dgm:styleLbl name="parChTrans2D3">
    <dgm:fillClrLst meth="repeat">
      <a:schemeClr val="accent6"/>
    </dgm:fillClrLst>
    <dgm:linClrLst meth="repeat">
      <a:schemeClr val="lt1"/>
    </dgm:linClrLst>
    <dgm:effectClrLst/>
    <dgm:txLinClrLst/>
    <dgm:txFillClrLst/>
    <dgm:txEffectClrLst/>
  </dgm:styleLbl>
  <dgm:styleLbl name="parChTrans2D4">
    <dgm:fillClrLst meth="repeat">
      <a:schemeClr val="accent1"/>
    </dgm:fillClrLst>
    <dgm:linClrLst meth="repeat">
      <a:schemeClr val="lt1"/>
    </dgm:linClrLst>
    <dgm:effectClrLst/>
    <dgm:txLinClrLst/>
    <dgm:txFillClrLst meth="repeat">
      <a:schemeClr val="lt1"/>
    </dgm:txFillClrLst>
    <dgm:txEffectClrLst/>
  </dgm:styleLbl>
  <dgm:styleLbl name="parChTrans1D1">
    <dgm:fillClrLst meth="repeat">
      <a:schemeClr val="accent5"/>
    </dgm:fillClrLst>
    <dgm:linClrLst meth="repeat">
      <a:schemeClr val="accent5"/>
    </dgm:linClrLst>
    <dgm:effectClrLst/>
    <dgm:txLinClrLst/>
    <dgm:txFillClrLst meth="repeat">
      <a:schemeClr val="tx1"/>
    </dgm:txFillClrLst>
    <dgm:txEffectClrLst/>
  </dgm:styleLbl>
  <dgm:styleLbl name="parChTrans1D2">
    <dgm:fillClrLst meth="repeat">
      <a:schemeClr val="accent6">
        <a:tint val="90000"/>
      </a:schemeClr>
    </dgm:fillClrLst>
    <dgm:linClrLst meth="repeat">
      <a:schemeClr val="accent6"/>
    </dgm:linClrLst>
    <dgm:effectClrLst/>
    <dgm:txLinClrLst/>
    <dgm:txFillClrLst meth="repeat">
      <a:schemeClr val="tx1"/>
    </dgm:txFillClrLst>
    <dgm:txEffectClrLst/>
  </dgm:styleLbl>
  <dgm:styleLbl name="parChTrans1D3">
    <dgm:fillClrLst meth="repeat">
      <a:schemeClr val="accent6">
        <a:tint val="70000"/>
      </a:schemeClr>
    </dgm:fillClrLst>
    <dgm:linClrLst meth="repeat">
      <a:schemeClr val="accent1"/>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2"/>
    </dgm:linClrLst>
    <dgm:effectClrLst/>
    <dgm:txLinClrLst/>
    <dgm:txFillClrLst meth="repeat">
      <a:schemeClr val="tx1"/>
    </dgm:txFillClrLst>
    <dgm:txEffectClrLst/>
  </dgm:styleLbl>
  <dgm:styleLbl name="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conF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align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5"/>
    </dgm:linClrLst>
    <dgm:effectClrLst/>
    <dgm:txLinClrLst/>
    <dgm:txFillClrLst meth="repeat">
      <a:schemeClr val="dk1"/>
    </dgm:txFillClrLst>
    <dgm:txEffectClrLst/>
  </dgm:styleLbl>
  <dgm:styleLbl name="bgAcc1">
    <dgm:fillClrLst meth="repeat">
      <a:schemeClr val="lt1">
        <a:alpha val="90000"/>
      </a:schemeClr>
    </dgm:fillClrLst>
    <dgm:linClrLst>
      <a:schemeClr val="accent5"/>
      <a:schemeClr val="accent6"/>
    </dgm:linClrLst>
    <dgm:effectClrLst/>
    <dgm:txLinClrLst/>
    <dgm:txFillClrLst meth="repeat">
      <a:schemeClr val="dk1"/>
    </dgm:txFillClrLst>
    <dgm:txEffectClrLst/>
  </dgm:styleLbl>
  <dgm:styleLbl name="solidFgAcc1">
    <dgm:fillClrLst meth="repeat">
      <a:schemeClr val="lt1"/>
    </dgm:fillClrLst>
    <dgm:linClrLst>
      <a:schemeClr val="accent5"/>
      <a:schemeClr val="accent6"/>
    </dgm:linClrLst>
    <dgm:effectClrLst/>
    <dgm:txLinClrLst/>
    <dgm:txFillClrLst meth="repeat">
      <a:schemeClr val="dk1"/>
    </dgm:txFillClrLst>
    <dgm:txEffectClrLst/>
  </dgm:styleLbl>
  <dgm:styleLbl name="solidAlignAcc1">
    <dgm:fillClrLst meth="repeat">
      <a:schemeClr val="lt1"/>
    </dgm:fillClrLst>
    <dgm:linClrLst>
      <a:schemeClr val="accent5"/>
      <a:schemeClr val="accent6"/>
    </dgm:linClrLst>
    <dgm:effectClrLst/>
    <dgm:txLinClrLst/>
    <dgm:txFillClrLst meth="repeat">
      <a:schemeClr val="dk1"/>
    </dgm:txFillClrLst>
    <dgm:txEffectClrLst/>
  </dgm:styleLbl>
  <dgm:styleLbl name="solidBgAcc1">
    <dgm:fillClrLst meth="repeat">
      <a:schemeClr val="lt1"/>
    </dgm:fillClrLst>
    <dgm:linClrLst>
      <a:schemeClr val="accent5"/>
      <a:schemeClr val="accent6"/>
    </dgm:linClrLst>
    <dgm:effectClrLst/>
    <dgm:txLinClrLst/>
    <dgm:txFillClrLst meth="repeat">
      <a:schemeClr val="dk1"/>
    </dgm:txFillClrLst>
    <dgm:txEffectClrLst/>
  </dgm:styleLbl>
  <dgm:styleLbl name="fgAccFollowNode1">
    <dgm:fillClrLst>
      <a:schemeClr val="accent5">
        <a:tint val="40000"/>
        <a:alpha val="90000"/>
      </a:schemeClr>
      <a:schemeClr val="accent6">
        <a:tint val="40000"/>
        <a:alpha val="90000"/>
      </a:schemeClr>
    </dgm:fillClrLst>
    <dgm:linClrLst>
      <a:schemeClr val="accent5">
        <a:tint val="40000"/>
        <a:alpha val="90000"/>
      </a:schemeClr>
      <a:schemeClr val="accent5">
        <a:tint val="40000"/>
        <a:alpha val="90000"/>
      </a:schemeClr>
    </dgm:linClrLst>
    <dgm:effectClrLst/>
    <dgm:txLinClrLst/>
    <dgm:txFillClrLst meth="repeat">
      <a:schemeClr val="dk1"/>
    </dgm:txFillClrLst>
    <dgm:txEffectClrLst/>
  </dgm:styleLbl>
  <dgm:styleLbl name="align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bgAccFollowNode1">
    <dgm:fillClrLst>
      <a:schemeClr val="accent5">
        <a:tint val="40000"/>
        <a:alpha val="90000"/>
      </a:schemeClr>
      <a:schemeClr val="accent6">
        <a:tint val="40000"/>
        <a:alpha val="90000"/>
      </a:schemeClr>
    </dgm:fillClrLst>
    <dgm:linClrLst>
      <a:schemeClr val="accent5">
        <a:tint val="40000"/>
        <a:alpha val="90000"/>
      </a:schemeClr>
      <a:schemeClr val="accent6">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4"/>
    </dgm:linClrLst>
    <dgm:effectClrLst/>
    <dgm:txLinClrLst/>
    <dgm:txFillClrLst meth="repeat">
      <a:schemeClr val="dk1"/>
    </dgm:txFillClrLst>
    <dgm:txEffectClrLst/>
  </dgm:styleLbl>
  <dgm:styleLbl name="fgAcc2">
    <dgm:fillClrLst meth="repeat">
      <a:schemeClr val="lt1">
        <a:alpha val="90000"/>
      </a:schemeClr>
    </dgm:fillClrLst>
    <dgm:linClrLst>
      <a:schemeClr val="accent6"/>
    </dgm:linClrLst>
    <dgm:effectClrLst/>
    <dgm:txLinClrLst/>
    <dgm:txFillClrLst meth="repeat">
      <a:schemeClr val="dk1"/>
    </dgm:txFillClrLst>
    <dgm:txEffectClrLst/>
  </dgm:styleLbl>
  <dgm:styleLbl name="fgAcc3">
    <dgm:fillClrLst meth="repeat">
      <a:schemeClr val="lt1">
        <a:alpha val="90000"/>
      </a:schemeClr>
    </dgm:fillClrLst>
    <dgm:linClrLst>
      <a:schemeClr val="accent1"/>
    </dgm:linClrLst>
    <dgm:effectClrLst/>
    <dgm:txLinClrLst/>
    <dgm:txFillClrLst meth="repeat">
      <a:schemeClr val="dk1"/>
    </dgm:txFillClrLst>
    <dgm:txEffectClrLst/>
  </dgm:styleLbl>
  <dgm:styleLbl name="fgAcc4">
    <dgm:fillClrLst meth="repeat">
      <a:schemeClr val="lt1">
        <a:alpha val="90000"/>
      </a:schemeClr>
    </dgm:fillClrLst>
    <dgm:linClrLst>
      <a:schemeClr val="accent2"/>
    </dgm:linClrLst>
    <dgm:effectClrLst/>
    <dgm:txLinClrLst/>
    <dgm:txFillClrLst meth="repeat">
      <a:schemeClr val="dk1"/>
    </dgm:txFillClrLst>
    <dgm:txEffectClrLst/>
  </dgm:styleLbl>
  <dgm:styleLbl name="bgShp">
    <dgm:fillClrLst meth="repeat">
      <a:schemeClr val="accent5">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5">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5">
        <a:tint val="50000"/>
        <a:alpha val="40000"/>
      </a:schemeClr>
    </dgm:fillClrLst>
    <dgm:linClrLst meth="repeat">
      <a:schemeClr val="accent5"/>
    </dgm:linClrLst>
    <dgm:effectClrLst/>
    <dgm:txLinClrLst/>
    <dgm:txFillClrLst meth="repeat">
      <a:schemeClr val="lt1"/>
    </dgm:txFillClrLst>
    <dgm:txEffectClrLst/>
  </dgm:styleLbl>
  <dgm:styleLbl name="fgShp">
    <dgm:fillClrLst meth="repeat">
      <a:schemeClr val="accent5">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colorful5"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5">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5">
            <a:hueOff val="-2252848"/>
            <a:satOff val="-5806"/>
            <a:lumOff val="-3922"/>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2252848"/>
              <a:satOff val="-5806"/>
              <a:lumOff val="-3922"/>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5">
            <a:hueOff val="-4505695"/>
            <a:satOff val="-11613"/>
            <a:lumOff val="-7843"/>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4505695"/>
              <a:satOff val="-11613"/>
              <a:lumOff val="-7843"/>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5">
            <a:hueOff val="-6758543"/>
            <a:satOff val="-17419"/>
            <a:lumOff val="-11765"/>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5">
              <a:hueOff val="-6758543"/>
              <a:satOff val="-17419"/>
              <a:lumOff val="-11765"/>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7.png"/><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8.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12.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10" name="Picture 9">
            <a:extLst>
              <a:ext uri="{FF2B5EF4-FFF2-40B4-BE49-F238E27FC236}">
                <a16:creationId xmlns:a16="http://schemas.microsoft.com/office/drawing/2014/main" id="{BD836ED7-BF8C-4738-9494-6D6A9F7EF4B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1" name="Rectangle 10">
            <a:extLst>
              <a:ext uri="{FF2B5EF4-FFF2-40B4-BE49-F238E27FC236}">
                <a16:creationId xmlns:a16="http://schemas.microsoft.com/office/drawing/2014/main" id="{CAED751C-33D8-47E6-8814-59E9AAAACC37}"/>
              </a:ext>
            </a:extLst>
          </p:cNvPr>
          <p:cNvSpPr/>
          <p:nvPr userDrawn="1"/>
        </p:nvSpPr>
        <p:spPr>
          <a:xfrm>
            <a:off x="0" y="0"/>
            <a:ext cx="12192000" cy="6858000"/>
          </a:xfrm>
          <a:prstGeom prst="rect">
            <a:avLst/>
          </a:prstGeom>
          <a:solidFill>
            <a:schemeClr val="tx1">
              <a:alpha val="36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638075" y="3076575"/>
            <a:ext cx="4915850" cy="971550"/>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Custom Layout">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D97765B4-C417-4FC9-B7C5-0FE78176B227}"/>
              </a:ext>
            </a:extLst>
          </p:cNvPr>
          <p:cNvSpPr>
            <a:spLocks noGrp="1"/>
          </p:cNvSpPr>
          <p:nvPr>
            <p:ph type="title"/>
          </p:nvPr>
        </p:nvSpPr>
        <p:spPr/>
        <p:txBody>
          <a:bodyPr/>
          <a:lstStyle/>
          <a:p>
            <a:r>
              <a:rPr lang="en-US"/>
              <a:t>Click to edit Master title style</a:t>
            </a:r>
          </a:p>
        </p:txBody>
      </p:sp>
      <p:sp>
        <p:nvSpPr>
          <p:cNvPr id="3" name="Date Placeholder 2">
            <a:extLst>
              <a:ext uri="{FF2B5EF4-FFF2-40B4-BE49-F238E27FC236}">
                <a16:creationId xmlns:a16="http://schemas.microsoft.com/office/drawing/2014/main" id="{837C708F-C496-49A1-B487-3F1BB1DDE6F5}"/>
              </a:ext>
            </a:extLst>
          </p:cNvPr>
          <p:cNvSpPr>
            <a:spLocks noGrp="1"/>
          </p:cNvSpPr>
          <p:nvPr>
            <p:ph type="dt" sz="half" idx="10"/>
          </p:nvPr>
        </p:nvSpPr>
        <p:spPr/>
        <p:txBody>
          <a:bodyPr/>
          <a:lstStyle/>
          <a:p>
            <a:fld id="{92322CB2-C0B0-4533-93F7-29C35AD9B5A9}" type="datetimeFigureOut">
              <a:rPr lang="en-US" smtClean="0"/>
              <a:t>4/17/2018</a:t>
            </a:fld>
            <a:endParaRPr lang="en-US"/>
          </a:p>
        </p:txBody>
      </p:sp>
      <p:sp>
        <p:nvSpPr>
          <p:cNvPr id="4" name="Footer Placeholder 3">
            <a:extLst>
              <a:ext uri="{FF2B5EF4-FFF2-40B4-BE49-F238E27FC236}">
                <a16:creationId xmlns:a16="http://schemas.microsoft.com/office/drawing/2014/main" id="{6D7180E9-EEE8-45D6-B830-4189FD9BD567}"/>
              </a:ext>
            </a:extLst>
          </p:cNvPr>
          <p:cNvSpPr>
            <a:spLocks noGrp="1"/>
          </p:cNvSpPr>
          <p:nvPr>
            <p:ph type="ftr" sz="quarter" idx="11"/>
          </p:nvPr>
        </p:nvSpPr>
        <p:spPr/>
        <p:txBody>
          <a:bodyPr/>
          <a:lstStyle/>
          <a:p>
            <a:endParaRPr lang="en-US"/>
          </a:p>
        </p:txBody>
      </p:sp>
      <p:sp>
        <p:nvSpPr>
          <p:cNvPr id="5" name="Slide Number Placeholder 4">
            <a:extLst>
              <a:ext uri="{FF2B5EF4-FFF2-40B4-BE49-F238E27FC236}">
                <a16:creationId xmlns:a16="http://schemas.microsoft.com/office/drawing/2014/main" id="{DC5F1DCD-6B08-4840-AFF0-12A91959AE64}"/>
              </a:ext>
            </a:extLst>
          </p:cNvPr>
          <p:cNvSpPr>
            <a:spLocks noGrp="1"/>
          </p:cNvSpPr>
          <p:nvPr>
            <p:ph type="sldNum" sz="quarter" idx="12"/>
          </p:nvPr>
        </p:nvSpPr>
        <p:spPr/>
        <p:txBody>
          <a:bodyPr/>
          <a:lstStyle/>
          <a:p>
            <a:fld id="{4473F91B-6294-443A-B4E9-CBD2F357A3C5}" type="slidenum">
              <a:rPr lang="en-US" smtClean="0"/>
              <a:t>‹#›</a:t>
            </a:fld>
            <a:endParaRPr lang="en-US"/>
          </a:p>
        </p:txBody>
      </p:sp>
    </p:spTree>
    <p:extLst>
      <p:ext uri="{BB962C8B-B14F-4D97-AF65-F5344CB8AC3E}">
        <p14:creationId xmlns:p14="http://schemas.microsoft.com/office/powerpoint/2010/main" val="111132334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a:extLst>
              <a:ext uri="{FF2B5EF4-FFF2-40B4-BE49-F238E27FC236}">
                <a16:creationId xmlns:a16="http://schemas.microsoft.com/office/drawing/2014/main" id="{854647D2-FF5E-4ADC-8988-D468F1A55502}"/>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6858000" cy="6858000"/>
          </a:xfrm>
          <a:prstGeom prst="rect">
            <a:avLst/>
          </a:prstGeom>
        </p:spPr>
      </p:pic>
      <p:sp>
        <p:nvSpPr>
          <p:cNvPr id="4" name="Rectangle: Single Corner Snipped 3">
            <a:extLst>
              <a:ext uri="{FF2B5EF4-FFF2-40B4-BE49-F238E27FC236}">
                <a16:creationId xmlns:a16="http://schemas.microsoft.com/office/drawing/2014/main" id="{C676917B-E351-479F-A359-118F1497E662}"/>
              </a:ext>
            </a:extLst>
          </p:cNvPr>
          <p:cNvSpPr/>
          <p:nvPr userDrawn="1"/>
        </p:nvSpPr>
        <p:spPr>
          <a:xfrm>
            <a:off x="6572249" y="2239416"/>
            <a:ext cx="5130799" cy="2275434"/>
          </a:xfrm>
          <a:prstGeom prst="snip1Rect">
            <a:avLst/>
          </a:prstGeom>
          <a:solidFill>
            <a:schemeClr val="bg1"/>
          </a:solidFill>
          <a:ln w="76200">
            <a:solidFill>
              <a:srgbClr val="00B050"/>
            </a:solidFill>
          </a:ln>
          <a:effectLst>
            <a:outerShdw blurRad="304800" sx="103000" sy="103000" algn="ctr" rotWithShape="0">
              <a:prstClr val="black">
                <a:alpha val="1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6858000" y="2565467"/>
            <a:ext cx="4495801" cy="806383"/>
          </a:xfrm>
          <a:prstGeom prst="rect">
            <a:avLst/>
          </a:prstGeom>
        </p:spPr>
        <p:txBody>
          <a:bodyPr lIns="91425" tIns="91425" rIns="91425" bIns="91425" anchor="b" anchorCtr="0">
            <a:normAutofit/>
          </a:bodyPr>
          <a:lstStyle>
            <a:lvl1pPr lvl="0" algn="ctr" rtl="0">
              <a:spcBef>
                <a:spcPts val="0"/>
              </a:spcBef>
              <a:defRPr sz="36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6858000" y="3680892"/>
            <a:ext cx="4495802" cy="524916"/>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a:p>
        </p:txBody>
      </p:sp>
    </p:spTree>
    <p:extLst>
      <p:ext uri="{BB962C8B-B14F-4D97-AF65-F5344CB8AC3E}">
        <p14:creationId xmlns:p14="http://schemas.microsoft.com/office/powerpoint/2010/main" val="303987992"/>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sp>
        <p:nvSpPr>
          <p:cNvPr id="34" name="Shape 34"/>
          <p:cNvSpPr txBox="1">
            <a:spLocks noGrp="1"/>
          </p:cNvSpPr>
          <p:nvPr>
            <p:ph type="body" idx="1"/>
          </p:nvPr>
        </p:nvSpPr>
        <p:spPr>
          <a:xfrm>
            <a:off x="5753101" y="5397001"/>
            <a:ext cx="6081116"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atin typeface="+mj-lt"/>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pic>
        <p:nvPicPr>
          <p:cNvPr id="3" name="Picture 2">
            <a:extLst>
              <a:ext uri="{FF2B5EF4-FFF2-40B4-BE49-F238E27FC236}">
                <a16:creationId xmlns:a16="http://schemas.microsoft.com/office/drawing/2014/main" id="{67D4AD9D-B5A0-4FF5-A1FC-E8EF0B15634A}"/>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5238751"/>
          </a:xfrm>
          <a:prstGeom prst="rect">
            <a:avLst/>
          </a:prstGeom>
        </p:spPr>
      </p:pic>
    </p:spTree>
    <p:extLst>
      <p:ext uri="{BB962C8B-B14F-4D97-AF65-F5344CB8AC3E}">
        <p14:creationId xmlns:p14="http://schemas.microsoft.com/office/powerpoint/2010/main" val="8254357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13" name="Picture 12">
            <a:extLst>
              <a:ext uri="{FF2B5EF4-FFF2-40B4-BE49-F238E27FC236}">
                <a16:creationId xmlns:a16="http://schemas.microsoft.com/office/drawing/2014/main" id="{18C54028-83E9-4890-9BDB-B52D32927DE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4403"/>
          <a:stretch/>
        </p:blipFill>
        <p:spPr>
          <a:xfrm>
            <a:off x="153298" y="694642"/>
            <a:ext cx="5489680" cy="5348433"/>
          </a:xfrm>
          <a:prstGeom prst="rect">
            <a:avLst/>
          </a:prstGeom>
        </p:spPr>
      </p:pic>
      <p:grpSp>
        <p:nvGrpSpPr>
          <p:cNvPr id="14" name="Group 13">
            <a:extLst>
              <a:ext uri="{FF2B5EF4-FFF2-40B4-BE49-F238E27FC236}">
                <a16:creationId xmlns:a16="http://schemas.microsoft.com/office/drawing/2014/main" id="{E946E1CC-2E4D-48B0-8B23-595C084FF38A}"/>
              </a:ext>
            </a:extLst>
          </p:cNvPr>
          <p:cNvGrpSpPr/>
          <p:nvPr userDrawn="1"/>
        </p:nvGrpSpPr>
        <p:grpSpPr>
          <a:xfrm>
            <a:off x="0" y="0"/>
            <a:ext cx="12192000" cy="6858000"/>
            <a:chOff x="0" y="0"/>
            <a:chExt cx="12192000" cy="6858000"/>
          </a:xfrm>
        </p:grpSpPr>
        <p:sp>
          <p:nvSpPr>
            <p:cNvPr id="17" name="Freeform: Shape 16">
              <a:extLst>
                <a:ext uri="{FF2B5EF4-FFF2-40B4-BE49-F238E27FC236}">
                  <a16:creationId xmlns:a16="http://schemas.microsoft.com/office/drawing/2014/main" id="{79CAF393-B1A6-44FA-8074-96780F1FDBCC}"/>
                </a:ext>
              </a:extLst>
            </p:cNvPr>
            <p:cNvSpPr/>
            <p:nvPr userDrawn="1"/>
          </p:nvSpPr>
          <p:spPr>
            <a:xfrm>
              <a:off x="0" y="0"/>
              <a:ext cx="12192000" cy="6858000"/>
            </a:xfrm>
            <a:custGeom>
              <a:avLst/>
              <a:gdLst>
                <a:gd name="connsiteX0" fmla="*/ 2857443 w 12192000"/>
                <a:gd name="connsiteY0" fmla="*/ 694642 h 6858000"/>
                <a:gd name="connsiteX1" fmla="*/ 498241 w 12192000"/>
                <a:gd name="connsiteY1" fmla="*/ 2145733 h 6858000"/>
                <a:gd name="connsiteX2" fmla="*/ 498241 w 12192000"/>
                <a:gd name="connsiteY2" fmla="*/ 3261175 h 6858000"/>
                <a:gd name="connsiteX3" fmla="*/ 498240 w 12192000"/>
                <a:gd name="connsiteY3" fmla="*/ 3261175 h 6858000"/>
                <a:gd name="connsiteX4" fmla="*/ 498240 w 12192000"/>
                <a:gd name="connsiteY4" fmla="*/ 4712266 h 6858000"/>
                <a:gd name="connsiteX5" fmla="*/ 2857441 w 12192000"/>
                <a:gd name="connsiteY5" fmla="*/ 6163357 h 6858000"/>
                <a:gd name="connsiteX6" fmla="*/ 5216642 w 12192000"/>
                <a:gd name="connsiteY6" fmla="*/ 4712266 h 6858000"/>
                <a:gd name="connsiteX7" fmla="*/ 5216642 w 12192000"/>
                <a:gd name="connsiteY7" fmla="*/ 3596825 h 6858000"/>
                <a:gd name="connsiteX8" fmla="*/ 5216643 w 12192000"/>
                <a:gd name="connsiteY8" fmla="*/ 3596825 h 6858000"/>
                <a:gd name="connsiteX9" fmla="*/ 5216643 w 12192000"/>
                <a:gd name="connsiteY9" fmla="*/ 2145733 h 6858000"/>
                <a:gd name="connsiteX10" fmla="*/ 0 w 12192000"/>
                <a:gd name="connsiteY10" fmla="*/ 0 h 6858000"/>
                <a:gd name="connsiteX11" fmla="*/ 12192000 w 12192000"/>
                <a:gd name="connsiteY11" fmla="*/ 0 h 6858000"/>
                <a:gd name="connsiteX12" fmla="*/ 12192000 w 12192000"/>
                <a:gd name="connsiteY12" fmla="*/ 6858000 h 6858000"/>
                <a:gd name="connsiteX13" fmla="*/ 0 w 12192000"/>
                <a:gd name="connsiteY13" fmla="*/ 6858000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Lst>
              <a:rect l="l" t="t" r="r" b="b"/>
              <a:pathLst>
                <a:path w="12192000" h="6858000">
                  <a:moveTo>
                    <a:pt x="2857443" y="694642"/>
                  </a:moveTo>
                  <a:lnTo>
                    <a:pt x="498241" y="2145733"/>
                  </a:lnTo>
                  <a:lnTo>
                    <a:pt x="498241" y="3261175"/>
                  </a:lnTo>
                  <a:lnTo>
                    <a:pt x="498240" y="3261175"/>
                  </a:lnTo>
                  <a:lnTo>
                    <a:pt x="498240" y="4712266"/>
                  </a:lnTo>
                  <a:lnTo>
                    <a:pt x="2857441" y="6163357"/>
                  </a:lnTo>
                  <a:lnTo>
                    <a:pt x="5216642" y="4712266"/>
                  </a:lnTo>
                  <a:lnTo>
                    <a:pt x="5216642" y="3596825"/>
                  </a:lnTo>
                  <a:lnTo>
                    <a:pt x="5216643" y="3596825"/>
                  </a:lnTo>
                  <a:lnTo>
                    <a:pt x="5216643" y="2145733"/>
                  </a:lnTo>
                  <a:close/>
                  <a:moveTo>
                    <a:pt x="0" y="0"/>
                  </a:moveTo>
                  <a:lnTo>
                    <a:pt x="12192000" y="0"/>
                  </a:lnTo>
                  <a:lnTo>
                    <a:pt x="12192000"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Freeform: Shape 15">
              <a:extLst>
                <a:ext uri="{FF2B5EF4-FFF2-40B4-BE49-F238E27FC236}">
                  <a16:creationId xmlns:a16="http://schemas.microsoft.com/office/drawing/2014/main" id="{ECBEA008-72D7-488B-981B-8CF37D80D7D4}"/>
                </a:ext>
              </a:extLst>
            </p:cNvPr>
            <p:cNvSpPr/>
            <p:nvPr userDrawn="1"/>
          </p:nvSpPr>
          <p:spPr>
            <a:xfrm rot="5400000" flipV="1">
              <a:off x="128140" y="1069798"/>
              <a:ext cx="5468715" cy="4718403"/>
            </a:xfrm>
            <a:custGeom>
              <a:avLst/>
              <a:gdLst>
                <a:gd name="connsiteX0" fmla="*/ 0 w 2835846"/>
                <a:gd name="connsiteY0" fmla="*/ 1819276 h 3638551"/>
                <a:gd name="connsiteX1" fmla="*/ 752475 w 2835846"/>
                <a:gd name="connsiteY1" fmla="*/ 3638551 h 3638551"/>
                <a:gd name="connsiteX2" fmla="*/ 1504950 w 2835846"/>
                <a:gd name="connsiteY2" fmla="*/ 3638551 h 3638551"/>
                <a:gd name="connsiteX3" fmla="*/ 1504950 w 2835846"/>
                <a:gd name="connsiteY3" fmla="*/ 3638550 h 3638551"/>
                <a:gd name="connsiteX4" fmla="*/ 2083371 w 2835846"/>
                <a:gd name="connsiteY4" fmla="*/ 3638550 h 3638551"/>
                <a:gd name="connsiteX5" fmla="*/ 2835846 w 2835846"/>
                <a:gd name="connsiteY5" fmla="*/ 1819275 h 3638551"/>
                <a:gd name="connsiteX6" fmla="*/ 2083371 w 2835846"/>
                <a:gd name="connsiteY6" fmla="*/ 0 h 3638551"/>
                <a:gd name="connsiteX7" fmla="*/ 1330896 w 2835846"/>
                <a:gd name="connsiteY7" fmla="*/ 0 h 3638551"/>
                <a:gd name="connsiteX8" fmla="*/ 1330896 w 2835846"/>
                <a:gd name="connsiteY8" fmla="*/ 1 h 3638551"/>
                <a:gd name="connsiteX9" fmla="*/ 752475 w 2835846"/>
                <a:gd name="connsiteY9" fmla="*/ 1 h 3638551"/>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835846" h="3638551">
                  <a:moveTo>
                    <a:pt x="0" y="1819276"/>
                  </a:moveTo>
                  <a:lnTo>
                    <a:pt x="752475" y="3638551"/>
                  </a:lnTo>
                  <a:lnTo>
                    <a:pt x="1504950" y="3638551"/>
                  </a:lnTo>
                  <a:lnTo>
                    <a:pt x="1504950" y="3638550"/>
                  </a:lnTo>
                  <a:lnTo>
                    <a:pt x="2083371" y="3638550"/>
                  </a:lnTo>
                  <a:lnTo>
                    <a:pt x="2835846" y="1819275"/>
                  </a:lnTo>
                  <a:lnTo>
                    <a:pt x="2083371" y="0"/>
                  </a:lnTo>
                  <a:lnTo>
                    <a:pt x="1330896" y="0"/>
                  </a:lnTo>
                  <a:lnTo>
                    <a:pt x="1330896" y="1"/>
                  </a:lnTo>
                  <a:lnTo>
                    <a:pt x="752475" y="1"/>
                  </a:lnTo>
                  <a:close/>
                </a:path>
              </a:pathLst>
            </a:custGeom>
            <a:noFill/>
            <a:ln w="762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7" name="Shape 47"/>
          <p:cNvSpPr txBox="1">
            <a:spLocks noGrp="1"/>
          </p:cNvSpPr>
          <p:nvPr userDrawn="1">
            <p:ph type="title"/>
          </p:nvPr>
        </p:nvSpPr>
        <p:spPr>
          <a:xfrm>
            <a:off x="6064257" y="1278506"/>
            <a:ext cx="5489679"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userDrawn="1">
            <p:ph type="body" idx="1"/>
          </p:nvPr>
        </p:nvSpPr>
        <p:spPr>
          <a:xfrm>
            <a:off x="6064257" y="2262101"/>
            <a:ext cx="5489679"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017924313"/>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11" name="Picture 10">
            <a:extLst>
              <a:ext uri="{FF2B5EF4-FFF2-40B4-BE49-F238E27FC236}">
                <a16:creationId xmlns:a16="http://schemas.microsoft.com/office/drawing/2014/main" id="{C06B8F72-86FC-4BC0-895A-A5F3566FA4D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12" name="Freeform: Shape 11">
            <a:extLst>
              <a:ext uri="{FF2B5EF4-FFF2-40B4-BE49-F238E27FC236}">
                <a16:creationId xmlns:a16="http://schemas.microsoft.com/office/drawing/2014/main" id="{3D1D17E4-502A-43F1-AEA6-BD4AAA6A82C1}"/>
              </a:ext>
            </a:extLst>
          </p:cNvPr>
          <p:cNvSpPr/>
          <p:nvPr userDrawn="1"/>
        </p:nvSpPr>
        <p:spPr>
          <a:xfrm>
            <a:off x="3105150" y="0"/>
            <a:ext cx="9086850" cy="6858000"/>
          </a:xfrm>
          <a:custGeom>
            <a:avLst/>
            <a:gdLst>
              <a:gd name="connsiteX0" fmla="*/ 9086850 w 9086850"/>
              <a:gd name="connsiteY0" fmla="*/ 0 h 6858000"/>
              <a:gd name="connsiteX1" fmla="*/ 9086850 w 9086850"/>
              <a:gd name="connsiteY1" fmla="*/ 6858000 h 6858000"/>
              <a:gd name="connsiteX2" fmla="*/ 0 w 9086850"/>
              <a:gd name="connsiteY2" fmla="*/ 6858000 h 6858000"/>
            </a:gdLst>
            <a:ahLst/>
            <a:cxnLst>
              <a:cxn ang="0">
                <a:pos x="connsiteX0" y="connsiteY0"/>
              </a:cxn>
              <a:cxn ang="0">
                <a:pos x="connsiteX1" y="connsiteY1"/>
              </a:cxn>
              <a:cxn ang="0">
                <a:pos x="connsiteX2" y="connsiteY2"/>
              </a:cxn>
            </a:cxnLst>
            <a:rect l="l" t="t" r="r" b="b"/>
            <a:pathLst>
              <a:path w="9086850" h="6858000">
                <a:moveTo>
                  <a:pt x="9086850" y="0"/>
                </a:moveTo>
                <a:lnTo>
                  <a:pt x="9086850" y="6858000"/>
                </a:lnTo>
                <a:lnTo>
                  <a:pt x="0" y="6858000"/>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7143135" y="4061183"/>
            <a:ext cx="4823544" cy="847999"/>
          </a:xfrm>
          <a:prstGeom prst="rect">
            <a:avLst/>
          </a:prstGeom>
        </p:spPr>
        <p:txBody>
          <a:bodyPr lIns="91425" tIns="91425" rIns="91425" bIns="91425" anchor="b" anchorCtr="0"/>
          <a:lstStyle>
            <a:lvl1pPr lvl="0" algn="r">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807193" y="5111108"/>
            <a:ext cx="6159486" cy="1544966"/>
          </a:xfrm>
          <a:prstGeom prst="rect">
            <a:avLst/>
          </a:prstGeom>
        </p:spPr>
        <p:txBody>
          <a:bodyPr lIns="91425" tIns="91425" rIns="91425" bIns="91425" anchor="t" anchorCtr="0">
            <a:normAutofit/>
          </a:bodyPr>
          <a:lstStyle>
            <a:lvl1pPr lvl="0" algn="r">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4075888604"/>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2" name="Shape 62"/>
          <p:cNvSpPr txBox="1">
            <a:spLocks noGrp="1"/>
          </p:cNvSpPr>
          <p:nvPr>
            <p:ph type="title"/>
          </p:nvPr>
        </p:nvSpPr>
        <p:spPr>
          <a:xfrm>
            <a:off x="773937" y="1771242"/>
            <a:ext cx="3118376" cy="2934516"/>
          </a:xfrm>
          <a:prstGeom prst="rect">
            <a:avLst/>
          </a:prstGeom>
        </p:spPr>
        <p:txBody>
          <a:bodyPr lIns="91425" tIns="91425" rIns="91425" bIns="91425" anchor="b" anchorCtr="0">
            <a:normAutofit/>
          </a:bodyPr>
          <a:lstStyle>
            <a:lvl1pPr lvl="0">
              <a:spcBef>
                <a:spcPts val="0"/>
              </a:spcBef>
              <a:defRPr sz="6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3" name="Shape 63"/>
          <p:cNvSpPr txBox="1">
            <a:spLocks noGrp="1"/>
          </p:cNvSpPr>
          <p:nvPr>
            <p:ph type="body" idx="1"/>
          </p:nvPr>
        </p:nvSpPr>
        <p:spPr>
          <a:xfrm>
            <a:off x="4944887" y="22759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744951" y="414158"/>
            <a:ext cx="2996198" cy="3167242"/>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2" name="Rectangle 1">
            <a:extLst>
              <a:ext uri="{FF2B5EF4-FFF2-40B4-BE49-F238E27FC236}">
                <a16:creationId xmlns:a16="http://schemas.microsoft.com/office/drawing/2014/main" id="{DF766216-8E22-41B1-BDFB-EB3CED8B4961}"/>
              </a:ext>
            </a:extLst>
          </p:cNvPr>
          <p:cNvSpPr/>
          <p:nvPr userDrawn="1"/>
        </p:nvSpPr>
        <p:spPr>
          <a:xfrm>
            <a:off x="247650" y="634592"/>
            <a:ext cx="4170950" cy="5588816"/>
          </a:xfrm>
          <a:prstGeom prst="rect">
            <a:avLst/>
          </a:prstGeom>
          <a:noFill/>
          <a:ln w="76200">
            <a:solidFill>
              <a:schemeClr val="tx1"/>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9B17E2CA-9521-4975-82F4-D0C19B04F87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5400000">
            <a:off x="5509293" y="-360133"/>
            <a:ext cx="1959682" cy="2996200"/>
          </a:xfrm>
          <a:prstGeom prst="rect">
            <a:avLst/>
          </a:prstGeom>
        </p:spPr>
      </p:pic>
      <p:pic>
        <p:nvPicPr>
          <p:cNvPr id="9" name="Picture 8">
            <a:extLst>
              <a:ext uri="{FF2B5EF4-FFF2-40B4-BE49-F238E27FC236}">
                <a16:creationId xmlns:a16="http://schemas.microsoft.com/office/drawing/2014/main" id="{02B46A65-8DF8-4E9A-9D24-68D121573CB9}"/>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rot="5400000">
            <a:off x="8784409" y="3521894"/>
            <a:ext cx="2852782" cy="3467100"/>
          </a:xfrm>
          <a:prstGeom prst="rect">
            <a:avLst/>
          </a:prstGeom>
        </p:spPr>
      </p:pic>
    </p:spTree>
    <p:extLst>
      <p:ext uri="{BB962C8B-B14F-4D97-AF65-F5344CB8AC3E}">
        <p14:creationId xmlns:p14="http://schemas.microsoft.com/office/powerpoint/2010/main" val="3717722713"/>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6" name="Picture 5">
            <a:extLst>
              <a:ext uri="{FF2B5EF4-FFF2-40B4-BE49-F238E27FC236}">
                <a16:creationId xmlns:a16="http://schemas.microsoft.com/office/drawing/2014/main" id="{A08897A4-8780-4226-BC61-1423030B975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10800000">
            <a:off x="1" y="-1"/>
            <a:ext cx="12192000" cy="6858001"/>
          </a:xfrm>
          <a:prstGeom prst="rect">
            <a:avLst/>
          </a:prstGeom>
        </p:spPr>
      </p:pic>
      <p:sp>
        <p:nvSpPr>
          <p:cNvPr id="4" name="Rectangle 3">
            <a:extLst>
              <a:ext uri="{FF2B5EF4-FFF2-40B4-BE49-F238E27FC236}">
                <a16:creationId xmlns:a16="http://schemas.microsoft.com/office/drawing/2014/main" id="{35EE5020-50A4-4DBA-8A1A-52B9DC0A192C}"/>
              </a:ext>
            </a:extLst>
          </p:cNvPr>
          <p:cNvSpPr/>
          <p:nvPr userDrawn="1"/>
        </p:nvSpPr>
        <p:spPr>
          <a:xfrm>
            <a:off x="0" y="0"/>
            <a:ext cx="12192000" cy="3573753"/>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Shape 78"/>
          <p:cNvSpPr txBox="1">
            <a:spLocks noGrp="1"/>
          </p:cNvSpPr>
          <p:nvPr>
            <p:ph type="title"/>
          </p:nvPr>
        </p:nvSpPr>
        <p:spPr>
          <a:xfrm>
            <a:off x="372381" y="698254"/>
            <a:ext cx="4035897" cy="2585993"/>
          </a:xfrm>
          <a:prstGeom prst="rect">
            <a:avLst/>
          </a:prstGeom>
        </p:spPr>
        <p:txBody>
          <a:bodyPr lIns="91425" tIns="91425" rIns="91425" bIns="91425" anchor="b" anchorCtr="0">
            <a:normAutofit/>
          </a:bodyPr>
          <a:lstStyle>
            <a:lvl1pPr lvl="0" rtl="0">
              <a:spcBef>
                <a:spcPts val="0"/>
              </a:spcBef>
              <a:defRPr sz="60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4646336" y="698254"/>
            <a:ext cx="2206989" cy="25859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0" name="Shape 80"/>
          <p:cNvSpPr txBox="1">
            <a:spLocks noGrp="1"/>
          </p:cNvSpPr>
          <p:nvPr>
            <p:ph type="body" idx="2"/>
          </p:nvPr>
        </p:nvSpPr>
        <p:spPr>
          <a:xfrm>
            <a:off x="7091383" y="698254"/>
            <a:ext cx="2206989" cy="25859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
        <p:nvSpPr>
          <p:cNvPr id="81" name="Shape 81"/>
          <p:cNvSpPr txBox="1">
            <a:spLocks noGrp="1"/>
          </p:cNvSpPr>
          <p:nvPr>
            <p:ph type="body" idx="3"/>
          </p:nvPr>
        </p:nvSpPr>
        <p:spPr>
          <a:xfrm>
            <a:off x="9536430" y="698254"/>
            <a:ext cx="2206989" cy="258599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a:p>
        </p:txBody>
      </p:sp>
    </p:spTree>
    <p:extLst>
      <p:ext uri="{BB962C8B-B14F-4D97-AF65-F5344CB8AC3E}">
        <p14:creationId xmlns:p14="http://schemas.microsoft.com/office/powerpoint/2010/main" val="2432262262"/>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2" name="Rectangle 1">
            <a:extLst>
              <a:ext uri="{FF2B5EF4-FFF2-40B4-BE49-F238E27FC236}">
                <a16:creationId xmlns:a16="http://schemas.microsoft.com/office/drawing/2014/main" id="{E8246406-4875-488D-A436-64E4133AA1CC}"/>
              </a:ext>
            </a:extLst>
          </p:cNvPr>
          <p:cNvSpPr/>
          <p:nvPr userDrawn="1"/>
        </p:nvSpPr>
        <p:spPr>
          <a:xfrm>
            <a:off x="0" y="0"/>
            <a:ext cx="12192000" cy="6858000"/>
          </a:xfrm>
          <a:prstGeom prst="rect">
            <a:avLst/>
          </a:prstGeom>
          <a:blipFill dpi="0" rotWithShape="1">
            <a:blip r:embed="rId2" cstate="email">
              <a:alphaModFix amt="25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5" name="Shape 95"/>
          <p:cNvSpPr txBox="1">
            <a:spLocks noGrp="1"/>
          </p:cNvSpPr>
          <p:nvPr>
            <p:ph type="title"/>
          </p:nvPr>
        </p:nvSpPr>
        <p:spPr>
          <a:xfrm>
            <a:off x="2370959" y="416343"/>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a:extLst>
              <a:ext uri="{FF2B5EF4-FFF2-40B4-BE49-F238E27FC236}">
                <a16:creationId xmlns:a16="http://schemas.microsoft.com/office/drawing/2014/main" id="{63D4A1E9-E146-41FB-BF77-6F2DA540F690}"/>
              </a:ext>
            </a:extLst>
          </p:cNvPr>
          <p:cNvSpPr/>
          <p:nvPr userDrawn="1"/>
        </p:nvSpPr>
        <p:spPr>
          <a:xfrm>
            <a:off x="305722" y="311410"/>
            <a:ext cx="11580556" cy="6235180"/>
          </a:xfrm>
          <a:prstGeom prst="rect">
            <a:avLst/>
          </a:prstGeom>
          <a:noFill/>
          <a:ln w="381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sp>
        <p:nvSpPr>
          <p:cNvPr id="3" name="Rectangle 2">
            <a:extLst>
              <a:ext uri="{FF2B5EF4-FFF2-40B4-BE49-F238E27FC236}">
                <a16:creationId xmlns:a16="http://schemas.microsoft.com/office/drawing/2014/main" id="{BF2ACE8B-1A4F-4DA6-8BEE-4182543761FF}"/>
              </a:ext>
            </a:extLst>
          </p:cNvPr>
          <p:cNvSpPr/>
          <p:nvPr userDrawn="1"/>
        </p:nvSpPr>
        <p:spPr>
          <a:xfrm>
            <a:off x="0" y="0"/>
            <a:ext cx="12192000" cy="6858000"/>
          </a:xfrm>
          <a:prstGeom prst="rect">
            <a:avLst/>
          </a:prstGeom>
          <a:blipFill dpi="0" rotWithShape="1">
            <a:blip r:embed="rId2" cstate="email">
              <a:alphaModFix amt="25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109" name="Shape 109"/>
          <p:cNvSpPr txBox="1">
            <a:spLocks noGrp="1"/>
          </p:cNvSpPr>
          <p:nvPr>
            <p:ph type="body" idx="1"/>
          </p:nvPr>
        </p:nvSpPr>
        <p:spPr>
          <a:xfrm>
            <a:off x="2104225" y="5984785"/>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a:p>
        </p:txBody>
      </p:sp>
      <p:sp>
        <p:nvSpPr>
          <p:cNvPr id="4" name="Rectangle 3">
            <a:extLst>
              <a:ext uri="{FF2B5EF4-FFF2-40B4-BE49-F238E27FC236}">
                <a16:creationId xmlns:a16="http://schemas.microsoft.com/office/drawing/2014/main" id="{DE208E90-D810-4DEC-A85E-15C6ECDE26D2}"/>
              </a:ext>
            </a:extLst>
          </p:cNvPr>
          <p:cNvSpPr/>
          <p:nvPr userDrawn="1"/>
        </p:nvSpPr>
        <p:spPr>
          <a:xfrm>
            <a:off x="305722" y="311410"/>
            <a:ext cx="11580556" cy="6235180"/>
          </a:xfrm>
          <a:prstGeom prst="rect">
            <a:avLst/>
          </a:prstGeom>
          <a:noFill/>
          <a:ln w="381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sp>
        <p:nvSpPr>
          <p:cNvPr id="2" name="Isosceles Triangle 1">
            <a:extLst>
              <a:ext uri="{FF2B5EF4-FFF2-40B4-BE49-F238E27FC236}">
                <a16:creationId xmlns:a16="http://schemas.microsoft.com/office/drawing/2014/main" id="{4A0BF957-B059-4983-883F-36251EF1A313}"/>
              </a:ext>
            </a:extLst>
          </p:cNvPr>
          <p:cNvSpPr/>
          <p:nvPr userDrawn="1"/>
        </p:nvSpPr>
        <p:spPr>
          <a:xfrm>
            <a:off x="0" y="0"/>
            <a:ext cx="12192000" cy="6858000"/>
          </a:xfrm>
          <a:prstGeom prst="triangle">
            <a:avLst>
              <a:gd name="adj" fmla="val 100000"/>
            </a:avLst>
          </a:prstGeom>
          <a:blipFill dpi="0" rotWithShape="1">
            <a:blip r:embed="rId2" cstate="email">
              <a:alphaModFix amt="79000"/>
              <a:extLst>
                <a:ext uri="{28A0092B-C50C-407E-A947-70E740481C1C}">
                  <a14:useLocalDpi xmlns:a14="http://schemas.microsoft.com/office/drawing/2010/main"/>
                </a:ext>
              </a:extLst>
            </a:blip>
            <a:srcRect/>
            <a:stretch>
              <a:fillRect l="1"/>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sp>
        <p:nvSpPr>
          <p:cNvPr id="2" name="Isosceles Triangle 1">
            <a:extLst>
              <a:ext uri="{FF2B5EF4-FFF2-40B4-BE49-F238E27FC236}">
                <a16:creationId xmlns:a16="http://schemas.microsoft.com/office/drawing/2014/main" id="{DFEE8989-6A4F-4049-9D11-603F2254682A}"/>
              </a:ext>
            </a:extLst>
          </p:cNvPr>
          <p:cNvSpPr/>
          <p:nvPr userDrawn="1"/>
        </p:nvSpPr>
        <p:spPr>
          <a:xfrm flipH="1">
            <a:off x="0" y="0"/>
            <a:ext cx="12192000" cy="6858000"/>
          </a:xfrm>
          <a:prstGeom prst="triangle">
            <a:avLst>
              <a:gd name="adj" fmla="val 100000"/>
            </a:avLst>
          </a:prstGeom>
          <a:blipFill dpi="0" rotWithShape="1">
            <a:blip r:embed="rId2" cstate="email">
              <a:alphaModFix amt="83000"/>
              <a:extLst>
                <a:ext uri="{28A0092B-C50C-407E-A947-70E740481C1C}">
                  <a14:useLocalDpi xmlns:a14="http://schemas.microsoft.com/office/drawing/2010/main"/>
                </a:ext>
              </a:extLst>
            </a:blip>
            <a:srcRect/>
            <a:stretch>
              <a:fillRect l="2"/>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071916038"/>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62" r:id="rId2"/>
    <p:sldLayoutId id="2147483651" r:id="rId3"/>
    <p:sldLayoutId id="2147483652" r:id="rId4"/>
    <p:sldLayoutId id="2147483653" r:id="rId5"/>
    <p:sldLayoutId id="2147483660" r:id="rId6"/>
    <p:sldLayoutId id="2147483654" r:id="rId7"/>
    <p:sldLayoutId id="2147483655" r:id="rId8"/>
    <p:sldLayoutId id="2147483656" r:id="rId9"/>
    <p:sldLayoutId id="2147483657" r:id="rId10"/>
    <p:sldLayoutId id="2147483658" r:id="rId11"/>
    <p:sldLayoutId id="2147483661" r:id="rId12"/>
    <p:sldLayoutId id="2147483659"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image" Target="../media/image13.png"/><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image" Target="../media/image14.png"/><Relationship Id="rId1" Type="http://schemas.openxmlformats.org/officeDocument/2006/relationships/slideLayout" Target="../slideLayouts/slideLayout13.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9.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2" Type="http://schemas.openxmlformats.org/officeDocument/2006/relationships/chart" Target="../charts/chart1.xml"/><Relationship Id="rId1" Type="http://schemas.openxmlformats.org/officeDocument/2006/relationships/slideLayout" Target="../slideLayouts/slideLayout10.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12.xml"/></Relationships>
</file>

<file path=ppt/slides/_rels/slide17.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2" Type="http://schemas.openxmlformats.org/officeDocument/2006/relationships/image" Target="../media/image19.png"/><Relationship Id="rId1" Type="http://schemas.openxmlformats.org/officeDocument/2006/relationships/slideLayout" Target="../slideLayouts/slideLayout12.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3738596" y="3557665"/>
            <a:ext cx="4714808" cy="921153"/>
          </a:xfrm>
          <a:prstGeom prst="rect">
            <a:avLst/>
          </a:prstGeom>
        </p:spPr>
        <p:txBody>
          <a:bodyPr lIns="91425" tIns="91425" rIns="91425" bIns="91425" anchor="b" anchorCtr="0">
            <a:noAutofit/>
          </a:bodyPr>
          <a:lstStyle/>
          <a:p>
            <a:pPr lvl="0"/>
            <a:r>
              <a:rPr lang="en-US" sz="5400" dirty="0"/>
              <a:t>Bon Appetit</a:t>
            </a:r>
            <a:endParaRPr lang="en" sz="5400" dirty="0"/>
          </a:p>
        </p:txBody>
      </p:sp>
      <p:sp>
        <p:nvSpPr>
          <p:cNvPr id="3" name="Freeform: Shape 2">
            <a:extLst>
              <a:ext uri="{FF2B5EF4-FFF2-40B4-BE49-F238E27FC236}">
                <a16:creationId xmlns:a16="http://schemas.microsoft.com/office/drawing/2014/main" id="{8E582955-731D-4041-BE84-43B5A7F8E5DD}"/>
              </a:ext>
            </a:extLst>
          </p:cNvPr>
          <p:cNvSpPr/>
          <p:nvPr/>
        </p:nvSpPr>
        <p:spPr>
          <a:xfrm>
            <a:off x="4981575" y="2246300"/>
            <a:ext cx="2228850" cy="1311365"/>
          </a:xfrm>
          <a:custGeom>
            <a:avLst/>
            <a:gdLst>
              <a:gd name="connsiteX0" fmla="*/ 0 w 2228850"/>
              <a:gd name="connsiteY0" fmla="*/ 1197065 h 1311365"/>
              <a:gd name="connsiteX1" fmla="*/ 2228850 w 2228850"/>
              <a:gd name="connsiteY1" fmla="*/ 1197065 h 1311365"/>
              <a:gd name="connsiteX2" fmla="*/ 2228850 w 2228850"/>
              <a:gd name="connsiteY2" fmla="*/ 1311365 h 1311365"/>
              <a:gd name="connsiteX3" fmla="*/ 0 w 2228850"/>
              <a:gd name="connsiteY3" fmla="*/ 1311365 h 1311365"/>
              <a:gd name="connsiteX4" fmla="*/ 967611 w 2228850"/>
              <a:gd name="connsiteY4" fmla="*/ 0 h 1311365"/>
              <a:gd name="connsiteX5" fmla="*/ 1261239 w 2228850"/>
              <a:gd name="connsiteY5" fmla="*/ 0 h 1311365"/>
              <a:gd name="connsiteX6" fmla="*/ 1285875 w 2228850"/>
              <a:gd name="connsiteY6" fmla="*/ 24636 h 1311365"/>
              <a:gd name="connsiteX7" fmla="*/ 1285875 w 2228850"/>
              <a:gd name="connsiteY7" fmla="*/ 59416 h 1311365"/>
              <a:gd name="connsiteX8" fmla="*/ 1261239 w 2228850"/>
              <a:gd name="connsiteY8" fmla="*/ 84052 h 1311365"/>
              <a:gd name="connsiteX9" fmla="*/ 1157287 w 2228850"/>
              <a:gd name="connsiteY9" fmla="*/ 84052 h 1311365"/>
              <a:gd name="connsiteX10" fmla="*/ 1157287 w 2228850"/>
              <a:gd name="connsiteY10" fmla="*/ 144843 h 1311365"/>
              <a:gd name="connsiteX11" fmla="*/ 1214294 w 2228850"/>
              <a:gd name="connsiteY11" fmla="*/ 147460 h 1311365"/>
              <a:gd name="connsiteX12" fmla="*/ 2206209 w 2228850"/>
              <a:gd name="connsiteY12" fmla="*/ 1066930 h 1311365"/>
              <a:gd name="connsiteX13" fmla="*/ 2213294 w 2228850"/>
              <a:gd name="connsiteY13" fmla="*/ 1139915 h 1311365"/>
              <a:gd name="connsiteX14" fmla="*/ 15556 w 2228850"/>
              <a:gd name="connsiteY14" fmla="*/ 1139915 h 1311365"/>
              <a:gd name="connsiteX15" fmla="*/ 22641 w 2228850"/>
              <a:gd name="connsiteY15" fmla="*/ 1066930 h 1311365"/>
              <a:gd name="connsiteX16" fmla="*/ 1014556 w 2228850"/>
              <a:gd name="connsiteY16" fmla="*/ 147460 h 1311365"/>
              <a:gd name="connsiteX17" fmla="*/ 1071562 w 2228850"/>
              <a:gd name="connsiteY17" fmla="*/ 144843 h 1311365"/>
              <a:gd name="connsiteX18" fmla="*/ 1071562 w 2228850"/>
              <a:gd name="connsiteY18" fmla="*/ 84052 h 1311365"/>
              <a:gd name="connsiteX19" fmla="*/ 967611 w 2228850"/>
              <a:gd name="connsiteY19" fmla="*/ 84052 h 1311365"/>
              <a:gd name="connsiteX20" fmla="*/ 942975 w 2228850"/>
              <a:gd name="connsiteY20" fmla="*/ 59416 h 1311365"/>
              <a:gd name="connsiteX21" fmla="*/ 942975 w 2228850"/>
              <a:gd name="connsiteY21" fmla="*/ 24636 h 1311365"/>
              <a:gd name="connsiteX22" fmla="*/ 967611 w 2228850"/>
              <a:gd name="connsiteY22" fmla="*/ 0 h 13113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Lst>
            <a:rect l="l" t="t" r="r" b="b"/>
            <a:pathLst>
              <a:path w="2228850" h="1311365">
                <a:moveTo>
                  <a:pt x="0" y="1197065"/>
                </a:moveTo>
                <a:lnTo>
                  <a:pt x="2228850" y="1197065"/>
                </a:lnTo>
                <a:lnTo>
                  <a:pt x="2228850" y="1311365"/>
                </a:lnTo>
                <a:lnTo>
                  <a:pt x="0" y="1311365"/>
                </a:lnTo>
                <a:close/>
                <a:moveTo>
                  <a:pt x="967611" y="0"/>
                </a:moveTo>
                <a:lnTo>
                  <a:pt x="1261239" y="0"/>
                </a:lnTo>
                <a:cubicBezTo>
                  <a:pt x="1274845" y="0"/>
                  <a:pt x="1285875" y="11030"/>
                  <a:pt x="1285875" y="24636"/>
                </a:cubicBezTo>
                <a:lnTo>
                  <a:pt x="1285875" y="59416"/>
                </a:lnTo>
                <a:cubicBezTo>
                  <a:pt x="1285875" y="73022"/>
                  <a:pt x="1274845" y="84052"/>
                  <a:pt x="1261239" y="84052"/>
                </a:cubicBezTo>
                <a:lnTo>
                  <a:pt x="1157287" y="84052"/>
                </a:lnTo>
                <a:lnTo>
                  <a:pt x="1157287" y="144843"/>
                </a:lnTo>
                <a:lnTo>
                  <a:pt x="1214294" y="147460"/>
                </a:lnTo>
                <a:cubicBezTo>
                  <a:pt x="1707786" y="192973"/>
                  <a:pt x="2108788" y="572533"/>
                  <a:pt x="2206209" y="1066930"/>
                </a:cubicBezTo>
                <a:lnTo>
                  <a:pt x="2213294" y="1139915"/>
                </a:lnTo>
                <a:lnTo>
                  <a:pt x="15556" y="1139915"/>
                </a:lnTo>
                <a:lnTo>
                  <a:pt x="22641" y="1066930"/>
                </a:lnTo>
                <a:cubicBezTo>
                  <a:pt x="120063" y="572533"/>
                  <a:pt x="521064" y="192973"/>
                  <a:pt x="1014556" y="147460"/>
                </a:cubicBezTo>
                <a:lnTo>
                  <a:pt x="1071562" y="144843"/>
                </a:lnTo>
                <a:lnTo>
                  <a:pt x="1071562" y="84052"/>
                </a:lnTo>
                <a:lnTo>
                  <a:pt x="967611" y="84052"/>
                </a:lnTo>
                <a:cubicBezTo>
                  <a:pt x="954005" y="84052"/>
                  <a:pt x="942975" y="73022"/>
                  <a:pt x="942975" y="59416"/>
                </a:cubicBezTo>
                <a:lnTo>
                  <a:pt x="942975" y="24636"/>
                </a:lnTo>
                <a:cubicBezTo>
                  <a:pt x="942975" y="11030"/>
                  <a:pt x="954005" y="0"/>
                  <a:pt x="967611" y="0"/>
                </a:cubicBez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01FE18B0-71DC-4E43-A742-AA1E11CB10F0}"/>
              </a:ext>
            </a:extLst>
          </p:cNvPr>
          <p:cNvSpPr/>
          <p:nvPr/>
        </p:nvSpPr>
        <p:spPr>
          <a:xfrm>
            <a:off x="4536470" y="4324929"/>
            <a:ext cx="3119059" cy="307777"/>
          </a:xfrm>
          <a:prstGeom prst="rect">
            <a:avLst/>
          </a:prstGeom>
        </p:spPr>
        <p:txBody>
          <a:bodyPr wrap="none">
            <a:spAutoFit/>
          </a:bodyPr>
          <a:lstStyle/>
          <a:p>
            <a:pPr algn="just"/>
            <a:r>
              <a:rPr lang="en-US" sz="1400" dirty="0">
                <a:solidFill>
                  <a:schemeClr val="bg1"/>
                </a:solidFill>
              </a:rPr>
              <a:t>PowerPoint &amp; Google Slide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AD40E31A-8970-4895-A3D8-C9F2C41756F3}"/>
              </a:ext>
            </a:extLst>
          </p:cNvPr>
          <p:cNvSpPr txBox="1">
            <a:spLocks/>
          </p:cNvSpPr>
          <p:nvPr/>
        </p:nvSpPr>
        <p:spPr>
          <a:xfrm>
            <a:off x="5974930" y="1408266"/>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a:t>
            </a:r>
            <a:r>
              <a:rPr lang="en" sz="3600" dirty="0">
                <a:solidFill>
                  <a:srgbClr val="00B050"/>
                </a:solidFill>
              </a:rPr>
              <a:t>USE</a:t>
            </a:r>
          </a:p>
        </p:txBody>
      </p:sp>
      <p:sp>
        <p:nvSpPr>
          <p:cNvPr id="5" name="Shape 83">
            <a:extLst>
              <a:ext uri="{FF2B5EF4-FFF2-40B4-BE49-F238E27FC236}">
                <a16:creationId xmlns:a16="http://schemas.microsoft.com/office/drawing/2014/main" id="{77CF2A5E-48B1-45CE-A534-BF4FFB599167}"/>
              </a:ext>
            </a:extLst>
          </p:cNvPr>
          <p:cNvSpPr txBox="1">
            <a:spLocks/>
          </p:cNvSpPr>
          <p:nvPr/>
        </p:nvSpPr>
        <p:spPr>
          <a:xfrm>
            <a:off x="6337258" y="2203794"/>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3EE1F171-91B7-43AD-9F11-F8AD3A3F767D}"/>
              </a:ext>
            </a:extLst>
          </p:cNvPr>
          <p:cNvSpPr/>
          <p:nvPr/>
        </p:nvSpPr>
        <p:spPr>
          <a:xfrm>
            <a:off x="5974930" y="4583302"/>
            <a:ext cx="3994363" cy="307777"/>
          </a:xfrm>
          <a:prstGeom prst="rect">
            <a:avLst/>
          </a:prstGeom>
        </p:spPr>
        <p:txBody>
          <a:bodyPr wrap="none">
            <a:spAutoFit/>
          </a:bodyPr>
          <a:lstStyle/>
          <a:p>
            <a:pPr algn="just"/>
            <a:r>
              <a:rPr lang="en-US" sz="1400" dirty="0">
                <a:solidFill>
                  <a:srgbClr val="92D050"/>
                </a:solidFill>
              </a:rPr>
              <a:t>FONT:   </a:t>
            </a:r>
            <a:r>
              <a:rPr lang="en-US" sz="1400" dirty="0" err="1">
                <a:solidFill>
                  <a:srgbClr val="92D050"/>
                </a:solidFill>
              </a:rPr>
              <a:t>Raleway</a:t>
            </a:r>
            <a:r>
              <a:rPr lang="en-US" sz="1400" dirty="0">
                <a:solidFill>
                  <a:srgbClr val="92D050"/>
                </a:solidFill>
              </a:rPr>
              <a:t> &amp; </a:t>
            </a:r>
            <a:r>
              <a:rPr lang="en-US" sz="1400" dirty="0" err="1">
                <a:solidFill>
                  <a:srgbClr val="92D050"/>
                </a:solidFill>
              </a:rPr>
              <a:t>Roboto</a:t>
            </a:r>
            <a:r>
              <a:rPr lang="en-US" sz="1400" dirty="0">
                <a:solidFill>
                  <a:srgbClr val="92D050"/>
                </a:solidFill>
              </a:rPr>
              <a:t> (Free Google Fonts)</a:t>
            </a:r>
          </a:p>
        </p:txBody>
      </p:sp>
      <p:sp>
        <p:nvSpPr>
          <p:cNvPr id="7" name="Rectangle 6">
            <a:extLst>
              <a:ext uri="{FF2B5EF4-FFF2-40B4-BE49-F238E27FC236}">
                <a16:creationId xmlns:a16="http://schemas.microsoft.com/office/drawing/2014/main" id="{D7C6B204-13E4-4FB6-8FD1-2C834DB7486B}"/>
              </a:ext>
            </a:extLst>
          </p:cNvPr>
          <p:cNvSpPr/>
          <p:nvPr/>
        </p:nvSpPr>
        <p:spPr>
          <a:xfrm>
            <a:off x="5974930" y="2200587"/>
            <a:ext cx="3078002" cy="2277547"/>
          </a:xfrm>
          <a:prstGeom prst="rect">
            <a:avLst/>
          </a:prstGeom>
        </p:spPr>
        <p:txBody>
          <a:bodyPr wrap="square">
            <a:spAutoFit/>
          </a:bodyPr>
          <a:lstStyle/>
          <a:p>
            <a:r>
              <a:rPr lang="en-US" sz="1400" dirty="0">
                <a:solidFill>
                  <a:srgbClr val="92D05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C5BD406E-096B-4F0A-81E8-F226A1FAB2A2}"/>
              </a:ext>
            </a:extLst>
          </p:cNvPr>
          <p:cNvSpPr/>
          <p:nvPr/>
        </p:nvSpPr>
        <p:spPr>
          <a:xfrm>
            <a:off x="9052932" y="2200587"/>
            <a:ext cx="2683240" cy="2369880"/>
          </a:xfrm>
          <a:prstGeom prst="rect">
            <a:avLst/>
          </a:prstGeom>
        </p:spPr>
        <p:txBody>
          <a:bodyPr wrap="square">
            <a:spAutoFit/>
          </a:bodyPr>
          <a:lstStyle/>
          <a:p>
            <a:r>
              <a:rPr lang="en-US" sz="1400" dirty="0">
                <a:solidFill>
                  <a:srgbClr val="92D05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48A3DF6C-9E8D-4325-97E9-8EE9450C339D}"/>
              </a:ext>
            </a:extLst>
          </p:cNvPr>
          <p:cNvSpPr/>
          <p:nvPr/>
        </p:nvSpPr>
        <p:spPr>
          <a:xfrm>
            <a:off x="5974930" y="5018971"/>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82439"/>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8874776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7095773" y="2488367"/>
            <a:ext cx="3897859" cy="1325082"/>
          </a:xfrm>
          <a:prstGeom prst="rect">
            <a:avLst/>
          </a:prstGeom>
        </p:spPr>
        <p:txBody>
          <a:bodyPr lIns="91425" tIns="91425" rIns="91425" bIns="91425" anchor="b" anchorCtr="0">
            <a:noAutofit/>
          </a:bodyPr>
          <a:lstStyle/>
          <a:p>
            <a:pPr lvl="0" rtl="0">
              <a:spcBef>
                <a:spcPts val="0"/>
              </a:spcBef>
              <a:buNone/>
            </a:pPr>
            <a:r>
              <a:rPr lang="en" sz="4000" dirty="0"/>
              <a:t>YOUR FIRST HEADLINE</a:t>
            </a:r>
          </a:p>
        </p:txBody>
      </p:sp>
      <p:sp>
        <p:nvSpPr>
          <p:cNvPr id="5" name="Shape 99"/>
          <p:cNvSpPr txBox="1">
            <a:spLocks noGrp="1"/>
          </p:cNvSpPr>
          <p:nvPr>
            <p:ph type="subTitle" idx="1"/>
          </p:nvPr>
        </p:nvSpPr>
        <p:spPr>
          <a:xfrm>
            <a:off x="7005404" y="3618577"/>
            <a:ext cx="4287603" cy="823450"/>
          </a:xfrm>
          <a:prstGeom prst="rect">
            <a:avLst/>
          </a:prstGeom>
        </p:spPr>
        <p:txBody>
          <a:bodyPr lIns="91425" tIns="91425" rIns="91425" bIns="91425" anchor="ctr" anchorCtr="0">
            <a:noAutofit/>
          </a:bodyPr>
          <a:lstStyle/>
          <a:p>
            <a:pPr lvl="0" rtl="0">
              <a:spcBef>
                <a:spcPts val="0"/>
              </a:spcBef>
              <a:buNone/>
            </a:pPr>
            <a:r>
              <a:rPr lang="en" sz="1800" dirty="0">
                <a:solidFill>
                  <a:srgbClr val="005109"/>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932982" y="5561350"/>
            <a:ext cx="6081116" cy="1184223"/>
          </a:xfrm>
        </p:spPr>
        <p:txBody>
          <a:bodyPr>
            <a:normAutofit fontScale="92500" lnSpcReduction="10000"/>
          </a:bodyPr>
          <a:lstStyle/>
          <a:p>
            <a:pPr algn="just"/>
            <a:r>
              <a:rPr lang="en-US" sz="1800" b="0" dirty="0"/>
              <a:t>A fine quotation is a diamond in the hand of a man of wit and a pebble in the hand of a fool. </a:t>
            </a:r>
            <a:r>
              <a:rPr lang="en-US" sz="1800" dirty="0"/>
              <a:t>A fine quotation is a diamond in the hand of a man of wit and a pebble in the hand of a fool. </a:t>
            </a:r>
            <a:endParaRPr lang="en-US" sz="1800" b="0" dirty="0"/>
          </a:p>
          <a:p>
            <a:pPr algn="just"/>
            <a:endParaRPr lang="en-US" sz="1800" b="0" dirty="0"/>
          </a:p>
        </p:txBody>
      </p:sp>
      <p:sp>
        <p:nvSpPr>
          <p:cNvPr id="4" name="Rectangle 3">
            <a:extLst>
              <a:ext uri="{FF2B5EF4-FFF2-40B4-BE49-F238E27FC236}">
                <a16:creationId xmlns:a16="http://schemas.microsoft.com/office/drawing/2014/main" id="{ADBE2474-1AA7-4537-A3C3-20E2D3A1A821}"/>
              </a:ext>
            </a:extLst>
          </p:cNvPr>
          <p:cNvSpPr/>
          <p:nvPr/>
        </p:nvSpPr>
        <p:spPr>
          <a:xfrm>
            <a:off x="283794" y="571500"/>
            <a:ext cx="4662960" cy="3981450"/>
          </a:xfrm>
          <a:prstGeom prst="rect">
            <a:avLst/>
          </a:prstGeom>
          <a:noFill/>
          <a:ln w="762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4423025" y="0"/>
            <a:ext cx="1330076" cy="1443272"/>
          </a:xfrm>
          <a:prstGeom prst="rect">
            <a:avLst/>
          </a:prstGeom>
        </p:spPr>
      </p:pic>
      <p:sp>
        <p:nvSpPr>
          <p:cNvPr id="6" name="Rectangle 5">
            <a:extLst>
              <a:ext uri="{FF2B5EF4-FFF2-40B4-BE49-F238E27FC236}">
                <a16:creationId xmlns:a16="http://schemas.microsoft.com/office/drawing/2014/main" id="{01649FBA-494A-4562-9BFF-BA76A347F2A2}"/>
              </a:ext>
            </a:extLst>
          </p:cNvPr>
          <p:cNvSpPr/>
          <p:nvPr/>
        </p:nvSpPr>
        <p:spPr>
          <a:xfrm>
            <a:off x="396235" y="1639332"/>
            <a:ext cx="4438077" cy="2913618"/>
          </a:xfrm>
          <a:prstGeom prst="rect">
            <a:avLst/>
          </a:prstGeom>
        </p:spPr>
        <p:txBody>
          <a:bodyPr wrap="square">
            <a:spAutoFit/>
          </a:bodyPr>
          <a:lstStyle/>
          <a:p>
            <a:pPr>
              <a:lnSpc>
                <a:spcPts val="5500"/>
              </a:lnSpc>
            </a:pPr>
            <a:r>
              <a:rPr lang="en-US" sz="5400" dirty="0">
                <a:solidFill>
                  <a:schemeClr val="bg1"/>
                </a:solidFill>
                <a:effectLst>
                  <a:outerShdw blurRad="38100" dist="38100" dir="2700000" algn="tl">
                    <a:srgbClr val="000000">
                      <a:alpha val="43137"/>
                    </a:srgbClr>
                  </a:outerShdw>
                </a:effectLst>
                <a:latin typeface="+mj-lt"/>
              </a:rPr>
              <a:t>YOUR WELCOME </a:t>
            </a:r>
            <a:r>
              <a:rPr lang="en-US" sz="5400" dirty="0">
                <a:solidFill>
                  <a:srgbClr val="00B050"/>
                </a:solidFill>
                <a:effectLst>
                  <a:outerShdw blurRad="38100" dist="38100" dir="2700000" algn="tl">
                    <a:srgbClr val="000000">
                      <a:alpha val="43137"/>
                    </a:srgbClr>
                  </a:outerShdw>
                </a:effectLst>
                <a:latin typeface="+mj-lt"/>
              </a:rPr>
              <a:t>MESSAGE </a:t>
            </a:r>
            <a:r>
              <a:rPr lang="en-US" sz="5400" dirty="0">
                <a:solidFill>
                  <a:schemeClr val="bg1"/>
                </a:solidFill>
                <a:effectLst>
                  <a:outerShdw blurRad="38100" dist="38100" dir="2700000" algn="tl">
                    <a:srgbClr val="000000">
                      <a:alpha val="43137"/>
                    </a:srgbClr>
                  </a:outerShdw>
                </a:effectLst>
                <a:latin typeface="+mj-lt"/>
              </a:rPr>
              <a:t>OR</a:t>
            </a:r>
            <a:r>
              <a:rPr lang="en-US" sz="5400" dirty="0">
                <a:solidFill>
                  <a:srgbClr val="00B050"/>
                </a:solidFill>
                <a:effectLst>
                  <a:outerShdw blurRad="38100" dist="38100" dir="2700000" algn="tl">
                    <a:srgbClr val="000000">
                      <a:alpha val="43137"/>
                    </a:srgbClr>
                  </a:outerShdw>
                </a:effectLst>
                <a:latin typeface="+mj-lt"/>
              </a:rPr>
              <a:t> QUOTE</a:t>
            </a:r>
          </a:p>
        </p:txBody>
      </p:sp>
      <p:sp>
        <p:nvSpPr>
          <p:cNvPr id="7" name="Freeform: Shape 6">
            <a:extLst>
              <a:ext uri="{FF2B5EF4-FFF2-40B4-BE49-F238E27FC236}">
                <a16:creationId xmlns:a16="http://schemas.microsoft.com/office/drawing/2014/main" id="{DCDFE0C4-D5B9-4299-9951-9FC5159FCEBF}"/>
              </a:ext>
            </a:extLst>
          </p:cNvPr>
          <p:cNvSpPr/>
          <p:nvPr/>
        </p:nvSpPr>
        <p:spPr>
          <a:xfrm>
            <a:off x="556377" y="761802"/>
            <a:ext cx="1168042" cy="687229"/>
          </a:xfrm>
          <a:custGeom>
            <a:avLst/>
            <a:gdLst>
              <a:gd name="connsiteX0" fmla="*/ 0 w 2228850"/>
              <a:gd name="connsiteY0" fmla="*/ 1197065 h 1311365"/>
              <a:gd name="connsiteX1" fmla="*/ 2228850 w 2228850"/>
              <a:gd name="connsiteY1" fmla="*/ 1197065 h 1311365"/>
              <a:gd name="connsiteX2" fmla="*/ 2228850 w 2228850"/>
              <a:gd name="connsiteY2" fmla="*/ 1311365 h 1311365"/>
              <a:gd name="connsiteX3" fmla="*/ 0 w 2228850"/>
              <a:gd name="connsiteY3" fmla="*/ 1311365 h 1311365"/>
              <a:gd name="connsiteX4" fmla="*/ 967611 w 2228850"/>
              <a:gd name="connsiteY4" fmla="*/ 0 h 1311365"/>
              <a:gd name="connsiteX5" fmla="*/ 1261239 w 2228850"/>
              <a:gd name="connsiteY5" fmla="*/ 0 h 1311365"/>
              <a:gd name="connsiteX6" fmla="*/ 1285875 w 2228850"/>
              <a:gd name="connsiteY6" fmla="*/ 24636 h 1311365"/>
              <a:gd name="connsiteX7" fmla="*/ 1285875 w 2228850"/>
              <a:gd name="connsiteY7" fmla="*/ 59416 h 1311365"/>
              <a:gd name="connsiteX8" fmla="*/ 1261239 w 2228850"/>
              <a:gd name="connsiteY8" fmla="*/ 84052 h 1311365"/>
              <a:gd name="connsiteX9" fmla="*/ 1157287 w 2228850"/>
              <a:gd name="connsiteY9" fmla="*/ 84052 h 1311365"/>
              <a:gd name="connsiteX10" fmla="*/ 1157287 w 2228850"/>
              <a:gd name="connsiteY10" fmla="*/ 144843 h 1311365"/>
              <a:gd name="connsiteX11" fmla="*/ 1214294 w 2228850"/>
              <a:gd name="connsiteY11" fmla="*/ 147460 h 1311365"/>
              <a:gd name="connsiteX12" fmla="*/ 2206209 w 2228850"/>
              <a:gd name="connsiteY12" fmla="*/ 1066930 h 1311365"/>
              <a:gd name="connsiteX13" fmla="*/ 2213294 w 2228850"/>
              <a:gd name="connsiteY13" fmla="*/ 1139915 h 1311365"/>
              <a:gd name="connsiteX14" fmla="*/ 15556 w 2228850"/>
              <a:gd name="connsiteY14" fmla="*/ 1139915 h 1311365"/>
              <a:gd name="connsiteX15" fmla="*/ 22641 w 2228850"/>
              <a:gd name="connsiteY15" fmla="*/ 1066930 h 1311365"/>
              <a:gd name="connsiteX16" fmla="*/ 1014556 w 2228850"/>
              <a:gd name="connsiteY16" fmla="*/ 147460 h 1311365"/>
              <a:gd name="connsiteX17" fmla="*/ 1071562 w 2228850"/>
              <a:gd name="connsiteY17" fmla="*/ 144843 h 1311365"/>
              <a:gd name="connsiteX18" fmla="*/ 1071562 w 2228850"/>
              <a:gd name="connsiteY18" fmla="*/ 84052 h 1311365"/>
              <a:gd name="connsiteX19" fmla="*/ 967611 w 2228850"/>
              <a:gd name="connsiteY19" fmla="*/ 84052 h 1311365"/>
              <a:gd name="connsiteX20" fmla="*/ 942975 w 2228850"/>
              <a:gd name="connsiteY20" fmla="*/ 59416 h 1311365"/>
              <a:gd name="connsiteX21" fmla="*/ 942975 w 2228850"/>
              <a:gd name="connsiteY21" fmla="*/ 24636 h 1311365"/>
              <a:gd name="connsiteX22" fmla="*/ 967611 w 2228850"/>
              <a:gd name="connsiteY22" fmla="*/ 0 h 1311365"/>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Lst>
            <a:rect l="l" t="t" r="r" b="b"/>
            <a:pathLst>
              <a:path w="2228850" h="1311365">
                <a:moveTo>
                  <a:pt x="0" y="1197065"/>
                </a:moveTo>
                <a:lnTo>
                  <a:pt x="2228850" y="1197065"/>
                </a:lnTo>
                <a:lnTo>
                  <a:pt x="2228850" y="1311365"/>
                </a:lnTo>
                <a:lnTo>
                  <a:pt x="0" y="1311365"/>
                </a:lnTo>
                <a:close/>
                <a:moveTo>
                  <a:pt x="967611" y="0"/>
                </a:moveTo>
                <a:lnTo>
                  <a:pt x="1261239" y="0"/>
                </a:lnTo>
                <a:cubicBezTo>
                  <a:pt x="1274845" y="0"/>
                  <a:pt x="1285875" y="11030"/>
                  <a:pt x="1285875" y="24636"/>
                </a:cubicBezTo>
                <a:lnTo>
                  <a:pt x="1285875" y="59416"/>
                </a:lnTo>
                <a:cubicBezTo>
                  <a:pt x="1285875" y="73022"/>
                  <a:pt x="1274845" y="84052"/>
                  <a:pt x="1261239" y="84052"/>
                </a:cubicBezTo>
                <a:lnTo>
                  <a:pt x="1157287" y="84052"/>
                </a:lnTo>
                <a:lnTo>
                  <a:pt x="1157287" y="144843"/>
                </a:lnTo>
                <a:lnTo>
                  <a:pt x="1214294" y="147460"/>
                </a:lnTo>
                <a:cubicBezTo>
                  <a:pt x="1707786" y="192973"/>
                  <a:pt x="2108788" y="572533"/>
                  <a:pt x="2206209" y="1066930"/>
                </a:cubicBezTo>
                <a:lnTo>
                  <a:pt x="2213294" y="1139915"/>
                </a:lnTo>
                <a:lnTo>
                  <a:pt x="15556" y="1139915"/>
                </a:lnTo>
                <a:lnTo>
                  <a:pt x="22641" y="1066930"/>
                </a:lnTo>
                <a:cubicBezTo>
                  <a:pt x="120063" y="572533"/>
                  <a:pt x="521064" y="192973"/>
                  <a:pt x="1014556" y="147460"/>
                </a:cubicBezTo>
                <a:lnTo>
                  <a:pt x="1071562" y="144843"/>
                </a:lnTo>
                <a:lnTo>
                  <a:pt x="1071562" y="84052"/>
                </a:lnTo>
                <a:lnTo>
                  <a:pt x="967611" y="84052"/>
                </a:lnTo>
                <a:cubicBezTo>
                  <a:pt x="954005" y="84052"/>
                  <a:pt x="942975" y="73022"/>
                  <a:pt x="942975" y="59416"/>
                </a:cubicBezTo>
                <a:lnTo>
                  <a:pt x="942975" y="24636"/>
                </a:lnTo>
                <a:cubicBezTo>
                  <a:pt x="942975" y="11030"/>
                  <a:pt x="954005" y="0"/>
                  <a:pt x="967611" y="0"/>
                </a:cubicBezTo>
                <a:close/>
              </a:path>
            </a:pathLst>
          </a:custGeom>
          <a:solidFill>
            <a:schemeClr val="bg1"/>
          </a:soli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8" name="Rectangle 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Rectangle 5">
            <a:extLst>
              <a:ext uri="{FF2B5EF4-FFF2-40B4-BE49-F238E27FC236}">
                <a16:creationId xmlns:a16="http://schemas.microsoft.com/office/drawing/2014/main" id="{8B6BA0A7-12DF-4F3C-9ECF-192785B48CE8}"/>
              </a:ext>
            </a:extLst>
          </p:cNvPr>
          <p:cNvSpPr/>
          <p:nvPr/>
        </p:nvSpPr>
        <p:spPr>
          <a:xfrm>
            <a:off x="305722" y="311410"/>
            <a:ext cx="11580556" cy="6235180"/>
          </a:xfrm>
          <a:prstGeom prst="rect">
            <a:avLst/>
          </a:prstGeom>
          <a:noFill/>
          <a:ln w="38100">
            <a:solidFill>
              <a:srgbClr val="00B050"/>
            </a:solid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3" name="Picture 2">
            <a:extLst>
              <a:ext uri="{FF2B5EF4-FFF2-40B4-BE49-F238E27FC236}">
                <a16:creationId xmlns:a16="http://schemas.microsoft.com/office/drawing/2014/main" id="{3E3C90D4-948E-4996-B44D-F57F1ABCA30C}"/>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5056822" y="1944974"/>
            <a:ext cx="2078357" cy="1484026"/>
          </a:xfrm>
          <a:prstGeom prst="rect">
            <a:avLst/>
          </a:prstGeom>
          <a:effectLst>
            <a:outerShdw blurRad="63500" sx="102000" sy="102000" algn="ctr" rotWithShape="0">
              <a:prstClr val="black">
                <a:alpha val="40000"/>
              </a:prstClr>
            </a:outerShdw>
          </a:effectLst>
        </p:spPr>
      </p:pic>
      <p:sp>
        <p:nvSpPr>
          <p:cNvPr id="4" name="Shape 129">
            <a:extLst>
              <a:ext uri="{FF2B5EF4-FFF2-40B4-BE49-F238E27FC236}">
                <a16:creationId xmlns:a16="http://schemas.microsoft.com/office/drawing/2014/main" id="{CBF3A10E-D7CA-4199-934A-99E705D093EC}"/>
              </a:ext>
            </a:extLst>
          </p:cNvPr>
          <p:cNvSpPr txBox="1">
            <a:spLocks/>
          </p:cNvSpPr>
          <p:nvPr/>
        </p:nvSpPr>
        <p:spPr>
          <a:xfrm>
            <a:off x="4184588" y="357136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B050"/>
                </a:solidFill>
              </a:rPr>
              <a:t>IDEA</a:t>
            </a:r>
          </a:p>
        </p:txBody>
      </p:sp>
      <p:sp>
        <p:nvSpPr>
          <p:cNvPr id="5" name="Rectangle 4">
            <a:extLst>
              <a:ext uri="{FF2B5EF4-FFF2-40B4-BE49-F238E27FC236}">
                <a16:creationId xmlns:a16="http://schemas.microsoft.com/office/drawing/2014/main" id="{B5B03271-B116-42B8-A969-888E17B4B5F6}"/>
              </a:ext>
            </a:extLst>
          </p:cNvPr>
          <p:cNvSpPr/>
          <p:nvPr/>
        </p:nvSpPr>
        <p:spPr>
          <a:xfrm>
            <a:off x="4184588" y="426845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442477939"/>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E915D0B2-FBC4-4F7A-BCBA-287D3E07497F}"/>
              </a:ext>
            </a:extLst>
          </p:cNvPr>
          <p:cNvSpPr>
            <a:spLocks noGrp="1"/>
          </p:cNvSpPr>
          <p:nvPr>
            <p:ph type="title"/>
          </p:nvPr>
        </p:nvSpPr>
        <p:spPr>
          <a:xfrm>
            <a:off x="6475751" y="3642611"/>
            <a:ext cx="5490928" cy="1266572"/>
          </a:xfrm>
        </p:spPr>
        <p:txBody>
          <a:bodyPr>
            <a:normAutofit fontScale="90000"/>
          </a:bodyPr>
          <a:lstStyle/>
          <a:p>
            <a:r>
              <a:rPr lang="en-US" dirty="0"/>
              <a:t>THIS IS YOUR </a:t>
            </a:r>
            <a:r>
              <a:rPr lang="en-US" dirty="0">
                <a:solidFill>
                  <a:srgbClr val="005109"/>
                </a:solidFill>
              </a:rPr>
              <a:t>HEADING</a:t>
            </a:r>
          </a:p>
        </p:txBody>
      </p:sp>
      <p:sp>
        <p:nvSpPr>
          <p:cNvPr id="7" name="Text Placeholder 6">
            <a:extLst>
              <a:ext uri="{FF2B5EF4-FFF2-40B4-BE49-F238E27FC236}">
                <a16:creationId xmlns:a16="http://schemas.microsoft.com/office/drawing/2014/main" id="{0CECFBC3-A541-4635-A112-4941E7548EDF}"/>
              </a:ext>
            </a:extLst>
          </p:cNvPr>
          <p:cNvSpPr>
            <a:spLocks noGrp="1"/>
          </p:cNvSpPr>
          <p:nvPr>
            <p:ph type="body" idx="1"/>
          </p:nvPr>
        </p:nvSpPr>
        <p:spPr>
          <a:xfrm>
            <a:off x="6220917" y="4931571"/>
            <a:ext cx="5745761" cy="1735830"/>
          </a:xfrm>
          <a:prstGeom prst="rect">
            <a:avLst/>
          </a:prstGeom>
        </p:spPr>
        <p:txBody>
          <a:bodyPr wrap="square">
            <a:spAutoFit/>
          </a:bodyPr>
          <a:lstStyle/>
          <a:p>
            <a:pPr marL="0" indent="0">
              <a:buNone/>
            </a:pPr>
            <a:r>
              <a:rPr lang="en-US" sz="1400" b="1" dirty="0">
                <a:solidFill>
                  <a:srgbClr val="92D050"/>
                </a:solidFill>
              </a:rPr>
              <a:t>Chris Hadfield</a:t>
            </a:r>
            <a:endParaRPr lang="en-US" sz="1400" dirty="0">
              <a:solidFill>
                <a:srgbClr val="92D050"/>
              </a:solidFill>
            </a:endParaRPr>
          </a:p>
          <a:p>
            <a:pPr marL="0" indent="0">
              <a:buNone/>
            </a:pPr>
            <a:endParaRPr lang="en-US" sz="1400" dirty="0"/>
          </a:p>
          <a:p>
            <a:pPr marL="0" indent="0">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buNone/>
            </a:pPr>
            <a:endParaRPr lang="en-US" sz="1400" dirty="0"/>
          </a:p>
        </p:txBody>
      </p:sp>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924654692"/>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417920" y="1272118"/>
            <a:ext cx="3878549" cy="4313765"/>
          </a:xfrm>
          <a:prstGeom prst="rect">
            <a:avLst/>
          </a:prstGeom>
        </p:spPr>
        <p:txBody>
          <a:bodyPr lIns="91425" tIns="91425" rIns="91425" bIns="91425" anchor="b" anchorCtr="0">
            <a:noAutofit/>
          </a:bodyPr>
          <a:lstStyle/>
          <a:p>
            <a:pPr lvl="0">
              <a:lnSpc>
                <a:spcPts val="5800"/>
              </a:lnSpc>
              <a:spcBef>
                <a:spcPts val="0"/>
              </a:spcBef>
              <a:buNone/>
            </a:pPr>
            <a:r>
              <a:rPr lang="en" sz="6000" dirty="0"/>
              <a:t>YOU CAN ALSO </a:t>
            </a:r>
            <a:r>
              <a:rPr lang="en" sz="6000" dirty="0">
                <a:solidFill>
                  <a:srgbClr val="00B050"/>
                </a:solidFill>
              </a:rPr>
              <a:t>SPLIT</a:t>
            </a:r>
            <a:r>
              <a:rPr lang="en" sz="6000" dirty="0"/>
              <a:t> </a:t>
            </a:r>
            <a:r>
              <a:rPr lang="en" sz="6000" dirty="0">
                <a:solidFill>
                  <a:srgbClr val="00B050"/>
                </a:solidFill>
              </a:rPr>
              <a:t>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109842" y="2352316"/>
            <a:ext cx="3182229" cy="3970318"/>
          </a:xfrm>
          <a:prstGeom prst="rect">
            <a:avLst/>
          </a:prstGeom>
        </p:spPr>
        <p:txBody>
          <a:bodyPr wrap="square">
            <a:spAutoFit/>
          </a:bodyPr>
          <a:lstStyle/>
          <a:p>
            <a:pPr algn="just"/>
            <a:r>
              <a:rPr lang="en-US" sz="1400" b="1" dirty="0">
                <a:solidFill>
                  <a:srgbClr val="92D050"/>
                </a:solidFill>
              </a:rPr>
              <a:t>Chris Hadfield</a:t>
            </a:r>
            <a:r>
              <a:rPr lang="en-US" sz="1400" dirty="0">
                <a:solidFill>
                  <a:srgbClr val="92D05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It is about laying the groundwork for others' success, and then standing back and letting them shine.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79305" y="757700"/>
            <a:ext cx="3064795" cy="2677656"/>
          </a:xfrm>
          <a:prstGeom prst="rect">
            <a:avLst/>
          </a:prstGeom>
        </p:spPr>
        <p:txBody>
          <a:bodyPr wrap="square">
            <a:spAutoFit/>
          </a:bodyPr>
          <a:lstStyle/>
          <a:p>
            <a:pPr algn="just"/>
            <a:r>
              <a:rPr lang="en-US" sz="1400" b="1" dirty="0">
                <a:solidFill>
                  <a:srgbClr val="92D05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332767" y="740894"/>
            <a:ext cx="3029739" cy="2031325"/>
          </a:xfrm>
          <a:prstGeom prst="rect">
            <a:avLst/>
          </a:prstGeom>
        </p:spPr>
        <p:txBody>
          <a:bodyPr lIns="91425" tIns="91425" rIns="91425" bIns="91425" anchor="b" anchorCtr="0">
            <a:noAutofit/>
          </a:bodyPr>
          <a:lstStyle/>
          <a:p>
            <a:pPr lvl="0">
              <a:spcBef>
                <a:spcPts val="0"/>
              </a:spcBef>
              <a:buNone/>
            </a:pPr>
            <a:r>
              <a:rPr lang="en" sz="4000" dirty="0"/>
              <a:t>IN TWO OR </a:t>
            </a:r>
            <a:r>
              <a:rPr lang="en" sz="4000" dirty="0">
                <a:solidFill>
                  <a:srgbClr val="00B050"/>
                </a:solidFill>
              </a:rPr>
              <a:t>THREE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759367" y="740896"/>
            <a:ext cx="2648549" cy="2031325"/>
          </a:xfrm>
          <a:prstGeom prst="rect">
            <a:avLst/>
          </a:prstGeom>
        </p:spPr>
        <p:txBody>
          <a:bodyPr wrap="square">
            <a:spAutoFit/>
          </a:bodyPr>
          <a:lstStyle/>
          <a:p>
            <a:r>
              <a:rPr lang="en-US" sz="1400" b="1" dirty="0">
                <a:solidFill>
                  <a:srgbClr val="92D05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485026" y="740894"/>
            <a:ext cx="2648549" cy="2031325"/>
          </a:xfrm>
          <a:prstGeom prst="rect">
            <a:avLst/>
          </a:prstGeom>
        </p:spPr>
        <p:txBody>
          <a:bodyPr wrap="square">
            <a:spAutoFit/>
          </a:bodyPr>
          <a:lstStyle/>
          <a:p>
            <a:r>
              <a:rPr lang="en-US" sz="1400" b="1" dirty="0">
                <a:solidFill>
                  <a:srgbClr val="92D05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210684" y="740894"/>
            <a:ext cx="2648549" cy="2031325"/>
          </a:xfrm>
          <a:prstGeom prst="rect">
            <a:avLst/>
          </a:prstGeom>
        </p:spPr>
        <p:txBody>
          <a:bodyPr wrap="square">
            <a:spAutoFit/>
          </a:bodyPr>
          <a:lstStyle/>
          <a:p>
            <a:r>
              <a:rPr lang="en-US" sz="1400" b="1" dirty="0">
                <a:solidFill>
                  <a:srgbClr val="92D05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5">
            <a:extLst>
              <a:ext uri="{FF2B5EF4-FFF2-40B4-BE49-F238E27FC236}">
                <a16:creationId xmlns:a16="http://schemas.microsoft.com/office/drawing/2014/main" id="{BFDFA671-0BEE-436D-85AC-283391EB8418}"/>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2" name="Title 1">
            <a:extLst>
              <a:ext uri="{FF2B5EF4-FFF2-40B4-BE49-F238E27FC236}">
                <a16:creationId xmlns:a16="http://schemas.microsoft.com/office/drawing/2014/main" id="{8789AAA9-B1C3-4A28-AC88-7079D6C7C785}"/>
              </a:ext>
            </a:extLst>
          </p:cNvPr>
          <p:cNvSpPr txBox="1">
            <a:spLocks/>
          </p:cNvSpPr>
          <p:nvPr/>
        </p:nvSpPr>
        <p:spPr>
          <a:xfrm>
            <a:off x="7181851" y="1168087"/>
            <a:ext cx="4517660" cy="2737163"/>
          </a:xfrm>
          <a:prstGeom prst="rect">
            <a:avLst/>
          </a:prstGeom>
        </p:spPr>
        <p:txBody>
          <a:bodyPr>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effectLst>
                  <a:outerShdw blurRad="38100" dist="38100" dir="2700000" algn="tl">
                    <a:srgbClr val="000000">
                      <a:alpha val="43137"/>
                    </a:srgbClr>
                  </a:outerShdw>
                </a:effectLst>
              </a:rPr>
              <a:t>BIG PICTURE CREATES BIG IMPACT</a:t>
            </a:r>
            <a:br>
              <a:rPr lang="en-US" sz="4000" dirty="0">
                <a:solidFill>
                  <a:schemeClr val="bg1"/>
                </a:solidFill>
                <a:effectLst>
                  <a:outerShdw blurRad="38100" dist="38100" dir="2700000" algn="tl">
                    <a:srgbClr val="000000">
                      <a:alpha val="43137"/>
                    </a:srgbClr>
                  </a:outerShdw>
                </a:effectLst>
              </a:rPr>
            </a:br>
            <a:r>
              <a:rPr lang="en-US" sz="2400" dirty="0">
                <a:solidFill>
                  <a:schemeClr val="bg1"/>
                </a:solidFill>
                <a:effectLst>
                  <a:outerShdw blurRad="38100" dist="38100" dir="2700000" algn="tl">
                    <a:srgbClr val="000000">
                      <a:alpha val="43137"/>
                    </a:srgbClr>
                  </a:outerShdw>
                </a:effectLst>
              </a:rPr>
              <a:t>A Picture Is Worth A Thousand Words</a:t>
            </a:r>
            <a:endParaRPr lang="en-US" sz="4000" dirty="0">
              <a:solidFill>
                <a:schemeClr val="bg1"/>
              </a:solidFill>
              <a:effectLst>
                <a:outerShdw blurRad="38100" dist="38100" dir="2700000" algn="tl">
                  <a:srgbClr val="000000">
                    <a:alpha val="43137"/>
                  </a:srgbClr>
                </a:outerShdw>
              </a:effectLst>
            </a:endParaRPr>
          </a:p>
        </p:txBody>
      </p:sp>
      <p:sp>
        <p:nvSpPr>
          <p:cNvPr id="7" name="Rectangle 6">
            <a:extLst>
              <a:ext uri="{FF2B5EF4-FFF2-40B4-BE49-F238E27FC236}">
                <a16:creationId xmlns:a16="http://schemas.microsoft.com/office/drawing/2014/main" id="{411795F8-CBC7-471C-8833-E0F916ABAF4A}"/>
              </a:ext>
            </a:extLst>
          </p:cNvPr>
          <p:cNvSpPr/>
          <p:nvPr/>
        </p:nvSpPr>
        <p:spPr>
          <a:xfrm>
            <a:off x="11699511" y="1257300"/>
            <a:ext cx="149589" cy="2171700"/>
          </a:xfrm>
          <a:prstGeom prst="rect">
            <a:avLst/>
          </a:prstGeom>
          <a:solidFill>
            <a:srgbClr val="00B05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11354596"/>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1657071" y="51011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a:t>
            </a:r>
            <a:r>
              <a:rPr lang="en" sz="3600" dirty="0">
                <a:solidFill>
                  <a:srgbClr val="00B050"/>
                </a:solidFill>
              </a:rPr>
              <a:t>EXPLAIN</a:t>
            </a:r>
            <a:r>
              <a:rPr lang="en" sz="3600" dirty="0"/>
              <a:t> YOUR 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974881008"/>
              </p:ext>
            </p:extLst>
          </p:nvPr>
        </p:nvGraphicFramePr>
        <p:xfrm>
          <a:off x="2581857" y="1543050"/>
          <a:ext cx="7028286" cy="4423833"/>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39979" y="7019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a:t>
            </a:r>
            <a:r>
              <a:rPr lang="en" sz="3600" dirty="0">
                <a:solidFill>
                  <a:srgbClr val="00B050"/>
                </a:solidFill>
              </a:rPr>
              <a:t>EXPLAIN</a:t>
            </a:r>
            <a:r>
              <a:rPr lang="en" sz="3600" dirty="0"/>
              <a:t> YOUR </a:t>
            </a:r>
            <a:r>
              <a:rPr lang="en-US" sz="3600" dirty="0">
                <a:solidFill>
                  <a:srgbClr val="00B050"/>
                </a:solidFill>
              </a:rPr>
              <a:t>DATA</a:t>
            </a:r>
            <a:endParaRPr lang="en" sz="3600" dirty="0">
              <a:solidFill>
                <a:srgbClr val="00B05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3843195626"/>
              </p:ext>
            </p:extLst>
          </p:nvPr>
        </p:nvGraphicFramePr>
        <p:xfrm>
          <a:off x="2571750" y="1786466"/>
          <a:ext cx="7391400" cy="4174276"/>
        </p:xfrm>
        <a:graphic>
          <a:graphicData uri="http://schemas.openxmlformats.org/drawingml/2006/table">
            <a:tbl>
              <a:tblPr firstRow="1" bandRow="1">
                <a:tableStyleId>{93296810-A885-4BE3-A3E7-6D5BEEA58F35}</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27705A10-5A99-4730-A83A-8859E08BE3D0}"/>
              </a:ext>
            </a:extLst>
          </p:cNvPr>
          <p:cNvSpPr txBox="1">
            <a:spLocks/>
          </p:cNvSpPr>
          <p:nvPr/>
        </p:nvSpPr>
        <p:spPr>
          <a:xfrm>
            <a:off x="858939" y="344519"/>
            <a:ext cx="2885747"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dirty="0">
                <a:solidFill>
                  <a:srgbClr val="00B050"/>
                </a:solidFill>
              </a:rPr>
              <a:t>MAPS</a:t>
            </a:r>
          </a:p>
        </p:txBody>
      </p:sp>
      <p:sp>
        <p:nvSpPr>
          <p:cNvPr id="5" name="Shape 249">
            <a:extLst>
              <a:ext uri="{FF2B5EF4-FFF2-40B4-BE49-F238E27FC236}">
                <a16:creationId xmlns:a16="http://schemas.microsoft.com/office/drawing/2014/main" id="{EF970863-CBC9-4555-873B-36477CE2BC37}"/>
              </a:ext>
            </a:extLst>
          </p:cNvPr>
          <p:cNvSpPr/>
          <p:nvPr/>
        </p:nvSpPr>
        <p:spPr>
          <a:xfrm>
            <a:off x="1076654" y="1392339"/>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0B050"/>
          </a:solidFill>
          <a:ln>
            <a:noFill/>
          </a:ln>
        </p:spPr>
        <p:txBody>
          <a:bodyPr lIns="91425" tIns="91425" rIns="91425" bIns="91425" anchor="ctr" anchorCtr="0">
            <a:noAutofit/>
          </a:bodyPr>
          <a:lstStyle/>
          <a:p>
            <a:pPr lvl="0">
              <a:spcBef>
                <a:spcPts val="0"/>
              </a:spcBef>
              <a:buNone/>
            </a:pPr>
            <a:endParaRPr dirty="0"/>
          </a:p>
        </p:txBody>
      </p:sp>
      <p:sp>
        <p:nvSpPr>
          <p:cNvPr id="6" name="Shape 251">
            <a:extLst>
              <a:ext uri="{FF2B5EF4-FFF2-40B4-BE49-F238E27FC236}">
                <a16:creationId xmlns:a16="http://schemas.microsoft.com/office/drawing/2014/main" id="{91A7F006-7462-4422-B696-41461B40BB01}"/>
              </a:ext>
            </a:extLst>
          </p:cNvPr>
          <p:cNvSpPr/>
          <p:nvPr/>
        </p:nvSpPr>
        <p:spPr>
          <a:xfrm>
            <a:off x="2488029" y="2182762"/>
            <a:ext cx="1125326" cy="280162"/>
          </a:xfrm>
          <a:prstGeom prst="wedgeRectCallout">
            <a:avLst>
              <a:gd name="adj1" fmla="val -21428"/>
              <a:gd name="adj2" fmla="val 84287"/>
            </a:avLst>
          </a:prstGeom>
          <a:solidFill>
            <a:schemeClr val="bg1"/>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latin typeface="Dosis"/>
                <a:ea typeface="Dosis"/>
                <a:cs typeface="Dosis"/>
                <a:sym typeface="Dosis"/>
              </a:rPr>
              <a:t>OUR OFFICE</a:t>
            </a:r>
          </a:p>
        </p:txBody>
      </p:sp>
      <p:sp>
        <p:nvSpPr>
          <p:cNvPr id="7" name="Shape 253">
            <a:extLst>
              <a:ext uri="{FF2B5EF4-FFF2-40B4-BE49-F238E27FC236}">
                <a16:creationId xmlns:a16="http://schemas.microsoft.com/office/drawing/2014/main" id="{73507696-A34D-42C7-ABC4-03E029F687DD}"/>
              </a:ext>
            </a:extLst>
          </p:cNvPr>
          <p:cNvSpPr/>
          <p:nvPr/>
        </p:nvSpPr>
        <p:spPr>
          <a:xfrm rot="8100000">
            <a:off x="2302788" y="2642086"/>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269EB702-0CB4-403F-B162-489A960067D5}"/>
              </a:ext>
            </a:extLst>
          </p:cNvPr>
          <p:cNvSpPr/>
          <p:nvPr/>
        </p:nvSpPr>
        <p:spPr>
          <a:xfrm rot="8100000">
            <a:off x="3308393" y="4077072"/>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C12A1035-5EFB-41FF-A9B3-D9FB3967794A}"/>
              </a:ext>
            </a:extLst>
          </p:cNvPr>
          <p:cNvSpPr/>
          <p:nvPr/>
        </p:nvSpPr>
        <p:spPr>
          <a:xfrm rot="8100000">
            <a:off x="6331216" y="3527122"/>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042626657"/>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2" name="TextBox 21">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3" name="TextBox 22">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TextBox 23">
            <a:extLst>
              <a:ext uri="{FF2B5EF4-FFF2-40B4-BE49-F238E27FC236}">
                <a16:creationId xmlns:a16="http://schemas.microsoft.com/office/drawing/2014/main" id="{C5F6A4A1-A9E6-4F1E-8F9F-17C7B351C55C}"/>
              </a:ext>
            </a:extLst>
          </p:cNvPr>
          <p:cNvSpPr txBox="1"/>
          <p:nvPr/>
        </p:nvSpPr>
        <p:spPr>
          <a:xfrm>
            <a:off x="9122504" y="1147634"/>
            <a:ext cx="2764988" cy="954107"/>
          </a:xfrm>
          <a:prstGeom prst="rect">
            <a:avLst/>
          </a:prstGeom>
          <a:noFill/>
        </p:spPr>
        <p:txBody>
          <a:bodyPr wrap="square" rtlCol="0">
            <a:spAutoFit/>
          </a:bodyPr>
          <a:lstStyle/>
          <a:p>
            <a:pPr algn="ctr"/>
            <a:r>
              <a:rPr lang="en-US" b="1" dirty="0">
                <a:solidFill>
                  <a:schemeClr val="accent4">
                    <a:lumMod val="75000"/>
                  </a:schemeClr>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5" name="TextBox 24">
            <a:extLst>
              <a:ext uri="{FF2B5EF4-FFF2-40B4-BE49-F238E27FC236}">
                <a16:creationId xmlns:a16="http://schemas.microsoft.com/office/drawing/2014/main" id="{FB401ED0-9939-428D-A0C2-8CAA057B2693}"/>
              </a:ext>
            </a:extLst>
          </p:cNvPr>
          <p:cNvSpPr txBox="1"/>
          <p:nvPr/>
        </p:nvSpPr>
        <p:spPr>
          <a:xfrm>
            <a:off x="609517" y="10848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6" name="Rectangle 25">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27" name="Diagram 26"/>
          <p:cNvGraphicFramePr/>
          <p:nvPr>
            <p:extLst>
              <p:ext uri="{D42A27DB-BD31-4B8C-83A1-F6EECF244321}">
                <p14:modId xmlns:p14="http://schemas.microsoft.com/office/powerpoint/2010/main" val="1452563195"/>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8"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F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F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30"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0B0F0"/>
          </a:solidFill>
          <a:effectLst>
            <a:outerShdw blurRad="50800" dist="38100" algn="l" rotWithShape="0">
              <a:prstClr val="black">
                <a:alpha val="23000"/>
              </a:prstClr>
            </a:outerShdw>
          </a:effectLst>
        </p:grpSpPr>
        <p:sp>
          <p:nvSpPr>
            <p:cNvPr id="31"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36"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0B0F0"/>
          </a:solidFill>
          <a:effectLst>
            <a:outerShdw blurRad="50800" dist="38100" algn="l" rotWithShape="0">
              <a:prstClr val="black">
                <a:alpha val="23000"/>
              </a:prstClr>
            </a:outerShdw>
          </a:effectLst>
        </p:grpSpPr>
        <p:sp>
          <p:nvSpPr>
            <p:cNvPr id="37"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1" name="Rectangle 40">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Rectangle 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cxnSp>
        <p:nvCxnSpPr>
          <p:cNvPr id="3" name="Straight Connector 2"/>
          <p:cNvCxnSpPr/>
          <p:nvPr/>
        </p:nvCxnSpPr>
        <p:spPr>
          <a:xfrm>
            <a:off x="9671570" y="1342601"/>
            <a:ext cx="1531869" cy="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4" name="Straight Connector 3"/>
          <p:cNvCxnSpPr/>
          <p:nvPr/>
        </p:nvCxnSpPr>
        <p:spPr>
          <a:xfrm flipH="1">
            <a:off x="11124206" y="1160041"/>
            <a:ext cx="28433" cy="4553442"/>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5" name="Straight Connector 4"/>
          <p:cNvCxnSpPr/>
          <p:nvPr/>
        </p:nvCxnSpPr>
        <p:spPr>
          <a:xfrm>
            <a:off x="8913602" y="5819717"/>
            <a:ext cx="2195856" cy="1371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6" name="Straight Connector 5"/>
          <p:cNvCxnSpPr/>
          <p:nvPr/>
        </p:nvCxnSpPr>
        <p:spPr>
          <a:xfrm rot="5400000">
            <a:off x="7735601" y="4582631"/>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 name="Straight Connector 6"/>
          <p:cNvCxnSpPr/>
          <p:nvPr/>
        </p:nvCxnSpPr>
        <p:spPr>
          <a:xfrm>
            <a:off x="6469039" y="3382157"/>
            <a:ext cx="2474300" cy="15450"/>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 name="Straight Connector 7"/>
          <p:cNvCxnSpPr/>
          <p:nvPr/>
        </p:nvCxnSpPr>
        <p:spPr>
          <a:xfrm flipH="1">
            <a:off x="6613571" y="3483283"/>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9" name="Straight Connector 8"/>
          <p:cNvCxnSpPr/>
          <p:nvPr/>
        </p:nvCxnSpPr>
        <p:spPr>
          <a:xfrm>
            <a:off x="3610095" y="5060441"/>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0" name="Straight Connector 9"/>
          <p:cNvCxnSpPr/>
          <p:nvPr/>
        </p:nvCxnSpPr>
        <p:spPr>
          <a:xfrm rot="5400000">
            <a:off x="2387367" y="3456535"/>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11" name="Straight Connector 10"/>
          <p:cNvCxnSpPr/>
          <p:nvPr/>
        </p:nvCxnSpPr>
        <p:spPr>
          <a:xfrm>
            <a:off x="1194618" y="1881319"/>
            <a:ext cx="2400487" cy="14989"/>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12" name="Group 11"/>
          <p:cNvGrpSpPr/>
          <p:nvPr/>
        </p:nvGrpSpPr>
        <p:grpSpPr>
          <a:xfrm>
            <a:off x="2917675" y="1218878"/>
            <a:ext cx="1354861" cy="1354861"/>
            <a:chOff x="1438244" y="995722"/>
            <a:chExt cx="1396958" cy="1396958"/>
          </a:xfrm>
        </p:grpSpPr>
        <p:sp>
          <p:nvSpPr>
            <p:cNvPr id="13" name="Oval 12"/>
            <p:cNvSpPr/>
            <p:nvPr/>
          </p:nvSpPr>
          <p:spPr>
            <a:xfrm>
              <a:off x="1438244" y="995722"/>
              <a:ext cx="1396958" cy="1396958"/>
            </a:xfrm>
            <a:prstGeom prst="parallelogram">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 name="Oval 13"/>
            <p:cNvSpPr/>
            <p:nvPr/>
          </p:nvSpPr>
          <p:spPr>
            <a:xfrm>
              <a:off x="1581267" y="1138745"/>
              <a:ext cx="1110912" cy="1110912"/>
            </a:xfrm>
            <a:prstGeom prst="parallelogram">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15" name="Group 14"/>
          <p:cNvGrpSpPr/>
          <p:nvPr/>
        </p:nvGrpSpPr>
        <p:grpSpPr>
          <a:xfrm>
            <a:off x="2917675" y="4354320"/>
            <a:ext cx="1354861" cy="1354861"/>
            <a:chOff x="1438244" y="995722"/>
            <a:chExt cx="1396958" cy="1396958"/>
          </a:xfrm>
        </p:grpSpPr>
        <p:sp>
          <p:nvSpPr>
            <p:cNvPr id="16" name="Oval 15"/>
            <p:cNvSpPr/>
            <p:nvPr/>
          </p:nvSpPr>
          <p:spPr>
            <a:xfrm>
              <a:off x="1438244" y="995722"/>
              <a:ext cx="1396958" cy="1396958"/>
            </a:xfrm>
            <a:prstGeom prst="parallelogram">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7" name="Oval 16"/>
            <p:cNvSpPr/>
            <p:nvPr/>
          </p:nvSpPr>
          <p:spPr>
            <a:xfrm>
              <a:off x="1581267" y="1138745"/>
              <a:ext cx="1110912" cy="1110912"/>
            </a:xfrm>
            <a:prstGeom prst="parallelogram">
              <a:avLst/>
            </a:prstGeom>
            <a:solidFill>
              <a:srgbClr val="0070C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8" name="Group 17"/>
          <p:cNvGrpSpPr/>
          <p:nvPr/>
        </p:nvGrpSpPr>
        <p:grpSpPr>
          <a:xfrm>
            <a:off x="5945682" y="2712452"/>
            <a:ext cx="1354861" cy="1354861"/>
            <a:chOff x="1438244" y="995722"/>
            <a:chExt cx="1396958" cy="1396958"/>
          </a:xfrm>
        </p:grpSpPr>
        <p:sp>
          <p:nvSpPr>
            <p:cNvPr id="19" name="Oval 18"/>
            <p:cNvSpPr/>
            <p:nvPr/>
          </p:nvSpPr>
          <p:spPr>
            <a:xfrm>
              <a:off x="1438244" y="995722"/>
              <a:ext cx="1396958" cy="1396958"/>
            </a:xfrm>
            <a:prstGeom prst="parallelogram">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0" name="Oval 19"/>
            <p:cNvSpPr/>
            <p:nvPr/>
          </p:nvSpPr>
          <p:spPr>
            <a:xfrm>
              <a:off x="1581267" y="1138745"/>
              <a:ext cx="1110912" cy="1110912"/>
            </a:xfrm>
            <a:prstGeom prst="parallelogram">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dirty="0"/>
            </a:p>
          </p:txBody>
        </p:sp>
      </p:grpSp>
      <p:grpSp>
        <p:nvGrpSpPr>
          <p:cNvPr id="21" name="Group 20"/>
          <p:cNvGrpSpPr/>
          <p:nvPr/>
        </p:nvGrpSpPr>
        <p:grpSpPr>
          <a:xfrm>
            <a:off x="10460219" y="665171"/>
            <a:ext cx="1354861" cy="1354861"/>
            <a:chOff x="1438244" y="995722"/>
            <a:chExt cx="1396958" cy="1396958"/>
          </a:xfrm>
        </p:grpSpPr>
        <p:sp>
          <p:nvSpPr>
            <p:cNvPr id="22" name="Oval 21"/>
            <p:cNvSpPr/>
            <p:nvPr/>
          </p:nvSpPr>
          <p:spPr>
            <a:xfrm>
              <a:off x="1438244" y="995722"/>
              <a:ext cx="1396958" cy="1396958"/>
            </a:xfrm>
            <a:prstGeom prst="parallelogram">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3" name="Oval 22"/>
            <p:cNvSpPr/>
            <p:nvPr/>
          </p:nvSpPr>
          <p:spPr>
            <a:xfrm>
              <a:off x="1581267" y="1138745"/>
              <a:ext cx="1110912" cy="1110912"/>
            </a:xfrm>
            <a:prstGeom prst="parallelogram">
              <a:avLst/>
            </a:prstGeom>
            <a:solidFill>
              <a:srgbClr val="00B0F0"/>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24" name="Group 23"/>
          <p:cNvGrpSpPr/>
          <p:nvPr/>
        </p:nvGrpSpPr>
        <p:grpSpPr>
          <a:xfrm>
            <a:off x="8265909" y="5136682"/>
            <a:ext cx="1354861" cy="1354861"/>
            <a:chOff x="1438244" y="995722"/>
            <a:chExt cx="1396958" cy="1396958"/>
          </a:xfrm>
        </p:grpSpPr>
        <p:sp>
          <p:nvSpPr>
            <p:cNvPr id="25" name="Oval 24"/>
            <p:cNvSpPr/>
            <p:nvPr/>
          </p:nvSpPr>
          <p:spPr>
            <a:xfrm>
              <a:off x="1438244" y="995722"/>
              <a:ext cx="1396958" cy="1396958"/>
            </a:xfrm>
            <a:prstGeom prst="parallelogram">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26" name="Oval 25"/>
            <p:cNvSpPr/>
            <p:nvPr/>
          </p:nvSpPr>
          <p:spPr>
            <a:xfrm>
              <a:off x="1581267" y="1138745"/>
              <a:ext cx="1110912" cy="1110912"/>
            </a:xfrm>
            <a:prstGeom prst="parallelogram">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27" name="TextBox 26">
            <a:extLst>
              <a:ext uri="{FF2B5EF4-FFF2-40B4-BE49-F238E27FC236}">
                <a16:creationId xmlns:a16="http://schemas.microsoft.com/office/drawing/2014/main" id="{51672FBC-FE7B-4068-9E8F-C74AA444EAE5}"/>
              </a:ext>
            </a:extLst>
          </p:cNvPr>
          <p:cNvSpPr txBox="1"/>
          <p:nvPr/>
        </p:nvSpPr>
        <p:spPr>
          <a:xfrm>
            <a:off x="515104" y="4521129"/>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2015</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28" name="Freeform 27"/>
          <p:cNvSpPr/>
          <p:nvPr/>
        </p:nvSpPr>
        <p:spPr>
          <a:xfrm>
            <a:off x="791789" y="1705585"/>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9" name="TextBox 28">
            <a:extLst>
              <a:ext uri="{FF2B5EF4-FFF2-40B4-BE49-F238E27FC236}">
                <a16:creationId xmlns:a16="http://schemas.microsoft.com/office/drawing/2014/main" id="{51672FBC-FE7B-4068-9E8F-C74AA444EAE5}"/>
              </a:ext>
            </a:extLst>
          </p:cNvPr>
          <p:cNvSpPr txBox="1"/>
          <p:nvPr/>
        </p:nvSpPr>
        <p:spPr>
          <a:xfrm>
            <a:off x="486747" y="2205656"/>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2014</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30" name="TextBox 29">
            <a:extLst>
              <a:ext uri="{FF2B5EF4-FFF2-40B4-BE49-F238E27FC236}">
                <a16:creationId xmlns:a16="http://schemas.microsoft.com/office/drawing/2014/main" id="{51672FBC-FE7B-4068-9E8F-C74AA444EAE5}"/>
              </a:ext>
            </a:extLst>
          </p:cNvPr>
          <p:cNvSpPr txBox="1"/>
          <p:nvPr/>
        </p:nvSpPr>
        <p:spPr>
          <a:xfrm>
            <a:off x="3711777" y="2930078"/>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2016</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31" name="Oval 30"/>
          <p:cNvSpPr/>
          <p:nvPr/>
        </p:nvSpPr>
        <p:spPr>
          <a:xfrm>
            <a:off x="9419117" y="1249712"/>
            <a:ext cx="211178" cy="211178"/>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32" name="TextBox 31">
            <a:extLst>
              <a:ext uri="{FF2B5EF4-FFF2-40B4-BE49-F238E27FC236}">
                <a16:creationId xmlns:a16="http://schemas.microsoft.com/office/drawing/2014/main" id="{51672FBC-FE7B-4068-9E8F-C74AA444EAE5}"/>
              </a:ext>
            </a:extLst>
          </p:cNvPr>
          <p:cNvSpPr txBox="1"/>
          <p:nvPr/>
        </p:nvSpPr>
        <p:spPr>
          <a:xfrm>
            <a:off x="5949429" y="5363146"/>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2017</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sp>
        <p:nvSpPr>
          <p:cNvPr id="33" name="TextBox 32">
            <a:extLst>
              <a:ext uri="{FF2B5EF4-FFF2-40B4-BE49-F238E27FC236}">
                <a16:creationId xmlns:a16="http://schemas.microsoft.com/office/drawing/2014/main" id="{51672FBC-FE7B-4068-9E8F-C74AA444EAE5}"/>
              </a:ext>
            </a:extLst>
          </p:cNvPr>
          <p:cNvSpPr txBox="1"/>
          <p:nvPr/>
        </p:nvSpPr>
        <p:spPr>
          <a:xfrm>
            <a:off x="7079144" y="752561"/>
            <a:ext cx="2363076" cy="1231106"/>
          </a:xfrm>
          <a:prstGeom prst="rect">
            <a:avLst/>
          </a:prstGeom>
          <a:noFill/>
        </p:spPr>
        <p:txBody>
          <a:bodyPr wrap="square" rtlCol="0">
            <a:spAutoFit/>
          </a:bodyPr>
          <a:lstStyle/>
          <a:p>
            <a:r>
              <a:rPr lang="en-US" b="1" dirty="0">
                <a:solidFill>
                  <a:schemeClr val="tx1">
                    <a:lumMod val="75000"/>
                    <a:lumOff val="25000"/>
                  </a:schemeClr>
                </a:solidFill>
                <a:latin typeface="Roboto" pitchFamily="2" charset="0"/>
                <a:ea typeface="Roboto" pitchFamily="2" charset="0"/>
                <a:cs typeface="Lato" panose="020F0502020204030203" pitchFamily="34" charset="0"/>
              </a:rPr>
              <a:t>2018</a:t>
            </a:r>
          </a:p>
          <a:p>
            <a:r>
              <a:rPr lang="en-US" sz="1050" dirty="0">
                <a:solidFill>
                  <a:schemeClr val="tx1">
                    <a:lumMod val="75000"/>
                    <a:lumOff val="25000"/>
                  </a:schemeClr>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solidFill>
                <a:schemeClr val="tx1">
                  <a:lumMod val="75000"/>
                  <a:lumOff val="25000"/>
                </a:schemeClr>
              </a:solidFill>
              <a:latin typeface="Roboto" pitchFamily="2" charset="0"/>
              <a:ea typeface="Roboto" pitchFamily="2" charset="0"/>
              <a:cs typeface="Lato" panose="020F0502020204030203" pitchFamily="34" charset="0"/>
            </a:endParaRPr>
          </a:p>
        </p:txBody>
      </p:sp>
      <p:grpSp>
        <p:nvGrpSpPr>
          <p:cNvPr id="34" name="Shape 453"/>
          <p:cNvGrpSpPr/>
          <p:nvPr/>
        </p:nvGrpSpPr>
        <p:grpSpPr>
          <a:xfrm>
            <a:off x="10938543" y="1067483"/>
            <a:ext cx="457203" cy="487148"/>
            <a:chOff x="5970800" y="1619250"/>
            <a:chExt cx="428650" cy="456725"/>
          </a:xfrm>
          <a:solidFill>
            <a:schemeClr val="bg1"/>
          </a:solidFill>
        </p:grpSpPr>
        <p:sp>
          <p:nvSpPr>
            <p:cNvPr id="35"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40" name="Shape 482"/>
          <p:cNvSpPr/>
          <p:nvPr/>
        </p:nvSpPr>
        <p:spPr>
          <a:xfrm>
            <a:off x="3391925" y="1685133"/>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41" name="Shape 486"/>
          <p:cNvGrpSpPr/>
          <p:nvPr/>
        </p:nvGrpSpPr>
        <p:grpSpPr>
          <a:xfrm>
            <a:off x="3457906" y="4811677"/>
            <a:ext cx="274865" cy="448083"/>
            <a:chOff x="6730350" y="2315900"/>
            <a:chExt cx="257700" cy="420100"/>
          </a:xfrm>
          <a:solidFill>
            <a:schemeClr val="bg1"/>
          </a:solidFill>
        </p:grpSpPr>
        <p:sp>
          <p:nvSpPr>
            <p:cNvPr id="42"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7" name="Shape 538"/>
          <p:cNvGrpSpPr/>
          <p:nvPr/>
        </p:nvGrpSpPr>
        <p:grpSpPr>
          <a:xfrm>
            <a:off x="8748071" y="5620943"/>
            <a:ext cx="483228" cy="354301"/>
            <a:chOff x="4610450" y="3703750"/>
            <a:chExt cx="453050" cy="332175"/>
          </a:xfrm>
          <a:solidFill>
            <a:schemeClr val="bg1"/>
          </a:solidFill>
        </p:grpSpPr>
        <p:sp>
          <p:nvSpPr>
            <p:cNvPr id="48"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551"/>
          <p:cNvGrpSpPr/>
          <p:nvPr/>
        </p:nvGrpSpPr>
        <p:grpSpPr>
          <a:xfrm>
            <a:off x="6377156" y="3160843"/>
            <a:ext cx="472829" cy="472856"/>
            <a:chOff x="570875" y="4322250"/>
            <a:chExt cx="443300" cy="443325"/>
          </a:xfrm>
          <a:solidFill>
            <a:schemeClr val="bg1"/>
          </a:solidFill>
        </p:grpSpPr>
        <p:sp>
          <p:nvSpPr>
            <p:cNvPr id="51"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Rectangle 54">
            <a:extLst>
              <a:ext uri="{FF2B5EF4-FFF2-40B4-BE49-F238E27FC236}">
                <a16:creationId xmlns:a16="http://schemas.microsoft.com/office/drawing/2014/main" id="{EFF49A3A-275B-4E2D-9586-12C6492F041A}"/>
              </a:ext>
            </a:extLst>
          </p:cNvPr>
          <p:cNvSpPr/>
          <p:nvPr/>
        </p:nvSpPr>
        <p:spPr>
          <a:xfrm>
            <a:off x="429342" y="342774"/>
            <a:ext cx="5139463"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1"/>
                </a:solidFill>
                <a:latin typeface="Roboto" pitchFamily="2" charset="0"/>
                <a:ea typeface="Roboto" pitchFamily="2" charset="0"/>
                <a:cs typeface="Lato" panose="020F0502020204030203" pitchFamily="34" charset="0"/>
              </a:rPr>
              <a:t>TIMELINE </a:t>
            </a:r>
            <a:r>
              <a:rPr lang="en-US" sz="2800" b="1" cap="none" spc="0" dirty="0">
                <a:ln w="0"/>
                <a:solidFill>
                  <a:schemeClr val="accent1"/>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56" name="Rectangle 55">
            <a:extLst>
              <a:ext uri="{FF2B5EF4-FFF2-40B4-BE49-F238E27FC236}">
                <a16:creationId xmlns:a16="http://schemas.microsoft.com/office/drawing/2014/main" id="{EFF49A3A-275B-4E2D-9586-12C6492F041A}"/>
              </a:ext>
            </a:extLst>
          </p:cNvPr>
          <p:cNvSpPr/>
          <p:nvPr/>
        </p:nvSpPr>
        <p:spPr>
          <a:xfrm>
            <a:off x="465973" y="617320"/>
            <a:ext cx="3592493" cy="425758"/>
          </a:xfrm>
          <a:prstGeom prst="rect">
            <a:avLst/>
          </a:prstGeom>
          <a:noFill/>
        </p:spPr>
        <p:txBody>
          <a:bodyPr wrap="square" lIns="91440" tIns="45720" rIns="91440" bIns="45720">
            <a:spAutoFit/>
          </a:bodyPr>
          <a:lstStyle/>
          <a:p>
            <a:pPr>
              <a:lnSpc>
                <a:spcPts val="2600"/>
              </a:lnSpc>
            </a:pPr>
            <a:r>
              <a:rPr lang="en-US" sz="1400" dirty="0">
                <a:ln w="0"/>
                <a:solidFill>
                  <a:schemeClr val="accent4">
                    <a:lumMod val="75000"/>
                  </a:schemeClr>
                </a:solidFill>
                <a:latin typeface="Roboto" pitchFamily="2" charset="0"/>
                <a:ea typeface="Roboto" pitchFamily="2" charset="0"/>
                <a:cs typeface="Lato" panose="020F0502020204030203" pitchFamily="34" charset="0"/>
              </a:rPr>
              <a:t>Your Journey Starts Here</a:t>
            </a:r>
          </a:p>
        </p:txBody>
      </p:sp>
    </p:spTree>
    <p:extLst>
      <p:ext uri="{BB962C8B-B14F-4D97-AF65-F5344CB8AC3E}">
        <p14:creationId xmlns:p14="http://schemas.microsoft.com/office/powerpoint/2010/main" val="3870327237"/>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C6D7F6BF-EF30-4246-AB73-E45D5E8E2F6B}"/>
              </a:ext>
            </a:extLst>
          </p:cNvPr>
          <p:cNvSpPr txBox="1">
            <a:spLocks/>
          </p:cNvSpPr>
          <p:nvPr/>
        </p:nvSpPr>
        <p:spPr>
          <a:xfrm>
            <a:off x="188210" y="735806"/>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00B050"/>
                </a:solidFill>
                <a:latin typeface="+mj-lt"/>
                <a:ea typeface="Muli"/>
                <a:cs typeface="Muli"/>
                <a:sym typeface="Muli"/>
              </a:rPr>
              <a:t>	ANDROID MOCKUP</a:t>
            </a:r>
            <a:endParaRPr lang="en-US" sz="3600" dirty="0">
              <a:solidFill>
                <a:srgbClr val="00B05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grpSp>
        <p:nvGrpSpPr>
          <p:cNvPr id="10" name="Group 9"/>
          <p:cNvGrpSpPr/>
          <p:nvPr/>
        </p:nvGrpSpPr>
        <p:grpSpPr>
          <a:xfrm>
            <a:off x="6400905" y="1061813"/>
            <a:ext cx="2152628" cy="4319436"/>
            <a:chOff x="6062627" y="735806"/>
            <a:chExt cx="2748781" cy="5515669"/>
          </a:xfrm>
        </p:grpSpPr>
        <p:pic>
          <p:nvPicPr>
            <p:cNvPr id="2" name="Picture 1">
              <a:extLst>
                <a:ext uri="{FF2B5EF4-FFF2-40B4-BE49-F238E27FC236}">
                  <a16:creationId xmlns:a16="http://schemas.microsoft.com/office/drawing/2014/main" id="{F065E8B2-01DB-498B-AFFE-1F5AA04D80E1}"/>
                </a:ext>
              </a:extLst>
            </p:cNvPr>
            <p:cNvPicPr>
              <a:picLocks noChangeAspect="1"/>
            </p:cNvPicPr>
            <p:nvPr/>
          </p:nvPicPr>
          <p:blipFill>
            <a:blip r:embed="rId2"/>
            <a:stretch>
              <a:fillRect/>
            </a:stretch>
          </p:blipFill>
          <p:spPr>
            <a:xfrm>
              <a:off x="6181132" y="1135343"/>
              <a:ext cx="2511770" cy="4532786"/>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4" name="Shape 394">
              <a:extLst>
                <a:ext uri="{FF2B5EF4-FFF2-40B4-BE49-F238E27FC236}">
                  <a16:creationId xmlns:a16="http://schemas.microsoft.com/office/drawing/2014/main" id="{E1D1317E-40BB-43D4-AC8F-1808477333D2}"/>
                </a:ext>
              </a:extLst>
            </p:cNvPr>
            <p:cNvSpPr/>
            <p:nvPr/>
          </p:nvSpPr>
          <p:spPr>
            <a:xfrm>
              <a:off x="6062627" y="735806"/>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lumMod val="95000"/>
                  </a:schemeClr>
                </a:gs>
                <a:gs pos="19000">
                  <a:srgbClr val="2A2A2A"/>
                </a:gs>
              </a:gsLst>
              <a:path path="circle">
                <a:fillToRect l="100000" b="100000"/>
              </a:path>
              <a:tileRect t="-100000" r="-100000"/>
            </a:gradFill>
            <a:ln w="9525" cap="flat" cmpd="sng">
              <a:solidFill>
                <a:schemeClr val="accent6">
                  <a:lumMod val="20000"/>
                  <a:lumOff val="80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5" name="Rectangle 4">
            <a:extLst>
              <a:ext uri="{FF2B5EF4-FFF2-40B4-BE49-F238E27FC236}">
                <a16:creationId xmlns:a16="http://schemas.microsoft.com/office/drawing/2014/main" id="{E6795CF1-B1C8-4CB7-B442-B0482221082E}"/>
              </a:ext>
            </a:extLst>
          </p:cNvPr>
          <p:cNvSpPr/>
          <p:nvPr/>
        </p:nvSpPr>
        <p:spPr>
          <a:xfrm>
            <a:off x="1011661" y="1636272"/>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8569561E-E905-4A49-910B-8242E7EB036B}"/>
              </a:ext>
            </a:extLst>
          </p:cNvPr>
          <p:cNvSpPr/>
          <p:nvPr/>
        </p:nvSpPr>
        <p:spPr>
          <a:xfrm>
            <a:off x="1011661" y="3054274"/>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CF72E6F0-0623-4C4A-9B63-EDCA13DD7046}"/>
              </a:ext>
            </a:extLst>
          </p:cNvPr>
          <p:cNvSpPr/>
          <p:nvPr/>
        </p:nvSpPr>
        <p:spPr>
          <a:xfrm>
            <a:off x="472822" y="170537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2D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A0D74592-DE94-42D3-B5CD-F9CE56B5D3F1}"/>
              </a:ext>
            </a:extLst>
          </p:cNvPr>
          <p:cNvSpPr/>
          <p:nvPr/>
        </p:nvSpPr>
        <p:spPr>
          <a:xfrm>
            <a:off x="472822" y="309067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2D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667803495"/>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a:extLst>
              <a:ext uri="{FF2B5EF4-FFF2-40B4-BE49-F238E27FC236}">
                <a16:creationId xmlns:a16="http://schemas.microsoft.com/office/drawing/2014/main" id="{B93BA8CF-732E-4432-996C-566378DEEFB7}"/>
              </a:ext>
            </a:extLst>
          </p:cNvPr>
          <p:cNvGrpSpPr/>
          <p:nvPr/>
        </p:nvGrpSpPr>
        <p:grpSpPr>
          <a:xfrm>
            <a:off x="3105990" y="1070214"/>
            <a:ext cx="2185625" cy="4599487"/>
            <a:chOff x="2170990" y="671625"/>
            <a:chExt cx="2641866" cy="5559613"/>
          </a:xfrm>
        </p:grpSpPr>
        <p:pic>
          <p:nvPicPr>
            <p:cNvPr id="2" name="Picture 1">
              <a:extLst>
                <a:ext uri="{FF2B5EF4-FFF2-40B4-BE49-F238E27FC236}">
                  <a16:creationId xmlns:a16="http://schemas.microsoft.com/office/drawing/2014/main" id="{7A99333B-A632-4F59-B51C-804B8AC861E7}"/>
                </a:ext>
              </a:extLst>
            </p:cNvPr>
            <p:cNvPicPr>
              <a:picLocks noChangeAspect="1"/>
            </p:cNvPicPr>
            <p:nvPr/>
          </p:nvPicPr>
          <p:blipFill>
            <a:blip r:embed="rId2"/>
            <a:stretch>
              <a:fillRect/>
            </a:stretch>
          </p:blipFill>
          <p:spPr>
            <a:xfrm>
              <a:off x="2275665" y="1336566"/>
              <a:ext cx="2432515" cy="4224894"/>
            </a:xfrm>
            <a:prstGeom prst="rect">
              <a:avLst/>
            </a:prstGeom>
          </p:spPr>
        </p:pic>
        <p:sp>
          <p:nvSpPr>
            <p:cNvPr id="3" name="Shape 401">
              <a:extLst>
                <a:ext uri="{FF2B5EF4-FFF2-40B4-BE49-F238E27FC236}">
                  <a16:creationId xmlns:a16="http://schemas.microsoft.com/office/drawing/2014/main" id="{341BA915-F326-4F39-9062-0CA90DF69A58}"/>
                </a:ext>
              </a:extLst>
            </p:cNvPr>
            <p:cNvSpPr/>
            <p:nvPr/>
          </p:nvSpPr>
          <p:spPr>
            <a:xfrm>
              <a:off x="2170990" y="671625"/>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22000">
                  <a:srgbClr val="343D46"/>
                </a:gs>
                <a:gs pos="38000">
                  <a:srgbClr val="65737E"/>
                </a:gs>
                <a:gs pos="59000">
                  <a:srgbClr val="A7ADBA"/>
                </a:gs>
                <a:gs pos="90000">
                  <a:srgbClr val="4F5B66"/>
                </a:gs>
              </a:gsLst>
              <a:lin ang="2700000" scaled="1"/>
              <a:tileRect/>
            </a:gradFill>
            <a:ln w="9525" cap="flat" cmpd="sng">
              <a:solidFill>
                <a:schemeClr val="bg1">
                  <a:lumMod val="95000"/>
                </a:schemeClr>
              </a:solidFill>
              <a:prstDash val="solid"/>
              <a:round/>
              <a:headEnd type="none" w="med" len="med"/>
              <a:tailEnd type="none" w="med" len="med"/>
            </a:ln>
            <a:effectLst>
              <a:outerShdw blurRad="114300" dist="38100" dir="16200000" rotWithShape="0">
                <a:prstClr val="black">
                  <a:alpha val="21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7B3703A6-699F-4020-ADB6-CA2B7C67BFCF}"/>
              </a:ext>
            </a:extLst>
          </p:cNvPr>
          <p:cNvSpPr/>
          <p:nvPr/>
        </p:nvSpPr>
        <p:spPr>
          <a:xfrm>
            <a:off x="7564319" y="1566734"/>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 name="Rectangle 4">
            <a:extLst>
              <a:ext uri="{FF2B5EF4-FFF2-40B4-BE49-F238E27FC236}">
                <a16:creationId xmlns:a16="http://schemas.microsoft.com/office/drawing/2014/main" id="{10A8CD7F-0FCC-4C8E-82F8-11E899F5A684}"/>
              </a:ext>
            </a:extLst>
          </p:cNvPr>
          <p:cNvSpPr/>
          <p:nvPr/>
        </p:nvSpPr>
        <p:spPr>
          <a:xfrm>
            <a:off x="7564319" y="2984736"/>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6" name="Shape 496">
            <a:extLst>
              <a:ext uri="{FF2B5EF4-FFF2-40B4-BE49-F238E27FC236}">
                <a16:creationId xmlns:a16="http://schemas.microsoft.com/office/drawing/2014/main" id="{CB3EDD3F-66E0-4599-8D1D-E7B19104BC0F}"/>
              </a:ext>
            </a:extLst>
          </p:cNvPr>
          <p:cNvSpPr/>
          <p:nvPr/>
        </p:nvSpPr>
        <p:spPr>
          <a:xfrm>
            <a:off x="7025480" y="1635834"/>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2D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496">
            <a:extLst>
              <a:ext uri="{FF2B5EF4-FFF2-40B4-BE49-F238E27FC236}">
                <a16:creationId xmlns:a16="http://schemas.microsoft.com/office/drawing/2014/main" id="{27C6A3CC-8936-407F-AFDC-8D3A206B363F}"/>
              </a:ext>
            </a:extLst>
          </p:cNvPr>
          <p:cNvSpPr/>
          <p:nvPr/>
        </p:nvSpPr>
        <p:spPr>
          <a:xfrm>
            <a:off x="7025480" y="3021139"/>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92D05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Rectangle 7">
            <a:extLst>
              <a:ext uri="{FF2B5EF4-FFF2-40B4-BE49-F238E27FC236}">
                <a16:creationId xmlns:a16="http://schemas.microsoft.com/office/drawing/2014/main" id="{AAA10C6A-16D2-472D-A3A0-64B7253FD9B5}"/>
              </a:ext>
            </a:extLst>
          </p:cNvPr>
          <p:cNvSpPr/>
          <p:nvPr/>
        </p:nvSpPr>
        <p:spPr>
          <a:xfrm>
            <a:off x="7025480" y="747049"/>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00B050"/>
                </a:solidFill>
                <a:latin typeface="+mj-lt"/>
                <a:ea typeface="Muli"/>
                <a:cs typeface="Muli"/>
                <a:sym typeface="Muli"/>
              </a:rPr>
              <a:t>iPhone MOCK</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47799624"/>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B6EE16E3-DC57-4CE4-824C-E794572E2D2B}"/>
              </a:ext>
            </a:extLst>
          </p:cNvPr>
          <p:cNvSpPr txBox="1">
            <a:spLocks/>
          </p:cNvSpPr>
          <p:nvPr/>
        </p:nvSpPr>
        <p:spPr>
          <a:xfrm>
            <a:off x="-107991" y="1065597"/>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00B050"/>
                </a:solidFill>
                <a:latin typeface="+mj-lt"/>
                <a:ea typeface="Muli"/>
                <a:cs typeface="Muli"/>
                <a:sym typeface="Muli"/>
              </a:rPr>
              <a:t>WEBSITE MOCKUP</a:t>
            </a:r>
          </a:p>
          <a:p>
            <a:pPr>
              <a:spcBef>
                <a:spcPts val="0"/>
              </a:spcBef>
              <a:buFont typeface="Arial" panose="020B0604020202020204" pitchFamily="34" charset="0"/>
              <a:buNone/>
            </a:pPr>
            <a:endParaRPr lang="en-US" sz="1400" dirty="0">
              <a:solidFill>
                <a:srgbClr val="E6442F"/>
              </a:solidFill>
              <a:ea typeface="Muli"/>
              <a:cs typeface="Muli"/>
              <a:sym typeface="Muli"/>
            </a:endParaRPr>
          </a:p>
          <a:p>
            <a:pPr algn="just">
              <a:spcBef>
                <a:spcPts val="0"/>
              </a:spcBef>
              <a:buFont typeface="Arial" panose="020B0604020202020204" pitchFamily="34" charset="0"/>
              <a:buNone/>
            </a:pPr>
            <a:r>
              <a:rPr lang="en-US" sz="1400" dirty="0">
                <a:solidFill>
                  <a:srgbClr val="E6442F"/>
                </a:solidFill>
                <a:ea typeface="Muli"/>
                <a:cs typeface="Muli"/>
                <a:sym typeface="Muli"/>
              </a:rPr>
              <a:t>    </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3" name="Group 2"/>
          <p:cNvGrpSpPr/>
          <p:nvPr/>
        </p:nvGrpSpPr>
        <p:grpSpPr>
          <a:xfrm>
            <a:off x="5609100" y="1762781"/>
            <a:ext cx="5120435" cy="3986316"/>
            <a:chOff x="5044131" y="1065597"/>
            <a:chExt cx="6331062" cy="4928803"/>
          </a:xfrm>
        </p:grpSpPr>
        <p:grpSp>
          <p:nvGrpSpPr>
            <p:cNvPr id="4" name="Group 3">
              <a:extLst>
                <a:ext uri="{FF2B5EF4-FFF2-40B4-BE49-F238E27FC236}">
                  <a16:creationId xmlns:a16="http://schemas.microsoft.com/office/drawing/2014/main" id="{491A8041-9485-4C22-9BB1-75ABA61067B0}"/>
                </a:ext>
              </a:extLst>
            </p:cNvPr>
            <p:cNvGrpSpPr/>
            <p:nvPr/>
          </p:nvGrpSpPr>
          <p:grpSpPr>
            <a:xfrm>
              <a:off x="5248975" y="1314661"/>
              <a:ext cx="5906722" cy="4177909"/>
              <a:chOff x="5897595" y="1485900"/>
              <a:chExt cx="5494305" cy="3948147"/>
            </a:xfrm>
          </p:grpSpPr>
          <p:pic>
            <p:nvPicPr>
              <p:cNvPr id="6" name="Picture 5">
                <a:extLst>
                  <a:ext uri="{FF2B5EF4-FFF2-40B4-BE49-F238E27FC236}">
                    <a16:creationId xmlns:a16="http://schemas.microsoft.com/office/drawing/2014/main" id="{C4CB32E4-CEDB-4FA2-B0AD-A7182A54CAD5}"/>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grpSp>
            <p:nvGrpSpPr>
              <p:cNvPr id="7" name="Group 6">
                <a:extLst>
                  <a:ext uri="{FF2B5EF4-FFF2-40B4-BE49-F238E27FC236}">
                    <a16:creationId xmlns:a16="http://schemas.microsoft.com/office/drawing/2014/main" id="{27796263-E3B5-4FC1-B44B-F4B2D76FB765}"/>
                  </a:ext>
                </a:extLst>
              </p:cNvPr>
              <p:cNvGrpSpPr/>
              <p:nvPr/>
            </p:nvGrpSpPr>
            <p:grpSpPr>
              <a:xfrm>
                <a:off x="5927091" y="1507954"/>
                <a:ext cx="5464809" cy="3926093"/>
                <a:chOff x="5995956" y="1011667"/>
                <a:chExt cx="5464809" cy="3926093"/>
              </a:xfrm>
            </p:grpSpPr>
            <p:sp>
              <p:nvSpPr>
                <p:cNvPr id="8" name="Rectangle 7">
                  <a:extLst>
                    <a:ext uri="{FF2B5EF4-FFF2-40B4-BE49-F238E27FC236}">
                      <a16:creationId xmlns:a16="http://schemas.microsoft.com/office/drawing/2014/main" id="{9B43C512-EB3B-4469-9AB2-2E0979A60EB8}"/>
                    </a:ext>
                  </a:extLst>
                </p:cNvPr>
                <p:cNvSpPr/>
                <p:nvPr/>
              </p:nvSpPr>
              <p:spPr>
                <a:xfrm>
                  <a:off x="5995956" y="1011667"/>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Isosceles Triangle 8">
                  <a:extLst>
                    <a:ext uri="{FF2B5EF4-FFF2-40B4-BE49-F238E27FC236}">
                      <a16:creationId xmlns:a16="http://schemas.microsoft.com/office/drawing/2014/main" id="{624A5883-C4F2-4A66-B0F8-9A2A04A81DAA}"/>
                    </a:ext>
                  </a:extLst>
                </p:cNvPr>
                <p:cNvSpPr/>
                <p:nvPr/>
              </p:nvSpPr>
              <p:spPr>
                <a:xfrm>
                  <a:off x="7650480" y="1485900"/>
                  <a:ext cx="3710939" cy="3451860"/>
                </a:xfrm>
                <a:prstGeom prst="triangle">
                  <a:avLst>
                    <a:gd name="adj" fmla="val 100000"/>
                  </a:avLst>
                </a:prstGeom>
                <a:gradFill>
                  <a:gsLst>
                    <a:gs pos="37000">
                      <a:schemeClr val="bg1">
                        <a:lumMod val="85000"/>
                        <a:alpha val="10000"/>
                      </a:schemeClr>
                    </a:gs>
                    <a:gs pos="74000">
                      <a:schemeClr val="bg1">
                        <a:alpha val="14000"/>
                      </a:schemeClr>
                    </a:gs>
                  </a:gsLst>
                  <a:lin ang="2700000" scaled="1"/>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sp>
          <p:nvSpPr>
            <p:cNvPr id="5" name="Shape 415">
              <a:extLst>
                <a:ext uri="{FF2B5EF4-FFF2-40B4-BE49-F238E27FC236}">
                  <a16:creationId xmlns:a16="http://schemas.microsoft.com/office/drawing/2014/main" id="{8F9AD024-0DA0-4E71-82BF-B39906ABE828}"/>
                </a:ext>
              </a:extLst>
            </p:cNvPr>
            <p:cNvSpPr/>
            <p:nvPr/>
          </p:nvSpPr>
          <p:spPr>
            <a:xfrm>
              <a:off x="5044131" y="1065597"/>
              <a:ext cx="6331062" cy="4928803"/>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grpSp>
      <p:sp>
        <p:nvSpPr>
          <p:cNvPr id="10" name="Rectangle 9">
            <a:extLst>
              <a:ext uri="{FF2B5EF4-FFF2-40B4-BE49-F238E27FC236}">
                <a16:creationId xmlns:a16="http://schemas.microsoft.com/office/drawing/2014/main" id="{E4BC4A2D-C086-40DC-904D-90B71602B50A}"/>
              </a:ext>
            </a:extLst>
          </p:cNvPr>
          <p:cNvSpPr/>
          <p:nvPr/>
        </p:nvSpPr>
        <p:spPr>
          <a:xfrm>
            <a:off x="1003920" y="2008084"/>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1" name="Rectangle 10">
            <a:extLst>
              <a:ext uri="{FF2B5EF4-FFF2-40B4-BE49-F238E27FC236}">
                <a16:creationId xmlns:a16="http://schemas.microsoft.com/office/drawing/2014/main" id="{F444DCF7-0898-4AAE-B9B5-BCDEE0F738EA}"/>
              </a:ext>
            </a:extLst>
          </p:cNvPr>
          <p:cNvSpPr/>
          <p:nvPr/>
        </p:nvSpPr>
        <p:spPr>
          <a:xfrm>
            <a:off x="1003920" y="3307302"/>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2" name="Shape 497">
            <a:extLst>
              <a:ext uri="{FF2B5EF4-FFF2-40B4-BE49-F238E27FC236}">
                <a16:creationId xmlns:a16="http://schemas.microsoft.com/office/drawing/2014/main" id="{EADEBA6C-2E16-4EA3-87BF-94C47DBB197C}"/>
              </a:ext>
            </a:extLst>
          </p:cNvPr>
          <p:cNvGrpSpPr/>
          <p:nvPr/>
        </p:nvGrpSpPr>
        <p:grpSpPr>
          <a:xfrm>
            <a:off x="345926" y="2240838"/>
            <a:ext cx="493682" cy="475442"/>
            <a:chOff x="2583325" y="2972875"/>
            <a:chExt cx="462850" cy="445750"/>
          </a:xfrm>
          <a:solidFill>
            <a:srgbClr val="92D050"/>
          </a:solidFill>
        </p:grpSpPr>
        <p:sp>
          <p:nvSpPr>
            <p:cNvPr id="13" name="Shape 498">
              <a:extLst>
                <a:ext uri="{FF2B5EF4-FFF2-40B4-BE49-F238E27FC236}">
                  <a16:creationId xmlns:a16="http://schemas.microsoft.com/office/drawing/2014/main" id="{8C377169-DC18-4098-9636-59BCCF3B34DF}"/>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4" name="Shape 499">
              <a:extLst>
                <a:ext uri="{FF2B5EF4-FFF2-40B4-BE49-F238E27FC236}">
                  <a16:creationId xmlns:a16="http://schemas.microsoft.com/office/drawing/2014/main" id="{07DB7950-DFE7-4BEA-8B55-1C29522D2FD2}"/>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grpSp>
        <p:nvGrpSpPr>
          <p:cNvPr id="15" name="Shape 497">
            <a:extLst>
              <a:ext uri="{FF2B5EF4-FFF2-40B4-BE49-F238E27FC236}">
                <a16:creationId xmlns:a16="http://schemas.microsoft.com/office/drawing/2014/main" id="{14BF29D2-F8EC-4888-B698-DB69350E2E87}"/>
              </a:ext>
            </a:extLst>
          </p:cNvPr>
          <p:cNvGrpSpPr/>
          <p:nvPr/>
        </p:nvGrpSpPr>
        <p:grpSpPr>
          <a:xfrm>
            <a:off x="321289" y="3635306"/>
            <a:ext cx="493682" cy="475442"/>
            <a:chOff x="2583325" y="2972875"/>
            <a:chExt cx="462850" cy="445750"/>
          </a:xfrm>
          <a:solidFill>
            <a:srgbClr val="92D050"/>
          </a:solidFill>
        </p:grpSpPr>
        <p:sp>
          <p:nvSpPr>
            <p:cNvPr id="16" name="Shape 498">
              <a:extLst>
                <a:ext uri="{FF2B5EF4-FFF2-40B4-BE49-F238E27FC236}">
                  <a16:creationId xmlns:a16="http://schemas.microsoft.com/office/drawing/2014/main" id="{9789B3DD-E7DE-44B3-B7F5-1BFAA3E850BB}"/>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endParaRPr>
                <a:solidFill>
                  <a:srgbClr val="434343"/>
                </a:solidFill>
              </a:endParaRPr>
            </a:p>
          </p:txBody>
        </p:sp>
        <p:sp>
          <p:nvSpPr>
            <p:cNvPr id="17" name="Shape 499">
              <a:extLst>
                <a:ext uri="{FF2B5EF4-FFF2-40B4-BE49-F238E27FC236}">
                  <a16:creationId xmlns:a16="http://schemas.microsoft.com/office/drawing/2014/main" id="{7580B66D-60CB-4CF6-AA68-8340AC41E4E1}"/>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endParaRPr>
                <a:solidFill>
                  <a:srgbClr val="434343"/>
                </a:solidFill>
              </a:endParaRPr>
            </a:p>
          </p:txBody>
        </p:sp>
      </p:grpSp>
      <p:sp>
        <p:nvSpPr>
          <p:cNvPr id="18" name="Rectangle 1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623865080"/>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10" name="Group 9"/>
          <p:cNvGrpSpPr/>
          <p:nvPr/>
        </p:nvGrpSpPr>
        <p:grpSpPr>
          <a:xfrm>
            <a:off x="1975339" y="1528391"/>
            <a:ext cx="3155657" cy="4462895"/>
            <a:chOff x="2211494" y="682164"/>
            <a:chExt cx="3884506" cy="5493672"/>
          </a:xfrm>
        </p:grpSpPr>
        <p:pic>
          <p:nvPicPr>
            <p:cNvPr id="2" name="Picture 1">
              <a:extLst>
                <a:ext uri="{FF2B5EF4-FFF2-40B4-BE49-F238E27FC236}">
                  <a16:creationId xmlns:a16="http://schemas.microsoft.com/office/drawing/2014/main" id="{CF0A2B29-6845-4ED8-8E37-BE47D335C75B}"/>
                </a:ext>
              </a:extLst>
            </p:cNvPr>
            <p:cNvPicPr>
              <a:picLocks noChangeAspect="1"/>
            </p:cNvPicPr>
            <p:nvPr/>
          </p:nvPicPr>
          <p:blipFill>
            <a:blip r:embed="rId2"/>
            <a:stretch>
              <a:fillRect/>
            </a:stretch>
          </p:blipFill>
          <p:spPr>
            <a:xfrm>
              <a:off x="2470854" y="1200216"/>
              <a:ext cx="3395766" cy="4517528"/>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FEAFE26D-A6D4-4CF6-9D50-318B72734ABE}"/>
                </a:ext>
              </a:extLst>
            </p:cNvPr>
            <p:cNvSpPr/>
            <p:nvPr/>
          </p:nvSpPr>
          <p:spPr>
            <a:xfrm>
              <a:off x="2211494" y="682164"/>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B9ED6A05-B51B-4553-89AD-417954ED2885}"/>
              </a:ext>
            </a:extLst>
          </p:cNvPr>
          <p:cNvSpPr/>
          <p:nvPr/>
        </p:nvSpPr>
        <p:spPr>
          <a:xfrm>
            <a:off x="7263156" y="682164"/>
            <a:ext cx="3413115" cy="646331"/>
          </a:xfrm>
          <a:prstGeom prst="rect">
            <a:avLst/>
          </a:prstGeom>
        </p:spPr>
        <p:txBody>
          <a:bodyPr wrap="none">
            <a:spAutoFit/>
          </a:bodyPr>
          <a:lstStyle/>
          <a:p>
            <a:pPr algn="ctr"/>
            <a:r>
              <a:rPr lang="en-US" sz="3600" dirty="0">
                <a:solidFill>
                  <a:srgbClr val="00B050"/>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F0225EAD-D901-4CC6-997B-F65493B788AD}"/>
              </a:ext>
            </a:extLst>
          </p:cNvPr>
          <p:cNvSpPr/>
          <p:nvPr/>
        </p:nvSpPr>
        <p:spPr>
          <a:xfrm>
            <a:off x="7430841" y="1485346"/>
            <a:ext cx="38845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26527769-00CF-4A52-9938-713942C684FB}"/>
              </a:ext>
            </a:extLst>
          </p:cNvPr>
          <p:cNvSpPr/>
          <p:nvPr/>
        </p:nvSpPr>
        <p:spPr>
          <a:xfrm>
            <a:off x="7430841" y="2903348"/>
            <a:ext cx="392135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EAFDE1F7-9582-4D23-9E1D-92F8B3C21E98}"/>
              </a:ext>
            </a:extLst>
          </p:cNvPr>
          <p:cNvSpPr/>
          <p:nvPr/>
        </p:nvSpPr>
        <p:spPr>
          <a:xfrm>
            <a:off x="6859128" y="1712941"/>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92D050"/>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6AB37CF6-FF57-40DC-83D7-E5189983DF65}"/>
              </a:ext>
            </a:extLst>
          </p:cNvPr>
          <p:cNvSpPr/>
          <p:nvPr/>
        </p:nvSpPr>
        <p:spPr>
          <a:xfrm>
            <a:off x="6859128" y="321640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92D050"/>
          </a:solidFill>
          <a:ln>
            <a:noFill/>
          </a:ln>
        </p:spPr>
        <p:txBody>
          <a:bodyPr lIns="91425" tIns="91425" rIns="91425" bIns="91425" anchor="ctr" anchorCtr="0">
            <a:noAutofit/>
          </a:bodyPr>
          <a:lstStyle/>
          <a:p>
            <a:endParaRPr>
              <a:solidFill>
                <a:srgbClr val="434343"/>
              </a:solidFill>
            </a:endParaRPr>
          </a:p>
        </p:txBody>
      </p:sp>
      <p:sp>
        <p:nvSpPr>
          <p:cNvPr id="9" name="Rectangle 8">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941377964"/>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rgbClr val="005109">
            <a:alpha val="61000"/>
          </a:srgb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221083" y="307356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446</TotalTime>
  <Words>1133</Words>
  <Application>Microsoft Office PowerPoint</Application>
  <PresentationFormat>Widescreen</PresentationFormat>
  <Paragraphs>125</Paragraphs>
  <Slides>19</Slides>
  <Notes>0</Notes>
  <HiddenSlides>0</HiddenSlides>
  <MMClips>0</MMClips>
  <ScaleCrop>false</ScaleCrop>
  <HeadingPairs>
    <vt:vector size="6" baseType="variant">
      <vt:variant>
        <vt:lpstr>Fonts Used</vt:lpstr>
      </vt:variant>
      <vt:variant>
        <vt:i4>7</vt:i4>
      </vt:variant>
      <vt:variant>
        <vt:lpstr>Theme</vt:lpstr>
      </vt:variant>
      <vt:variant>
        <vt:i4>1</vt:i4>
      </vt:variant>
      <vt:variant>
        <vt:lpstr>Slide Titles</vt:lpstr>
      </vt:variant>
      <vt:variant>
        <vt:i4>19</vt:i4>
      </vt:variant>
    </vt:vector>
  </HeadingPairs>
  <TitlesOfParts>
    <vt:vector size="27" baseType="lpstr">
      <vt:lpstr>Arial</vt:lpstr>
      <vt:lpstr>Bitter</vt:lpstr>
      <vt:lpstr>Dosis</vt:lpstr>
      <vt:lpstr>Lato</vt:lpstr>
      <vt:lpstr>Muli</vt:lpstr>
      <vt:lpstr>Raleway</vt:lpstr>
      <vt:lpstr>Roboto</vt:lpstr>
      <vt:lpstr>Office Theme</vt:lpstr>
      <vt:lpstr>Bon Appetit</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70</cp:revision>
  <dcterms:created xsi:type="dcterms:W3CDTF">2017-08-02T20:41:11Z</dcterms:created>
  <dcterms:modified xsi:type="dcterms:W3CDTF">2018-04-17T13:52:04Z</dcterms:modified>
</cp:coreProperties>
</file>