
<file path=[Content_Types].xml><?xml version="1.0" encoding="utf-8"?>
<Types xmlns="http://schemas.openxmlformats.org/package/2006/content-types">
  <Default Extension="png" ContentType="image/png"/>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4" r:id="rId3"/>
    <p:sldId id="257" r:id="rId4"/>
    <p:sldId id="265" r:id="rId5"/>
    <p:sldId id="275" r:id="rId6"/>
    <p:sldId id="283" r:id="rId7"/>
    <p:sldId id="260" r:id="rId8"/>
    <p:sldId id="261" r:id="rId9"/>
    <p:sldId id="285" r:id="rId10"/>
    <p:sldId id="277" r:id="rId11"/>
    <p:sldId id="278" r:id="rId12"/>
    <p:sldId id="286" r:id="rId13"/>
    <p:sldId id="269" r:id="rId14"/>
    <p:sldId id="279" r:id="rId15"/>
    <p:sldId id="280" r:id="rId16"/>
    <p:sldId id="281" r:id="rId17"/>
    <p:sldId id="282" r:id="rId18"/>
    <p:sldId id="274" r:id="rId19"/>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576278"/>
    <a:srgbClr val="8372C1"/>
    <a:srgbClr val="F9C422"/>
    <a:srgbClr val="FFFFFF"/>
    <a:srgbClr val="1246A6"/>
    <a:srgbClr val="FFC9FF"/>
    <a:srgbClr val="EB2264"/>
    <a:srgbClr val="21D7CD"/>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174"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viewProps" Target="view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presProps" Target="pres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ableStyles" Target="tableStyle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heme" Target="theme/theme1.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2"/>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4BF6-483F-A062-B8A82493D536}"/>
            </c:ext>
          </c:extLst>
        </c:ser>
        <c:ser>
          <c:idx val="1"/>
          <c:order val="1"/>
          <c:tx>
            <c:strRef>
              <c:f>Sheet1!$C$1</c:f>
              <c:strCache>
                <c:ptCount val="1"/>
                <c:pt idx="0">
                  <c:v>Series 2</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2"/>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4BF6-483F-A062-B8A82493D536}"/>
            </c:ext>
          </c:extLst>
        </c:ser>
        <c:ser>
          <c:idx val="2"/>
          <c:order val="2"/>
          <c:tx>
            <c:strRef>
              <c:f>Sheet1!$D$1</c:f>
              <c:strCache>
                <c:ptCount val="1"/>
                <c:pt idx="0">
                  <c:v>Series 3</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c:spPr>
          <c:invertIfNegative val="0"/>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2"/>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4BF6-483F-A062-B8A82493D536}"/>
            </c:ext>
          </c:extLst>
        </c:ser>
        <c:dLbls>
          <c:dLblPos val="outEnd"/>
          <c:showLegendKey val="0"/>
          <c:showVal val="1"/>
          <c:showCatName val="0"/>
          <c:showSerName val="0"/>
          <c:showPercent val="0"/>
          <c:showBubbleSize val="0"/>
        </c:dLbls>
        <c:gapWidth val="100"/>
        <c:overlap val="-24"/>
        <c:axId val="211811648"/>
        <c:axId val="280466448"/>
      </c:barChart>
      <c:catAx>
        <c:axId val="211811648"/>
        <c:scaling>
          <c:orientation val="minMax"/>
        </c:scaling>
        <c:delete val="1"/>
        <c:axPos val="b"/>
        <c:numFmt formatCode="General" sourceLinked="1"/>
        <c:majorTickMark val="none"/>
        <c:minorTickMark val="none"/>
        <c:tickLblPos val="nextTo"/>
        <c:crossAx val="280466448"/>
        <c:crosses val="autoZero"/>
        <c:auto val="1"/>
        <c:lblAlgn val="ctr"/>
        <c:lblOffset val="100"/>
        <c:noMultiLvlLbl val="0"/>
      </c:catAx>
      <c:valAx>
        <c:axId val="280466448"/>
        <c:scaling>
          <c:orientation val="minMax"/>
        </c:scaling>
        <c:delete val="1"/>
        <c:axPos val="l"/>
        <c:numFmt formatCode="General" sourceLinked="1"/>
        <c:majorTickMark val="none"/>
        <c:minorTickMark val="none"/>
        <c:tickLblPos val="nextTo"/>
        <c:crossAx val="211811648"/>
        <c:crosses val="autoZero"/>
        <c:crossBetween val="between"/>
      </c:valAx>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7">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lumOff val="2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slideLayouts/_rels/slideLayout1.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emf"/><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1.jpg"/><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1.jpg"/><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1.jpg"/><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5" name="Picture 4">
            <a:extLst>
              <a:ext uri="{FF2B5EF4-FFF2-40B4-BE49-F238E27FC236}">
                <a16:creationId xmlns:a16="http://schemas.microsoft.com/office/drawing/2014/main" id="{AFE09B2C-665E-4A14-9525-E52B2D6B1BC7}"/>
              </a:ext>
            </a:extLst>
          </p:cNvPr>
          <p:cNvPicPr>
            <a:picLocks noChangeAspect="1"/>
          </p:cNvPicPr>
          <p:nvPr userDrawn="1"/>
        </p:nvPicPr>
        <p:blipFill rotWithShape="1">
          <a:blip r:embed="rId2">
            <a:duotone>
              <a:schemeClr val="accent2">
                <a:shade val="45000"/>
                <a:satMod val="135000"/>
              </a:schemeClr>
              <a:prstClr val="white"/>
            </a:duotone>
            <a:extLst>
              <a:ext uri="{28A0092B-C50C-407E-A947-70E740481C1C}">
                <a14:useLocalDpi xmlns:a14="http://schemas.microsoft.com/office/drawing/2010/main" val="0"/>
              </a:ext>
            </a:extLst>
          </a:blip>
          <a:srcRect b="15625"/>
          <a:stretch/>
        </p:blipFill>
        <p:spPr>
          <a:xfrm>
            <a:off x="100013" y="105598"/>
            <a:ext cx="11991975" cy="6646804"/>
          </a:xfrm>
          <a:prstGeom prst="rect">
            <a:avLst/>
          </a:prstGeom>
          <a:ln w="76200">
            <a:solidFill>
              <a:schemeClr val="bg1"/>
            </a:solidFill>
          </a:ln>
          <a:effectLst>
            <a:outerShdw blurRad="63500" algn="ctr" rotWithShape="0">
              <a:prstClr val="black">
                <a:alpha val="26000"/>
              </a:prstClr>
            </a:outerShdw>
          </a:effectLst>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4002374" y="2655799"/>
            <a:ext cx="4182256" cy="15463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effectLst>
                  <a:outerShdw blurRad="749300" dist="38100" dir="2700000" algn="tl">
                    <a:srgbClr val="000000">
                      <a:alpha val="43137"/>
                    </a:srgbClr>
                  </a:outerShdw>
                </a:effectLs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7" name="Frame 6">
            <a:extLst>
              <a:ext uri="{FF2B5EF4-FFF2-40B4-BE49-F238E27FC236}">
                <a16:creationId xmlns:a16="http://schemas.microsoft.com/office/drawing/2014/main" id="{21A6717E-7012-40D8-AFF6-4BB49918F824}"/>
              </a:ext>
            </a:extLst>
          </p:cNvPr>
          <p:cNvSpPr/>
          <p:nvPr userDrawn="1"/>
        </p:nvSpPr>
        <p:spPr>
          <a:xfrm>
            <a:off x="219856" y="154857"/>
            <a:ext cx="11752288" cy="6548286"/>
          </a:xfrm>
          <a:prstGeom prst="frame">
            <a:avLst>
              <a:gd name="adj1" fmla="val 857"/>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 name="Shape 21"/>
          <p:cNvSpPr txBox="1">
            <a:spLocks noGrp="1"/>
          </p:cNvSpPr>
          <p:nvPr>
            <p:ph type="ctrTitle"/>
          </p:nvPr>
        </p:nvSpPr>
        <p:spPr>
          <a:xfrm>
            <a:off x="367611" y="2212385"/>
            <a:ext cx="4699066" cy="15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67611" y="3758784"/>
            <a:ext cx="4699066" cy="693295"/>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accent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4" name="Group 3">
            <a:extLst>
              <a:ext uri="{FF2B5EF4-FFF2-40B4-BE49-F238E27FC236}">
                <a16:creationId xmlns:a16="http://schemas.microsoft.com/office/drawing/2014/main" id="{2EA999D9-D79E-46E6-B62A-6B4FE8C3E8DE}"/>
              </a:ext>
            </a:extLst>
          </p:cNvPr>
          <p:cNvGrpSpPr/>
          <p:nvPr userDrawn="1"/>
        </p:nvGrpSpPr>
        <p:grpSpPr>
          <a:xfrm>
            <a:off x="4650796" y="0"/>
            <a:ext cx="7541204" cy="6548286"/>
            <a:chOff x="4650796" y="0"/>
            <a:chExt cx="7541204" cy="6548286"/>
          </a:xfrm>
        </p:grpSpPr>
        <p:pic>
          <p:nvPicPr>
            <p:cNvPr id="6" name="Picture 5">
              <a:extLst>
                <a:ext uri="{FF2B5EF4-FFF2-40B4-BE49-F238E27FC236}">
                  <a16:creationId xmlns:a16="http://schemas.microsoft.com/office/drawing/2014/main" id="{81397949-A5A6-472E-80D1-53A8468F7580}"/>
                </a:ext>
              </a:extLst>
            </p:cNvPr>
            <p:cNvPicPr>
              <a:picLocks noChangeAspect="1"/>
            </p:cNvPicPr>
            <p:nvPr userDrawn="1"/>
          </p:nvPicPr>
          <p:blipFill rotWithShape="1">
            <a:blip r:embed="rId2" cstate="email">
              <a:duotone>
                <a:schemeClr val="accent5">
                  <a:shade val="45000"/>
                  <a:satMod val="135000"/>
                </a:schemeClr>
                <a:prstClr val="white"/>
              </a:duotone>
              <a:extLst>
                <a:ext uri="{28A0092B-C50C-407E-A947-70E740481C1C}">
                  <a14:useLocalDpi xmlns:a14="http://schemas.microsoft.com/office/drawing/2010/main"/>
                </a:ext>
              </a:extLst>
            </a:blip>
            <a:srcRect t="33896" r="37810"/>
            <a:stretch/>
          </p:blipFill>
          <p:spPr>
            <a:xfrm>
              <a:off x="4650796" y="0"/>
              <a:ext cx="7541204" cy="6548286"/>
            </a:xfrm>
            <a:prstGeom prst="rect">
              <a:avLst/>
            </a:prstGeom>
          </p:spPr>
        </p:pic>
        <p:sp>
          <p:nvSpPr>
            <p:cNvPr id="2" name="Oval 1">
              <a:extLst>
                <a:ext uri="{FF2B5EF4-FFF2-40B4-BE49-F238E27FC236}">
                  <a16:creationId xmlns:a16="http://schemas.microsoft.com/office/drawing/2014/main" id="{41049069-A842-4D5F-BF23-CB7F8CD78027}"/>
                </a:ext>
              </a:extLst>
            </p:cNvPr>
            <p:cNvSpPr/>
            <p:nvPr userDrawn="1"/>
          </p:nvSpPr>
          <p:spPr>
            <a:xfrm>
              <a:off x="9803567" y="2383436"/>
              <a:ext cx="449705" cy="464695"/>
            </a:xfrm>
            <a:prstGeom prst="ellipse">
              <a:avLst/>
            </a:prstGeom>
            <a:solidFill>
              <a:srgbClr val="8372C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2" name="Rectangle 1">
            <a:extLst>
              <a:ext uri="{FF2B5EF4-FFF2-40B4-BE49-F238E27FC236}">
                <a16:creationId xmlns:a16="http://schemas.microsoft.com/office/drawing/2014/main" id="{1AC3FDF0-5E30-44D2-AD9A-CD93D35C82C3}"/>
              </a:ext>
            </a:extLst>
          </p:cNvPr>
          <p:cNvSpPr/>
          <p:nvPr userDrawn="1"/>
        </p:nvSpPr>
        <p:spPr>
          <a:xfrm>
            <a:off x="0" y="0"/>
            <a:ext cx="12192000" cy="6858000"/>
          </a:xfrm>
          <a:prstGeom prst="rect">
            <a:avLst/>
          </a:prstGeom>
          <a:blipFill dpi="0" rotWithShape="1">
            <a:blip r:embed="rId2">
              <a:alphaModFix amt="12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8" name="Picture 7">
            <a:extLst>
              <a:ext uri="{FF2B5EF4-FFF2-40B4-BE49-F238E27FC236}">
                <a16:creationId xmlns:a16="http://schemas.microsoft.com/office/drawing/2014/main" id="{037FB003-1AD4-400E-B974-61E09FDECEA5}"/>
              </a:ext>
            </a:extLst>
          </p:cNvPr>
          <p:cNvPicPr>
            <a:picLocks noChangeAspect="1"/>
          </p:cNvPicPr>
          <p:nvPr userDrawn="1"/>
        </p:nvPicPr>
        <p:blipFill rotWithShape="1">
          <a:blip r:embed="rId3">
            <a:duotone>
              <a:schemeClr val="accent2">
                <a:shade val="45000"/>
                <a:satMod val="135000"/>
              </a:schemeClr>
              <a:prstClr val="white"/>
            </a:duotone>
            <a:extLst>
              <a:ext uri="{28A0092B-C50C-407E-A947-70E740481C1C}">
                <a14:useLocalDpi xmlns:a14="http://schemas.microsoft.com/office/drawing/2010/main" val="0"/>
              </a:ext>
            </a:extLst>
          </a:blip>
          <a:srcRect b="15625"/>
          <a:stretch/>
        </p:blipFill>
        <p:spPr>
          <a:xfrm>
            <a:off x="154781" y="135955"/>
            <a:ext cx="11882438" cy="6586091"/>
          </a:xfrm>
          <a:prstGeom prst="frame">
            <a:avLst>
              <a:gd name="adj1" fmla="val 4188"/>
            </a:avLst>
          </a:prstGeom>
          <a:ln w="76200">
            <a:noFill/>
          </a:ln>
          <a:effectLst>
            <a:outerShdw blurRad="152400" sx="99000" sy="99000" algn="ctr" rotWithShape="0">
              <a:prstClr val="black">
                <a:alpha val="40000"/>
              </a:prstClr>
            </a:outerShdw>
          </a:effectLst>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14" name="Freeform: Shape 13">
            <a:extLst>
              <a:ext uri="{FF2B5EF4-FFF2-40B4-BE49-F238E27FC236}">
                <a16:creationId xmlns:a16="http://schemas.microsoft.com/office/drawing/2014/main" id="{4D4B1695-BD3C-42D3-AD82-DF98AC33B27E}"/>
              </a:ext>
            </a:extLst>
          </p:cNvPr>
          <p:cNvSpPr/>
          <p:nvPr userDrawn="1"/>
        </p:nvSpPr>
        <p:spPr>
          <a:xfrm>
            <a:off x="57150" y="0"/>
            <a:ext cx="7135318" cy="6858000"/>
          </a:xfrm>
          <a:custGeom>
            <a:avLst/>
            <a:gdLst>
              <a:gd name="connsiteX0" fmla="*/ 0 w 7045378"/>
              <a:gd name="connsiteY0" fmla="*/ 0 h 6858000"/>
              <a:gd name="connsiteX1" fmla="*/ 7045378 w 7045378"/>
              <a:gd name="connsiteY1" fmla="*/ 0 h 6858000"/>
              <a:gd name="connsiteX2" fmla="*/ 5330878 w 7045378"/>
              <a:gd name="connsiteY2" fmla="*/ 6858000 h 6858000"/>
              <a:gd name="connsiteX3" fmla="*/ 0 w 7045378"/>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045378" h="6858000">
                <a:moveTo>
                  <a:pt x="0" y="0"/>
                </a:moveTo>
                <a:lnTo>
                  <a:pt x="7045378" y="0"/>
                </a:lnTo>
                <a:lnTo>
                  <a:pt x="5330878" y="6858000"/>
                </a:lnTo>
                <a:lnTo>
                  <a:pt x="0" y="6858000"/>
                </a:lnTo>
                <a:close/>
              </a:path>
            </a:pathLst>
          </a:cu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7270231" y="1694869"/>
            <a:ext cx="4629664" cy="847999"/>
          </a:xfrm>
          <a:prstGeom prst="rect">
            <a:avLst/>
          </a:prstGeom>
        </p:spPr>
        <p:txBody>
          <a:bodyPr lIns="91425" tIns="91425" rIns="91425" bIns="91425" anchor="b" anchorCtr="0"/>
          <a:lstStyle>
            <a:lvl1pPr marL="0" lvl="0" indent="0">
              <a:spcBef>
                <a:spcPts val="0"/>
              </a:spcBef>
              <a:buFont typeface="Arial" panose="020B0604020202020204" pitchFamily="34" charset="0"/>
              <a:buNone/>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7270231" y="2678464"/>
            <a:ext cx="4629664" cy="3686000"/>
          </a:xfrm>
          <a:prstGeom prst="rect">
            <a:avLst/>
          </a:prstGeom>
        </p:spPr>
        <p:txBody>
          <a:bodyPr lIns="91425" tIns="91425" rIns="91425" bIns="91425" anchor="t" anchorCtr="0">
            <a:normAutofit/>
          </a:bodyPr>
          <a:lstStyle>
            <a:lvl1pPr marL="0" lvl="0" indent="0">
              <a:spcBef>
                <a:spcPts val="0"/>
              </a:spcBef>
              <a:buNone/>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8" name="Picture 7">
            <a:extLst>
              <a:ext uri="{FF2B5EF4-FFF2-40B4-BE49-F238E27FC236}">
                <a16:creationId xmlns:a16="http://schemas.microsoft.com/office/drawing/2014/main" id="{778B7E07-AB32-4752-9F32-A2953FCEE7D5}"/>
              </a:ext>
            </a:extLst>
          </p:cNvPr>
          <p:cNvPicPr>
            <a:picLocks noChangeAspect="1"/>
          </p:cNvPicPr>
          <p:nvPr userDrawn="1"/>
        </p:nvPicPr>
        <p:blipFill rotWithShape="1">
          <a:blip r:embed="rId2">
            <a:duotone>
              <a:schemeClr val="accent2">
                <a:shade val="45000"/>
                <a:satMod val="135000"/>
              </a:schemeClr>
              <a:prstClr val="white"/>
            </a:duotone>
            <a:extLst>
              <a:ext uri="{28A0092B-C50C-407E-A947-70E740481C1C}">
                <a14:useLocalDpi xmlns:a14="http://schemas.microsoft.com/office/drawing/2010/main" val="0"/>
              </a:ext>
            </a:extLst>
          </a:blip>
          <a:srcRect l="2509" r="41254" b="15625"/>
          <a:stretch/>
        </p:blipFill>
        <p:spPr>
          <a:xfrm>
            <a:off x="0" y="0"/>
            <a:ext cx="6830518" cy="6858000"/>
          </a:xfrm>
          <a:custGeom>
            <a:avLst/>
            <a:gdLst>
              <a:gd name="connsiteX0" fmla="*/ 0 w 7135318"/>
              <a:gd name="connsiteY0" fmla="*/ 0 h 6732222"/>
              <a:gd name="connsiteX1" fmla="*/ 7135318 w 7135318"/>
              <a:gd name="connsiteY1" fmla="*/ 0 h 6732222"/>
              <a:gd name="connsiteX2" fmla="*/ 5430777 w 7135318"/>
              <a:gd name="connsiteY2" fmla="*/ 6732222 h 6732222"/>
              <a:gd name="connsiteX3" fmla="*/ 0 w 7135318"/>
              <a:gd name="connsiteY3" fmla="*/ 6732222 h 6732222"/>
            </a:gdLst>
            <a:ahLst/>
            <a:cxnLst>
              <a:cxn ang="0">
                <a:pos x="connsiteX0" y="connsiteY0"/>
              </a:cxn>
              <a:cxn ang="0">
                <a:pos x="connsiteX1" y="connsiteY1"/>
              </a:cxn>
              <a:cxn ang="0">
                <a:pos x="connsiteX2" y="connsiteY2"/>
              </a:cxn>
              <a:cxn ang="0">
                <a:pos x="connsiteX3" y="connsiteY3"/>
              </a:cxn>
            </a:cxnLst>
            <a:rect l="l" t="t" r="r" b="b"/>
            <a:pathLst>
              <a:path w="7135318" h="6732222">
                <a:moveTo>
                  <a:pt x="0" y="0"/>
                </a:moveTo>
                <a:lnTo>
                  <a:pt x="7135318" y="0"/>
                </a:lnTo>
                <a:lnTo>
                  <a:pt x="5430777" y="6732222"/>
                </a:lnTo>
                <a:lnTo>
                  <a:pt x="0" y="6732222"/>
                </a:lnTo>
                <a:close/>
              </a:path>
            </a:pathLst>
          </a:custGeom>
          <a:ln w="76200">
            <a:noFill/>
          </a:ln>
          <a:effectLst>
            <a:outerShdw blurRad="177800" dist="38100" sx="101000" sy="101000" algn="l" rotWithShape="0">
              <a:prstClr val="black">
                <a:alpha val="23000"/>
              </a:prstClr>
            </a:outerShdw>
          </a:effectLst>
        </p:spPr>
      </p:pic>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10" name="Picture 9">
            <a:extLst>
              <a:ext uri="{FF2B5EF4-FFF2-40B4-BE49-F238E27FC236}">
                <a16:creationId xmlns:a16="http://schemas.microsoft.com/office/drawing/2014/main" id="{11ECC92C-1F0F-4B6D-897A-32AD620B2948}"/>
              </a:ext>
            </a:extLst>
          </p:cNvPr>
          <p:cNvPicPr>
            <a:picLocks noChangeAspect="1"/>
          </p:cNvPicPr>
          <p:nvPr userDrawn="1"/>
        </p:nvPicPr>
        <p:blipFill rotWithShape="1">
          <a:blip r:embed="rId2">
            <a:duotone>
              <a:schemeClr val="accent2">
                <a:shade val="45000"/>
                <a:satMod val="135000"/>
              </a:schemeClr>
              <a:prstClr val="white"/>
            </a:duotone>
            <a:extLst>
              <a:ext uri="{28A0092B-C50C-407E-A947-70E740481C1C}">
                <a14:useLocalDpi xmlns:a14="http://schemas.microsoft.com/office/drawing/2010/main" val="0"/>
              </a:ext>
            </a:extLst>
          </a:blip>
          <a:srcRect b="15625"/>
          <a:stretch/>
        </p:blipFill>
        <p:spPr>
          <a:xfrm flipH="1">
            <a:off x="0" y="0"/>
            <a:ext cx="12219788" cy="6857999"/>
          </a:xfrm>
          <a:prstGeom prst="rect">
            <a:avLst/>
          </a:prstGeom>
          <a:ln w="76200">
            <a:noFill/>
          </a:ln>
          <a:effectLst>
            <a:outerShdw blurRad="63500" algn="ctr" rotWithShape="0">
              <a:prstClr val="black">
                <a:alpha val="26000"/>
              </a:prstClr>
            </a:outerShdw>
          </a:effectLst>
        </p:spPr>
      </p:pic>
      <p:sp>
        <p:nvSpPr>
          <p:cNvPr id="9" name="Freeform: Shape 8">
            <a:extLst>
              <a:ext uri="{FF2B5EF4-FFF2-40B4-BE49-F238E27FC236}">
                <a16:creationId xmlns:a16="http://schemas.microsoft.com/office/drawing/2014/main" id="{5FD29C43-6C92-41F0-8283-E5D83FD5505F}"/>
              </a:ext>
            </a:extLst>
          </p:cNvPr>
          <p:cNvSpPr/>
          <p:nvPr userDrawn="1"/>
        </p:nvSpPr>
        <p:spPr>
          <a:xfrm>
            <a:off x="0" y="573320"/>
            <a:ext cx="8426971" cy="6284679"/>
          </a:xfrm>
          <a:custGeom>
            <a:avLst/>
            <a:gdLst>
              <a:gd name="connsiteX0" fmla="*/ 0 w 8154649"/>
              <a:gd name="connsiteY0" fmla="*/ 0 h 6112814"/>
              <a:gd name="connsiteX1" fmla="*/ 8154649 w 8154649"/>
              <a:gd name="connsiteY1" fmla="*/ 0 h 6112814"/>
              <a:gd name="connsiteX2" fmla="*/ 7016199 w 8154649"/>
              <a:gd name="connsiteY2" fmla="*/ 6112814 h 6112814"/>
              <a:gd name="connsiteX3" fmla="*/ 0 w 8154649"/>
              <a:gd name="connsiteY3" fmla="*/ 6112814 h 6112814"/>
            </a:gdLst>
            <a:ahLst/>
            <a:cxnLst>
              <a:cxn ang="0">
                <a:pos x="connsiteX0" y="connsiteY0"/>
              </a:cxn>
              <a:cxn ang="0">
                <a:pos x="connsiteX1" y="connsiteY1"/>
              </a:cxn>
              <a:cxn ang="0">
                <a:pos x="connsiteX2" y="connsiteY2"/>
              </a:cxn>
              <a:cxn ang="0">
                <a:pos x="connsiteX3" y="connsiteY3"/>
              </a:cxn>
            </a:cxnLst>
            <a:rect l="l" t="t" r="r" b="b"/>
            <a:pathLst>
              <a:path w="8154649" h="6112814">
                <a:moveTo>
                  <a:pt x="0" y="0"/>
                </a:moveTo>
                <a:lnTo>
                  <a:pt x="8154649" y="0"/>
                </a:lnTo>
                <a:lnTo>
                  <a:pt x="7016199" y="6112814"/>
                </a:lnTo>
                <a:lnTo>
                  <a:pt x="0" y="6112814"/>
                </a:lnTo>
                <a:close/>
              </a:path>
            </a:pathLst>
          </a:custGeom>
          <a:solidFill>
            <a:schemeClr val="accent3">
              <a:lumMod val="20000"/>
              <a:lumOff val="80000"/>
            </a:schemeClr>
          </a:solidFill>
          <a:ln w="38100">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8" name="Freeform: Shape 7">
            <a:extLst>
              <a:ext uri="{FF2B5EF4-FFF2-40B4-BE49-F238E27FC236}">
                <a16:creationId xmlns:a16="http://schemas.microsoft.com/office/drawing/2014/main" id="{1255A31A-B6D9-4126-A0FD-E5FE5F2099D6}"/>
              </a:ext>
            </a:extLst>
          </p:cNvPr>
          <p:cNvSpPr/>
          <p:nvPr userDrawn="1"/>
        </p:nvSpPr>
        <p:spPr>
          <a:xfrm>
            <a:off x="0" y="760176"/>
            <a:ext cx="8154649" cy="6112814"/>
          </a:xfrm>
          <a:custGeom>
            <a:avLst/>
            <a:gdLst>
              <a:gd name="connsiteX0" fmla="*/ 0 w 8154649"/>
              <a:gd name="connsiteY0" fmla="*/ 0 h 6112814"/>
              <a:gd name="connsiteX1" fmla="*/ 8154649 w 8154649"/>
              <a:gd name="connsiteY1" fmla="*/ 0 h 6112814"/>
              <a:gd name="connsiteX2" fmla="*/ 7016199 w 8154649"/>
              <a:gd name="connsiteY2" fmla="*/ 6112814 h 6112814"/>
              <a:gd name="connsiteX3" fmla="*/ 0 w 8154649"/>
              <a:gd name="connsiteY3" fmla="*/ 6112814 h 6112814"/>
            </a:gdLst>
            <a:ahLst/>
            <a:cxnLst>
              <a:cxn ang="0">
                <a:pos x="connsiteX0" y="connsiteY0"/>
              </a:cxn>
              <a:cxn ang="0">
                <a:pos x="connsiteX1" y="connsiteY1"/>
              </a:cxn>
              <a:cxn ang="0">
                <a:pos x="connsiteX2" y="connsiteY2"/>
              </a:cxn>
              <a:cxn ang="0">
                <a:pos x="connsiteX3" y="connsiteY3"/>
              </a:cxn>
            </a:cxnLst>
            <a:rect l="l" t="t" r="r" b="b"/>
            <a:pathLst>
              <a:path w="8154649" h="6112814">
                <a:moveTo>
                  <a:pt x="0" y="0"/>
                </a:moveTo>
                <a:lnTo>
                  <a:pt x="8154649" y="0"/>
                </a:lnTo>
                <a:lnTo>
                  <a:pt x="7016199" y="6112814"/>
                </a:lnTo>
                <a:lnTo>
                  <a:pt x="0" y="6112814"/>
                </a:lnTo>
                <a:close/>
              </a:path>
            </a:pathLst>
          </a:custGeom>
          <a:solidFill>
            <a:schemeClr val="bg1"/>
          </a:solidFill>
          <a:ln w="38100">
            <a:noFill/>
          </a:ln>
          <a:effectLst>
            <a:outerShdw blurRad="431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62" name="Shape 62"/>
          <p:cNvSpPr txBox="1">
            <a:spLocks noGrp="1"/>
          </p:cNvSpPr>
          <p:nvPr>
            <p:ph type="title"/>
          </p:nvPr>
        </p:nvSpPr>
        <p:spPr>
          <a:xfrm>
            <a:off x="504038" y="1335736"/>
            <a:ext cx="6153675" cy="847999"/>
          </a:xfrm>
          <a:prstGeom prst="rect">
            <a:avLst/>
          </a:prstGeom>
        </p:spPr>
        <p:txBody>
          <a:bodyPr lIns="91425" tIns="91425" rIns="91425" bIns="91425" anchor="b" anchorCtr="0"/>
          <a:lstStyle>
            <a:lvl1pPr marL="0" lvl="0" indent="0">
              <a:spcBef>
                <a:spcPts val="0"/>
              </a:spcBef>
              <a:buFont typeface="Arial" panose="020B0604020202020204" pitchFamily="34" charset="0"/>
              <a:buNone/>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504056" y="2394535"/>
            <a:ext cx="2996198"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661515" y="2394535"/>
            <a:ext cx="2996198"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pic>
        <p:nvPicPr>
          <p:cNvPr id="17" name="Picture 16">
            <a:extLst>
              <a:ext uri="{FF2B5EF4-FFF2-40B4-BE49-F238E27FC236}">
                <a16:creationId xmlns:a16="http://schemas.microsoft.com/office/drawing/2014/main" id="{CFBAF698-97B7-473F-A045-6AF78BBE7B38}"/>
              </a:ext>
            </a:extLst>
          </p:cNvPr>
          <p:cNvPicPr>
            <a:picLocks noChangeAspect="1"/>
          </p:cNvPicPr>
          <p:nvPr userDrawn="1"/>
        </p:nvPicPr>
        <p:blipFill rotWithShape="1">
          <a:blip r:embed="rId2" cstate="email">
            <a:duotone>
              <a:schemeClr val="accent2">
                <a:shade val="45000"/>
                <a:satMod val="135000"/>
              </a:schemeClr>
              <a:prstClr val="white"/>
            </a:duotone>
            <a:extLst>
              <a:ext uri="{28A0092B-C50C-407E-A947-70E740481C1C}">
                <a14:useLocalDpi xmlns:a14="http://schemas.microsoft.com/office/drawing/2010/main"/>
              </a:ext>
            </a:extLst>
          </a:blip>
          <a:srcRect/>
          <a:stretch/>
        </p:blipFill>
        <p:spPr>
          <a:xfrm>
            <a:off x="0" y="0"/>
            <a:ext cx="12191999" cy="6858000"/>
          </a:xfrm>
          <a:prstGeom prst="rect">
            <a:avLst/>
          </a:prstGeom>
          <a:ln w="76200">
            <a:noFill/>
          </a:ln>
          <a:effectLst>
            <a:outerShdw blurRad="63500" algn="ctr" rotWithShape="0">
              <a:prstClr val="black">
                <a:alpha val="26000"/>
              </a:prstClr>
            </a:outerShdw>
          </a:effectLst>
        </p:spPr>
      </p:pic>
      <p:sp>
        <p:nvSpPr>
          <p:cNvPr id="2" name="Rectangle 1">
            <a:extLst>
              <a:ext uri="{FF2B5EF4-FFF2-40B4-BE49-F238E27FC236}">
                <a16:creationId xmlns:a16="http://schemas.microsoft.com/office/drawing/2014/main" id="{FA4E832D-8B03-4DC4-AA9F-505C86603142}"/>
              </a:ext>
            </a:extLst>
          </p:cNvPr>
          <p:cNvSpPr/>
          <p:nvPr userDrawn="1"/>
        </p:nvSpPr>
        <p:spPr>
          <a:xfrm>
            <a:off x="0" y="1524000"/>
            <a:ext cx="12192000" cy="4076700"/>
          </a:xfrm>
          <a:prstGeom prst="rect">
            <a:avLst/>
          </a:prstGeom>
          <a:solidFill>
            <a:schemeClr val="bg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194874" y="2863121"/>
            <a:ext cx="3951813" cy="1394831"/>
          </a:xfrm>
          <a:prstGeom prst="rect">
            <a:avLst/>
          </a:prstGeom>
        </p:spPr>
        <p:txBody>
          <a:bodyPr lIns="91425" tIns="91425" rIns="91425" bIns="91425" anchor="b" anchorCtr="0"/>
          <a:lstStyle>
            <a:lvl1pPr marL="0" lvl="0" indent="0" rtl="0">
              <a:spcBef>
                <a:spcPts val="0"/>
              </a:spcBef>
              <a:buFont typeface="Arial" panose="020B0604020202020204" pitchFamily="34" charset="0"/>
              <a:buNone/>
              <a:defRPr>
                <a:solidFill>
                  <a:schemeClr val="tx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9" name="Shape 79">
            <a:extLst>
              <a:ext uri="{FF2B5EF4-FFF2-40B4-BE49-F238E27FC236}">
                <a16:creationId xmlns:a16="http://schemas.microsoft.com/office/drawing/2014/main" id="{544D984A-CE08-4147-84FC-52C8207F9D3D}"/>
              </a:ext>
            </a:extLst>
          </p:cNvPr>
          <p:cNvSpPr txBox="1">
            <a:spLocks noGrp="1"/>
          </p:cNvSpPr>
          <p:nvPr>
            <p:ph type="body" idx="10"/>
          </p:nvPr>
        </p:nvSpPr>
        <p:spPr>
          <a:xfrm>
            <a:off x="6910072" y="2083632"/>
            <a:ext cx="2393625" cy="3247956"/>
          </a:xfrm>
          <a:prstGeom prst="rect">
            <a:avLst/>
          </a:prstGeom>
        </p:spPr>
        <p:txBody>
          <a:bodyPr lIns="91425" tIns="91425" rIns="91425" bIns="91425" anchor="t" anchorCtr="0">
            <a:normAutofit/>
          </a:bodyPr>
          <a:lstStyle>
            <a:lvl1pPr marL="0" lvl="0" indent="0" rtl="0">
              <a:spcBef>
                <a:spcPts val="0"/>
              </a:spcBef>
              <a:buSzPct val="100000"/>
              <a:buNone/>
              <a:defRPr sz="1600">
                <a:solidFill>
                  <a:schemeClr val="tx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0" name="Shape 79">
            <a:extLst>
              <a:ext uri="{FF2B5EF4-FFF2-40B4-BE49-F238E27FC236}">
                <a16:creationId xmlns:a16="http://schemas.microsoft.com/office/drawing/2014/main" id="{E57538A3-12D9-400D-B1BF-BCFCC9DA30C4}"/>
              </a:ext>
            </a:extLst>
          </p:cNvPr>
          <p:cNvSpPr txBox="1">
            <a:spLocks noGrp="1"/>
          </p:cNvSpPr>
          <p:nvPr>
            <p:ph type="body" idx="11"/>
          </p:nvPr>
        </p:nvSpPr>
        <p:spPr>
          <a:xfrm>
            <a:off x="9478584" y="2083632"/>
            <a:ext cx="2393625" cy="3247956"/>
          </a:xfrm>
          <a:prstGeom prst="rect">
            <a:avLst/>
          </a:prstGeom>
        </p:spPr>
        <p:txBody>
          <a:bodyPr lIns="91425" tIns="91425" rIns="91425" bIns="91425" anchor="t" anchorCtr="0">
            <a:normAutofit/>
          </a:bodyPr>
          <a:lstStyle>
            <a:lvl1pPr marL="0" lvl="0" indent="0" rtl="0">
              <a:spcBef>
                <a:spcPts val="0"/>
              </a:spcBef>
              <a:buSzPct val="100000"/>
              <a:buNone/>
              <a:defRPr sz="1600">
                <a:solidFill>
                  <a:schemeClr val="tx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2" name="Shape 79">
            <a:extLst>
              <a:ext uri="{FF2B5EF4-FFF2-40B4-BE49-F238E27FC236}">
                <a16:creationId xmlns:a16="http://schemas.microsoft.com/office/drawing/2014/main" id="{6DF7EC27-B2C4-415F-893C-F7EA2A799571}"/>
              </a:ext>
            </a:extLst>
          </p:cNvPr>
          <p:cNvSpPr txBox="1">
            <a:spLocks noGrp="1"/>
          </p:cNvSpPr>
          <p:nvPr>
            <p:ph type="body" idx="12"/>
          </p:nvPr>
        </p:nvSpPr>
        <p:spPr>
          <a:xfrm>
            <a:off x="4341560" y="2083632"/>
            <a:ext cx="2393625" cy="3247956"/>
          </a:xfrm>
          <a:prstGeom prst="rect">
            <a:avLst/>
          </a:prstGeom>
        </p:spPr>
        <p:txBody>
          <a:bodyPr lIns="91425" tIns="91425" rIns="91425" bIns="91425" anchor="t" anchorCtr="0">
            <a:normAutofit/>
          </a:bodyPr>
          <a:lstStyle>
            <a:lvl1pPr marL="0" lvl="0" indent="0" rtl="0">
              <a:spcBef>
                <a:spcPts val="0"/>
              </a:spcBef>
              <a:buSzPct val="100000"/>
              <a:buNone/>
              <a:defRPr sz="1600">
                <a:solidFill>
                  <a:schemeClr val="tx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5" name="Rectangle 4">
            <a:extLst>
              <a:ext uri="{FF2B5EF4-FFF2-40B4-BE49-F238E27FC236}">
                <a16:creationId xmlns:a16="http://schemas.microsoft.com/office/drawing/2014/main" id="{3143C75C-42B7-4BD3-8D96-7742906A10E4}"/>
              </a:ext>
            </a:extLst>
          </p:cNvPr>
          <p:cNvSpPr/>
          <p:nvPr userDrawn="1"/>
        </p:nvSpPr>
        <p:spPr>
          <a:xfrm>
            <a:off x="4302177" y="0"/>
            <a:ext cx="7885069" cy="6858000"/>
          </a:xfrm>
          <a:prstGeom prst="rect">
            <a:avLst/>
          </a:prstGeom>
          <a:blipFill>
            <a:blip r:embed="rId2">
              <a:alphaModFix amt="12000"/>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0" name="Picture 19">
            <a:extLst>
              <a:ext uri="{FF2B5EF4-FFF2-40B4-BE49-F238E27FC236}">
                <a16:creationId xmlns:a16="http://schemas.microsoft.com/office/drawing/2014/main" id="{E1BAC489-F49C-4443-B875-B40C5CDD0316}"/>
              </a:ext>
            </a:extLst>
          </p:cNvPr>
          <p:cNvPicPr>
            <a:picLocks noChangeAspect="1"/>
          </p:cNvPicPr>
          <p:nvPr userDrawn="1"/>
        </p:nvPicPr>
        <p:blipFill rotWithShape="1">
          <a:blip r:embed="rId3">
            <a:duotone>
              <a:schemeClr val="accent2">
                <a:shade val="45000"/>
                <a:satMod val="135000"/>
              </a:schemeClr>
              <a:prstClr val="white"/>
            </a:duotone>
            <a:extLst>
              <a:ext uri="{28A0092B-C50C-407E-A947-70E740481C1C}">
                <a14:useLocalDpi xmlns:a14="http://schemas.microsoft.com/office/drawing/2010/main" val="0"/>
              </a:ext>
            </a:extLst>
          </a:blip>
          <a:srcRect l="86479" r="9821" b="15625"/>
          <a:stretch/>
        </p:blipFill>
        <p:spPr>
          <a:xfrm flipH="1">
            <a:off x="1201219" y="1"/>
            <a:ext cx="450704" cy="6857996"/>
          </a:xfrm>
          <a:custGeom>
            <a:avLst/>
            <a:gdLst>
              <a:gd name="connsiteX0" fmla="*/ 450704 w 450704"/>
              <a:gd name="connsiteY0" fmla="*/ 0 h 6857996"/>
              <a:gd name="connsiteX1" fmla="*/ 0 w 450704"/>
              <a:gd name="connsiteY1" fmla="*/ 0 h 6857996"/>
              <a:gd name="connsiteX2" fmla="*/ 0 w 450704"/>
              <a:gd name="connsiteY2" fmla="*/ 6857996 h 6857996"/>
              <a:gd name="connsiteX3" fmla="*/ 450704 w 450704"/>
              <a:gd name="connsiteY3" fmla="*/ 6857996 h 6857996"/>
            </a:gdLst>
            <a:ahLst/>
            <a:cxnLst>
              <a:cxn ang="0">
                <a:pos x="connsiteX0" y="connsiteY0"/>
              </a:cxn>
              <a:cxn ang="0">
                <a:pos x="connsiteX1" y="connsiteY1"/>
              </a:cxn>
              <a:cxn ang="0">
                <a:pos x="connsiteX2" y="connsiteY2"/>
              </a:cxn>
              <a:cxn ang="0">
                <a:pos x="connsiteX3" y="connsiteY3"/>
              </a:cxn>
            </a:cxnLst>
            <a:rect l="l" t="t" r="r" b="b"/>
            <a:pathLst>
              <a:path w="450704" h="6857996">
                <a:moveTo>
                  <a:pt x="450704" y="0"/>
                </a:moveTo>
                <a:lnTo>
                  <a:pt x="0" y="0"/>
                </a:lnTo>
                <a:lnTo>
                  <a:pt x="0" y="6857996"/>
                </a:lnTo>
                <a:lnTo>
                  <a:pt x="450704" y="6857996"/>
                </a:lnTo>
                <a:close/>
              </a:path>
            </a:pathLst>
          </a:custGeom>
          <a:ln w="76200">
            <a:noFill/>
          </a:ln>
          <a:effectLst>
            <a:outerShdw blurRad="63500" algn="ctr" rotWithShape="0">
              <a:prstClr val="black">
                <a:alpha val="26000"/>
              </a:prstClr>
            </a:outerShdw>
          </a:effectLst>
        </p:spPr>
      </p:pic>
      <p:pic>
        <p:nvPicPr>
          <p:cNvPr id="18" name="Picture 17">
            <a:extLst>
              <a:ext uri="{FF2B5EF4-FFF2-40B4-BE49-F238E27FC236}">
                <a16:creationId xmlns:a16="http://schemas.microsoft.com/office/drawing/2014/main" id="{CC2D176B-FA17-4726-8013-A83AC2A504F4}"/>
              </a:ext>
            </a:extLst>
          </p:cNvPr>
          <p:cNvPicPr>
            <a:picLocks noChangeAspect="1"/>
          </p:cNvPicPr>
          <p:nvPr userDrawn="1"/>
        </p:nvPicPr>
        <p:blipFill rotWithShape="1">
          <a:blip r:embed="rId3">
            <a:duotone>
              <a:schemeClr val="accent2">
                <a:shade val="45000"/>
                <a:satMod val="135000"/>
              </a:schemeClr>
              <a:prstClr val="white"/>
            </a:duotone>
            <a:extLst>
              <a:ext uri="{28A0092B-C50C-407E-A947-70E740481C1C}">
                <a14:useLocalDpi xmlns:a14="http://schemas.microsoft.com/office/drawing/2010/main" val="0"/>
              </a:ext>
            </a:extLst>
          </a:blip>
          <a:srcRect l="91409" r="4891" b="15625"/>
          <a:stretch/>
        </p:blipFill>
        <p:spPr>
          <a:xfrm flipH="1">
            <a:off x="600609" y="1"/>
            <a:ext cx="450704" cy="6857995"/>
          </a:xfrm>
          <a:custGeom>
            <a:avLst/>
            <a:gdLst>
              <a:gd name="connsiteX0" fmla="*/ 450704 w 450704"/>
              <a:gd name="connsiteY0" fmla="*/ 0 h 6857995"/>
              <a:gd name="connsiteX1" fmla="*/ 0 w 450704"/>
              <a:gd name="connsiteY1" fmla="*/ 0 h 6857995"/>
              <a:gd name="connsiteX2" fmla="*/ 0 w 450704"/>
              <a:gd name="connsiteY2" fmla="*/ 6857995 h 6857995"/>
              <a:gd name="connsiteX3" fmla="*/ 450704 w 450704"/>
              <a:gd name="connsiteY3" fmla="*/ 6857995 h 6857995"/>
            </a:gdLst>
            <a:ahLst/>
            <a:cxnLst>
              <a:cxn ang="0">
                <a:pos x="connsiteX0" y="connsiteY0"/>
              </a:cxn>
              <a:cxn ang="0">
                <a:pos x="connsiteX1" y="connsiteY1"/>
              </a:cxn>
              <a:cxn ang="0">
                <a:pos x="connsiteX2" y="connsiteY2"/>
              </a:cxn>
              <a:cxn ang="0">
                <a:pos x="connsiteX3" y="connsiteY3"/>
              </a:cxn>
            </a:cxnLst>
            <a:rect l="l" t="t" r="r" b="b"/>
            <a:pathLst>
              <a:path w="450704" h="6857995">
                <a:moveTo>
                  <a:pt x="450704" y="0"/>
                </a:moveTo>
                <a:lnTo>
                  <a:pt x="0" y="0"/>
                </a:lnTo>
                <a:lnTo>
                  <a:pt x="0" y="6857995"/>
                </a:lnTo>
                <a:lnTo>
                  <a:pt x="450704" y="6857995"/>
                </a:lnTo>
                <a:close/>
              </a:path>
            </a:pathLst>
          </a:custGeom>
          <a:ln w="76200">
            <a:noFill/>
          </a:ln>
          <a:effectLst>
            <a:outerShdw blurRad="63500" algn="ctr" rotWithShape="0">
              <a:prstClr val="black">
                <a:alpha val="26000"/>
              </a:prstClr>
            </a:outerShdw>
          </a:effectLst>
        </p:spPr>
      </p:pic>
      <p:pic>
        <p:nvPicPr>
          <p:cNvPr id="16" name="Picture 15">
            <a:extLst>
              <a:ext uri="{FF2B5EF4-FFF2-40B4-BE49-F238E27FC236}">
                <a16:creationId xmlns:a16="http://schemas.microsoft.com/office/drawing/2014/main" id="{53AB7F25-E8ED-4875-BD5B-C292769556C7}"/>
              </a:ext>
            </a:extLst>
          </p:cNvPr>
          <p:cNvPicPr>
            <a:picLocks noChangeAspect="1"/>
          </p:cNvPicPr>
          <p:nvPr userDrawn="1"/>
        </p:nvPicPr>
        <p:blipFill rotWithShape="1">
          <a:blip r:embed="rId3">
            <a:duotone>
              <a:schemeClr val="accent2">
                <a:shade val="45000"/>
                <a:satMod val="135000"/>
              </a:schemeClr>
              <a:prstClr val="white"/>
            </a:duotone>
            <a:extLst>
              <a:ext uri="{28A0092B-C50C-407E-A947-70E740481C1C}">
                <a14:useLocalDpi xmlns:a14="http://schemas.microsoft.com/office/drawing/2010/main" val="0"/>
              </a:ext>
            </a:extLst>
          </a:blip>
          <a:srcRect l="96339" b="15625"/>
          <a:stretch/>
        </p:blipFill>
        <p:spPr>
          <a:xfrm flipH="1">
            <a:off x="4754" y="1"/>
            <a:ext cx="445950" cy="6857998"/>
          </a:xfrm>
          <a:custGeom>
            <a:avLst/>
            <a:gdLst>
              <a:gd name="connsiteX0" fmla="*/ 445950 w 445950"/>
              <a:gd name="connsiteY0" fmla="*/ 0 h 6857998"/>
              <a:gd name="connsiteX1" fmla="*/ 0 w 445950"/>
              <a:gd name="connsiteY1" fmla="*/ 0 h 6857998"/>
              <a:gd name="connsiteX2" fmla="*/ 0 w 445950"/>
              <a:gd name="connsiteY2" fmla="*/ 6857998 h 6857998"/>
              <a:gd name="connsiteX3" fmla="*/ 445950 w 445950"/>
              <a:gd name="connsiteY3" fmla="*/ 6857998 h 6857998"/>
            </a:gdLst>
            <a:ahLst/>
            <a:cxnLst>
              <a:cxn ang="0">
                <a:pos x="connsiteX0" y="connsiteY0"/>
              </a:cxn>
              <a:cxn ang="0">
                <a:pos x="connsiteX1" y="connsiteY1"/>
              </a:cxn>
              <a:cxn ang="0">
                <a:pos x="connsiteX2" y="connsiteY2"/>
              </a:cxn>
              <a:cxn ang="0">
                <a:pos x="connsiteX3" y="connsiteY3"/>
              </a:cxn>
            </a:cxnLst>
            <a:rect l="l" t="t" r="r" b="b"/>
            <a:pathLst>
              <a:path w="445950" h="6857998">
                <a:moveTo>
                  <a:pt x="445950" y="0"/>
                </a:moveTo>
                <a:lnTo>
                  <a:pt x="0" y="0"/>
                </a:lnTo>
                <a:lnTo>
                  <a:pt x="0" y="6857998"/>
                </a:lnTo>
                <a:lnTo>
                  <a:pt x="445950" y="6857998"/>
                </a:lnTo>
                <a:close/>
              </a:path>
            </a:pathLst>
          </a:custGeom>
          <a:ln w="76200">
            <a:noFill/>
          </a:ln>
          <a:effectLst>
            <a:outerShdw blurRad="63500" algn="ctr" rotWithShape="0">
              <a:prstClr val="black">
                <a:alpha val="26000"/>
              </a:prstClr>
            </a:outerShdw>
          </a:effectLst>
        </p:spPr>
      </p:pic>
      <p:sp>
        <p:nvSpPr>
          <p:cNvPr id="95" name="Shape 95"/>
          <p:cNvSpPr txBox="1">
            <a:spLocks noGrp="1"/>
          </p:cNvSpPr>
          <p:nvPr>
            <p:ph type="title"/>
          </p:nvPr>
        </p:nvSpPr>
        <p:spPr>
          <a:xfrm>
            <a:off x="2370959" y="121375"/>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5" name="Rectangle 4">
            <a:extLst>
              <a:ext uri="{FF2B5EF4-FFF2-40B4-BE49-F238E27FC236}">
                <a16:creationId xmlns:a16="http://schemas.microsoft.com/office/drawing/2014/main" id="{66AC2DCD-F040-4DD2-9C8B-A7A5C53551F5}"/>
              </a:ext>
            </a:extLst>
          </p:cNvPr>
          <p:cNvSpPr/>
          <p:nvPr userDrawn="1"/>
        </p:nvSpPr>
        <p:spPr>
          <a:xfrm>
            <a:off x="0" y="0"/>
            <a:ext cx="12192000" cy="6858000"/>
          </a:xfrm>
          <a:prstGeom prst="rect">
            <a:avLst/>
          </a:prstGeom>
          <a:blipFill dpi="0" rotWithShape="1">
            <a:blip r:embed="rId2">
              <a:alphaModFix amt="32000"/>
            </a:blip>
            <a:srcRect/>
            <a:stretch>
              <a:fillRect t="-908" b="-1929"/>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6" name="Picture 15">
            <a:extLst>
              <a:ext uri="{FF2B5EF4-FFF2-40B4-BE49-F238E27FC236}">
                <a16:creationId xmlns:a16="http://schemas.microsoft.com/office/drawing/2014/main" id="{63B2BEA6-087C-413E-9BDE-C904E0981621}"/>
              </a:ext>
            </a:extLst>
          </p:cNvPr>
          <p:cNvPicPr>
            <a:picLocks noChangeAspect="1"/>
          </p:cNvPicPr>
          <p:nvPr userDrawn="1"/>
        </p:nvPicPr>
        <p:blipFill rotWithShape="1">
          <a:blip r:embed="rId3">
            <a:duotone>
              <a:schemeClr val="accent2">
                <a:shade val="45000"/>
                <a:satMod val="135000"/>
              </a:schemeClr>
              <a:prstClr val="white"/>
            </a:duotone>
            <a:extLst>
              <a:ext uri="{28A0092B-C50C-407E-A947-70E740481C1C}">
                <a14:useLocalDpi xmlns:a14="http://schemas.microsoft.com/office/drawing/2010/main" val="0"/>
              </a:ext>
            </a:extLst>
          </a:blip>
          <a:srcRect l="72" r="94784" b="15625"/>
          <a:stretch/>
        </p:blipFill>
        <p:spPr>
          <a:xfrm flipH="1">
            <a:off x="11582400" y="0"/>
            <a:ext cx="628650" cy="6857999"/>
          </a:xfrm>
          <a:custGeom>
            <a:avLst/>
            <a:gdLst>
              <a:gd name="connsiteX0" fmla="*/ 628650 w 628650"/>
              <a:gd name="connsiteY0" fmla="*/ 0 h 6857999"/>
              <a:gd name="connsiteX1" fmla="*/ 0 w 628650"/>
              <a:gd name="connsiteY1" fmla="*/ 0 h 6857999"/>
              <a:gd name="connsiteX2" fmla="*/ 0 w 628650"/>
              <a:gd name="connsiteY2" fmla="*/ 6857999 h 6857999"/>
              <a:gd name="connsiteX3" fmla="*/ 628650 w 628650"/>
              <a:gd name="connsiteY3" fmla="*/ 6857999 h 6857999"/>
            </a:gdLst>
            <a:ahLst/>
            <a:cxnLst>
              <a:cxn ang="0">
                <a:pos x="connsiteX0" y="connsiteY0"/>
              </a:cxn>
              <a:cxn ang="0">
                <a:pos x="connsiteX1" y="connsiteY1"/>
              </a:cxn>
              <a:cxn ang="0">
                <a:pos x="connsiteX2" y="connsiteY2"/>
              </a:cxn>
              <a:cxn ang="0">
                <a:pos x="connsiteX3" y="connsiteY3"/>
              </a:cxn>
            </a:cxnLst>
            <a:rect l="l" t="t" r="r" b="b"/>
            <a:pathLst>
              <a:path w="628650" h="6857999">
                <a:moveTo>
                  <a:pt x="628650" y="0"/>
                </a:moveTo>
                <a:lnTo>
                  <a:pt x="0" y="0"/>
                </a:lnTo>
                <a:lnTo>
                  <a:pt x="0" y="6857999"/>
                </a:lnTo>
                <a:lnTo>
                  <a:pt x="628650" y="6857999"/>
                </a:lnTo>
                <a:close/>
              </a:path>
            </a:pathLst>
          </a:custGeom>
          <a:ln w="76200">
            <a:noFill/>
          </a:ln>
          <a:effectLst>
            <a:outerShdw blurRad="63500" algn="ctr" rotWithShape="0">
              <a:prstClr val="black">
                <a:alpha val="26000"/>
              </a:prstClr>
            </a:outerShdw>
          </a:effectLst>
        </p:spPr>
      </p:pic>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pic>
        <p:nvPicPr>
          <p:cNvPr id="14" name="Picture 13">
            <a:extLst>
              <a:ext uri="{FF2B5EF4-FFF2-40B4-BE49-F238E27FC236}">
                <a16:creationId xmlns:a16="http://schemas.microsoft.com/office/drawing/2014/main" id="{BB25DBD6-345A-4C0B-8E50-F52FABC359DE}"/>
              </a:ext>
            </a:extLst>
          </p:cNvPr>
          <p:cNvPicPr>
            <a:picLocks noChangeAspect="1"/>
          </p:cNvPicPr>
          <p:nvPr userDrawn="1"/>
        </p:nvPicPr>
        <p:blipFill rotWithShape="1">
          <a:blip r:embed="rId3">
            <a:duotone>
              <a:schemeClr val="accent2">
                <a:shade val="45000"/>
                <a:satMod val="135000"/>
              </a:schemeClr>
              <a:prstClr val="white"/>
            </a:duotone>
            <a:extLst>
              <a:ext uri="{28A0092B-C50C-407E-A947-70E740481C1C}">
                <a14:useLocalDpi xmlns:a14="http://schemas.microsoft.com/office/drawing/2010/main" val="0"/>
              </a:ext>
            </a:extLst>
          </a:blip>
          <a:srcRect l="94855" b="15625"/>
          <a:stretch/>
        </p:blipFill>
        <p:spPr>
          <a:xfrm flipH="1">
            <a:off x="0" y="0"/>
            <a:ext cx="628650" cy="6857999"/>
          </a:xfrm>
          <a:custGeom>
            <a:avLst/>
            <a:gdLst>
              <a:gd name="connsiteX0" fmla="*/ 628650 w 628650"/>
              <a:gd name="connsiteY0" fmla="*/ 0 h 6857999"/>
              <a:gd name="connsiteX1" fmla="*/ 0 w 628650"/>
              <a:gd name="connsiteY1" fmla="*/ 0 h 6857999"/>
              <a:gd name="connsiteX2" fmla="*/ 0 w 628650"/>
              <a:gd name="connsiteY2" fmla="*/ 6857999 h 6857999"/>
              <a:gd name="connsiteX3" fmla="*/ 628650 w 628650"/>
              <a:gd name="connsiteY3" fmla="*/ 6857999 h 6857999"/>
            </a:gdLst>
            <a:ahLst/>
            <a:cxnLst>
              <a:cxn ang="0">
                <a:pos x="connsiteX0" y="connsiteY0"/>
              </a:cxn>
              <a:cxn ang="0">
                <a:pos x="connsiteX1" y="connsiteY1"/>
              </a:cxn>
              <a:cxn ang="0">
                <a:pos x="connsiteX2" y="connsiteY2"/>
              </a:cxn>
              <a:cxn ang="0">
                <a:pos x="connsiteX3" y="connsiteY3"/>
              </a:cxn>
            </a:cxnLst>
            <a:rect l="l" t="t" r="r" b="b"/>
            <a:pathLst>
              <a:path w="628650" h="6857999">
                <a:moveTo>
                  <a:pt x="628650" y="0"/>
                </a:moveTo>
                <a:lnTo>
                  <a:pt x="0" y="0"/>
                </a:lnTo>
                <a:lnTo>
                  <a:pt x="0" y="6857999"/>
                </a:lnTo>
                <a:lnTo>
                  <a:pt x="628650" y="6857999"/>
                </a:lnTo>
                <a:close/>
              </a:path>
            </a:pathLst>
          </a:custGeom>
          <a:ln w="76200">
            <a:noFill/>
          </a:ln>
          <a:effectLst>
            <a:outerShdw blurRad="63500" algn="ctr" rotWithShape="0">
              <a:prstClr val="black">
                <a:alpha val="26000"/>
              </a:prstClr>
            </a:outerShdw>
          </a:effectLst>
        </p:spPr>
      </p:pic>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 name="Group 6">
            <a:extLst>
              <a:ext uri="{FF2B5EF4-FFF2-40B4-BE49-F238E27FC236}">
                <a16:creationId xmlns:a16="http://schemas.microsoft.com/office/drawing/2014/main" id="{FE5541CC-171D-4A16-9869-6F88CA1067FF}"/>
              </a:ext>
            </a:extLst>
          </p:cNvPr>
          <p:cNvGrpSpPr/>
          <p:nvPr/>
        </p:nvGrpSpPr>
        <p:grpSpPr>
          <a:xfrm>
            <a:off x="3021767" y="2223965"/>
            <a:ext cx="6148466" cy="2410069"/>
            <a:chOff x="3120452" y="2055526"/>
            <a:chExt cx="6400800" cy="2746948"/>
          </a:xfrm>
        </p:grpSpPr>
        <p:sp>
          <p:nvSpPr>
            <p:cNvPr id="6" name="Rectangle 5">
              <a:extLst>
                <a:ext uri="{FF2B5EF4-FFF2-40B4-BE49-F238E27FC236}">
                  <a16:creationId xmlns:a16="http://schemas.microsoft.com/office/drawing/2014/main" id="{086F64FF-B8D6-431E-A2CB-CD0EF1FE576B}"/>
                </a:ext>
              </a:extLst>
            </p:cNvPr>
            <p:cNvSpPr/>
            <p:nvPr/>
          </p:nvSpPr>
          <p:spPr>
            <a:xfrm>
              <a:off x="3120452" y="2188565"/>
              <a:ext cx="6278381" cy="2613909"/>
            </a:xfrm>
            <a:prstGeom prst="rect">
              <a:avLst/>
            </a:prstGeom>
            <a:gradFill>
              <a:gsLst>
                <a:gs pos="100000">
                  <a:schemeClr val="bg2">
                    <a:lumMod val="75000"/>
                  </a:schemeClr>
                </a:gs>
                <a:gs pos="0">
                  <a:srgbClr val="7030A0"/>
                </a:gs>
                <a:gs pos="22000">
                  <a:srgbClr val="576278"/>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Frame 2">
              <a:extLst>
                <a:ext uri="{FF2B5EF4-FFF2-40B4-BE49-F238E27FC236}">
                  <a16:creationId xmlns:a16="http://schemas.microsoft.com/office/drawing/2014/main" id="{49B4F915-45F4-4490-B294-4271CA4B6338}"/>
                </a:ext>
              </a:extLst>
            </p:cNvPr>
            <p:cNvSpPr/>
            <p:nvPr/>
          </p:nvSpPr>
          <p:spPr>
            <a:xfrm>
              <a:off x="3120452" y="2055526"/>
              <a:ext cx="6400800" cy="2746948"/>
            </a:xfrm>
            <a:prstGeom prst="frame">
              <a:avLst>
                <a:gd name="adj1" fmla="val 5722"/>
              </a:avLst>
            </a:prstGeom>
            <a:gradFill flip="none" rotWithShape="1">
              <a:gsLst>
                <a:gs pos="100000">
                  <a:schemeClr val="bg2">
                    <a:lumMod val="75000"/>
                  </a:schemeClr>
                </a:gs>
                <a:gs pos="25000">
                  <a:srgbClr val="F9C72D"/>
                </a:gs>
                <a:gs pos="68000">
                  <a:schemeClr val="bg1"/>
                </a:gs>
              </a:gsLst>
              <a:lin ang="2700000" scaled="1"/>
              <a:tileRect/>
            </a:gradFill>
            <a:ln>
              <a:noFill/>
            </a:ln>
            <a:effectLst>
              <a:outerShdw blurRad="152400" sx="104000" sy="104000" algn="ctr" rotWithShape="0">
                <a:prstClr val="black">
                  <a:alpha val="3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4" name="Shape 72"/>
          <p:cNvSpPr txBox="1">
            <a:spLocks noGrp="1"/>
          </p:cNvSpPr>
          <p:nvPr>
            <p:ph type="ctrTitle"/>
          </p:nvPr>
        </p:nvSpPr>
        <p:spPr>
          <a:xfrm>
            <a:off x="3571287" y="2999936"/>
            <a:ext cx="5049425" cy="858128"/>
          </a:xfrm>
          <a:prstGeom prst="rect">
            <a:avLst/>
          </a:prstGeom>
          <a:effectLst>
            <a:outerShdw blurRad="63500" sx="102000" sy="102000" algn="ctr" rotWithShape="0">
              <a:prstClr val="black">
                <a:alpha val="40000"/>
              </a:prstClr>
            </a:outerShdw>
          </a:effectLst>
        </p:spPr>
        <p:txBody>
          <a:bodyPr lIns="91425" tIns="91425" rIns="91425" bIns="91425" anchor="b" anchorCtr="0">
            <a:noAutofit/>
          </a:bodyPr>
          <a:lstStyle/>
          <a:p>
            <a:pPr lvl="0">
              <a:spcBef>
                <a:spcPts val="0"/>
              </a:spcBef>
              <a:buNone/>
            </a:pPr>
            <a:r>
              <a:rPr lang="en-US" sz="4800" b="1" dirty="0">
                <a:effectLst>
                  <a:outerShdw blurRad="38100" dist="38100" dir="2700000" algn="tl">
                    <a:srgbClr val="000000">
                      <a:alpha val="43137"/>
                    </a:srgbClr>
                  </a:outerShdw>
                </a:effectLst>
              </a:rPr>
              <a:t>PURPLE SPLASH</a:t>
            </a:r>
            <a:endParaRPr lang="en" sz="4800" b="1" dirty="0">
              <a:effectLst>
                <a:outerShdw blurRad="38100" dist="38100" dir="2700000" algn="tl">
                  <a:srgbClr val="000000">
                    <a:alpha val="43137"/>
                  </a:srgbClr>
                </a:outerShdw>
              </a:effectLst>
            </a:endParaRPr>
          </a:p>
        </p:txBody>
      </p:sp>
      <p:sp>
        <p:nvSpPr>
          <p:cNvPr id="5" name="Rectangle 4">
            <a:extLst>
              <a:ext uri="{FF2B5EF4-FFF2-40B4-BE49-F238E27FC236}">
                <a16:creationId xmlns:a16="http://schemas.microsoft.com/office/drawing/2014/main" id="{4BCC0E61-A182-48C0-B01C-645A6B52B49F}"/>
              </a:ext>
            </a:extLst>
          </p:cNvPr>
          <p:cNvSpPr/>
          <p:nvPr/>
        </p:nvSpPr>
        <p:spPr>
          <a:xfrm>
            <a:off x="4477158" y="3704175"/>
            <a:ext cx="3237681" cy="307777"/>
          </a:xfrm>
          <a:prstGeom prst="rect">
            <a:avLst/>
          </a:prstGeom>
        </p:spPr>
        <p:txBody>
          <a:bodyPr wrap="none">
            <a:spAutoFit/>
          </a:bodyPr>
          <a:lstStyle/>
          <a:p>
            <a:pPr algn="just"/>
            <a:r>
              <a:rPr lang="en-US" sz="1400" dirty="0">
                <a:solidFill>
                  <a:srgbClr val="FFFF00"/>
                </a:solidFill>
                <a:effectLst>
                  <a:outerShdw blurRad="38100" dist="38100" dir="2700000" algn="tl">
                    <a:srgbClr val="000000">
                      <a:alpha val="43137"/>
                    </a:srgbClr>
                  </a:outerShdw>
                </a:effectLst>
              </a:rPr>
              <a:t>PowerPoint  &amp; Google Slides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E5CB7E26-1E33-4776-AE96-0E7446CA4199}"/>
              </a:ext>
            </a:extLst>
          </p:cNvPr>
          <p:cNvSpPr txBox="1">
            <a:spLocks/>
          </p:cNvSpPr>
          <p:nvPr/>
        </p:nvSpPr>
        <p:spPr>
          <a:xfrm>
            <a:off x="182358" y="1255474"/>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3" name="Shape 83">
            <a:extLst>
              <a:ext uri="{FF2B5EF4-FFF2-40B4-BE49-F238E27FC236}">
                <a16:creationId xmlns:a16="http://schemas.microsoft.com/office/drawing/2014/main" id="{EBF9F8AB-19EB-4312-8AEA-C627E06D5BC7}"/>
              </a:ext>
            </a:extLst>
          </p:cNvPr>
          <p:cNvSpPr txBox="1">
            <a:spLocks/>
          </p:cNvSpPr>
          <p:nvPr/>
        </p:nvSpPr>
        <p:spPr>
          <a:xfrm>
            <a:off x="697086" y="224043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4" name="Rectangle 3">
            <a:extLst>
              <a:ext uri="{FF2B5EF4-FFF2-40B4-BE49-F238E27FC236}">
                <a16:creationId xmlns:a16="http://schemas.microsoft.com/office/drawing/2014/main" id="{4084BF59-2061-4301-8356-495C740F27AF}"/>
              </a:ext>
            </a:extLst>
          </p:cNvPr>
          <p:cNvSpPr/>
          <p:nvPr/>
        </p:nvSpPr>
        <p:spPr>
          <a:xfrm>
            <a:off x="160166" y="4828063"/>
            <a:ext cx="2261581" cy="307777"/>
          </a:xfrm>
          <a:prstGeom prst="rect">
            <a:avLst/>
          </a:prstGeom>
        </p:spPr>
        <p:txBody>
          <a:bodyPr wrap="none">
            <a:spAutoFit/>
          </a:bodyPr>
          <a:lstStyle/>
          <a:p>
            <a:pPr algn="just"/>
            <a:r>
              <a:rPr lang="en-US" sz="1400" dirty="0">
                <a:solidFill>
                  <a:schemeClr val="accent2">
                    <a:lumMod val="75000"/>
                  </a:schemeClr>
                </a:solidFill>
              </a:rPr>
              <a:t>FONT:   </a:t>
            </a:r>
            <a:r>
              <a:rPr lang="en-US" sz="1400" dirty="0" err="1">
                <a:solidFill>
                  <a:schemeClr val="accent2">
                    <a:lumMod val="75000"/>
                  </a:schemeClr>
                </a:solidFill>
              </a:rPr>
              <a:t>Raleway</a:t>
            </a:r>
            <a:r>
              <a:rPr lang="en-US" sz="1400" dirty="0">
                <a:solidFill>
                  <a:schemeClr val="accent2">
                    <a:lumMod val="75000"/>
                  </a:schemeClr>
                </a:solidFill>
              </a:rPr>
              <a:t> &amp; </a:t>
            </a:r>
            <a:r>
              <a:rPr lang="en-US" sz="1400" dirty="0" err="1">
                <a:solidFill>
                  <a:schemeClr val="accent2">
                    <a:lumMod val="75000"/>
                  </a:schemeClr>
                </a:solidFill>
              </a:rPr>
              <a:t>Roboto</a:t>
            </a:r>
            <a:endParaRPr lang="en-US" sz="1400" dirty="0">
              <a:solidFill>
                <a:schemeClr val="accent2">
                  <a:lumMod val="75000"/>
                </a:schemeClr>
              </a:solidFill>
            </a:endParaRPr>
          </a:p>
        </p:txBody>
      </p:sp>
      <p:sp>
        <p:nvSpPr>
          <p:cNvPr id="5" name="Rectangle 4">
            <a:extLst>
              <a:ext uri="{FF2B5EF4-FFF2-40B4-BE49-F238E27FC236}">
                <a16:creationId xmlns:a16="http://schemas.microsoft.com/office/drawing/2014/main" id="{778161E5-A9AC-4AB5-B93A-982813094C4E}"/>
              </a:ext>
            </a:extLst>
          </p:cNvPr>
          <p:cNvSpPr/>
          <p:nvPr/>
        </p:nvSpPr>
        <p:spPr>
          <a:xfrm>
            <a:off x="182358" y="2237228"/>
            <a:ext cx="3078002" cy="2277547"/>
          </a:xfrm>
          <a:prstGeom prst="rect">
            <a:avLst/>
          </a:prstGeom>
        </p:spPr>
        <p:txBody>
          <a:bodyPr wrap="square">
            <a:spAutoFit/>
          </a:bodyPr>
          <a:lstStyle/>
          <a:p>
            <a:r>
              <a:rPr lang="en-US" sz="1400" dirty="0">
                <a:solidFill>
                  <a:schemeClr val="accent2">
                    <a:lumMod val="75000"/>
                  </a:schemeClr>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6" name="Rectangle 5">
            <a:extLst>
              <a:ext uri="{FF2B5EF4-FFF2-40B4-BE49-F238E27FC236}">
                <a16:creationId xmlns:a16="http://schemas.microsoft.com/office/drawing/2014/main" id="{AE8EEDB3-43D5-4BE1-A89C-1EBA9FFBE3BB}"/>
              </a:ext>
            </a:extLst>
          </p:cNvPr>
          <p:cNvSpPr/>
          <p:nvPr/>
        </p:nvSpPr>
        <p:spPr>
          <a:xfrm>
            <a:off x="3260360" y="2237228"/>
            <a:ext cx="2683240" cy="2369880"/>
          </a:xfrm>
          <a:prstGeom prst="rect">
            <a:avLst/>
          </a:prstGeom>
        </p:spPr>
        <p:txBody>
          <a:bodyPr wrap="square">
            <a:spAutoFit/>
          </a:bodyPr>
          <a:lstStyle/>
          <a:p>
            <a:r>
              <a:rPr lang="en-US" sz="1400" dirty="0">
                <a:solidFill>
                  <a:schemeClr val="accent2">
                    <a:lumMod val="75000"/>
                  </a:schemeClr>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CA3E9F55-B2B9-4FB4-B4F0-6B64EB5AD979}"/>
              </a:ext>
            </a:extLst>
          </p:cNvPr>
          <p:cNvSpPr/>
          <p:nvPr/>
        </p:nvSpPr>
        <p:spPr>
          <a:xfrm>
            <a:off x="182358" y="5375169"/>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11" name="Picture 10">
            <a:extLst>
              <a:ext uri="{FF2B5EF4-FFF2-40B4-BE49-F238E27FC236}">
                <a16:creationId xmlns:a16="http://schemas.microsoft.com/office/drawing/2014/main" id="{E986DB0D-8356-428F-BA04-065FD3E4DC5E}"/>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42811" y="0"/>
            <a:ext cx="5949189" cy="6858000"/>
          </a:xfrm>
          <a:prstGeom prst="rect">
            <a:avLst/>
          </a:prstGeom>
          <a:effectLst>
            <a:outerShdw blurRad="342900" dist="38100" dir="10800000" algn="r" rotWithShape="0">
              <a:prstClr val="black">
                <a:alpha val="40000"/>
              </a:prstClr>
            </a:outerShdw>
          </a:effectLst>
        </p:spPr>
      </p:pic>
    </p:spTree>
    <p:extLst>
      <p:ext uri="{BB962C8B-B14F-4D97-AF65-F5344CB8AC3E}">
        <p14:creationId xmlns:p14="http://schemas.microsoft.com/office/powerpoint/2010/main" val="4260577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54934" y="1658878"/>
            <a:ext cx="3897859" cy="2154571"/>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560061" y="3663547"/>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591142" y="552451"/>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291548" y="3706273"/>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chemeClr val="accent1"/>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291548" y="4434572"/>
            <a:ext cx="3608901" cy="861774"/>
          </a:xfrm>
          <a:prstGeom prst="rect">
            <a:avLst/>
          </a:prstGeom>
        </p:spPr>
        <p:txBody>
          <a:bodyPr wrap="square">
            <a:spAutoFit/>
          </a:bodyPr>
          <a:lstStyle/>
          <a:p>
            <a:pPr algn="ctr"/>
            <a:r>
              <a:rPr lang="en-US" sz="1600" dirty="0"/>
              <a:t>Grab the attention of your audience by using icons and impressive</a:t>
            </a:r>
          </a:p>
          <a:p>
            <a:pPr algn="ctr"/>
            <a:r>
              <a:rPr lang="en-US" sz="1600" dirty="0"/>
              <a:t>images</a:t>
            </a:r>
          </a:p>
        </p:txBody>
      </p:sp>
      <p:grpSp>
        <p:nvGrpSpPr>
          <p:cNvPr id="9" name="Group 8">
            <a:extLst>
              <a:ext uri="{FF2B5EF4-FFF2-40B4-BE49-F238E27FC236}">
                <a16:creationId xmlns:a16="http://schemas.microsoft.com/office/drawing/2014/main" id="{D2EC1554-2C9D-45BA-9E28-C79463B2B793}"/>
              </a:ext>
            </a:extLst>
          </p:cNvPr>
          <p:cNvGrpSpPr/>
          <p:nvPr/>
        </p:nvGrpSpPr>
        <p:grpSpPr>
          <a:xfrm>
            <a:off x="4904280" y="1416616"/>
            <a:ext cx="2383436" cy="2012384"/>
            <a:chOff x="4886794" y="1708879"/>
            <a:chExt cx="2383436" cy="2012384"/>
          </a:xfrm>
        </p:grpSpPr>
        <p:sp>
          <p:nvSpPr>
            <p:cNvPr id="8" name="Rectangle 7">
              <a:extLst>
                <a:ext uri="{FF2B5EF4-FFF2-40B4-BE49-F238E27FC236}">
                  <a16:creationId xmlns:a16="http://schemas.microsoft.com/office/drawing/2014/main" id="{7E154B9B-81B8-42C0-A8E0-BEE7F9D184D5}"/>
                </a:ext>
              </a:extLst>
            </p:cNvPr>
            <p:cNvSpPr/>
            <p:nvPr/>
          </p:nvSpPr>
          <p:spPr>
            <a:xfrm>
              <a:off x="4886794" y="1708879"/>
              <a:ext cx="2383436" cy="2012384"/>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 name="Picture 2">
              <a:extLst>
                <a:ext uri="{FF2B5EF4-FFF2-40B4-BE49-F238E27FC236}">
                  <a16:creationId xmlns:a16="http://schemas.microsoft.com/office/drawing/2014/main" id="{8B8435EA-D46C-403D-93B2-03E406443EDA}"/>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5021323" y="1802523"/>
              <a:ext cx="2149353" cy="1828800"/>
            </a:xfrm>
            <a:prstGeom prst="rect">
              <a:avLst/>
            </a:prstGeom>
            <a:effectLst>
              <a:outerShdw blurRad="419100" sx="102000" sy="102000" algn="ctr" rotWithShape="0">
                <a:prstClr val="black">
                  <a:alpha val="40000"/>
                </a:prstClr>
              </a:outerShdw>
            </a:effectLst>
          </p:spPr>
        </p:pic>
      </p:gr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7120326" y="1169916"/>
            <a:ext cx="4629664" cy="1358645"/>
          </a:xfrm>
        </p:spPr>
        <p:txBody>
          <a:bodyPr>
            <a:normAutofit fontScale="90000"/>
          </a:bodyPr>
          <a:lstStyle/>
          <a:p>
            <a:r>
              <a:rPr lang="en-US" dirty="0"/>
              <a:t>THIS IS YOUR </a:t>
            </a:r>
            <a:r>
              <a:rPr lang="en-US" dirty="0">
                <a:solidFill>
                  <a:schemeClr val="accent2"/>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7120326" y="2528561"/>
            <a:ext cx="4843853" cy="3785621"/>
          </a:xfrm>
          <a:prstGeom prst="rect">
            <a:avLst/>
          </a:prstGeom>
        </p:spPr>
        <p:txBody>
          <a:bodyPr wrap="square">
            <a:spAutoFit/>
          </a:bodyPr>
          <a:lstStyle/>
          <a:p>
            <a:pPr marL="0" indent="0" algn="just">
              <a:buNone/>
            </a:pPr>
            <a:r>
              <a:rPr lang="en-US" b="1" dirty="0">
                <a:solidFill>
                  <a:schemeClr val="accent5"/>
                </a:solidFill>
              </a:rPr>
              <a:t>Chris Hadfield</a:t>
            </a:r>
            <a:r>
              <a:rPr lang="en-US" dirty="0">
                <a:solidFill>
                  <a:schemeClr val="accent5"/>
                </a:solidFill>
              </a:rPr>
              <a:t>	</a:t>
            </a:r>
          </a:p>
          <a:p>
            <a:pPr marL="0" indent="0" algn="just">
              <a:buNone/>
            </a:pPr>
            <a:endParaRPr lang="en-US" dirty="0"/>
          </a:p>
          <a:p>
            <a:pPr marL="0" indent="0" algn="just">
              <a:buNone/>
            </a:pPr>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600" dirty="0"/>
          </a:p>
          <a:p>
            <a:pPr marL="0" indent="0" algn="just">
              <a:buNone/>
            </a:pPr>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477881" y="1147604"/>
            <a:ext cx="673203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chemeClr val="accent2"/>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477881" y="2637130"/>
            <a:ext cx="3057299" cy="3600986"/>
          </a:xfrm>
          <a:prstGeom prst="rect">
            <a:avLst/>
          </a:prstGeom>
        </p:spPr>
        <p:txBody>
          <a:bodyPr wrap="square">
            <a:spAutoFit/>
          </a:bodyPr>
          <a:lstStyle/>
          <a:p>
            <a:pPr algn="just"/>
            <a:r>
              <a:rPr lang="en-US" b="1" dirty="0">
                <a:solidFill>
                  <a:schemeClr val="accent5"/>
                </a:solidFill>
              </a:rPr>
              <a:t>Chris Hadfield</a:t>
            </a:r>
            <a:r>
              <a:rPr lang="en-US" dirty="0">
                <a:solidFill>
                  <a:schemeClr val="accent5"/>
                </a:solidFill>
              </a:rPr>
              <a:t>	</a:t>
            </a:r>
          </a:p>
          <a:p>
            <a:pPr algn="just"/>
            <a:endParaRPr lang="en-US" dirty="0"/>
          </a:p>
          <a:p>
            <a:pPr algn="just"/>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535180" y="2661746"/>
            <a:ext cx="3213973" cy="3600986"/>
          </a:xfrm>
          <a:prstGeom prst="rect">
            <a:avLst/>
          </a:prstGeom>
        </p:spPr>
        <p:txBody>
          <a:bodyPr wrap="square">
            <a:spAutoFit/>
          </a:bodyPr>
          <a:lstStyle/>
          <a:p>
            <a:pPr algn="just"/>
            <a:r>
              <a:rPr lang="en-US" b="1" dirty="0">
                <a:solidFill>
                  <a:schemeClr val="accent5"/>
                </a:solidFill>
              </a:rPr>
              <a:t>Erin Cummings</a:t>
            </a:r>
          </a:p>
          <a:p>
            <a:pPr algn="just"/>
            <a:endParaRPr lang="en-US" b="1" dirty="0"/>
          </a:p>
          <a:p>
            <a:pPr algn="just"/>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935322" y="1903751"/>
            <a:ext cx="8321356" cy="696013"/>
          </a:xfrm>
          <a:prstGeom prst="rect">
            <a:avLst/>
          </a:prstGeom>
        </p:spPr>
        <p:txBody>
          <a:bodyPr lIns="91425" tIns="91425" rIns="91425" bIns="91425" anchor="b" anchorCtr="0">
            <a:noAutofit/>
          </a:bodyPr>
          <a:lstStyle/>
          <a:p>
            <a:pPr lvl="0" algn="ctr">
              <a:spcBef>
                <a:spcPts val="0"/>
              </a:spcBef>
              <a:buNone/>
            </a:pPr>
            <a:r>
              <a:rPr lang="en" sz="3600" dirty="0"/>
              <a:t>IN TWO OR </a:t>
            </a:r>
            <a:r>
              <a:rPr lang="en" sz="3600" dirty="0">
                <a:solidFill>
                  <a:schemeClr val="accent6"/>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503726" y="2719686"/>
            <a:ext cx="3108960" cy="2062103"/>
          </a:xfrm>
          <a:prstGeom prst="rect">
            <a:avLst/>
          </a:prstGeom>
        </p:spPr>
        <p:txBody>
          <a:bodyPr wrap="square">
            <a:spAutoFit/>
          </a:bodyPr>
          <a:lstStyle/>
          <a:p>
            <a:pPr algn="ctr"/>
            <a:r>
              <a:rPr lang="en-US" sz="1600" dirty="0">
                <a:solidFill>
                  <a:schemeClr val="accent2"/>
                </a:solidFill>
              </a:rPr>
              <a:t>Helen Keller </a:t>
            </a:r>
          </a:p>
          <a:p>
            <a:pPr algn="ctr"/>
            <a:r>
              <a:rPr lang="en-US" sz="1600" dirty="0"/>
              <a:t>	</a:t>
            </a:r>
          </a:p>
          <a:p>
            <a:pPr algn="ctr"/>
            <a:r>
              <a:rPr lang="en-US" sz="16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749096" y="2719686"/>
            <a:ext cx="3108960" cy="2308324"/>
          </a:xfrm>
          <a:prstGeom prst="rect">
            <a:avLst/>
          </a:prstGeom>
        </p:spPr>
        <p:txBody>
          <a:bodyPr wrap="square">
            <a:spAutoFit/>
          </a:bodyPr>
          <a:lstStyle/>
          <a:p>
            <a:pPr algn="ctr"/>
            <a:r>
              <a:rPr lang="en-US" sz="1600" dirty="0">
                <a:solidFill>
                  <a:schemeClr val="accent2"/>
                </a:solidFill>
              </a:rPr>
              <a:t>Mario Andretti</a:t>
            </a:r>
          </a:p>
          <a:p>
            <a:pPr algn="ctr"/>
            <a:endParaRPr lang="en-US" sz="1600" dirty="0">
              <a:solidFill>
                <a:srgbClr val="0070C0"/>
              </a:solidFill>
            </a:endParaRPr>
          </a:p>
          <a:p>
            <a:pPr algn="ctr"/>
            <a:r>
              <a:rPr lang="en-US" sz="16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994466" y="2719686"/>
            <a:ext cx="3113244" cy="2308324"/>
          </a:xfrm>
          <a:prstGeom prst="rect">
            <a:avLst/>
          </a:prstGeom>
        </p:spPr>
        <p:txBody>
          <a:bodyPr wrap="square">
            <a:spAutoFit/>
          </a:bodyPr>
          <a:lstStyle/>
          <a:p>
            <a:pPr algn="ctr"/>
            <a:r>
              <a:rPr lang="en-US" sz="1600" dirty="0">
                <a:solidFill>
                  <a:schemeClr val="accent2"/>
                </a:solidFill>
              </a:rPr>
              <a:t>Dwight. Eisenhower</a:t>
            </a:r>
          </a:p>
          <a:p>
            <a:pPr algn="ctr"/>
            <a:endParaRPr lang="en-US" sz="1600" b="1" dirty="0">
              <a:solidFill>
                <a:srgbClr val="0070C0"/>
              </a:solidFill>
            </a:endParaRPr>
          </a:p>
          <a:p>
            <a:pPr algn="ctr"/>
            <a:r>
              <a:rPr lang="en-US" sz="16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243EC2E6-EF7B-43CC-9C3F-88AADCD120EB}"/>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216169" cy="6858000"/>
          </a:xfrm>
          <a:prstGeom prst="rect">
            <a:avLst/>
          </a:prstGeom>
        </p:spPr>
      </p:pic>
      <p:sp>
        <p:nvSpPr>
          <p:cNvPr id="7" name="Freeform: Shape 6">
            <a:extLst>
              <a:ext uri="{FF2B5EF4-FFF2-40B4-BE49-F238E27FC236}">
                <a16:creationId xmlns:a16="http://schemas.microsoft.com/office/drawing/2014/main" id="{F282914A-33B3-4EEB-9E86-4ADE243C3048}"/>
              </a:ext>
            </a:extLst>
          </p:cNvPr>
          <p:cNvSpPr/>
          <p:nvPr/>
        </p:nvSpPr>
        <p:spPr>
          <a:xfrm>
            <a:off x="4743450" y="5600700"/>
            <a:ext cx="7486650" cy="1009650"/>
          </a:xfrm>
          <a:custGeom>
            <a:avLst/>
            <a:gdLst>
              <a:gd name="connsiteX0" fmla="*/ 168278 w 7486650"/>
              <a:gd name="connsiteY0" fmla="*/ 0 h 1009650"/>
              <a:gd name="connsiteX1" fmla="*/ 7486650 w 7486650"/>
              <a:gd name="connsiteY1" fmla="*/ 0 h 1009650"/>
              <a:gd name="connsiteX2" fmla="*/ 7486650 w 7486650"/>
              <a:gd name="connsiteY2" fmla="*/ 1009650 h 1009650"/>
              <a:gd name="connsiteX3" fmla="*/ 168278 w 7486650"/>
              <a:gd name="connsiteY3" fmla="*/ 1009650 h 1009650"/>
              <a:gd name="connsiteX4" fmla="*/ 0 w 7486650"/>
              <a:gd name="connsiteY4" fmla="*/ 841372 h 1009650"/>
              <a:gd name="connsiteX5" fmla="*/ 0 w 7486650"/>
              <a:gd name="connsiteY5" fmla="*/ 168278 h 1009650"/>
              <a:gd name="connsiteX6" fmla="*/ 168278 w 7486650"/>
              <a:gd name="connsiteY6" fmla="*/ 0 h 10096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7486650" h="1009650">
                <a:moveTo>
                  <a:pt x="168278" y="0"/>
                </a:moveTo>
                <a:lnTo>
                  <a:pt x="7486650" y="0"/>
                </a:lnTo>
                <a:lnTo>
                  <a:pt x="7486650" y="1009650"/>
                </a:lnTo>
                <a:lnTo>
                  <a:pt x="168278" y="1009650"/>
                </a:lnTo>
                <a:cubicBezTo>
                  <a:pt x="75341" y="1009650"/>
                  <a:pt x="0" y="934309"/>
                  <a:pt x="0" y="841372"/>
                </a:cubicBezTo>
                <a:lnTo>
                  <a:pt x="0" y="168278"/>
                </a:lnTo>
                <a:cubicBezTo>
                  <a:pt x="0" y="75341"/>
                  <a:pt x="75341" y="0"/>
                  <a:pt x="168278" y="0"/>
                </a:cubicBezTo>
                <a:close/>
              </a:path>
            </a:pathLst>
          </a:custGeom>
          <a:solidFill>
            <a:schemeClr val="accent1">
              <a:lumMod val="40000"/>
              <a:lumOff val="60000"/>
            </a:schemeClr>
          </a:solidFill>
          <a:ln>
            <a:noFill/>
          </a:ln>
          <a:effectLst>
            <a:outerShdw blurRad="342900" dist="38100" dir="13500000" algn="b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D83BC24D-DFC4-40ED-8DF7-E9003653D630}"/>
              </a:ext>
            </a:extLst>
          </p:cNvPr>
          <p:cNvSpPr txBox="1">
            <a:spLocks/>
          </p:cNvSpPr>
          <p:nvPr/>
        </p:nvSpPr>
        <p:spPr>
          <a:xfrm>
            <a:off x="4310922" y="5830445"/>
            <a:ext cx="7715250" cy="871095"/>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rgbClr val="576278"/>
                </a:solidFill>
              </a:rPr>
              <a:t>BIG PICTURE CREATES BIG IMPACT</a:t>
            </a:r>
            <a:br>
              <a:rPr lang="en-US" sz="2000" dirty="0">
                <a:solidFill>
                  <a:srgbClr val="576278"/>
                </a:solidFill>
              </a:rPr>
            </a:br>
            <a:r>
              <a:rPr lang="en-US" sz="2000" dirty="0">
                <a:solidFill>
                  <a:srgbClr val="576278"/>
                </a:solidFill>
              </a:rPr>
              <a:t>A Picture Is Worth A Thousand Words</a:t>
            </a:r>
          </a:p>
        </p:txBody>
      </p:sp>
    </p:spTree>
    <p:extLst>
      <p:ext uri="{BB962C8B-B14F-4D97-AF65-F5344CB8AC3E}">
        <p14:creationId xmlns:p14="http://schemas.microsoft.com/office/powerpoint/2010/main" val="228754380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032000" y="511891"/>
            <a:ext cx="8390677" cy="101515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IDEAS</a:t>
            </a:r>
          </a:p>
        </p:txBody>
      </p:sp>
      <p:graphicFrame>
        <p:nvGraphicFramePr>
          <p:cNvPr id="5" name="Chart 4">
            <a:extLst>
              <a:ext uri="{FF2B5EF4-FFF2-40B4-BE49-F238E27FC236}">
                <a16:creationId xmlns:a16="http://schemas.microsoft.com/office/drawing/2014/main" id="{3092D601-516C-48CE-98EF-A19B08EA27DA}"/>
              </a:ext>
            </a:extLst>
          </p:cNvPr>
          <p:cNvGraphicFramePr/>
          <p:nvPr>
            <p:extLst>
              <p:ext uri="{D42A27DB-BD31-4B8C-83A1-F6EECF244321}">
                <p14:modId xmlns:p14="http://schemas.microsoft.com/office/powerpoint/2010/main" val="3742904340"/>
              </p:ext>
            </p:extLst>
          </p:nvPr>
        </p:nvGraphicFramePr>
        <p:xfrm>
          <a:off x="2032000" y="1227246"/>
          <a:ext cx="8128000" cy="541866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429723" y="456263"/>
            <a:ext cx="7971577"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t>DATA</a:t>
            </a:r>
            <a:endParaRPr lang="en" sz="3600" dirty="0"/>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14786868"/>
              </p:ext>
            </p:extLst>
          </p:nvPr>
        </p:nvGraphicFramePr>
        <p:xfrm>
          <a:off x="2571750" y="1786466"/>
          <a:ext cx="7391400" cy="4366687"/>
        </p:xfrm>
        <a:graphic>
          <a:graphicData uri="http://schemas.openxmlformats.org/drawingml/2006/table">
            <a:tbl>
              <a:tblPr firstRow="1" bandRow="1">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579519">
                <a:tc>
                  <a:txBody>
                    <a:bodyPr/>
                    <a:lstStyle/>
                    <a:p>
                      <a:r>
                        <a:rPr lang="en-US" dirty="0"/>
                        <a:t>DATA</a:t>
                      </a:r>
                    </a:p>
                  </a:txBody>
                  <a:tcPr/>
                </a:tc>
                <a:tc>
                  <a:txBody>
                    <a:bodyPr/>
                    <a:lstStyle/>
                    <a:p>
                      <a:r>
                        <a:rPr lang="en-US" dirty="0"/>
                        <a:t>DATA</a:t>
                      </a:r>
                    </a:p>
                  </a:txBody>
                  <a:tcPr/>
                </a:tc>
                <a:tc>
                  <a:txBody>
                    <a:bodyPr/>
                    <a:lstStyle/>
                    <a:p>
                      <a:r>
                        <a:rPr lang="en-US" dirty="0"/>
                        <a:t>MORE DATA</a:t>
                      </a:r>
                    </a:p>
                  </a:txBody>
                  <a:tcPr/>
                </a:tc>
                <a:tc>
                  <a:txBody>
                    <a:bodyPr/>
                    <a:lstStyle/>
                    <a:p>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FB82C761-2E3F-4964-ACE9-155D5DA0ABEC}"/>
              </a:ext>
            </a:extLst>
          </p:cNvPr>
          <p:cNvSpPr txBox="1">
            <a:spLocks/>
          </p:cNvSpPr>
          <p:nvPr/>
        </p:nvSpPr>
        <p:spPr>
          <a:xfrm>
            <a:off x="514373" y="399008"/>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chemeClr val="accent1"/>
                </a:solidFill>
              </a:rPr>
              <a:t>MAPS</a:t>
            </a:r>
          </a:p>
        </p:txBody>
      </p:sp>
      <p:sp>
        <p:nvSpPr>
          <p:cNvPr id="4" name="Shape 249">
            <a:extLst>
              <a:ext uri="{FF2B5EF4-FFF2-40B4-BE49-F238E27FC236}">
                <a16:creationId xmlns:a16="http://schemas.microsoft.com/office/drawing/2014/main" id="{CD25D91D-BA4E-4C1E-B434-BD1A9A9B0B4B}"/>
              </a:ext>
            </a:extLst>
          </p:cNvPr>
          <p:cNvSpPr/>
          <p:nvPr/>
        </p:nvSpPr>
        <p:spPr>
          <a:xfrm>
            <a:off x="1084987" y="1238250"/>
            <a:ext cx="10488225" cy="4996814"/>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accent6"/>
          </a:solidFill>
          <a:ln>
            <a:noFill/>
          </a:ln>
        </p:spPr>
        <p:txBody>
          <a:bodyPr lIns="91425" tIns="91425" rIns="91425" bIns="91425" anchor="ctr" anchorCtr="0">
            <a:noAutofit/>
          </a:bodyPr>
          <a:lstStyle/>
          <a:p>
            <a:pPr lvl="0">
              <a:spcBef>
                <a:spcPts val="0"/>
              </a:spcBef>
              <a:buNone/>
            </a:pPr>
            <a:endParaRPr/>
          </a:p>
        </p:txBody>
      </p:sp>
      <p:sp>
        <p:nvSpPr>
          <p:cNvPr id="5" name="Shape 251">
            <a:extLst>
              <a:ext uri="{FF2B5EF4-FFF2-40B4-BE49-F238E27FC236}">
                <a16:creationId xmlns:a16="http://schemas.microsoft.com/office/drawing/2014/main" id="{D15217AF-7547-48A2-B199-F85BD85A4963}"/>
              </a:ext>
            </a:extLst>
          </p:cNvPr>
          <p:cNvSpPr/>
          <p:nvPr/>
        </p:nvSpPr>
        <p:spPr>
          <a:xfrm>
            <a:off x="2509755" y="2048151"/>
            <a:ext cx="1353870" cy="219082"/>
          </a:xfrm>
          <a:prstGeom prst="wedgeRectCallout">
            <a:avLst>
              <a:gd name="adj1" fmla="val -21428"/>
              <a:gd name="adj2" fmla="val 84287"/>
            </a:avLst>
          </a:prstGeom>
          <a:solidFill>
            <a:srgbClr val="F24745"/>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a:spcBef>
                <a:spcPts val="0"/>
              </a:spcBef>
              <a:buNone/>
            </a:pPr>
            <a:r>
              <a:rPr lang="en" sz="1400" dirty="0">
                <a:solidFill>
                  <a:srgbClr val="FFFFFF"/>
                </a:solidFill>
                <a:latin typeface="Dosis"/>
                <a:ea typeface="Dosis"/>
                <a:cs typeface="Dosis"/>
                <a:sym typeface="Dosis"/>
              </a:rPr>
              <a:t>OUR OFFICE</a:t>
            </a:r>
          </a:p>
        </p:txBody>
      </p:sp>
      <p:sp>
        <p:nvSpPr>
          <p:cNvPr id="6" name="Shape 253">
            <a:extLst>
              <a:ext uri="{FF2B5EF4-FFF2-40B4-BE49-F238E27FC236}">
                <a16:creationId xmlns:a16="http://schemas.microsoft.com/office/drawing/2014/main" id="{A7F92000-B1CB-4881-A271-BC1066527D5F}"/>
              </a:ext>
            </a:extLst>
          </p:cNvPr>
          <p:cNvSpPr/>
          <p:nvPr/>
        </p:nvSpPr>
        <p:spPr>
          <a:xfrm rot="8100000">
            <a:off x="2322757" y="2499856"/>
            <a:ext cx="154914" cy="15491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4">
            <a:extLst>
              <a:ext uri="{FF2B5EF4-FFF2-40B4-BE49-F238E27FC236}">
                <a16:creationId xmlns:a16="http://schemas.microsoft.com/office/drawing/2014/main" id="{5CBE6418-3826-4599-9C65-3BCC15A63FE9}"/>
              </a:ext>
            </a:extLst>
          </p:cNvPr>
          <p:cNvSpPr/>
          <p:nvPr/>
        </p:nvSpPr>
        <p:spPr>
          <a:xfrm rot="8100000">
            <a:off x="3337904" y="3948460"/>
            <a:ext cx="154914" cy="15491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7">
            <a:extLst>
              <a:ext uri="{FF2B5EF4-FFF2-40B4-BE49-F238E27FC236}">
                <a16:creationId xmlns:a16="http://schemas.microsoft.com/office/drawing/2014/main" id="{730FD105-2EA4-4C38-AE6B-09C6FC71490F}"/>
              </a:ext>
            </a:extLst>
          </p:cNvPr>
          <p:cNvSpPr/>
          <p:nvPr/>
        </p:nvSpPr>
        <p:spPr>
          <a:xfrm rot="8100000">
            <a:off x="6389412" y="3393291"/>
            <a:ext cx="154914" cy="15491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953972959"/>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6ACF4471-A009-4DE2-A6A5-EEFAA1166526}"/>
              </a:ext>
            </a:extLst>
          </p:cNvPr>
          <p:cNvSpPr/>
          <p:nvPr/>
        </p:nvSpPr>
        <p:spPr>
          <a:xfrm>
            <a:off x="0" y="0"/>
            <a:ext cx="12192000" cy="6858000"/>
          </a:xfrm>
          <a:prstGeom prst="rect">
            <a:avLst/>
          </a:prstGeom>
          <a:pattFill prst="lgGrid">
            <a:fgClr>
              <a:schemeClr val="bg1">
                <a:lumMod val="95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TextBox 16">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8" name="TextBox 17">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9" name="TextBox 18">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0" name="TextBox 19">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1" name="Rectangle 20">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4"/>
                </a:solidFill>
                <a:latin typeface="Roboto" pitchFamily="2" charset="0"/>
                <a:ea typeface="Roboto" pitchFamily="2" charset="0"/>
                <a:cs typeface="Lato" panose="020F0502020204030203" pitchFamily="34" charset="0"/>
              </a:rPr>
              <a:t>OUR PROCESS IS SIMPLE</a:t>
            </a:r>
          </a:p>
        </p:txBody>
      </p:sp>
      <p:grpSp>
        <p:nvGrpSpPr>
          <p:cNvPr id="23" name="Group 22">
            <a:extLst>
              <a:ext uri="{FF2B5EF4-FFF2-40B4-BE49-F238E27FC236}">
                <a16:creationId xmlns:a16="http://schemas.microsoft.com/office/drawing/2014/main" id="{2E892293-7FAC-446E-BE0B-5A89A96FB46B}"/>
              </a:ext>
            </a:extLst>
          </p:cNvPr>
          <p:cNvGrpSpPr/>
          <p:nvPr/>
        </p:nvGrpSpPr>
        <p:grpSpPr>
          <a:xfrm>
            <a:off x="1905915" y="2367029"/>
            <a:ext cx="8765781" cy="2138071"/>
            <a:chOff x="1905915" y="2367029"/>
            <a:chExt cx="8765781" cy="2138071"/>
          </a:xfrm>
        </p:grpSpPr>
        <p:sp>
          <p:nvSpPr>
            <p:cNvPr id="24" name="Oval 23">
              <a:extLst>
                <a:ext uri="{FF2B5EF4-FFF2-40B4-BE49-F238E27FC236}">
                  <a16:creationId xmlns:a16="http://schemas.microsoft.com/office/drawing/2014/main" id="{6911EC9B-B8B0-4DB6-AF66-E12D32B66840}"/>
                </a:ext>
              </a:extLst>
            </p:cNvPr>
            <p:cNvSpPr/>
            <p:nvPr/>
          </p:nvSpPr>
          <p:spPr>
            <a:xfrm>
              <a:off x="8533884" y="2367179"/>
              <a:ext cx="2137812" cy="2137921"/>
            </a:xfrm>
            <a:prstGeom prst="ellipse">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25" name="Freeform: Shape 24">
              <a:extLst>
                <a:ext uri="{FF2B5EF4-FFF2-40B4-BE49-F238E27FC236}">
                  <a16:creationId xmlns:a16="http://schemas.microsoft.com/office/drawing/2014/main" id="{FF147EF9-E3D1-42E2-8822-F677B21BEE0A}"/>
                </a:ext>
              </a:extLst>
            </p:cNvPr>
            <p:cNvSpPr/>
            <p:nvPr/>
          </p:nvSpPr>
          <p:spPr>
            <a:xfrm>
              <a:off x="8605389"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67653" tIns="367656" rIns="367653" bIns="367656" numCol="1" spcCol="1270" anchor="ctr" anchorCtr="0">
              <a:noAutofit/>
            </a:bodyPr>
            <a:lstStyle/>
            <a:p>
              <a:pPr marL="0" lvl="0" indent="0" algn="ctr" defTabSz="2889250">
                <a:lnSpc>
                  <a:spcPct val="90000"/>
                </a:lnSpc>
                <a:spcBef>
                  <a:spcPct val="0"/>
                </a:spcBef>
                <a:spcAft>
                  <a:spcPct val="35000"/>
                </a:spcAft>
                <a:buNone/>
              </a:pPr>
              <a:endParaRPr lang="en-US" sz="6500" kern="1200"/>
            </a:p>
          </p:txBody>
        </p:sp>
        <p:sp>
          <p:nvSpPr>
            <p:cNvPr id="26" name="Teardrop 25">
              <a:extLst>
                <a:ext uri="{FF2B5EF4-FFF2-40B4-BE49-F238E27FC236}">
                  <a16:creationId xmlns:a16="http://schemas.microsoft.com/office/drawing/2014/main" id="{8B2C133D-5AD7-4BCA-ADCE-9CB3385DD37A}"/>
                </a:ext>
              </a:extLst>
            </p:cNvPr>
            <p:cNvSpPr/>
            <p:nvPr/>
          </p:nvSpPr>
          <p:spPr>
            <a:xfrm rot="2700000">
              <a:off x="631538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27" name="Freeform: Shape 26">
              <a:extLst>
                <a:ext uri="{FF2B5EF4-FFF2-40B4-BE49-F238E27FC236}">
                  <a16:creationId xmlns:a16="http://schemas.microsoft.com/office/drawing/2014/main" id="{54D8A609-BB4D-467E-BCD3-9DDD41A4826E}"/>
                </a:ext>
              </a:extLst>
            </p:cNvPr>
            <p:cNvSpPr/>
            <p:nvPr/>
          </p:nvSpPr>
          <p:spPr>
            <a:xfrm>
              <a:off x="6396072"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28" name="Teardrop 27">
              <a:extLst>
                <a:ext uri="{FF2B5EF4-FFF2-40B4-BE49-F238E27FC236}">
                  <a16:creationId xmlns:a16="http://schemas.microsoft.com/office/drawing/2014/main" id="{5A8C9265-BEC8-4E3B-A828-C1C8E4D377C3}"/>
                </a:ext>
              </a:extLst>
            </p:cNvPr>
            <p:cNvSpPr/>
            <p:nvPr/>
          </p:nvSpPr>
          <p:spPr>
            <a:xfrm rot="2700000">
              <a:off x="411523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29" name="Freeform: Shape 28">
              <a:extLst>
                <a:ext uri="{FF2B5EF4-FFF2-40B4-BE49-F238E27FC236}">
                  <a16:creationId xmlns:a16="http://schemas.microsoft.com/office/drawing/2014/main" id="{92D68444-5751-4A79-98E0-2159F2EB673C}"/>
                </a:ext>
              </a:extLst>
            </p:cNvPr>
            <p:cNvSpPr/>
            <p:nvPr/>
          </p:nvSpPr>
          <p:spPr>
            <a:xfrm>
              <a:off x="4186755"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2" tIns="339716" rIns="339714"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30" name="Teardrop 29">
              <a:extLst>
                <a:ext uri="{FF2B5EF4-FFF2-40B4-BE49-F238E27FC236}">
                  <a16:creationId xmlns:a16="http://schemas.microsoft.com/office/drawing/2014/main" id="{373FD406-0C6B-4664-B3DF-EFE8C2D38341}"/>
                </a:ext>
              </a:extLst>
            </p:cNvPr>
            <p:cNvSpPr/>
            <p:nvPr/>
          </p:nvSpPr>
          <p:spPr>
            <a:xfrm rot="2700000">
              <a:off x="1905915"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1" name="Freeform: Shape 30">
              <a:extLst>
                <a:ext uri="{FF2B5EF4-FFF2-40B4-BE49-F238E27FC236}">
                  <a16:creationId xmlns:a16="http://schemas.microsoft.com/office/drawing/2014/main" id="{06A65007-9909-4ACC-B5F0-BBBD8D144D7B}"/>
                </a:ext>
              </a:extLst>
            </p:cNvPr>
            <p:cNvSpPr/>
            <p:nvPr/>
          </p:nvSpPr>
          <p:spPr>
            <a:xfrm>
              <a:off x="1977437"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grpSp>
      <p:sp>
        <p:nvSpPr>
          <p:cNvPr id="32" name="Shape 440">
            <a:extLst>
              <a:ext uri="{FF2B5EF4-FFF2-40B4-BE49-F238E27FC236}">
                <a16:creationId xmlns:a16="http://schemas.microsoft.com/office/drawing/2014/main" id="{36210CA5-C6C1-4025-B4ED-D14E69637AEA}"/>
              </a:ext>
            </a:extLst>
          </p:cNvPr>
          <p:cNvSpPr/>
          <p:nvPr/>
        </p:nvSpPr>
        <p:spPr>
          <a:xfrm>
            <a:off x="2696127" y="3140241"/>
            <a:ext cx="554174" cy="554141"/>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503">
            <a:extLst>
              <a:ext uri="{FF2B5EF4-FFF2-40B4-BE49-F238E27FC236}">
                <a16:creationId xmlns:a16="http://schemas.microsoft.com/office/drawing/2014/main" id="{7C0B976F-D919-4D3F-B518-F7D2EF154A0B}"/>
              </a:ext>
            </a:extLst>
          </p:cNvPr>
          <p:cNvSpPr/>
          <p:nvPr/>
        </p:nvSpPr>
        <p:spPr>
          <a:xfrm>
            <a:off x="4875985" y="3083091"/>
            <a:ext cx="586175" cy="586140"/>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4" name="Shape 541">
            <a:extLst>
              <a:ext uri="{FF2B5EF4-FFF2-40B4-BE49-F238E27FC236}">
                <a16:creationId xmlns:a16="http://schemas.microsoft.com/office/drawing/2014/main" id="{90F66949-D0E2-4599-A55B-2A505C863763}"/>
              </a:ext>
            </a:extLst>
          </p:cNvPr>
          <p:cNvGrpSpPr/>
          <p:nvPr/>
        </p:nvGrpSpPr>
        <p:grpSpPr>
          <a:xfrm>
            <a:off x="7087844" y="3143620"/>
            <a:ext cx="581070" cy="550762"/>
            <a:chOff x="5300400" y="3670175"/>
            <a:chExt cx="421300" cy="399325"/>
          </a:xfrm>
          <a:solidFill>
            <a:srgbClr val="7030A0"/>
          </a:solidFill>
          <a:effectLst>
            <a:outerShdw blurRad="50800" dist="38100" algn="l" rotWithShape="0">
              <a:prstClr val="black">
                <a:alpha val="23000"/>
              </a:prstClr>
            </a:outerShdw>
          </a:effectLst>
        </p:grpSpPr>
        <p:sp>
          <p:nvSpPr>
            <p:cNvPr id="35"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0" name="Shape 551">
            <a:extLst>
              <a:ext uri="{FF2B5EF4-FFF2-40B4-BE49-F238E27FC236}">
                <a16:creationId xmlns:a16="http://schemas.microsoft.com/office/drawing/2014/main" id="{F96ECCA8-4565-4D77-AF76-10C38C75E3B2}"/>
              </a:ext>
            </a:extLst>
          </p:cNvPr>
          <p:cNvGrpSpPr/>
          <p:nvPr/>
        </p:nvGrpSpPr>
        <p:grpSpPr>
          <a:xfrm>
            <a:off x="9294599" y="3123276"/>
            <a:ext cx="611413" cy="611448"/>
            <a:chOff x="570875" y="4322250"/>
            <a:chExt cx="443300" cy="443325"/>
          </a:xfrm>
          <a:solidFill>
            <a:srgbClr val="7030A0"/>
          </a:solidFill>
          <a:effectLst>
            <a:outerShdw blurRad="50800" dist="38100" algn="l" rotWithShape="0">
              <a:prstClr val="black">
                <a:alpha val="23000"/>
              </a:prstClr>
            </a:outerShdw>
          </a:effectLst>
        </p:grpSpPr>
        <p:sp>
          <p:nvSpPr>
            <p:cNvPr id="41"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56410933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15">
            <a:extLst>
              <a:ext uri="{FF2B5EF4-FFF2-40B4-BE49-F238E27FC236}">
                <a16:creationId xmlns:a16="http://schemas.microsoft.com/office/drawing/2014/main" id="{A2298EC5-59AA-40DF-85C7-573D342EBB87}"/>
              </a:ext>
            </a:extLst>
          </p:cNvPr>
          <p:cNvSpPr/>
          <p:nvPr/>
        </p:nvSpPr>
        <p:spPr>
          <a:xfrm>
            <a:off x="3840576" y="138371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chemeClr val="accent1"/>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5EC77019-9E67-47A0-BD0D-48E1ABCCA433}"/>
              </a:ext>
            </a:extLst>
          </p:cNvPr>
          <p:cNvSpPr/>
          <p:nvPr/>
        </p:nvSpPr>
        <p:spPr>
          <a:xfrm>
            <a:off x="4053814" y="1616075"/>
            <a:ext cx="4908425" cy="3114229"/>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07F2B21B-A66C-4492-819E-E636BAE87485}"/>
              </a:ext>
            </a:extLst>
          </p:cNvPr>
          <p:cNvSpPr/>
          <p:nvPr/>
        </p:nvSpPr>
        <p:spPr>
          <a:xfrm>
            <a:off x="3234708" y="5669735"/>
            <a:ext cx="6560274" cy="923330"/>
          </a:xfrm>
          <a:prstGeom prst="rect">
            <a:avLst/>
          </a:prstGeom>
        </p:spPr>
        <p:txBody>
          <a:bodyPr wrap="square">
            <a:spAutoFit/>
          </a:bodyPr>
          <a:lstStyle/>
          <a:p>
            <a:pPr algn="ctr">
              <a:spcBef>
                <a:spcPts val="0"/>
              </a:spcBef>
              <a:buNone/>
            </a:pPr>
            <a:r>
              <a:rPr lang="en-US" dirty="0">
                <a:ea typeface="Muli"/>
                <a:cs typeface="Muli"/>
                <a:sym typeface="Muli"/>
              </a:rPr>
              <a:t>Here you can showcase and explain your app, website or software. Here you can showcase and explain your app, website or software.</a:t>
            </a:r>
            <a:endParaRPr lang="en-US" sz="2400" dirty="0">
              <a:ea typeface="Muli"/>
              <a:cs typeface="Muli"/>
              <a:sym typeface="Muli"/>
            </a:endParaRPr>
          </a:p>
        </p:txBody>
      </p:sp>
      <p:sp>
        <p:nvSpPr>
          <p:cNvPr id="7" name="Rectangle 6">
            <a:extLst>
              <a:ext uri="{FF2B5EF4-FFF2-40B4-BE49-F238E27FC236}">
                <a16:creationId xmlns:a16="http://schemas.microsoft.com/office/drawing/2014/main" id="{1DD8DB8B-74E2-4F8C-AE56-A36505033F7F}"/>
              </a:ext>
            </a:extLst>
          </p:cNvPr>
          <p:cNvSpPr/>
          <p:nvPr/>
        </p:nvSpPr>
        <p:spPr>
          <a:xfrm>
            <a:off x="4494901" y="475601"/>
            <a:ext cx="4039888" cy="646331"/>
          </a:xfrm>
          <a:prstGeom prst="rect">
            <a:avLst/>
          </a:prstGeom>
        </p:spPr>
        <p:txBody>
          <a:bodyPr wrap="none">
            <a:spAutoFit/>
          </a:bodyPr>
          <a:lstStyle/>
          <a:p>
            <a:r>
              <a:rPr lang="en-US" sz="3600" dirty="0">
                <a:solidFill>
                  <a:srgbClr val="EB2264"/>
                </a:solidFill>
                <a:latin typeface="+mj-lt"/>
                <a:ea typeface="Muli"/>
                <a:cs typeface="Muli"/>
                <a:sym typeface="Muli"/>
              </a:rPr>
              <a:t>WEBSITE</a:t>
            </a:r>
            <a:r>
              <a:rPr lang="en-US" sz="3600" dirty="0">
                <a:latin typeface="+mj-lt"/>
                <a:ea typeface="Muli"/>
                <a:cs typeface="Muli"/>
                <a:sym typeface="Muli"/>
              </a:rPr>
              <a:t> PROJECT</a:t>
            </a:r>
            <a:endParaRPr lang="en-US" sz="3600" dirty="0">
              <a:latin typeface="+mj-lt"/>
            </a:endParaRPr>
          </a:p>
        </p:txBody>
      </p:sp>
    </p:spTree>
    <p:extLst>
      <p:ext uri="{BB962C8B-B14F-4D97-AF65-F5344CB8AC3E}">
        <p14:creationId xmlns:p14="http://schemas.microsoft.com/office/powerpoint/2010/main" val="19146285"/>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3D3B36F-C915-4569-B539-CCC4CA4E4B8D}"/>
              </a:ext>
            </a:extLst>
          </p:cNvPr>
          <p:cNvSpPr/>
          <p:nvPr/>
        </p:nvSpPr>
        <p:spPr>
          <a:xfrm>
            <a:off x="2611006" y="636881"/>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00B0F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EF3BE8F3-134B-40C3-A041-3CAD8D552260}"/>
              </a:ext>
            </a:extLst>
          </p:cNvPr>
          <p:cNvSpPr/>
          <p:nvPr/>
        </p:nvSpPr>
        <p:spPr>
          <a:xfrm>
            <a:off x="2748595" y="1103868"/>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94C840FE-01BC-4EE6-B3A0-A5A3F2D181F4}"/>
              </a:ext>
            </a:extLst>
          </p:cNvPr>
          <p:cNvSpPr/>
          <p:nvPr/>
        </p:nvSpPr>
        <p:spPr>
          <a:xfrm>
            <a:off x="5860018" y="2200120"/>
            <a:ext cx="4429418"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ANDROID</a:t>
            </a:r>
            <a:r>
              <a:rPr lang="en-US" sz="3600" dirty="0">
                <a:latin typeface="+mj-lt"/>
                <a:ea typeface="Muli"/>
                <a:cs typeface="Muli"/>
                <a:sym typeface="Muli"/>
              </a:rPr>
              <a:t> PROJECT</a:t>
            </a:r>
          </a:p>
        </p:txBody>
      </p:sp>
      <p:sp>
        <p:nvSpPr>
          <p:cNvPr id="8" name="Rectangle 7">
            <a:extLst>
              <a:ext uri="{FF2B5EF4-FFF2-40B4-BE49-F238E27FC236}">
                <a16:creationId xmlns:a16="http://schemas.microsoft.com/office/drawing/2014/main" id="{1ECFE3E6-833D-4753-B786-9E2581FC354E}"/>
              </a:ext>
            </a:extLst>
          </p:cNvPr>
          <p:cNvSpPr/>
          <p:nvPr/>
        </p:nvSpPr>
        <p:spPr>
          <a:xfrm>
            <a:off x="5860018" y="2949702"/>
            <a:ext cx="4429418" cy="1754326"/>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4193704601"/>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1">
            <a:extLst>
              <a:ext uri="{FF2B5EF4-FFF2-40B4-BE49-F238E27FC236}">
                <a16:creationId xmlns:a16="http://schemas.microsoft.com/office/drawing/2014/main" id="{85F65B61-6A22-4ADE-B0F7-14DF715996CA}"/>
              </a:ext>
            </a:extLst>
          </p:cNvPr>
          <p:cNvSpPr/>
          <p:nvPr/>
        </p:nvSpPr>
        <p:spPr>
          <a:xfrm>
            <a:off x="7413405" y="426843"/>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chemeClr val="accent3"/>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A0A2AF00-DB89-4EBC-A66E-DE8902457558}"/>
              </a:ext>
            </a:extLst>
          </p:cNvPr>
          <p:cNvSpPr/>
          <p:nvPr/>
        </p:nvSpPr>
        <p:spPr>
          <a:xfrm>
            <a:off x="7614220" y="1323645"/>
            <a:ext cx="2454771" cy="432438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1E488CFB-044C-47BD-8879-25184AF9A7DC}"/>
              </a:ext>
            </a:extLst>
          </p:cNvPr>
          <p:cNvSpPr/>
          <p:nvPr/>
        </p:nvSpPr>
        <p:spPr>
          <a:xfrm>
            <a:off x="2992330" y="2199945"/>
            <a:ext cx="3841116"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iPhone </a:t>
            </a:r>
            <a:r>
              <a:rPr lang="en-US" sz="3600" dirty="0">
                <a:latin typeface="+mj-lt"/>
                <a:ea typeface="Muli"/>
                <a:cs typeface="Muli"/>
                <a:sym typeface="Muli"/>
              </a:rPr>
              <a:t>PROJECT</a:t>
            </a:r>
          </a:p>
        </p:txBody>
      </p:sp>
      <p:sp>
        <p:nvSpPr>
          <p:cNvPr id="7" name="Rectangle 6">
            <a:extLst>
              <a:ext uri="{FF2B5EF4-FFF2-40B4-BE49-F238E27FC236}">
                <a16:creationId xmlns:a16="http://schemas.microsoft.com/office/drawing/2014/main" id="{667B3B2F-1A8A-4BD4-8841-755125EDCE7F}"/>
              </a:ext>
            </a:extLst>
          </p:cNvPr>
          <p:cNvSpPr/>
          <p:nvPr/>
        </p:nvSpPr>
        <p:spPr>
          <a:xfrm>
            <a:off x="3085361" y="2846276"/>
            <a:ext cx="3655054"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143040651"/>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8">
            <a:extLst>
              <a:ext uri="{FF2B5EF4-FFF2-40B4-BE49-F238E27FC236}">
                <a16:creationId xmlns:a16="http://schemas.microsoft.com/office/drawing/2014/main" id="{BD7FF2A7-FFA6-4CA8-8801-C0C750500F42}"/>
              </a:ext>
            </a:extLst>
          </p:cNvPr>
          <p:cNvSpPr/>
          <p:nvPr/>
        </p:nvSpPr>
        <p:spPr>
          <a:xfrm>
            <a:off x="6258262" y="7860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chemeClr val="accent3"/>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211E9C9F-74AF-45A5-8011-279046B94055}"/>
              </a:ext>
            </a:extLst>
          </p:cNvPr>
          <p:cNvSpPr/>
          <p:nvPr/>
        </p:nvSpPr>
        <p:spPr>
          <a:xfrm>
            <a:off x="6536051" y="1295400"/>
            <a:ext cx="3357035" cy="4494662"/>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5A1E35B1-F976-49DB-AE02-904F10A90742}"/>
              </a:ext>
            </a:extLst>
          </p:cNvPr>
          <p:cNvSpPr/>
          <p:nvPr/>
        </p:nvSpPr>
        <p:spPr>
          <a:xfrm>
            <a:off x="2262683" y="2152650"/>
            <a:ext cx="3745897"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TABLET</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FC1C1674-F6CA-403B-A943-333D454DD6CA}"/>
              </a:ext>
            </a:extLst>
          </p:cNvPr>
          <p:cNvSpPr/>
          <p:nvPr/>
        </p:nvSpPr>
        <p:spPr>
          <a:xfrm>
            <a:off x="2262682" y="2798981"/>
            <a:ext cx="3745897"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45082386"/>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bg>
      <p:bgPr>
        <a:solidFill>
          <a:schemeClr val="accent2">
            <a:lumMod val="60000"/>
            <a:lumOff val="40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253824" y="6150667"/>
            <a:ext cx="11779787" cy="584775"/>
          </a:xfrm>
          <a:prstGeom prst="rect">
            <a:avLst/>
          </a:prstGeom>
        </p:spPr>
        <p:txBody>
          <a:bodyPr wrap="square">
            <a:spAutoFit/>
          </a:bodyPr>
          <a:lstStyle/>
          <a:p>
            <a:pPr algn="ctr"/>
            <a:r>
              <a:rPr lang="en-US" sz="1600" dirty="0">
                <a:solidFill>
                  <a:schemeClr val="bg1"/>
                </a:solidFill>
              </a:rPr>
              <a:t>Special thanks and credits  to: publicdomainvectors.org   |   Unsplash.com  |  Unsplash.com |  Pexels.com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494</TotalTime>
  <Words>734</Words>
  <Application>Microsoft Office PowerPoint</Application>
  <PresentationFormat>Widescreen</PresentationFormat>
  <Paragraphs>85</Paragraphs>
  <Slides>18</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18</vt:i4>
      </vt:variant>
    </vt:vector>
  </HeadingPairs>
  <TitlesOfParts>
    <vt:vector size="26" baseType="lpstr">
      <vt:lpstr>Arial</vt:lpstr>
      <vt:lpstr>Bitter</vt:lpstr>
      <vt:lpstr>Dosis</vt:lpstr>
      <vt:lpstr>Lato</vt:lpstr>
      <vt:lpstr>Muli</vt:lpstr>
      <vt:lpstr>Raleway</vt:lpstr>
      <vt:lpstr>Roboto</vt:lpstr>
      <vt:lpstr>Office Theme</vt:lpstr>
      <vt:lpstr>PURPLE SPLASH</vt:lpstr>
      <vt:lpstr>PowerPoint Presentation</vt:lpstr>
      <vt:lpstr>1. 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72</cp:revision>
  <dcterms:created xsi:type="dcterms:W3CDTF">2017-08-02T20:41:11Z</dcterms:created>
  <dcterms:modified xsi:type="dcterms:W3CDTF">2018-01-31T22:36:40Z</dcterms:modified>
</cp:coreProperties>
</file>