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showSpecialPlsOnTitleSld="0">
  <p:sldMasterIdLst>
    <p:sldMasterId id="214748366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Lst>
  <p:sldSz cy="5143500" cx="9144000"/>
  <p:notesSz cx="6858000" cy="9144000"/>
  <p:embeddedFontLst>
    <p:embeddedFont>
      <p:font typeface="Montserrat"/>
      <p:regular r:id="rId35"/>
      <p:bold r:id="rId36"/>
      <p:italic r:id="rId37"/>
      <p:boldItalic r:id="rId38"/>
    </p:embeddedFont>
    <p:embeddedFont>
      <p:font typeface="Montserrat Light"/>
      <p:regular r:id="rId39"/>
      <p:bold r:id="rId40"/>
      <p:italic r:id="rId41"/>
      <p:boldItalic r:id="rId42"/>
    </p:embeddedFont>
    <p:embeddedFont>
      <p:font typeface="Montserrat ExtraBold"/>
      <p:bold r:id="rId43"/>
      <p:boldItalic r:id="rId4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1690A285-533B-4518-80F7-7A90670A4E31}">
  <a:tblStyle styleId="{1690A285-533B-4518-80F7-7A90670A4E31}" styleName="Table_0">
    <a:wholeTbl>
      <a:tcTxStyle>
        <a:font>
          <a:latin typeface="Arial"/>
          <a:ea typeface="Arial"/>
          <a:cs typeface="Arial"/>
        </a:font>
        <a:srgbClr val="000000"/>
      </a:tcTxStyle>
      <a:tcStyle>
        <a:tcBdr>
          <a:left>
            <a:ln cap="flat" cmpd="sng" w="9525">
              <a:solidFill>
                <a:srgbClr val="000000"/>
              </a:solidFill>
              <a:prstDash val="solid"/>
              <a:round/>
              <a:headEnd len="sm" w="sm" type="none"/>
              <a:tailEnd len="sm" w="sm" type="none"/>
            </a:ln>
          </a:left>
          <a:right>
            <a:ln cap="flat" cmpd="sng" w="9525">
              <a:solidFill>
                <a:srgbClr val="000000"/>
              </a:solidFill>
              <a:prstDash val="solid"/>
              <a:round/>
              <a:headEnd len="sm" w="sm" type="none"/>
              <a:tailEnd len="sm" w="sm" type="none"/>
            </a:ln>
          </a:right>
          <a:top>
            <a:ln cap="flat" cmpd="sng" w="9525">
              <a:solidFill>
                <a:srgbClr val="000000"/>
              </a:solidFill>
              <a:prstDash val="solid"/>
              <a:round/>
              <a:headEnd len="sm" w="sm" type="none"/>
              <a:tailEnd len="sm" w="sm" type="none"/>
            </a:ln>
          </a:top>
          <a:bottom>
            <a:ln cap="flat" cmpd="sng" w="9525">
              <a:solidFill>
                <a:srgbClr val="000000"/>
              </a:solidFill>
              <a:prstDash val="solid"/>
              <a:round/>
              <a:headEnd len="sm" w="sm" type="none"/>
              <a:tailEnd len="sm" w="sm" type="none"/>
            </a:ln>
          </a:bottom>
          <a:insideH>
            <a:ln cap="flat" cmpd="sng" w="9525">
              <a:solidFill>
                <a:srgbClr val="000000"/>
              </a:solidFill>
              <a:prstDash val="solid"/>
              <a:round/>
              <a:headEnd len="sm" w="sm" type="none"/>
              <a:tailEnd len="sm" w="sm" type="none"/>
            </a:ln>
          </a:insideH>
          <a:insideV>
            <a:ln cap="flat" cmpd="sng" w="9525">
              <a:solidFill>
                <a:srgbClr val="000000"/>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MontserratLight-bold.fntdata"/><Relationship Id="rId20" Type="http://schemas.openxmlformats.org/officeDocument/2006/relationships/slide" Target="slides/slide15.xml"/><Relationship Id="rId42" Type="http://schemas.openxmlformats.org/officeDocument/2006/relationships/font" Target="fonts/MontserratLight-boldItalic.fntdata"/><Relationship Id="rId41" Type="http://schemas.openxmlformats.org/officeDocument/2006/relationships/font" Target="fonts/MontserratLight-italic.fntdata"/><Relationship Id="rId22" Type="http://schemas.openxmlformats.org/officeDocument/2006/relationships/slide" Target="slides/slide17.xml"/><Relationship Id="rId44" Type="http://schemas.openxmlformats.org/officeDocument/2006/relationships/font" Target="fonts/MontserratExtraBold-boldItalic.fntdata"/><Relationship Id="rId21" Type="http://schemas.openxmlformats.org/officeDocument/2006/relationships/slide" Target="slides/slide16.xml"/><Relationship Id="rId43" Type="http://schemas.openxmlformats.org/officeDocument/2006/relationships/font" Target="fonts/MontserratExtraBold-bold.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slide" Target="slides/slide28.xml"/><Relationship Id="rId10" Type="http://schemas.openxmlformats.org/officeDocument/2006/relationships/slide" Target="slides/slide5.xml"/><Relationship Id="rId32" Type="http://schemas.openxmlformats.org/officeDocument/2006/relationships/slide" Target="slides/slide27.xml"/><Relationship Id="rId13" Type="http://schemas.openxmlformats.org/officeDocument/2006/relationships/slide" Target="slides/slide8.xml"/><Relationship Id="rId35" Type="http://schemas.openxmlformats.org/officeDocument/2006/relationships/font" Target="fonts/Montserrat-regular.fntdata"/><Relationship Id="rId12" Type="http://schemas.openxmlformats.org/officeDocument/2006/relationships/slide" Target="slides/slide7.xml"/><Relationship Id="rId34" Type="http://schemas.openxmlformats.org/officeDocument/2006/relationships/slide" Target="slides/slide29.xml"/><Relationship Id="rId15" Type="http://schemas.openxmlformats.org/officeDocument/2006/relationships/slide" Target="slides/slide10.xml"/><Relationship Id="rId37" Type="http://schemas.openxmlformats.org/officeDocument/2006/relationships/font" Target="fonts/Montserrat-italic.fntdata"/><Relationship Id="rId14" Type="http://schemas.openxmlformats.org/officeDocument/2006/relationships/slide" Target="slides/slide9.xml"/><Relationship Id="rId36" Type="http://schemas.openxmlformats.org/officeDocument/2006/relationships/font" Target="fonts/Montserrat-bold.fntdata"/><Relationship Id="rId17" Type="http://schemas.openxmlformats.org/officeDocument/2006/relationships/slide" Target="slides/slide12.xml"/><Relationship Id="rId39" Type="http://schemas.openxmlformats.org/officeDocument/2006/relationships/font" Target="fonts/MontserratLight-regular.fntdata"/><Relationship Id="rId16" Type="http://schemas.openxmlformats.org/officeDocument/2006/relationships/slide" Target="slides/slide11.xml"/><Relationship Id="rId38" Type="http://schemas.openxmlformats.org/officeDocument/2006/relationships/font" Target="fonts/Montserrat-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3" name="Shape 623"/>
        <p:cNvGrpSpPr/>
        <p:nvPr/>
      </p:nvGrpSpPr>
      <p:grpSpPr>
        <a:xfrm>
          <a:off x="0" y="0"/>
          <a:ext cx="0" cy="0"/>
          <a:chOff x="0" y="0"/>
          <a:chExt cx="0" cy="0"/>
        </a:xfrm>
      </p:grpSpPr>
      <p:sp>
        <p:nvSpPr>
          <p:cNvPr id="624" name="Google Shape;624;g35f391192_0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25" name="Google Shape;625;g35f391192_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8" name="Shape 628"/>
        <p:cNvGrpSpPr/>
        <p:nvPr/>
      </p:nvGrpSpPr>
      <p:grpSpPr>
        <a:xfrm>
          <a:off x="0" y="0"/>
          <a:ext cx="0" cy="0"/>
          <a:chOff x="0" y="0"/>
          <a:chExt cx="0" cy="0"/>
        </a:xfrm>
      </p:grpSpPr>
      <p:sp>
        <p:nvSpPr>
          <p:cNvPr id="629" name="Google Shape;629;g3606f1c2d_3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30" name="Google Shape;630;g3606f1c2d_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37" name="Shape 637"/>
        <p:cNvGrpSpPr/>
        <p:nvPr/>
      </p:nvGrpSpPr>
      <p:grpSpPr>
        <a:xfrm>
          <a:off x="0" y="0"/>
          <a:ext cx="0" cy="0"/>
          <a:chOff x="0" y="0"/>
          <a:chExt cx="0" cy="0"/>
        </a:xfrm>
      </p:grpSpPr>
      <p:sp>
        <p:nvSpPr>
          <p:cNvPr id="638" name="Google Shape;638;g35f391192_0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39" name="Google Shape;639;g35f391192_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45" name="Shape 645"/>
        <p:cNvGrpSpPr/>
        <p:nvPr/>
      </p:nvGrpSpPr>
      <p:grpSpPr>
        <a:xfrm>
          <a:off x="0" y="0"/>
          <a:ext cx="0" cy="0"/>
          <a:chOff x="0" y="0"/>
          <a:chExt cx="0" cy="0"/>
        </a:xfrm>
      </p:grpSpPr>
      <p:sp>
        <p:nvSpPr>
          <p:cNvPr id="646" name="Google Shape;646;g35f391192_029: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47" name="Google Shape;647;g35f391192_0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51" name="Shape 651"/>
        <p:cNvGrpSpPr/>
        <p:nvPr/>
      </p:nvGrpSpPr>
      <p:grpSpPr>
        <a:xfrm>
          <a:off x="0" y="0"/>
          <a:ext cx="0" cy="0"/>
          <a:chOff x="0" y="0"/>
          <a:chExt cx="0" cy="0"/>
        </a:xfrm>
      </p:grpSpPr>
      <p:sp>
        <p:nvSpPr>
          <p:cNvPr id="652" name="Google Shape;652;g35f391192_09: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53" name="Google Shape;653;g35f391192_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57" name="Shape 657"/>
        <p:cNvGrpSpPr/>
        <p:nvPr/>
      </p:nvGrpSpPr>
      <p:grpSpPr>
        <a:xfrm>
          <a:off x="0" y="0"/>
          <a:ext cx="0" cy="0"/>
          <a:chOff x="0" y="0"/>
          <a:chExt cx="0" cy="0"/>
        </a:xfrm>
      </p:grpSpPr>
      <p:sp>
        <p:nvSpPr>
          <p:cNvPr id="658" name="Google Shape;658;p: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59" name="Google Shape;65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64" name="Shape 664"/>
        <p:cNvGrpSpPr/>
        <p:nvPr/>
      </p:nvGrpSpPr>
      <p:grpSpPr>
        <a:xfrm>
          <a:off x="0" y="0"/>
          <a:ext cx="0" cy="0"/>
          <a:chOff x="0" y="0"/>
          <a:chExt cx="0" cy="0"/>
        </a:xfrm>
      </p:grpSpPr>
      <p:sp>
        <p:nvSpPr>
          <p:cNvPr id="665" name="Google Shape;665;g35ed75ccf_01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66" name="Google Shape;666;g35ed75ccf_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84" name="Shape 684"/>
        <p:cNvGrpSpPr/>
        <p:nvPr/>
      </p:nvGrpSpPr>
      <p:grpSpPr>
        <a:xfrm>
          <a:off x="0" y="0"/>
          <a:ext cx="0" cy="0"/>
          <a:chOff x="0" y="0"/>
          <a:chExt cx="0" cy="0"/>
        </a:xfrm>
      </p:grpSpPr>
      <p:sp>
        <p:nvSpPr>
          <p:cNvPr id="685" name="Google Shape;685;g35f391192_01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86" name="Google Shape;686;g35f391192_0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92" name="Shape 692"/>
        <p:cNvGrpSpPr/>
        <p:nvPr/>
      </p:nvGrpSpPr>
      <p:grpSpPr>
        <a:xfrm>
          <a:off x="0" y="0"/>
          <a:ext cx="0" cy="0"/>
          <a:chOff x="0" y="0"/>
          <a:chExt cx="0" cy="0"/>
        </a:xfrm>
      </p:grpSpPr>
      <p:sp>
        <p:nvSpPr>
          <p:cNvPr id="693" name="Google Shape;693;g35f391192_04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94" name="Google Shape;694;g35f391192_0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01" name="Shape 701"/>
        <p:cNvGrpSpPr/>
        <p:nvPr/>
      </p:nvGrpSpPr>
      <p:grpSpPr>
        <a:xfrm>
          <a:off x="0" y="0"/>
          <a:ext cx="0" cy="0"/>
          <a:chOff x="0" y="0"/>
          <a:chExt cx="0" cy="0"/>
        </a:xfrm>
      </p:grpSpPr>
      <p:sp>
        <p:nvSpPr>
          <p:cNvPr id="702" name="Google Shape;702;g35f391192_05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03" name="Google Shape;703;g35f391192_0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10" name="Shape 710"/>
        <p:cNvGrpSpPr/>
        <p:nvPr/>
      </p:nvGrpSpPr>
      <p:grpSpPr>
        <a:xfrm>
          <a:off x="0" y="0"/>
          <a:ext cx="0" cy="0"/>
          <a:chOff x="0" y="0"/>
          <a:chExt cx="0" cy="0"/>
        </a:xfrm>
      </p:grpSpPr>
      <p:sp>
        <p:nvSpPr>
          <p:cNvPr id="711" name="Google Shape;711;g35f391192_06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12" name="Google Shape;712;g35f391192_0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16" name="Shape 716"/>
        <p:cNvGrpSpPr/>
        <p:nvPr/>
      </p:nvGrpSpPr>
      <p:grpSpPr>
        <a:xfrm>
          <a:off x="0" y="0"/>
          <a:ext cx="0" cy="0"/>
          <a:chOff x="0" y="0"/>
          <a:chExt cx="0" cy="0"/>
        </a:xfrm>
      </p:grpSpPr>
      <p:sp>
        <p:nvSpPr>
          <p:cNvPr id="717" name="Google Shape;717;g35ed75ccf_07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18" name="Google Shape;718;g35ed75ccf_0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23" name="Shape 723"/>
        <p:cNvGrpSpPr/>
        <p:nvPr/>
      </p:nvGrpSpPr>
      <p:grpSpPr>
        <a:xfrm>
          <a:off x="0" y="0"/>
          <a:ext cx="0" cy="0"/>
          <a:chOff x="0" y="0"/>
          <a:chExt cx="0" cy="0"/>
        </a:xfrm>
      </p:grpSpPr>
      <p:sp>
        <p:nvSpPr>
          <p:cNvPr id="724" name="Google Shape;724;g35f391192_07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25" name="Google Shape;725;g35f391192_0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43" name="Shape 743"/>
        <p:cNvGrpSpPr/>
        <p:nvPr/>
      </p:nvGrpSpPr>
      <p:grpSpPr>
        <a:xfrm>
          <a:off x="0" y="0"/>
          <a:ext cx="0" cy="0"/>
          <a:chOff x="0" y="0"/>
          <a:chExt cx="0" cy="0"/>
        </a:xfrm>
      </p:grpSpPr>
      <p:sp>
        <p:nvSpPr>
          <p:cNvPr id="744" name="Google Shape;744;g35f391192_08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45" name="Google Shape;745;g35f391192_0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50" name="Shape 750"/>
        <p:cNvGrpSpPr/>
        <p:nvPr/>
      </p:nvGrpSpPr>
      <p:grpSpPr>
        <a:xfrm>
          <a:off x="0" y="0"/>
          <a:ext cx="0" cy="0"/>
          <a:chOff x="0" y="0"/>
          <a:chExt cx="0" cy="0"/>
        </a:xfrm>
      </p:grpSpPr>
      <p:sp>
        <p:nvSpPr>
          <p:cNvPr id="751" name="Google Shape;751;g35ed75ccf_0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52" name="Google Shape;752;g35ed75ccf_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4" name="Shape 764"/>
        <p:cNvGrpSpPr/>
        <p:nvPr/>
      </p:nvGrpSpPr>
      <p:grpSpPr>
        <a:xfrm>
          <a:off x="0" y="0"/>
          <a:ext cx="0" cy="0"/>
          <a:chOff x="0" y="0"/>
          <a:chExt cx="0" cy="0"/>
        </a:xfrm>
      </p:grpSpPr>
      <p:sp>
        <p:nvSpPr>
          <p:cNvPr id="765" name="Google Shape;765;g35ed75ccf_028: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66" name="Google Shape;766;g35ed75ccf_0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71" name="Shape 771"/>
        <p:cNvGrpSpPr/>
        <p:nvPr/>
      </p:nvGrpSpPr>
      <p:grpSpPr>
        <a:xfrm>
          <a:off x="0" y="0"/>
          <a:ext cx="0" cy="0"/>
          <a:chOff x="0" y="0"/>
          <a:chExt cx="0" cy="0"/>
        </a:xfrm>
      </p:grpSpPr>
      <p:sp>
        <p:nvSpPr>
          <p:cNvPr id="772" name="Google Shape;772;g35ed75ccf_03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73" name="Google Shape;773;g35ed75ccf_0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82" name="Shape 782"/>
        <p:cNvGrpSpPr/>
        <p:nvPr/>
      </p:nvGrpSpPr>
      <p:grpSpPr>
        <a:xfrm>
          <a:off x="0" y="0"/>
          <a:ext cx="0" cy="0"/>
          <a:chOff x="0" y="0"/>
          <a:chExt cx="0" cy="0"/>
        </a:xfrm>
      </p:grpSpPr>
      <p:sp>
        <p:nvSpPr>
          <p:cNvPr id="783" name="Google Shape;783;g35ed75ccf_04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84" name="Google Shape;784;g35ed75ccf_0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97" name="Shape 797"/>
        <p:cNvGrpSpPr/>
        <p:nvPr/>
      </p:nvGrpSpPr>
      <p:grpSpPr>
        <a:xfrm>
          <a:off x="0" y="0"/>
          <a:ext cx="0" cy="0"/>
          <a:chOff x="0" y="0"/>
          <a:chExt cx="0" cy="0"/>
        </a:xfrm>
      </p:grpSpPr>
      <p:sp>
        <p:nvSpPr>
          <p:cNvPr id="798" name="Google Shape;798;g35ed75ccf_05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99" name="Google Shape;799;g35ed75ccf_0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09" name="Shape 809"/>
        <p:cNvGrpSpPr/>
        <p:nvPr/>
      </p:nvGrpSpPr>
      <p:grpSpPr>
        <a:xfrm>
          <a:off x="0" y="0"/>
          <a:ext cx="0" cy="0"/>
          <a:chOff x="0" y="0"/>
          <a:chExt cx="0" cy="0"/>
        </a:xfrm>
      </p:grpSpPr>
      <p:sp>
        <p:nvSpPr>
          <p:cNvPr id="810" name="Google Shape;810;g35ed75ccf_08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11" name="Google Shape;811;g35ed75ccf_0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21" name="Shape 821"/>
        <p:cNvGrpSpPr/>
        <p:nvPr/>
      </p:nvGrpSpPr>
      <p:grpSpPr>
        <a:xfrm>
          <a:off x="0" y="0"/>
          <a:ext cx="0" cy="0"/>
          <a:chOff x="0" y="0"/>
          <a:chExt cx="0" cy="0"/>
        </a:xfrm>
      </p:grpSpPr>
      <p:sp>
        <p:nvSpPr>
          <p:cNvPr id="822" name="Google Shape;822;g35ed75ccf_0106: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23" name="Google Shape;823;g35ed75ccf_0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33" name="Shape 833"/>
        <p:cNvGrpSpPr/>
        <p:nvPr/>
      </p:nvGrpSpPr>
      <p:grpSpPr>
        <a:xfrm>
          <a:off x="0" y="0"/>
          <a:ext cx="0" cy="0"/>
          <a:chOff x="0" y="0"/>
          <a:chExt cx="0" cy="0"/>
        </a:xfrm>
      </p:grpSpPr>
      <p:sp>
        <p:nvSpPr>
          <p:cNvPr id="834" name="Google Shape;834;g35ed75ccf_011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35" name="Google Shape;835;g35ed75ccf_01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41" name="Shape 841"/>
        <p:cNvGrpSpPr/>
        <p:nvPr/>
      </p:nvGrpSpPr>
      <p:grpSpPr>
        <a:xfrm>
          <a:off x="0" y="0"/>
          <a:ext cx="0" cy="0"/>
          <a:chOff x="0" y="0"/>
          <a:chExt cx="0" cy="0"/>
        </a:xfrm>
      </p:grpSpPr>
      <p:sp>
        <p:nvSpPr>
          <p:cNvPr id="842" name="Google Shape;842;g35ed75ccf_022: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43" name="Google Shape;843;g35ed75ccf_0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49" name="Shape 849"/>
        <p:cNvGrpSpPr/>
        <p:nvPr/>
      </p:nvGrpSpPr>
      <p:grpSpPr>
        <a:xfrm>
          <a:off x="0" y="0"/>
          <a:ext cx="0" cy="0"/>
          <a:chOff x="0" y="0"/>
          <a:chExt cx="0" cy="0"/>
        </a:xfrm>
      </p:grpSpPr>
      <p:sp>
        <p:nvSpPr>
          <p:cNvPr id="850" name="Google Shape;850;g35ed75ccf_013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51" name="Google Shape;851;g35ed75ccf_01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56" name="Shape 856"/>
        <p:cNvGrpSpPr/>
        <p:nvPr/>
      </p:nvGrpSpPr>
      <p:grpSpPr>
        <a:xfrm>
          <a:off x="0" y="0"/>
          <a:ext cx="0" cy="0"/>
          <a:chOff x="0" y="0"/>
          <a:chExt cx="0" cy="0"/>
        </a:xfrm>
      </p:grpSpPr>
      <p:sp>
        <p:nvSpPr>
          <p:cNvPr id="857" name="Google Shape;857;g35ed75ccf_0141: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58" name="Google Shape;858;g35ed75ccf_01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64" name="Shape 864"/>
        <p:cNvGrpSpPr/>
        <p:nvPr/>
      </p:nvGrpSpPr>
      <p:grpSpPr>
        <a:xfrm>
          <a:off x="0" y="0"/>
          <a:ext cx="0" cy="0"/>
          <a:chOff x="0" y="0"/>
          <a:chExt cx="0" cy="0"/>
        </a:xfrm>
      </p:grpSpPr>
      <p:sp>
        <p:nvSpPr>
          <p:cNvPr id="865" name="Google Shape;865;g35694cd56_06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66" name="Google Shape;866;g35694cd56_0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53" name="Shape 1153"/>
        <p:cNvGrpSpPr/>
        <p:nvPr/>
      </p:nvGrpSpPr>
      <p:grpSpPr>
        <a:xfrm>
          <a:off x="0" y="0"/>
          <a:ext cx="0" cy="0"/>
          <a:chOff x="0" y="0"/>
          <a:chExt cx="0" cy="0"/>
        </a:xfrm>
      </p:grpSpPr>
      <p:sp>
        <p:nvSpPr>
          <p:cNvPr id="1154" name="Google Shape;1154;g851e02f757_0_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1155" name="Google Shape;1155;g851e02f757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04" name="Shape 1604"/>
        <p:cNvGrpSpPr/>
        <p:nvPr/>
      </p:nvGrpSpPr>
      <p:grpSpPr>
        <a:xfrm>
          <a:off x="0" y="0"/>
          <a:ext cx="0" cy="0"/>
          <a:chOff x="0" y="0"/>
          <a:chExt cx="0" cy="0"/>
        </a:xfrm>
      </p:grpSpPr>
      <p:sp>
        <p:nvSpPr>
          <p:cNvPr id="1605" name="Google Shape;1605;g134fb1cf8c_0_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606" name="Google Shape;1606;g134fb1cf8c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2" name="Shape 1612"/>
        <p:cNvGrpSpPr/>
        <p:nvPr/>
      </p:nvGrpSpPr>
      <p:grpSpPr>
        <a:xfrm>
          <a:off x="0" y="0"/>
          <a:ext cx="0" cy="0"/>
          <a:chOff x="0" y="0"/>
          <a:chExt cx="0" cy="0"/>
        </a:xfrm>
      </p:grpSpPr>
      <p:sp>
        <p:nvSpPr>
          <p:cNvPr id="1613" name="Google Shape;1613;g6fae009d2c_3_5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614" name="Google Shape;1614;g6fae009d2c_3_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type="title">
  <p:cSld name="TITLE">
    <p:bg>
      <p:bgPr>
        <a:solidFill>
          <a:srgbClr val="F64646"/>
        </a:solidFill>
      </p:bgPr>
    </p:bg>
    <p:spTree>
      <p:nvGrpSpPr>
        <p:cNvPr id="9" name="Shape 9"/>
        <p:cNvGrpSpPr/>
        <p:nvPr/>
      </p:nvGrpSpPr>
      <p:grpSpPr>
        <a:xfrm>
          <a:off x="0" y="0"/>
          <a:ext cx="0" cy="0"/>
          <a:chOff x="0" y="0"/>
          <a:chExt cx="0" cy="0"/>
        </a:xfrm>
      </p:grpSpPr>
      <p:grpSp>
        <p:nvGrpSpPr>
          <p:cNvPr id="10" name="Google Shape;10;p2"/>
          <p:cNvGrpSpPr/>
          <p:nvPr/>
        </p:nvGrpSpPr>
        <p:grpSpPr>
          <a:xfrm>
            <a:off x="-6" y="-11"/>
            <a:ext cx="2429759" cy="1609289"/>
            <a:chOff x="608719" y="-11"/>
            <a:chExt cx="2429759" cy="1609289"/>
          </a:xfrm>
        </p:grpSpPr>
        <p:sp>
          <p:nvSpPr>
            <p:cNvPr id="11" name="Google Shape;11;p2"/>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2"/>
            <p:cNvSpPr/>
            <p:nvPr/>
          </p:nvSpPr>
          <p:spPr>
            <a:xfrm>
              <a:off x="608719" y="965890"/>
              <a:ext cx="606220"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1822766" y="965890"/>
              <a:ext cx="607856" cy="643388"/>
            </a:xfrm>
            <a:custGeom>
              <a:rect b="b" l="l" r="r" t="t"/>
              <a:pathLst>
                <a:path extrusionOk="0" h="20037" w="20427">
                  <a:moveTo>
                    <a:pt x="0" y="1"/>
                  </a:moveTo>
                  <a:lnTo>
                    <a:pt x="0" y="20037"/>
                  </a:lnTo>
                  <a:lnTo>
                    <a:pt x="20427" y="9991"/>
                  </a:lnTo>
                  <a:lnTo>
                    <a:pt x="0" y="1"/>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1214909" y="965890"/>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2430592" y="322534"/>
              <a:ext cx="607886" cy="643388"/>
            </a:xfrm>
            <a:custGeom>
              <a:rect b="b" l="l" r="r" t="t"/>
              <a:pathLst>
                <a:path extrusionOk="0" h="20037" w="20428">
                  <a:moveTo>
                    <a:pt x="20427" y="1"/>
                  </a:moveTo>
                  <a:lnTo>
                    <a:pt x="1" y="9991"/>
                  </a:lnTo>
                  <a:lnTo>
                    <a:pt x="20427" y="20037"/>
                  </a:lnTo>
                  <a:lnTo>
                    <a:pt x="20427" y="1"/>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3" name="Google Shape;23;p2"/>
          <p:cNvSpPr txBox="1"/>
          <p:nvPr>
            <p:ph type="ctrTitle"/>
          </p:nvPr>
        </p:nvSpPr>
        <p:spPr>
          <a:xfrm>
            <a:off x="685800" y="1991825"/>
            <a:ext cx="5265000" cy="1159800"/>
          </a:xfrm>
          <a:prstGeom prst="rect">
            <a:avLst/>
          </a:prstGeom>
        </p:spPr>
        <p:txBody>
          <a:bodyPr anchorCtr="0" anchor="ctr" bIns="91425" lIns="91425" spcFirstLastPara="1" rIns="91425" wrap="square" tIns="91425">
            <a:noAutofit/>
          </a:bodyPr>
          <a:lstStyle>
            <a:lvl1pPr lvl="0">
              <a:spcBef>
                <a:spcPts val="0"/>
              </a:spcBef>
              <a:spcAft>
                <a:spcPts val="0"/>
              </a:spcAft>
              <a:buClr>
                <a:srgbClr val="FFFFFF"/>
              </a:buClr>
              <a:buSzPts val="4000"/>
              <a:buNone/>
              <a:defRPr sz="4000">
                <a:solidFill>
                  <a:srgbClr val="FFFFFF"/>
                </a:solidFill>
              </a:defRPr>
            </a:lvl1pPr>
            <a:lvl2pPr lvl="1">
              <a:spcBef>
                <a:spcPts val="0"/>
              </a:spcBef>
              <a:spcAft>
                <a:spcPts val="0"/>
              </a:spcAft>
              <a:buClr>
                <a:srgbClr val="FFFFFF"/>
              </a:buClr>
              <a:buSzPts val="4000"/>
              <a:buNone/>
              <a:defRPr sz="4000">
                <a:solidFill>
                  <a:srgbClr val="FFFFFF"/>
                </a:solidFill>
              </a:defRPr>
            </a:lvl2pPr>
            <a:lvl3pPr lvl="2">
              <a:spcBef>
                <a:spcPts val="0"/>
              </a:spcBef>
              <a:spcAft>
                <a:spcPts val="0"/>
              </a:spcAft>
              <a:buClr>
                <a:srgbClr val="FFFFFF"/>
              </a:buClr>
              <a:buSzPts val="4000"/>
              <a:buNone/>
              <a:defRPr sz="4000">
                <a:solidFill>
                  <a:srgbClr val="FFFFFF"/>
                </a:solidFill>
              </a:defRPr>
            </a:lvl3pPr>
            <a:lvl4pPr lvl="3">
              <a:spcBef>
                <a:spcPts val="0"/>
              </a:spcBef>
              <a:spcAft>
                <a:spcPts val="0"/>
              </a:spcAft>
              <a:buClr>
                <a:srgbClr val="FFFFFF"/>
              </a:buClr>
              <a:buSzPts val="4000"/>
              <a:buNone/>
              <a:defRPr sz="4000">
                <a:solidFill>
                  <a:srgbClr val="FFFFFF"/>
                </a:solidFill>
              </a:defRPr>
            </a:lvl4pPr>
            <a:lvl5pPr lvl="4">
              <a:spcBef>
                <a:spcPts val="0"/>
              </a:spcBef>
              <a:spcAft>
                <a:spcPts val="0"/>
              </a:spcAft>
              <a:buClr>
                <a:srgbClr val="FFFFFF"/>
              </a:buClr>
              <a:buSzPts val="4000"/>
              <a:buNone/>
              <a:defRPr sz="4000">
                <a:solidFill>
                  <a:srgbClr val="FFFFFF"/>
                </a:solidFill>
              </a:defRPr>
            </a:lvl5pPr>
            <a:lvl6pPr lvl="5">
              <a:spcBef>
                <a:spcPts val="0"/>
              </a:spcBef>
              <a:spcAft>
                <a:spcPts val="0"/>
              </a:spcAft>
              <a:buClr>
                <a:srgbClr val="FFFFFF"/>
              </a:buClr>
              <a:buSzPts val="4000"/>
              <a:buNone/>
              <a:defRPr sz="4000">
                <a:solidFill>
                  <a:srgbClr val="FFFFFF"/>
                </a:solidFill>
              </a:defRPr>
            </a:lvl6pPr>
            <a:lvl7pPr lvl="6">
              <a:spcBef>
                <a:spcPts val="0"/>
              </a:spcBef>
              <a:spcAft>
                <a:spcPts val="0"/>
              </a:spcAft>
              <a:buClr>
                <a:srgbClr val="FFFFFF"/>
              </a:buClr>
              <a:buSzPts val="4000"/>
              <a:buNone/>
              <a:defRPr sz="4000">
                <a:solidFill>
                  <a:srgbClr val="FFFFFF"/>
                </a:solidFill>
              </a:defRPr>
            </a:lvl7pPr>
            <a:lvl8pPr lvl="7">
              <a:spcBef>
                <a:spcPts val="0"/>
              </a:spcBef>
              <a:spcAft>
                <a:spcPts val="0"/>
              </a:spcAft>
              <a:buClr>
                <a:srgbClr val="FFFFFF"/>
              </a:buClr>
              <a:buSzPts val="4000"/>
              <a:buNone/>
              <a:defRPr sz="4000">
                <a:solidFill>
                  <a:srgbClr val="FFFFFF"/>
                </a:solidFill>
              </a:defRPr>
            </a:lvl8pPr>
            <a:lvl9pPr lvl="8">
              <a:spcBef>
                <a:spcPts val="0"/>
              </a:spcBef>
              <a:spcAft>
                <a:spcPts val="0"/>
              </a:spcAft>
              <a:buClr>
                <a:srgbClr val="FFFFFF"/>
              </a:buClr>
              <a:buSzPts val="4000"/>
              <a:buNone/>
              <a:defRPr sz="4000">
                <a:solidFill>
                  <a:srgbClr val="FFFFFF"/>
                </a:solidFill>
              </a:defRPr>
            </a:lvl9pPr>
          </a:lstStyle>
          <a:p/>
        </p:txBody>
      </p:sp>
      <p:grpSp>
        <p:nvGrpSpPr>
          <p:cNvPr id="24" name="Google Shape;24;p2"/>
          <p:cNvGrpSpPr/>
          <p:nvPr/>
        </p:nvGrpSpPr>
        <p:grpSpPr>
          <a:xfrm>
            <a:off x="4894945" y="-11"/>
            <a:ext cx="4252453" cy="5146816"/>
            <a:chOff x="4894945" y="-11"/>
            <a:chExt cx="4252453" cy="5146816"/>
          </a:xfrm>
        </p:grpSpPr>
        <p:sp>
          <p:nvSpPr>
            <p:cNvPr id="25" name="Google Shape;25;p2"/>
            <p:cNvSpPr/>
            <p:nvPr/>
          </p:nvSpPr>
          <p:spPr>
            <a:xfrm>
              <a:off x="6108962" y="4182670"/>
              <a:ext cx="607886" cy="643356"/>
            </a:xfrm>
            <a:custGeom>
              <a:rect b="b" l="l" r="r" t="t"/>
              <a:pathLst>
                <a:path extrusionOk="0" h="20036" w="20428">
                  <a:moveTo>
                    <a:pt x="1" y="0"/>
                  </a:moveTo>
                  <a:lnTo>
                    <a:pt x="1" y="20036"/>
                  </a:lnTo>
                  <a:lnTo>
                    <a:pt x="20427" y="9990"/>
                  </a:lnTo>
                  <a:lnTo>
                    <a:pt x="1"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6716818" y="3860093"/>
              <a:ext cx="607856" cy="643388"/>
            </a:xfrm>
            <a:custGeom>
              <a:rect b="b" l="l" r="r" t="t"/>
              <a:pathLst>
                <a:path extrusionOk="0" h="20037" w="20427">
                  <a:moveTo>
                    <a:pt x="0" y="0"/>
                  </a:moveTo>
                  <a:lnTo>
                    <a:pt x="0" y="20036"/>
                  </a:lnTo>
                  <a:lnTo>
                    <a:pt x="20427"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7324645" y="3539314"/>
              <a:ext cx="607886" cy="643388"/>
            </a:xfrm>
            <a:custGeom>
              <a:rect b="b" l="l" r="r" t="t"/>
              <a:pathLst>
                <a:path extrusionOk="0" h="20037" w="20428">
                  <a:moveTo>
                    <a:pt x="1" y="0"/>
                  </a:moveTo>
                  <a:lnTo>
                    <a:pt x="1" y="20036"/>
                  </a:lnTo>
                  <a:lnTo>
                    <a:pt x="20427" y="9990"/>
                  </a:lnTo>
                  <a:lnTo>
                    <a:pt x="1"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a:off x="7324645" y="4182670"/>
              <a:ext cx="607886" cy="643356"/>
            </a:xfrm>
            <a:custGeom>
              <a:rect b="b" l="l" r="r" t="t"/>
              <a:pathLst>
                <a:path extrusionOk="0" h="20036" w="20428">
                  <a:moveTo>
                    <a:pt x="1" y="0"/>
                  </a:moveTo>
                  <a:lnTo>
                    <a:pt x="1" y="20036"/>
                  </a:lnTo>
                  <a:lnTo>
                    <a:pt x="20427" y="9990"/>
                  </a:lnTo>
                  <a:lnTo>
                    <a:pt x="1"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7932502" y="643313"/>
              <a:ext cx="606220" cy="643388"/>
            </a:xfrm>
            <a:custGeom>
              <a:rect b="b" l="l" r="r" t="t"/>
              <a:pathLst>
                <a:path extrusionOk="0" h="20037" w="20372">
                  <a:moveTo>
                    <a:pt x="0" y="1"/>
                  </a:moveTo>
                  <a:lnTo>
                    <a:pt x="0" y="20037"/>
                  </a:lnTo>
                  <a:lnTo>
                    <a:pt x="20371"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8538692" y="322534"/>
              <a:ext cx="607856" cy="643388"/>
            </a:xfrm>
            <a:custGeom>
              <a:rect b="b" l="l" r="r" t="t"/>
              <a:pathLst>
                <a:path extrusionOk="0" h="20037" w="20427">
                  <a:moveTo>
                    <a:pt x="0" y="1"/>
                  </a:moveTo>
                  <a:lnTo>
                    <a:pt x="0" y="20037"/>
                  </a:lnTo>
                  <a:lnTo>
                    <a:pt x="20427" y="9991"/>
                  </a:lnTo>
                  <a:lnTo>
                    <a:pt x="0" y="1"/>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7932502" y="1286669"/>
              <a:ext cx="606220" cy="643388"/>
            </a:xfrm>
            <a:custGeom>
              <a:rect b="b" l="l" r="r" t="t"/>
              <a:pathLst>
                <a:path extrusionOk="0" h="20037" w="20372">
                  <a:moveTo>
                    <a:pt x="0" y="1"/>
                  </a:moveTo>
                  <a:lnTo>
                    <a:pt x="0" y="20037"/>
                  </a:lnTo>
                  <a:lnTo>
                    <a:pt x="20371" y="10047"/>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7932502" y="3216737"/>
              <a:ext cx="606220" cy="643388"/>
            </a:xfrm>
            <a:custGeom>
              <a:rect b="b" l="l" r="r" t="t"/>
              <a:pathLst>
                <a:path extrusionOk="0" h="20037" w="20372">
                  <a:moveTo>
                    <a:pt x="0" y="0"/>
                  </a:moveTo>
                  <a:lnTo>
                    <a:pt x="0" y="20036"/>
                  </a:lnTo>
                  <a:lnTo>
                    <a:pt x="20371"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8538692" y="3539314"/>
              <a:ext cx="607856" cy="643388"/>
            </a:xfrm>
            <a:custGeom>
              <a:rect b="b" l="l" r="r" t="t"/>
              <a:pathLst>
                <a:path extrusionOk="0" h="20037" w="20427">
                  <a:moveTo>
                    <a:pt x="0" y="0"/>
                  </a:moveTo>
                  <a:lnTo>
                    <a:pt x="0" y="20036"/>
                  </a:lnTo>
                  <a:lnTo>
                    <a:pt x="20427" y="9990"/>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6108962" y="-11"/>
              <a:ext cx="607886" cy="322577"/>
            </a:xfrm>
            <a:custGeom>
              <a:rect b="b" l="l" r="r" t="t"/>
              <a:pathLst>
                <a:path extrusionOk="0" h="10046" w="20428">
                  <a:moveTo>
                    <a:pt x="1" y="0"/>
                  </a:moveTo>
                  <a:lnTo>
                    <a:pt x="1" y="10046"/>
                  </a:lnTo>
                  <a:lnTo>
                    <a:pt x="20427"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6716818" y="-11"/>
              <a:ext cx="607856" cy="643356"/>
            </a:xfrm>
            <a:custGeom>
              <a:rect b="b" l="l" r="r" t="t"/>
              <a:pathLst>
                <a:path extrusionOk="0" h="20036" w="20427">
                  <a:moveTo>
                    <a:pt x="0" y="0"/>
                  </a:moveTo>
                  <a:lnTo>
                    <a:pt x="0" y="20036"/>
                  </a:lnTo>
                  <a:lnTo>
                    <a:pt x="20427"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7324645" y="-11"/>
              <a:ext cx="607886" cy="322577"/>
            </a:xfrm>
            <a:custGeom>
              <a:rect b="b" l="l" r="r" t="t"/>
              <a:pathLst>
                <a:path extrusionOk="0" h="10046" w="20428">
                  <a:moveTo>
                    <a:pt x="1" y="0"/>
                  </a:moveTo>
                  <a:lnTo>
                    <a:pt x="1"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7932502" y="-11"/>
              <a:ext cx="606220" cy="643356"/>
            </a:xfrm>
            <a:custGeom>
              <a:rect b="b" l="l" r="r" t="t"/>
              <a:pathLst>
                <a:path extrusionOk="0" h="20036" w="20372">
                  <a:moveTo>
                    <a:pt x="0" y="0"/>
                  </a:moveTo>
                  <a:lnTo>
                    <a:pt x="0" y="20036"/>
                  </a:lnTo>
                  <a:lnTo>
                    <a:pt x="20371" y="10046"/>
                  </a:lnTo>
                  <a:lnTo>
                    <a:pt x="0"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8538692" y="-11"/>
              <a:ext cx="607856" cy="322577"/>
            </a:xfrm>
            <a:custGeom>
              <a:rect b="b" l="l" r="r" t="t"/>
              <a:pathLst>
                <a:path extrusionOk="0" h="10046" w="20427">
                  <a:moveTo>
                    <a:pt x="0" y="0"/>
                  </a:moveTo>
                  <a:lnTo>
                    <a:pt x="0" y="10046"/>
                  </a:lnTo>
                  <a:lnTo>
                    <a:pt x="20427"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2"/>
            <p:cNvSpPr/>
            <p:nvPr/>
          </p:nvSpPr>
          <p:spPr>
            <a:xfrm>
              <a:off x="4894945" y="3860093"/>
              <a:ext cx="607856" cy="643388"/>
            </a:xfrm>
            <a:custGeom>
              <a:rect b="b" l="l" r="r" t="t"/>
              <a:pathLst>
                <a:path extrusionOk="0" h="20037"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6108962" y="3860093"/>
              <a:ext cx="607886" cy="643388"/>
            </a:xfrm>
            <a:custGeom>
              <a:rect b="b" l="l" r="r" t="t"/>
              <a:pathLst>
                <a:path extrusionOk="0" h="20037" w="20428">
                  <a:moveTo>
                    <a:pt x="20427" y="0"/>
                  </a:moveTo>
                  <a:lnTo>
                    <a:pt x="1" y="10046"/>
                  </a:lnTo>
                  <a:lnTo>
                    <a:pt x="20427" y="2003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5502772" y="4182670"/>
              <a:ext cx="606220" cy="643356"/>
            </a:xfrm>
            <a:custGeom>
              <a:rect b="b" l="l" r="r" t="t"/>
              <a:pathLst>
                <a:path extrusionOk="0" h="20036" w="20372">
                  <a:moveTo>
                    <a:pt x="20372" y="0"/>
                  </a:moveTo>
                  <a:lnTo>
                    <a:pt x="1" y="9990"/>
                  </a:lnTo>
                  <a:lnTo>
                    <a:pt x="20372" y="20036"/>
                  </a:lnTo>
                  <a:lnTo>
                    <a:pt x="20372"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7324645" y="3216737"/>
              <a:ext cx="607886" cy="643388"/>
            </a:xfrm>
            <a:custGeom>
              <a:rect b="b" l="l" r="r" t="t"/>
              <a:pathLst>
                <a:path extrusionOk="0" h="20037" w="20428">
                  <a:moveTo>
                    <a:pt x="20427" y="0"/>
                  </a:moveTo>
                  <a:lnTo>
                    <a:pt x="1"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6716818" y="3539314"/>
              <a:ext cx="607856" cy="643388"/>
            </a:xfrm>
            <a:custGeom>
              <a:rect b="b" l="l" r="r" t="t"/>
              <a:pathLst>
                <a:path extrusionOk="0" h="20037" w="20427">
                  <a:moveTo>
                    <a:pt x="20427" y="0"/>
                  </a:moveTo>
                  <a:lnTo>
                    <a:pt x="0" y="9990"/>
                  </a:lnTo>
                  <a:lnTo>
                    <a:pt x="20427" y="2003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2"/>
            <p:cNvSpPr/>
            <p:nvPr/>
          </p:nvSpPr>
          <p:spPr>
            <a:xfrm>
              <a:off x="6716818" y="4182670"/>
              <a:ext cx="607856" cy="643356"/>
            </a:xfrm>
            <a:custGeom>
              <a:rect b="b" l="l" r="r" t="t"/>
              <a:pathLst>
                <a:path extrusionOk="0" h="20036" w="20427">
                  <a:moveTo>
                    <a:pt x="20427" y="0"/>
                  </a:moveTo>
                  <a:lnTo>
                    <a:pt x="0" y="9990"/>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2"/>
            <p:cNvSpPr/>
            <p:nvPr/>
          </p:nvSpPr>
          <p:spPr>
            <a:xfrm>
              <a:off x="7932502" y="322534"/>
              <a:ext cx="606220" cy="643388"/>
            </a:xfrm>
            <a:custGeom>
              <a:rect b="b" l="l" r="r" t="t"/>
              <a:pathLst>
                <a:path extrusionOk="0" h="20037" w="20372">
                  <a:moveTo>
                    <a:pt x="20371" y="1"/>
                  </a:moveTo>
                  <a:lnTo>
                    <a:pt x="0" y="9991"/>
                  </a:lnTo>
                  <a:lnTo>
                    <a:pt x="20371" y="20037"/>
                  </a:lnTo>
                  <a:lnTo>
                    <a:pt x="2037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2"/>
            <p:cNvSpPr/>
            <p:nvPr/>
          </p:nvSpPr>
          <p:spPr>
            <a:xfrm>
              <a:off x="7932502" y="965890"/>
              <a:ext cx="606220" cy="643388"/>
            </a:xfrm>
            <a:custGeom>
              <a:rect b="b" l="l" r="r" t="t"/>
              <a:pathLst>
                <a:path extrusionOk="0" h="20037" w="20372">
                  <a:moveTo>
                    <a:pt x="20371" y="1"/>
                  </a:moveTo>
                  <a:lnTo>
                    <a:pt x="0" y="9991"/>
                  </a:lnTo>
                  <a:lnTo>
                    <a:pt x="20371" y="20037"/>
                  </a:lnTo>
                  <a:lnTo>
                    <a:pt x="2037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2"/>
            <p:cNvSpPr/>
            <p:nvPr/>
          </p:nvSpPr>
          <p:spPr>
            <a:xfrm>
              <a:off x="7932502" y="2895958"/>
              <a:ext cx="606220" cy="643388"/>
            </a:xfrm>
            <a:custGeom>
              <a:rect b="b" l="l" r="r" t="t"/>
              <a:pathLst>
                <a:path extrusionOk="0" h="20037" w="20372">
                  <a:moveTo>
                    <a:pt x="20371" y="0"/>
                  </a:moveTo>
                  <a:lnTo>
                    <a:pt x="0" y="9990"/>
                  </a:lnTo>
                  <a:lnTo>
                    <a:pt x="20371" y="20036"/>
                  </a:lnTo>
                  <a:lnTo>
                    <a:pt x="20371"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2"/>
            <p:cNvSpPr/>
            <p:nvPr/>
          </p:nvSpPr>
          <p:spPr>
            <a:xfrm>
              <a:off x="7932492" y="3538418"/>
              <a:ext cx="607856" cy="643388"/>
            </a:xfrm>
            <a:custGeom>
              <a:rect b="b" l="l" r="r" t="t"/>
              <a:pathLst>
                <a:path extrusionOk="0" h="20037" w="20427">
                  <a:moveTo>
                    <a:pt x="20427" y="0"/>
                  </a:moveTo>
                  <a:lnTo>
                    <a:pt x="0" y="10046"/>
                  </a:lnTo>
                  <a:lnTo>
                    <a:pt x="20427" y="20036"/>
                  </a:lnTo>
                  <a:lnTo>
                    <a:pt x="20427"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2"/>
            <p:cNvSpPr/>
            <p:nvPr/>
          </p:nvSpPr>
          <p:spPr>
            <a:xfrm>
              <a:off x="6108962" y="-11"/>
              <a:ext cx="607886" cy="643356"/>
            </a:xfrm>
            <a:custGeom>
              <a:rect b="b" l="l" r="r" t="t"/>
              <a:pathLst>
                <a:path extrusionOk="0" h="20036" w="20428">
                  <a:moveTo>
                    <a:pt x="20427" y="0"/>
                  </a:moveTo>
                  <a:lnTo>
                    <a:pt x="1" y="10046"/>
                  </a:lnTo>
                  <a:lnTo>
                    <a:pt x="20427" y="20036"/>
                  </a:lnTo>
                  <a:lnTo>
                    <a:pt x="20427"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
            <p:cNvSpPr/>
            <p:nvPr/>
          </p:nvSpPr>
          <p:spPr>
            <a:xfrm>
              <a:off x="6716818"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2"/>
            <p:cNvSpPr/>
            <p:nvPr/>
          </p:nvSpPr>
          <p:spPr>
            <a:xfrm>
              <a:off x="6716818" y="4825993"/>
              <a:ext cx="607856" cy="320811"/>
            </a:xfrm>
            <a:custGeom>
              <a:rect b="b" l="l" r="r" t="t"/>
              <a:pathLst>
                <a:path extrusionOk="0" h="9991" w="20427">
                  <a:moveTo>
                    <a:pt x="20427" y="1"/>
                  </a:moveTo>
                  <a:lnTo>
                    <a:pt x="0" y="9991"/>
                  </a:lnTo>
                  <a:lnTo>
                    <a:pt x="20427" y="9991"/>
                  </a:lnTo>
                  <a:lnTo>
                    <a:pt x="20427" y="1"/>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2"/>
            <p:cNvSpPr/>
            <p:nvPr/>
          </p:nvSpPr>
          <p:spPr>
            <a:xfrm>
              <a:off x="7324645" y="4503448"/>
              <a:ext cx="607886" cy="643356"/>
            </a:xfrm>
            <a:custGeom>
              <a:rect b="b" l="l" r="r" t="t"/>
              <a:pathLst>
                <a:path extrusionOk="0" h="20036" w="20428">
                  <a:moveTo>
                    <a:pt x="20427" y="0"/>
                  </a:moveTo>
                  <a:lnTo>
                    <a:pt x="1" y="10046"/>
                  </a:lnTo>
                  <a:lnTo>
                    <a:pt x="20427" y="2003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8538692" y="-11"/>
              <a:ext cx="607856" cy="643356"/>
            </a:xfrm>
            <a:custGeom>
              <a:rect b="b" l="l" r="r" t="t"/>
              <a:pathLst>
                <a:path extrusionOk="0" h="20036"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2"/>
            <p:cNvSpPr/>
            <p:nvPr/>
          </p:nvSpPr>
          <p:spPr>
            <a:xfrm>
              <a:off x="8538692" y="4503448"/>
              <a:ext cx="607856" cy="643356"/>
            </a:xfrm>
            <a:custGeom>
              <a:rect b="b" l="l" r="r" t="t"/>
              <a:pathLst>
                <a:path extrusionOk="0" h="20036" w="20427">
                  <a:moveTo>
                    <a:pt x="20427" y="0"/>
                  </a:moveTo>
                  <a:lnTo>
                    <a:pt x="0"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2"/>
            <p:cNvSpPr/>
            <p:nvPr/>
          </p:nvSpPr>
          <p:spPr>
            <a:xfrm>
              <a:off x="7324658" y="322534"/>
              <a:ext cx="607886" cy="643388"/>
            </a:xfrm>
            <a:custGeom>
              <a:rect b="b" l="l" r="r" t="t"/>
              <a:pathLst>
                <a:path extrusionOk="0" h="20037" w="20428">
                  <a:moveTo>
                    <a:pt x="1" y="1"/>
                  </a:moveTo>
                  <a:lnTo>
                    <a:pt x="1" y="20037"/>
                  </a:lnTo>
                  <a:lnTo>
                    <a:pt x="20427"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7324658" y="965890"/>
              <a:ext cx="607886" cy="643388"/>
            </a:xfrm>
            <a:custGeom>
              <a:rect b="b" l="l" r="r" t="t"/>
              <a:pathLst>
                <a:path extrusionOk="0" h="20037" w="20428">
                  <a:moveTo>
                    <a:pt x="1" y="1"/>
                  </a:moveTo>
                  <a:lnTo>
                    <a:pt x="1" y="20037"/>
                  </a:lnTo>
                  <a:lnTo>
                    <a:pt x="20427" y="9991"/>
                  </a:lnTo>
                  <a:lnTo>
                    <a:pt x="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2"/>
            <p:cNvSpPr/>
            <p:nvPr/>
          </p:nvSpPr>
          <p:spPr>
            <a:xfrm>
              <a:off x="6716831" y="322534"/>
              <a:ext cx="607856" cy="643388"/>
            </a:xfrm>
            <a:custGeom>
              <a:rect b="b" l="l" r="r" t="t"/>
              <a:pathLst>
                <a:path extrusionOk="0" h="20037" w="20427">
                  <a:moveTo>
                    <a:pt x="20427" y="1"/>
                  </a:moveTo>
                  <a:lnTo>
                    <a:pt x="0" y="9991"/>
                  </a:lnTo>
                  <a:lnTo>
                    <a:pt x="20427" y="20037"/>
                  </a:lnTo>
                  <a:lnTo>
                    <a:pt x="20427"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2"/>
            <p:cNvSpPr/>
            <p:nvPr/>
          </p:nvSpPr>
          <p:spPr>
            <a:xfrm>
              <a:off x="6716831" y="965890"/>
              <a:ext cx="607856" cy="643388"/>
            </a:xfrm>
            <a:custGeom>
              <a:rect b="b" l="l" r="r" t="t"/>
              <a:pathLst>
                <a:path extrusionOk="0" h="20037" w="20427">
                  <a:moveTo>
                    <a:pt x="20427" y="1"/>
                  </a:moveTo>
                  <a:lnTo>
                    <a:pt x="0" y="9991"/>
                  </a:lnTo>
                  <a:lnTo>
                    <a:pt x="20427" y="20037"/>
                  </a:lnTo>
                  <a:lnTo>
                    <a:pt x="20427" y="1"/>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2"/>
            <p:cNvSpPr/>
            <p:nvPr/>
          </p:nvSpPr>
          <p:spPr>
            <a:xfrm>
              <a:off x="7324658" y="1286669"/>
              <a:ext cx="607886" cy="643388"/>
            </a:xfrm>
            <a:custGeom>
              <a:rect b="b" l="l" r="r" t="t"/>
              <a:pathLst>
                <a:path extrusionOk="0" h="20037" w="20428">
                  <a:moveTo>
                    <a:pt x="20427" y="1"/>
                  </a:moveTo>
                  <a:lnTo>
                    <a:pt x="1" y="10047"/>
                  </a:lnTo>
                  <a:lnTo>
                    <a:pt x="20427" y="20037"/>
                  </a:lnTo>
                  <a:lnTo>
                    <a:pt x="20427"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2"/>
            <p:cNvSpPr/>
            <p:nvPr/>
          </p:nvSpPr>
          <p:spPr>
            <a:xfrm>
              <a:off x="7324658" y="-11"/>
              <a:ext cx="607886" cy="643356"/>
            </a:xfrm>
            <a:custGeom>
              <a:rect b="b" l="l" r="r" t="t"/>
              <a:pathLst>
                <a:path extrusionOk="0" h="20036" w="20428">
                  <a:moveTo>
                    <a:pt x="20427" y="0"/>
                  </a:moveTo>
                  <a:lnTo>
                    <a:pt x="1"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8538692" y="4825993"/>
              <a:ext cx="607856" cy="320811"/>
            </a:xfrm>
            <a:custGeom>
              <a:rect b="b" l="l" r="r" t="t"/>
              <a:pathLst>
                <a:path extrusionOk="0" h="9991" w="20427">
                  <a:moveTo>
                    <a:pt x="0" y="1"/>
                  </a:moveTo>
                  <a:lnTo>
                    <a:pt x="0" y="9991"/>
                  </a:lnTo>
                  <a:lnTo>
                    <a:pt x="20427" y="9991"/>
                  </a:lnTo>
                  <a:lnTo>
                    <a:pt x="0" y="1"/>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2"/>
            <p:cNvSpPr/>
            <p:nvPr/>
          </p:nvSpPr>
          <p:spPr>
            <a:xfrm>
              <a:off x="6109812" y="2252602"/>
              <a:ext cx="607886" cy="643388"/>
            </a:xfrm>
            <a:custGeom>
              <a:rect b="b" l="l" r="r" t="t"/>
              <a:pathLst>
                <a:path extrusionOk="0" h="20037" w="20428">
                  <a:moveTo>
                    <a:pt x="1" y="0"/>
                  </a:moveTo>
                  <a:lnTo>
                    <a:pt x="1" y="20036"/>
                  </a:lnTo>
                  <a:lnTo>
                    <a:pt x="20427" y="9991"/>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2"/>
            <p:cNvSpPr/>
            <p:nvPr/>
          </p:nvSpPr>
          <p:spPr>
            <a:xfrm>
              <a:off x="6109812" y="3539314"/>
              <a:ext cx="607886" cy="643388"/>
            </a:xfrm>
            <a:custGeom>
              <a:rect b="b" l="l" r="r" t="t"/>
              <a:pathLst>
                <a:path extrusionOk="0" h="20037" w="20428">
                  <a:moveTo>
                    <a:pt x="1" y="0"/>
                  </a:moveTo>
                  <a:lnTo>
                    <a:pt x="1" y="20036"/>
                  </a:lnTo>
                  <a:lnTo>
                    <a:pt x="20427" y="9990"/>
                  </a:lnTo>
                  <a:lnTo>
                    <a:pt x="1"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2"/>
            <p:cNvSpPr/>
            <p:nvPr/>
          </p:nvSpPr>
          <p:spPr>
            <a:xfrm>
              <a:off x="6717668" y="1286669"/>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2"/>
            <p:cNvSpPr/>
            <p:nvPr/>
          </p:nvSpPr>
          <p:spPr>
            <a:xfrm>
              <a:off x="6717668" y="1930025"/>
              <a:ext cx="607856" cy="643388"/>
            </a:xfrm>
            <a:custGeom>
              <a:rect b="b" l="l" r="r" t="t"/>
              <a:pathLst>
                <a:path extrusionOk="0" h="20037" w="20427">
                  <a:moveTo>
                    <a:pt x="0" y="1"/>
                  </a:moveTo>
                  <a:lnTo>
                    <a:pt x="0" y="20037"/>
                  </a:lnTo>
                  <a:lnTo>
                    <a:pt x="20427" y="10046"/>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2"/>
            <p:cNvSpPr/>
            <p:nvPr/>
          </p:nvSpPr>
          <p:spPr>
            <a:xfrm>
              <a:off x="6717668" y="2573381"/>
              <a:ext cx="607856" cy="643388"/>
            </a:xfrm>
            <a:custGeom>
              <a:rect b="b" l="l" r="r" t="t"/>
              <a:pathLst>
                <a:path extrusionOk="0" h="20037" w="20427">
                  <a:moveTo>
                    <a:pt x="0" y="1"/>
                  </a:moveTo>
                  <a:lnTo>
                    <a:pt x="0" y="20036"/>
                  </a:lnTo>
                  <a:lnTo>
                    <a:pt x="20427" y="10046"/>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
            <p:cNvSpPr/>
            <p:nvPr/>
          </p:nvSpPr>
          <p:spPr>
            <a:xfrm>
              <a:off x="7325495" y="2252602"/>
              <a:ext cx="607886" cy="643388"/>
            </a:xfrm>
            <a:custGeom>
              <a:rect b="b" l="l" r="r" t="t"/>
              <a:pathLst>
                <a:path extrusionOk="0" h="20037" w="20428">
                  <a:moveTo>
                    <a:pt x="1" y="0"/>
                  </a:moveTo>
                  <a:lnTo>
                    <a:pt x="1" y="20036"/>
                  </a:lnTo>
                  <a:lnTo>
                    <a:pt x="20427" y="9991"/>
                  </a:lnTo>
                  <a:lnTo>
                    <a:pt x="1"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2"/>
            <p:cNvSpPr/>
            <p:nvPr/>
          </p:nvSpPr>
          <p:spPr>
            <a:xfrm>
              <a:off x="6717668" y="3216737"/>
              <a:ext cx="607856" cy="643388"/>
            </a:xfrm>
            <a:custGeom>
              <a:rect b="b" l="l" r="r" t="t"/>
              <a:pathLst>
                <a:path extrusionOk="0" h="20037" w="20427">
                  <a:moveTo>
                    <a:pt x="0" y="0"/>
                  </a:moveTo>
                  <a:lnTo>
                    <a:pt x="0" y="20036"/>
                  </a:lnTo>
                  <a:lnTo>
                    <a:pt x="20427"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2"/>
            <p:cNvSpPr/>
            <p:nvPr/>
          </p:nvSpPr>
          <p:spPr>
            <a:xfrm>
              <a:off x="7325495" y="2895958"/>
              <a:ext cx="607886" cy="643388"/>
            </a:xfrm>
            <a:custGeom>
              <a:rect b="b" l="l" r="r" t="t"/>
              <a:pathLst>
                <a:path extrusionOk="0" h="20037" w="20428">
                  <a:moveTo>
                    <a:pt x="1" y="0"/>
                  </a:moveTo>
                  <a:lnTo>
                    <a:pt x="1" y="20036"/>
                  </a:lnTo>
                  <a:lnTo>
                    <a:pt x="20427" y="9990"/>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2"/>
            <p:cNvSpPr/>
            <p:nvPr/>
          </p:nvSpPr>
          <p:spPr>
            <a:xfrm>
              <a:off x="7933352" y="1930025"/>
              <a:ext cx="606220" cy="643388"/>
            </a:xfrm>
            <a:custGeom>
              <a:rect b="b" l="l" r="r" t="t"/>
              <a:pathLst>
                <a:path extrusionOk="0" h="20037" w="20372">
                  <a:moveTo>
                    <a:pt x="0" y="1"/>
                  </a:moveTo>
                  <a:lnTo>
                    <a:pt x="0" y="20037"/>
                  </a:lnTo>
                  <a:lnTo>
                    <a:pt x="20371" y="10046"/>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2"/>
            <p:cNvSpPr/>
            <p:nvPr/>
          </p:nvSpPr>
          <p:spPr>
            <a:xfrm>
              <a:off x="7933352" y="2573381"/>
              <a:ext cx="606220" cy="643388"/>
            </a:xfrm>
            <a:custGeom>
              <a:rect b="b" l="l" r="r" t="t"/>
              <a:pathLst>
                <a:path extrusionOk="0" h="20037" w="20372">
                  <a:moveTo>
                    <a:pt x="0" y="1"/>
                  </a:moveTo>
                  <a:lnTo>
                    <a:pt x="0" y="20036"/>
                  </a:lnTo>
                  <a:lnTo>
                    <a:pt x="20371" y="10046"/>
                  </a:lnTo>
                  <a:lnTo>
                    <a:pt x="0"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2"/>
            <p:cNvSpPr/>
            <p:nvPr/>
          </p:nvSpPr>
          <p:spPr>
            <a:xfrm>
              <a:off x="8539542" y="1608802"/>
              <a:ext cx="607856" cy="643388"/>
            </a:xfrm>
            <a:custGeom>
              <a:rect b="b" l="l" r="r" t="t"/>
              <a:pathLst>
                <a:path extrusionOk="0" h="20037" w="20427">
                  <a:moveTo>
                    <a:pt x="0" y="0"/>
                  </a:moveTo>
                  <a:lnTo>
                    <a:pt x="0" y="20036"/>
                  </a:lnTo>
                  <a:lnTo>
                    <a:pt x="20427" y="9991"/>
                  </a:lnTo>
                  <a:lnTo>
                    <a:pt x="0"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2"/>
            <p:cNvSpPr/>
            <p:nvPr/>
          </p:nvSpPr>
          <p:spPr>
            <a:xfrm>
              <a:off x="6109812" y="1286669"/>
              <a:ext cx="607886" cy="643388"/>
            </a:xfrm>
            <a:custGeom>
              <a:rect b="b" l="l" r="r" t="t"/>
              <a:pathLst>
                <a:path extrusionOk="0" h="20037" w="20428">
                  <a:moveTo>
                    <a:pt x="20427" y="1"/>
                  </a:moveTo>
                  <a:lnTo>
                    <a:pt x="1" y="10047"/>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2"/>
            <p:cNvSpPr/>
            <p:nvPr/>
          </p:nvSpPr>
          <p:spPr>
            <a:xfrm>
              <a:off x="6109812" y="3216737"/>
              <a:ext cx="607886" cy="643388"/>
            </a:xfrm>
            <a:custGeom>
              <a:rect b="b" l="l" r="r" t="t"/>
              <a:pathLst>
                <a:path extrusionOk="0" h="20037"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2"/>
            <p:cNvSpPr/>
            <p:nvPr/>
          </p:nvSpPr>
          <p:spPr>
            <a:xfrm>
              <a:off x="6717668" y="1609246"/>
              <a:ext cx="607856" cy="643388"/>
            </a:xfrm>
            <a:custGeom>
              <a:rect b="b" l="l" r="r" t="t"/>
              <a:pathLst>
                <a:path extrusionOk="0" h="20037" w="20427">
                  <a:moveTo>
                    <a:pt x="20427" y="1"/>
                  </a:moveTo>
                  <a:lnTo>
                    <a:pt x="0" y="9991"/>
                  </a:lnTo>
                  <a:lnTo>
                    <a:pt x="20427" y="20036"/>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2"/>
            <p:cNvSpPr/>
            <p:nvPr/>
          </p:nvSpPr>
          <p:spPr>
            <a:xfrm>
              <a:off x="7325495" y="1930025"/>
              <a:ext cx="607886" cy="643388"/>
            </a:xfrm>
            <a:custGeom>
              <a:rect b="b" l="l" r="r" t="t"/>
              <a:pathLst>
                <a:path extrusionOk="0" h="20037" w="20428">
                  <a:moveTo>
                    <a:pt x="20427" y="1"/>
                  </a:moveTo>
                  <a:lnTo>
                    <a:pt x="1" y="10046"/>
                  </a:lnTo>
                  <a:lnTo>
                    <a:pt x="20427" y="20037"/>
                  </a:lnTo>
                  <a:lnTo>
                    <a:pt x="20427"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2"/>
            <p:cNvSpPr/>
            <p:nvPr/>
          </p:nvSpPr>
          <p:spPr>
            <a:xfrm>
              <a:off x="6717668" y="2252602"/>
              <a:ext cx="607856" cy="643388"/>
            </a:xfrm>
            <a:custGeom>
              <a:rect b="b" l="l" r="r" t="t"/>
              <a:pathLst>
                <a:path extrusionOk="0" h="20037" w="20427">
                  <a:moveTo>
                    <a:pt x="20427" y="0"/>
                  </a:moveTo>
                  <a:lnTo>
                    <a:pt x="0" y="9991"/>
                  </a:lnTo>
                  <a:lnTo>
                    <a:pt x="20427" y="20036"/>
                  </a:lnTo>
                  <a:lnTo>
                    <a:pt x="20427"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2"/>
            <p:cNvSpPr/>
            <p:nvPr/>
          </p:nvSpPr>
          <p:spPr>
            <a:xfrm>
              <a:off x="7325495" y="2573381"/>
              <a:ext cx="607886" cy="643388"/>
            </a:xfrm>
            <a:custGeom>
              <a:rect b="b" l="l" r="r" t="t"/>
              <a:pathLst>
                <a:path extrusionOk="0" h="20037" w="20428">
                  <a:moveTo>
                    <a:pt x="20427" y="1"/>
                  </a:moveTo>
                  <a:lnTo>
                    <a:pt x="1" y="10046"/>
                  </a:lnTo>
                  <a:lnTo>
                    <a:pt x="20427" y="20036"/>
                  </a:lnTo>
                  <a:lnTo>
                    <a:pt x="20427" y="1"/>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 name="Google Shape;79;p2"/>
          <p:cNvGrpSpPr/>
          <p:nvPr/>
        </p:nvGrpSpPr>
        <p:grpSpPr>
          <a:xfrm flipH="1">
            <a:off x="-7" y="3860093"/>
            <a:ext cx="2429755" cy="1286712"/>
            <a:chOff x="6714243" y="3860093"/>
            <a:chExt cx="2429755" cy="1286712"/>
          </a:xfrm>
        </p:grpSpPr>
        <p:sp>
          <p:nvSpPr>
            <p:cNvPr id="80" name="Google Shape;80;p2"/>
            <p:cNvSpPr/>
            <p:nvPr/>
          </p:nvSpPr>
          <p:spPr>
            <a:xfrm>
              <a:off x="7929952" y="3860093"/>
              <a:ext cx="606220" cy="643388"/>
            </a:xfrm>
            <a:custGeom>
              <a:rect b="b" l="l" r="r" t="t"/>
              <a:pathLst>
                <a:path extrusionOk="0" h="20037" w="20372">
                  <a:moveTo>
                    <a:pt x="0" y="0"/>
                  </a:moveTo>
                  <a:lnTo>
                    <a:pt x="0" y="20036"/>
                  </a:lnTo>
                  <a:lnTo>
                    <a:pt x="20371"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2"/>
            <p:cNvSpPr/>
            <p:nvPr/>
          </p:nvSpPr>
          <p:spPr>
            <a:xfrm>
              <a:off x="8536142" y="4182670"/>
              <a:ext cx="607856" cy="643356"/>
            </a:xfrm>
            <a:custGeom>
              <a:rect b="b" l="l" r="r" t="t"/>
              <a:pathLst>
                <a:path extrusionOk="0" h="20036" w="20427">
                  <a:moveTo>
                    <a:pt x="0" y="0"/>
                  </a:moveTo>
                  <a:lnTo>
                    <a:pt x="0" y="20036"/>
                  </a:lnTo>
                  <a:lnTo>
                    <a:pt x="20427" y="9990"/>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2"/>
            <p:cNvSpPr/>
            <p:nvPr/>
          </p:nvSpPr>
          <p:spPr>
            <a:xfrm>
              <a:off x="7322095" y="4825993"/>
              <a:ext cx="607886" cy="320811"/>
            </a:xfrm>
            <a:custGeom>
              <a:rect b="b" l="l" r="r" t="t"/>
              <a:pathLst>
                <a:path extrusionOk="0" h="9991" w="20428">
                  <a:moveTo>
                    <a:pt x="1" y="1"/>
                  </a:moveTo>
                  <a:lnTo>
                    <a:pt x="1" y="9991"/>
                  </a:lnTo>
                  <a:lnTo>
                    <a:pt x="20427"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7929952" y="4503448"/>
              <a:ext cx="606220" cy="643356"/>
            </a:xfrm>
            <a:custGeom>
              <a:rect b="b" l="l" r="r" t="t"/>
              <a:pathLst>
                <a:path extrusionOk="0" h="20036" w="20372">
                  <a:moveTo>
                    <a:pt x="0" y="0"/>
                  </a:moveTo>
                  <a:lnTo>
                    <a:pt x="0" y="20036"/>
                  </a:lnTo>
                  <a:lnTo>
                    <a:pt x="20371" y="10046"/>
                  </a:lnTo>
                  <a:lnTo>
                    <a:pt x="0"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
            <p:cNvSpPr/>
            <p:nvPr/>
          </p:nvSpPr>
          <p:spPr>
            <a:xfrm>
              <a:off x="8536142" y="4825993"/>
              <a:ext cx="607856" cy="320811"/>
            </a:xfrm>
            <a:custGeom>
              <a:rect b="b" l="l" r="r" t="t"/>
              <a:pathLst>
                <a:path extrusionOk="0" h="9991" w="20427">
                  <a:moveTo>
                    <a:pt x="0" y="1"/>
                  </a:moveTo>
                  <a:lnTo>
                    <a:pt x="0" y="9991"/>
                  </a:lnTo>
                  <a:lnTo>
                    <a:pt x="20427" y="9991"/>
                  </a:lnTo>
                  <a:lnTo>
                    <a:pt x="0"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2"/>
            <p:cNvSpPr/>
            <p:nvPr/>
          </p:nvSpPr>
          <p:spPr>
            <a:xfrm>
              <a:off x="7322095" y="3860093"/>
              <a:ext cx="607886" cy="643388"/>
            </a:xfrm>
            <a:custGeom>
              <a:rect b="b" l="l" r="r" t="t"/>
              <a:pathLst>
                <a:path extrusionOk="0" h="20037" w="20428">
                  <a:moveTo>
                    <a:pt x="20427" y="0"/>
                  </a:moveTo>
                  <a:lnTo>
                    <a:pt x="1" y="10046"/>
                  </a:lnTo>
                  <a:lnTo>
                    <a:pt x="20427" y="20036"/>
                  </a:lnTo>
                  <a:lnTo>
                    <a:pt x="20427"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2"/>
            <p:cNvSpPr/>
            <p:nvPr/>
          </p:nvSpPr>
          <p:spPr>
            <a:xfrm>
              <a:off x="8536142" y="3860093"/>
              <a:ext cx="607856" cy="643388"/>
            </a:xfrm>
            <a:custGeom>
              <a:rect b="b" l="l" r="r" t="t"/>
              <a:pathLst>
                <a:path extrusionOk="0" h="20037" w="20427">
                  <a:moveTo>
                    <a:pt x="20427" y="0"/>
                  </a:moveTo>
                  <a:lnTo>
                    <a:pt x="0" y="10046"/>
                  </a:lnTo>
                  <a:lnTo>
                    <a:pt x="20427" y="20036"/>
                  </a:lnTo>
                  <a:lnTo>
                    <a:pt x="20427" y="0"/>
                  </a:lnTo>
                  <a:close/>
                </a:path>
              </a:pathLst>
            </a:custGeom>
            <a:noFill/>
            <a:ln cap="flat" cmpd="sng" w="9525">
              <a:solidFill>
                <a:srgbClr val="EA999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2"/>
            <p:cNvSpPr/>
            <p:nvPr/>
          </p:nvSpPr>
          <p:spPr>
            <a:xfrm>
              <a:off x="7929952" y="4182670"/>
              <a:ext cx="606220" cy="643356"/>
            </a:xfrm>
            <a:custGeom>
              <a:rect b="b" l="l" r="r" t="t"/>
              <a:pathLst>
                <a:path extrusionOk="0" h="20036" w="20372">
                  <a:moveTo>
                    <a:pt x="20371" y="0"/>
                  </a:moveTo>
                  <a:lnTo>
                    <a:pt x="0" y="9990"/>
                  </a:lnTo>
                  <a:lnTo>
                    <a:pt x="20371" y="20036"/>
                  </a:lnTo>
                  <a:lnTo>
                    <a:pt x="2037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2"/>
            <p:cNvSpPr/>
            <p:nvPr/>
          </p:nvSpPr>
          <p:spPr>
            <a:xfrm>
              <a:off x="7322095" y="4503448"/>
              <a:ext cx="607886" cy="643356"/>
            </a:xfrm>
            <a:custGeom>
              <a:rect b="b" l="l" r="r" t="t"/>
              <a:pathLst>
                <a:path extrusionOk="0" h="20036"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2"/>
            <p:cNvSpPr/>
            <p:nvPr/>
          </p:nvSpPr>
          <p:spPr>
            <a:xfrm>
              <a:off x="7929952" y="4825993"/>
              <a:ext cx="606220" cy="320811"/>
            </a:xfrm>
            <a:custGeom>
              <a:rect b="b" l="l" r="r" t="t"/>
              <a:pathLst>
                <a:path extrusionOk="0" h="9991" w="20372">
                  <a:moveTo>
                    <a:pt x="20371" y="1"/>
                  </a:moveTo>
                  <a:lnTo>
                    <a:pt x="0" y="9991"/>
                  </a:lnTo>
                  <a:lnTo>
                    <a:pt x="20371" y="9991"/>
                  </a:lnTo>
                  <a:lnTo>
                    <a:pt x="2037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2"/>
            <p:cNvSpPr/>
            <p:nvPr/>
          </p:nvSpPr>
          <p:spPr>
            <a:xfrm>
              <a:off x="8536142" y="4503448"/>
              <a:ext cx="607856" cy="643356"/>
            </a:xfrm>
            <a:custGeom>
              <a:rect b="b" l="l" r="r" t="t"/>
              <a:pathLst>
                <a:path extrusionOk="0" h="20036" w="20427">
                  <a:moveTo>
                    <a:pt x="20427" y="0"/>
                  </a:moveTo>
                  <a:lnTo>
                    <a:pt x="0"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2"/>
            <p:cNvSpPr/>
            <p:nvPr/>
          </p:nvSpPr>
          <p:spPr>
            <a:xfrm>
              <a:off x="6714243" y="4825993"/>
              <a:ext cx="607856" cy="320811"/>
            </a:xfrm>
            <a:custGeom>
              <a:rect b="b" l="l" r="r" t="t"/>
              <a:pathLst>
                <a:path extrusionOk="0" h="9991" w="20427">
                  <a:moveTo>
                    <a:pt x="20427" y="1"/>
                  </a:moveTo>
                  <a:lnTo>
                    <a:pt x="0" y="9991"/>
                  </a:lnTo>
                  <a:lnTo>
                    <a:pt x="20427" y="9991"/>
                  </a:lnTo>
                  <a:lnTo>
                    <a:pt x="20427" y="1"/>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TITLE_1">
    <p:bg>
      <p:bgPr>
        <a:solidFill>
          <a:srgbClr val="FFA400"/>
        </a:solidFill>
      </p:bgPr>
    </p:bg>
    <p:spTree>
      <p:nvGrpSpPr>
        <p:cNvPr id="92" name="Shape 92"/>
        <p:cNvGrpSpPr/>
        <p:nvPr/>
      </p:nvGrpSpPr>
      <p:grpSpPr>
        <a:xfrm>
          <a:off x="0" y="0"/>
          <a:ext cx="0" cy="0"/>
          <a:chOff x="0" y="0"/>
          <a:chExt cx="0" cy="0"/>
        </a:xfrm>
      </p:grpSpPr>
      <p:sp>
        <p:nvSpPr>
          <p:cNvPr id="93" name="Google Shape;93;p3"/>
          <p:cNvSpPr txBox="1"/>
          <p:nvPr>
            <p:ph type="ctrTitle"/>
          </p:nvPr>
        </p:nvSpPr>
        <p:spPr>
          <a:xfrm>
            <a:off x="685800" y="1659550"/>
            <a:ext cx="4252500" cy="1159800"/>
          </a:xfrm>
          <a:prstGeom prst="rect">
            <a:avLst/>
          </a:prstGeom>
        </p:spPr>
        <p:txBody>
          <a:bodyPr anchorCtr="0" anchor="b" bIns="91425" lIns="91425" spcFirstLastPara="1" rIns="91425" wrap="square" tIns="91425">
            <a:noAutofit/>
          </a:bodyPr>
          <a:lstStyle>
            <a:lvl1pPr lvl="0" rtl="0">
              <a:spcBef>
                <a:spcPts val="0"/>
              </a:spcBef>
              <a:spcAft>
                <a:spcPts val="0"/>
              </a:spcAft>
              <a:buClr>
                <a:srgbClr val="FFFFFF"/>
              </a:buClr>
              <a:buSzPts val="3600"/>
              <a:buNone/>
              <a:defRPr sz="3600">
                <a:solidFill>
                  <a:srgbClr val="FFFFFF"/>
                </a:solidFill>
              </a:defRPr>
            </a:lvl1pPr>
            <a:lvl2pPr lvl="1" rtl="0">
              <a:spcBef>
                <a:spcPts val="0"/>
              </a:spcBef>
              <a:spcAft>
                <a:spcPts val="0"/>
              </a:spcAft>
              <a:buClr>
                <a:srgbClr val="FFFFFF"/>
              </a:buClr>
              <a:buSzPts val="3600"/>
              <a:buNone/>
              <a:defRPr sz="3600">
                <a:solidFill>
                  <a:srgbClr val="FFFFFF"/>
                </a:solidFill>
              </a:defRPr>
            </a:lvl2pPr>
            <a:lvl3pPr lvl="2" rtl="0">
              <a:spcBef>
                <a:spcPts val="0"/>
              </a:spcBef>
              <a:spcAft>
                <a:spcPts val="0"/>
              </a:spcAft>
              <a:buClr>
                <a:srgbClr val="FFFFFF"/>
              </a:buClr>
              <a:buSzPts val="3600"/>
              <a:buNone/>
              <a:defRPr sz="3600">
                <a:solidFill>
                  <a:srgbClr val="FFFFFF"/>
                </a:solidFill>
              </a:defRPr>
            </a:lvl3pPr>
            <a:lvl4pPr lvl="3" rtl="0">
              <a:spcBef>
                <a:spcPts val="0"/>
              </a:spcBef>
              <a:spcAft>
                <a:spcPts val="0"/>
              </a:spcAft>
              <a:buClr>
                <a:srgbClr val="FFFFFF"/>
              </a:buClr>
              <a:buSzPts val="3600"/>
              <a:buNone/>
              <a:defRPr sz="3600">
                <a:solidFill>
                  <a:srgbClr val="FFFFFF"/>
                </a:solidFill>
              </a:defRPr>
            </a:lvl4pPr>
            <a:lvl5pPr lvl="4" rtl="0">
              <a:spcBef>
                <a:spcPts val="0"/>
              </a:spcBef>
              <a:spcAft>
                <a:spcPts val="0"/>
              </a:spcAft>
              <a:buClr>
                <a:srgbClr val="FFFFFF"/>
              </a:buClr>
              <a:buSzPts val="3600"/>
              <a:buNone/>
              <a:defRPr sz="3600">
                <a:solidFill>
                  <a:srgbClr val="FFFFFF"/>
                </a:solidFill>
              </a:defRPr>
            </a:lvl5pPr>
            <a:lvl6pPr lvl="5" rtl="0">
              <a:spcBef>
                <a:spcPts val="0"/>
              </a:spcBef>
              <a:spcAft>
                <a:spcPts val="0"/>
              </a:spcAft>
              <a:buClr>
                <a:srgbClr val="FFFFFF"/>
              </a:buClr>
              <a:buSzPts val="3600"/>
              <a:buNone/>
              <a:defRPr sz="3600">
                <a:solidFill>
                  <a:srgbClr val="FFFFFF"/>
                </a:solidFill>
              </a:defRPr>
            </a:lvl6pPr>
            <a:lvl7pPr lvl="6" rtl="0">
              <a:spcBef>
                <a:spcPts val="0"/>
              </a:spcBef>
              <a:spcAft>
                <a:spcPts val="0"/>
              </a:spcAft>
              <a:buClr>
                <a:srgbClr val="FFFFFF"/>
              </a:buClr>
              <a:buSzPts val="3600"/>
              <a:buNone/>
              <a:defRPr sz="3600">
                <a:solidFill>
                  <a:srgbClr val="FFFFFF"/>
                </a:solidFill>
              </a:defRPr>
            </a:lvl7pPr>
            <a:lvl8pPr lvl="7" rtl="0">
              <a:spcBef>
                <a:spcPts val="0"/>
              </a:spcBef>
              <a:spcAft>
                <a:spcPts val="0"/>
              </a:spcAft>
              <a:buClr>
                <a:srgbClr val="FFFFFF"/>
              </a:buClr>
              <a:buSzPts val="3600"/>
              <a:buNone/>
              <a:defRPr sz="3600">
                <a:solidFill>
                  <a:srgbClr val="FFFFFF"/>
                </a:solidFill>
              </a:defRPr>
            </a:lvl8pPr>
            <a:lvl9pPr lvl="8" rtl="0">
              <a:spcBef>
                <a:spcPts val="0"/>
              </a:spcBef>
              <a:spcAft>
                <a:spcPts val="0"/>
              </a:spcAft>
              <a:buClr>
                <a:srgbClr val="FFFFFF"/>
              </a:buClr>
              <a:buSzPts val="3600"/>
              <a:buNone/>
              <a:defRPr sz="3600">
                <a:solidFill>
                  <a:srgbClr val="FFFFFF"/>
                </a:solidFill>
              </a:defRPr>
            </a:lvl9pPr>
          </a:lstStyle>
          <a:p/>
        </p:txBody>
      </p:sp>
      <p:sp>
        <p:nvSpPr>
          <p:cNvPr id="94" name="Google Shape;94;p3"/>
          <p:cNvSpPr txBox="1"/>
          <p:nvPr>
            <p:ph idx="1" type="subTitle"/>
          </p:nvPr>
        </p:nvSpPr>
        <p:spPr>
          <a:xfrm>
            <a:off x="685800" y="2687652"/>
            <a:ext cx="4252500" cy="7848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2200"/>
              <a:buNone/>
              <a:defRPr>
                <a:solidFill>
                  <a:schemeClr val="dk2"/>
                </a:solidFill>
              </a:defRPr>
            </a:lvl1pPr>
            <a:lvl2pPr lvl="1" rtl="0">
              <a:spcBef>
                <a:spcPts val="0"/>
              </a:spcBef>
              <a:spcAft>
                <a:spcPts val="0"/>
              </a:spcAft>
              <a:buClr>
                <a:schemeClr val="dk2"/>
              </a:buClr>
              <a:buSzPts val="3000"/>
              <a:buNone/>
              <a:defRPr sz="3000">
                <a:solidFill>
                  <a:schemeClr val="dk2"/>
                </a:solidFill>
              </a:defRPr>
            </a:lvl2pPr>
            <a:lvl3pPr lvl="2" rtl="0">
              <a:spcBef>
                <a:spcPts val="0"/>
              </a:spcBef>
              <a:spcAft>
                <a:spcPts val="0"/>
              </a:spcAft>
              <a:buClr>
                <a:schemeClr val="dk2"/>
              </a:buClr>
              <a:buSzPts val="3000"/>
              <a:buNone/>
              <a:defRPr sz="3000">
                <a:solidFill>
                  <a:schemeClr val="dk2"/>
                </a:solidFill>
              </a:defRPr>
            </a:lvl3pPr>
            <a:lvl4pPr lvl="3" rtl="0">
              <a:spcBef>
                <a:spcPts val="0"/>
              </a:spcBef>
              <a:spcAft>
                <a:spcPts val="0"/>
              </a:spcAft>
              <a:buClr>
                <a:schemeClr val="dk2"/>
              </a:buClr>
              <a:buSzPts val="3000"/>
              <a:buNone/>
              <a:defRPr sz="3000">
                <a:solidFill>
                  <a:schemeClr val="dk2"/>
                </a:solidFill>
              </a:defRPr>
            </a:lvl4pPr>
            <a:lvl5pPr lvl="4" rtl="0">
              <a:spcBef>
                <a:spcPts val="0"/>
              </a:spcBef>
              <a:spcAft>
                <a:spcPts val="0"/>
              </a:spcAft>
              <a:buClr>
                <a:schemeClr val="dk2"/>
              </a:buClr>
              <a:buSzPts val="3000"/>
              <a:buNone/>
              <a:defRPr sz="3000">
                <a:solidFill>
                  <a:schemeClr val="dk2"/>
                </a:solidFill>
              </a:defRPr>
            </a:lvl5pPr>
            <a:lvl6pPr lvl="5" rtl="0">
              <a:spcBef>
                <a:spcPts val="0"/>
              </a:spcBef>
              <a:spcAft>
                <a:spcPts val="0"/>
              </a:spcAft>
              <a:buClr>
                <a:schemeClr val="dk2"/>
              </a:buClr>
              <a:buSzPts val="3000"/>
              <a:buNone/>
              <a:defRPr sz="3000">
                <a:solidFill>
                  <a:schemeClr val="dk2"/>
                </a:solidFill>
              </a:defRPr>
            </a:lvl6pPr>
            <a:lvl7pPr lvl="6" rtl="0">
              <a:spcBef>
                <a:spcPts val="0"/>
              </a:spcBef>
              <a:spcAft>
                <a:spcPts val="0"/>
              </a:spcAft>
              <a:buClr>
                <a:schemeClr val="dk2"/>
              </a:buClr>
              <a:buSzPts val="3000"/>
              <a:buNone/>
              <a:defRPr sz="3000">
                <a:solidFill>
                  <a:schemeClr val="dk2"/>
                </a:solidFill>
              </a:defRPr>
            </a:lvl7pPr>
            <a:lvl8pPr lvl="7" rtl="0">
              <a:spcBef>
                <a:spcPts val="0"/>
              </a:spcBef>
              <a:spcAft>
                <a:spcPts val="0"/>
              </a:spcAft>
              <a:buClr>
                <a:schemeClr val="dk2"/>
              </a:buClr>
              <a:buSzPts val="3000"/>
              <a:buNone/>
              <a:defRPr sz="3000">
                <a:solidFill>
                  <a:schemeClr val="dk2"/>
                </a:solidFill>
              </a:defRPr>
            </a:lvl8pPr>
            <a:lvl9pPr lvl="8" rtl="0">
              <a:spcBef>
                <a:spcPts val="0"/>
              </a:spcBef>
              <a:spcAft>
                <a:spcPts val="0"/>
              </a:spcAft>
              <a:buClr>
                <a:schemeClr val="dk2"/>
              </a:buClr>
              <a:buSzPts val="3000"/>
              <a:buNone/>
              <a:defRPr sz="3000">
                <a:solidFill>
                  <a:schemeClr val="dk2"/>
                </a:solidFill>
              </a:defRPr>
            </a:lvl9pPr>
          </a:lstStyle>
          <a:p/>
        </p:txBody>
      </p:sp>
      <p:grpSp>
        <p:nvGrpSpPr>
          <p:cNvPr id="95" name="Google Shape;95;p3"/>
          <p:cNvGrpSpPr/>
          <p:nvPr/>
        </p:nvGrpSpPr>
        <p:grpSpPr>
          <a:xfrm>
            <a:off x="4894945" y="-11"/>
            <a:ext cx="4252453" cy="5146816"/>
            <a:chOff x="4894945" y="-11"/>
            <a:chExt cx="4252453" cy="5146816"/>
          </a:xfrm>
        </p:grpSpPr>
        <p:sp>
          <p:nvSpPr>
            <p:cNvPr id="96" name="Google Shape;96;p3"/>
            <p:cNvSpPr/>
            <p:nvPr/>
          </p:nvSpPr>
          <p:spPr>
            <a:xfrm>
              <a:off x="6108962" y="4182670"/>
              <a:ext cx="607886" cy="643356"/>
            </a:xfrm>
            <a:custGeom>
              <a:rect b="b" l="l" r="r" t="t"/>
              <a:pathLst>
                <a:path extrusionOk="0" h="20036" w="20428">
                  <a:moveTo>
                    <a:pt x="1" y="0"/>
                  </a:moveTo>
                  <a:lnTo>
                    <a:pt x="1" y="20036"/>
                  </a:lnTo>
                  <a:lnTo>
                    <a:pt x="20427" y="9990"/>
                  </a:lnTo>
                  <a:lnTo>
                    <a:pt x="1"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3"/>
            <p:cNvSpPr/>
            <p:nvPr/>
          </p:nvSpPr>
          <p:spPr>
            <a:xfrm>
              <a:off x="6716818" y="3860093"/>
              <a:ext cx="607856" cy="643388"/>
            </a:xfrm>
            <a:custGeom>
              <a:rect b="b" l="l" r="r" t="t"/>
              <a:pathLst>
                <a:path extrusionOk="0" h="20037" w="20427">
                  <a:moveTo>
                    <a:pt x="0" y="0"/>
                  </a:moveTo>
                  <a:lnTo>
                    <a:pt x="0" y="20036"/>
                  </a:lnTo>
                  <a:lnTo>
                    <a:pt x="20427"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3"/>
            <p:cNvSpPr/>
            <p:nvPr/>
          </p:nvSpPr>
          <p:spPr>
            <a:xfrm>
              <a:off x="7324645" y="3539314"/>
              <a:ext cx="607886" cy="643388"/>
            </a:xfrm>
            <a:custGeom>
              <a:rect b="b" l="l" r="r" t="t"/>
              <a:pathLst>
                <a:path extrusionOk="0" h="20037" w="20428">
                  <a:moveTo>
                    <a:pt x="1" y="0"/>
                  </a:moveTo>
                  <a:lnTo>
                    <a:pt x="1" y="20036"/>
                  </a:lnTo>
                  <a:lnTo>
                    <a:pt x="20427" y="9990"/>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3"/>
            <p:cNvSpPr/>
            <p:nvPr/>
          </p:nvSpPr>
          <p:spPr>
            <a:xfrm>
              <a:off x="7324645" y="4182670"/>
              <a:ext cx="607886" cy="643356"/>
            </a:xfrm>
            <a:custGeom>
              <a:rect b="b" l="l" r="r" t="t"/>
              <a:pathLst>
                <a:path extrusionOk="0" h="20036" w="20428">
                  <a:moveTo>
                    <a:pt x="1" y="0"/>
                  </a:moveTo>
                  <a:lnTo>
                    <a:pt x="1" y="20036"/>
                  </a:lnTo>
                  <a:lnTo>
                    <a:pt x="20427" y="9990"/>
                  </a:lnTo>
                  <a:lnTo>
                    <a:pt x="1" y="0"/>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3"/>
            <p:cNvSpPr/>
            <p:nvPr/>
          </p:nvSpPr>
          <p:spPr>
            <a:xfrm>
              <a:off x="7932502" y="643313"/>
              <a:ext cx="606220" cy="643388"/>
            </a:xfrm>
            <a:custGeom>
              <a:rect b="b" l="l" r="r" t="t"/>
              <a:pathLst>
                <a:path extrusionOk="0" h="20037" w="20372">
                  <a:moveTo>
                    <a:pt x="0" y="1"/>
                  </a:moveTo>
                  <a:lnTo>
                    <a:pt x="0" y="20037"/>
                  </a:lnTo>
                  <a:lnTo>
                    <a:pt x="20371" y="10047"/>
                  </a:lnTo>
                  <a:lnTo>
                    <a:pt x="0"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3"/>
            <p:cNvSpPr/>
            <p:nvPr/>
          </p:nvSpPr>
          <p:spPr>
            <a:xfrm>
              <a:off x="8538692" y="322534"/>
              <a:ext cx="607856" cy="643388"/>
            </a:xfrm>
            <a:custGeom>
              <a:rect b="b" l="l" r="r" t="t"/>
              <a:pathLst>
                <a:path extrusionOk="0" h="20037" w="20427">
                  <a:moveTo>
                    <a:pt x="0" y="1"/>
                  </a:moveTo>
                  <a:lnTo>
                    <a:pt x="0" y="20037"/>
                  </a:lnTo>
                  <a:lnTo>
                    <a:pt x="20427" y="9991"/>
                  </a:lnTo>
                  <a:lnTo>
                    <a:pt x="0" y="1"/>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3"/>
            <p:cNvSpPr/>
            <p:nvPr/>
          </p:nvSpPr>
          <p:spPr>
            <a:xfrm>
              <a:off x="7932502" y="1286669"/>
              <a:ext cx="606220" cy="643388"/>
            </a:xfrm>
            <a:custGeom>
              <a:rect b="b" l="l" r="r" t="t"/>
              <a:pathLst>
                <a:path extrusionOk="0" h="20037" w="20372">
                  <a:moveTo>
                    <a:pt x="0" y="1"/>
                  </a:moveTo>
                  <a:lnTo>
                    <a:pt x="0" y="20037"/>
                  </a:lnTo>
                  <a:lnTo>
                    <a:pt x="20371" y="10047"/>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3"/>
            <p:cNvSpPr/>
            <p:nvPr/>
          </p:nvSpPr>
          <p:spPr>
            <a:xfrm>
              <a:off x="7932502" y="3216737"/>
              <a:ext cx="606220" cy="643388"/>
            </a:xfrm>
            <a:custGeom>
              <a:rect b="b" l="l" r="r" t="t"/>
              <a:pathLst>
                <a:path extrusionOk="0" h="20037" w="20372">
                  <a:moveTo>
                    <a:pt x="0" y="0"/>
                  </a:moveTo>
                  <a:lnTo>
                    <a:pt x="0" y="20036"/>
                  </a:lnTo>
                  <a:lnTo>
                    <a:pt x="20371"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3"/>
            <p:cNvSpPr/>
            <p:nvPr/>
          </p:nvSpPr>
          <p:spPr>
            <a:xfrm>
              <a:off x="8538692" y="3539314"/>
              <a:ext cx="607856" cy="643388"/>
            </a:xfrm>
            <a:custGeom>
              <a:rect b="b" l="l" r="r" t="t"/>
              <a:pathLst>
                <a:path extrusionOk="0" h="20037" w="20427">
                  <a:moveTo>
                    <a:pt x="0" y="0"/>
                  </a:moveTo>
                  <a:lnTo>
                    <a:pt x="0" y="20036"/>
                  </a:lnTo>
                  <a:lnTo>
                    <a:pt x="20427" y="9990"/>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3"/>
            <p:cNvSpPr/>
            <p:nvPr/>
          </p:nvSpPr>
          <p:spPr>
            <a:xfrm>
              <a:off x="6108962" y="-11"/>
              <a:ext cx="607886" cy="322577"/>
            </a:xfrm>
            <a:custGeom>
              <a:rect b="b" l="l" r="r" t="t"/>
              <a:pathLst>
                <a:path extrusionOk="0" h="10046" w="20428">
                  <a:moveTo>
                    <a:pt x="1" y="0"/>
                  </a:moveTo>
                  <a:lnTo>
                    <a:pt x="1" y="10046"/>
                  </a:lnTo>
                  <a:lnTo>
                    <a:pt x="20427" y="0"/>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3"/>
            <p:cNvSpPr/>
            <p:nvPr/>
          </p:nvSpPr>
          <p:spPr>
            <a:xfrm>
              <a:off x="6716818" y="-11"/>
              <a:ext cx="607856" cy="643356"/>
            </a:xfrm>
            <a:custGeom>
              <a:rect b="b" l="l" r="r" t="t"/>
              <a:pathLst>
                <a:path extrusionOk="0" h="20036" w="20427">
                  <a:moveTo>
                    <a:pt x="0" y="0"/>
                  </a:moveTo>
                  <a:lnTo>
                    <a:pt x="0" y="20036"/>
                  </a:lnTo>
                  <a:lnTo>
                    <a:pt x="20427" y="10046"/>
                  </a:lnTo>
                  <a:lnTo>
                    <a:pt x="0"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3"/>
            <p:cNvSpPr/>
            <p:nvPr/>
          </p:nvSpPr>
          <p:spPr>
            <a:xfrm>
              <a:off x="7324645" y="-11"/>
              <a:ext cx="607886" cy="322577"/>
            </a:xfrm>
            <a:custGeom>
              <a:rect b="b" l="l" r="r" t="t"/>
              <a:pathLst>
                <a:path extrusionOk="0" h="10046" w="20428">
                  <a:moveTo>
                    <a:pt x="1" y="0"/>
                  </a:moveTo>
                  <a:lnTo>
                    <a:pt x="1" y="10046"/>
                  </a:lnTo>
                  <a:lnTo>
                    <a:pt x="20427"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3"/>
            <p:cNvSpPr/>
            <p:nvPr/>
          </p:nvSpPr>
          <p:spPr>
            <a:xfrm>
              <a:off x="7932502" y="-11"/>
              <a:ext cx="606220" cy="643356"/>
            </a:xfrm>
            <a:custGeom>
              <a:rect b="b" l="l" r="r" t="t"/>
              <a:pathLst>
                <a:path extrusionOk="0" h="20036" w="20372">
                  <a:moveTo>
                    <a:pt x="0" y="0"/>
                  </a:moveTo>
                  <a:lnTo>
                    <a:pt x="0" y="20036"/>
                  </a:lnTo>
                  <a:lnTo>
                    <a:pt x="20371" y="10046"/>
                  </a:lnTo>
                  <a:lnTo>
                    <a:pt x="0"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3"/>
            <p:cNvSpPr/>
            <p:nvPr/>
          </p:nvSpPr>
          <p:spPr>
            <a:xfrm>
              <a:off x="8538692" y="-11"/>
              <a:ext cx="607856" cy="322577"/>
            </a:xfrm>
            <a:custGeom>
              <a:rect b="b" l="l" r="r" t="t"/>
              <a:pathLst>
                <a:path extrusionOk="0" h="10046" w="20427">
                  <a:moveTo>
                    <a:pt x="0" y="0"/>
                  </a:moveTo>
                  <a:lnTo>
                    <a:pt x="0" y="10046"/>
                  </a:lnTo>
                  <a:lnTo>
                    <a:pt x="20427"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3"/>
            <p:cNvSpPr/>
            <p:nvPr/>
          </p:nvSpPr>
          <p:spPr>
            <a:xfrm>
              <a:off x="4894945" y="3860093"/>
              <a:ext cx="607856" cy="643388"/>
            </a:xfrm>
            <a:custGeom>
              <a:rect b="b" l="l" r="r" t="t"/>
              <a:pathLst>
                <a:path extrusionOk="0" h="20037"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3"/>
            <p:cNvSpPr/>
            <p:nvPr/>
          </p:nvSpPr>
          <p:spPr>
            <a:xfrm>
              <a:off x="6108962" y="3860093"/>
              <a:ext cx="607886" cy="643388"/>
            </a:xfrm>
            <a:custGeom>
              <a:rect b="b" l="l" r="r" t="t"/>
              <a:pathLst>
                <a:path extrusionOk="0" h="20037" w="20428">
                  <a:moveTo>
                    <a:pt x="20427" y="0"/>
                  </a:moveTo>
                  <a:lnTo>
                    <a:pt x="1" y="10046"/>
                  </a:lnTo>
                  <a:lnTo>
                    <a:pt x="20427" y="20036"/>
                  </a:lnTo>
                  <a:lnTo>
                    <a:pt x="20427"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3"/>
            <p:cNvSpPr/>
            <p:nvPr/>
          </p:nvSpPr>
          <p:spPr>
            <a:xfrm>
              <a:off x="5502772" y="4182670"/>
              <a:ext cx="606220" cy="643356"/>
            </a:xfrm>
            <a:custGeom>
              <a:rect b="b" l="l" r="r" t="t"/>
              <a:pathLst>
                <a:path extrusionOk="0" h="20036" w="20372">
                  <a:moveTo>
                    <a:pt x="20372" y="0"/>
                  </a:moveTo>
                  <a:lnTo>
                    <a:pt x="1" y="9990"/>
                  </a:lnTo>
                  <a:lnTo>
                    <a:pt x="20372" y="20036"/>
                  </a:lnTo>
                  <a:lnTo>
                    <a:pt x="20372" y="0"/>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3"/>
            <p:cNvSpPr/>
            <p:nvPr/>
          </p:nvSpPr>
          <p:spPr>
            <a:xfrm>
              <a:off x="7324645" y="3216737"/>
              <a:ext cx="607886" cy="643388"/>
            </a:xfrm>
            <a:custGeom>
              <a:rect b="b" l="l" r="r" t="t"/>
              <a:pathLst>
                <a:path extrusionOk="0" h="20037" w="20428">
                  <a:moveTo>
                    <a:pt x="20427" y="0"/>
                  </a:moveTo>
                  <a:lnTo>
                    <a:pt x="1"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3"/>
            <p:cNvSpPr/>
            <p:nvPr/>
          </p:nvSpPr>
          <p:spPr>
            <a:xfrm>
              <a:off x="6716818" y="3539314"/>
              <a:ext cx="607856" cy="643388"/>
            </a:xfrm>
            <a:custGeom>
              <a:rect b="b" l="l" r="r" t="t"/>
              <a:pathLst>
                <a:path extrusionOk="0" h="20037" w="20427">
                  <a:moveTo>
                    <a:pt x="20427" y="0"/>
                  </a:moveTo>
                  <a:lnTo>
                    <a:pt x="0" y="9990"/>
                  </a:lnTo>
                  <a:lnTo>
                    <a:pt x="20427" y="20036"/>
                  </a:lnTo>
                  <a:lnTo>
                    <a:pt x="20427"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3"/>
            <p:cNvSpPr/>
            <p:nvPr/>
          </p:nvSpPr>
          <p:spPr>
            <a:xfrm>
              <a:off x="6716818" y="4182670"/>
              <a:ext cx="607856" cy="643356"/>
            </a:xfrm>
            <a:custGeom>
              <a:rect b="b" l="l" r="r" t="t"/>
              <a:pathLst>
                <a:path extrusionOk="0" h="20036" w="20427">
                  <a:moveTo>
                    <a:pt x="20427" y="0"/>
                  </a:moveTo>
                  <a:lnTo>
                    <a:pt x="0" y="9990"/>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3"/>
            <p:cNvSpPr/>
            <p:nvPr/>
          </p:nvSpPr>
          <p:spPr>
            <a:xfrm>
              <a:off x="7932502" y="322534"/>
              <a:ext cx="606220" cy="643388"/>
            </a:xfrm>
            <a:custGeom>
              <a:rect b="b" l="l" r="r" t="t"/>
              <a:pathLst>
                <a:path extrusionOk="0" h="20037" w="20372">
                  <a:moveTo>
                    <a:pt x="20371" y="1"/>
                  </a:moveTo>
                  <a:lnTo>
                    <a:pt x="0" y="9991"/>
                  </a:lnTo>
                  <a:lnTo>
                    <a:pt x="20371" y="20037"/>
                  </a:lnTo>
                  <a:lnTo>
                    <a:pt x="2037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3"/>
            <p:cNvSpPr/>
            <p:nvPr/>
          </p:nvSpPr>
          <p:spPr>
            <a:xfrm>
              <a:off x="7932502" y="965890"/>
              <a:ext cx="606220" cy="643388"/>
            </a:xfrm>
            <a:custGeom>
              <a:rect b="b" l="l" r="r" t="t"/>
              <a:pathLst>
                <a:path extrusionOk="0" h="20037" w="20372">
                  <a:moveTo>
                    <a:pt x="20371" y="1"/>
                  </a:moveTo>
                  <a:lnTo>
                    <a:pt x="0" y="9991"/>
                  </a:lnTo>
                  <a:lnTo>
                    <a:pt x="20371" y="20037"/>
                  </a:lnTo>
                  <a:lnTo>
                    <a:pt x="20371" y="1"/>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3"/>
            <p:cNvSpPr/>
            <p:nvPr/>
          </p:nvSpPr>
          <p:spPr>
            <a:xfrm>
              <a:off x="7932502" y="2895958"/>
              <a:ext cx="606220" cy="643388"/>
            </a:xfrm>
            <a:custGeom>
              <a:rect b="b" l="l" r="r" t="t"/>
              <a:pathLst>
                <a:path extrusionOk="0" h="20037" w="20372">
                  <a:moveTo>
                    <a:pt x="20371" y="0"/>
                  </a:moveTo>
                  <a:lnTo>
                    <a:pt x="0" y="9990"/>
                  </a:lnTo>
                  <a:lnTo>
                    <a:pt x="20371" y="20036"/>
                  </a:lnTo>
                  <a:lnTo>
                    <a:pt x="20371"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3"/>
            <p:cNvSpPr/>
            <p:nvPr/>
          </p:nvSpPr>
          <p:spPr>
            <a:xfrm>
              <a:off x="7932492" y="3538418"/>
              <a:ext cx="607856" cy="643388"/>
            </a:xfrm>
            <a:custGeom>
              <a:rect b="b" l="l" r="r" t="t"/>
              <a:pathLst>
                <a:path extrusionOk="0" h="20037" w="20427">
                  <a:moveTo>
                    <a:pt x="20427" y="0"/>
                  </a:moveTo>
                  <a:lnTo>
                    <a:pt x="0" y="10046"/>
                  </a:lnTo>
                  <a:lnTo>
                    <a:pt x="20427" y="20036"/>
                  </a:lnTo>
                  <a:lnTo>
                    <a:pt x="20427" y="0"/>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3"/>
            <p:cNvSpPr/>
            <p:nvPr/>
          </p:nvSpPr>
          <p:spPr>
            <a:xfrm>
              <a:off x="6108962" y="-11"/>
              <a:ext cx="607886" cy="643356"/>
            </a:xfrm>
            <a:custGeom>
              <a:rect b="b" l="l" r="r" t="t"/>
              <a:pathLst>
                <a:path extrusionOk="0" h="20036" w="20428">
                  <a:moveTo>
                    <a:pt x="20427" y="0"/>
                  </a:moveTo>
                  <a:lnTo>
                    <a:pt x="1" y="10046"/>
                  </a:lnTo>
                  <a:lnTo>
                    <a:pt x="20427" y="20036"/>
                  </a:lnTo>
                  <a:lnTo>
                    <a:pt x="20427" y="0"/>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3"/>
            <p:cNvSpPr/>
            <p:nvPr/>
          </p:nvSpPr>
          <p:spPr>
            <a:xfrm>
              <a:off x="6716818"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3"/>
            <p:cNvSpPr/>
            <p:nvPr/>
          </p:nvSpPr>
          <p:spPr>
            <a:xfrm>
              <a:off x="6716818"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3"/>
            <p:cNvSpPr/>
            <p:nvPr/>
          </p:nvSpPr>
          <p:spPr>
            <a:xfrm>
              <a:off x="7324645" y="4503448"/>
              <a:ext cx="607886" cy="643356"/>
            </a:xfrm>
            <a:custGeom>
              <a:rect b="b" l="l" r="r" t="t"/>
              <a:pathLst>
                <a:path extrusionOk="0" h="20036" w="20428">
                  <a:moveTo>
                    <a:pt x="20427" y="0"/>
                  </a:moveTo>
                  <a:lnTo>
                    <a:pt x="1" y="10046"/>
                  </a:lnTo>
                  <a:lnTo>
                    <a:pt x="20427" y="20036"/>
                  </a:lnTo>
                  <a:lnTo>
                    <a:pt x="20427" y="0"/>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3"/>
            <p:cNvSpPr/>
            <p:nvPr/>
          </p:nvSpPr>
          <p:spPr>
            <a:xfrm>
              <a:off x="8538692" y="-11"/>
              <a:ext cx="607856" cy="643356"/>
            </a:xfrm>
            <a:custGeom>
              <a:rect b="b" l="l" r="r" t="t"/>
              <a:pathLst>
                <a:path extrusionOk="0" h="20036"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3"/>
            <p:cNvSpPr/>
            <p:nvPr/>
          </p:nvSpPr>
          <p:spPr>
            <a:xfrm>
              <a:off x="8538692" y="4503448"/>
              <a:ext cx="607856" cy="643356"/>
            </a:xfrm>
            <a:custGeom>
              <a:rect b="b" l="l" r="r" t="t"/>
              <a:pathLst>
                <a:path extrusionOk="0" h="20036" w="20427">
                  <a:moveTo>
                    <a:pt x="20427" y="0"/>
                  </a:moveTo>
                  <a:lnTo>
                    <a:pt x="0"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3"/>
            <p:cNvSpPr/>
            <p:nvPr/>
          </p:nvSpPr>
          <p:spPr>
            <a:xfrm>
              <a:off x="7324658" y="322534"/>
              <a:ext cx="607886" cy="643388"/>
            </a:xfrm>
            <a:custGeom>
              <a:rect b="b" l="l" r="r" t="t"/>
              <a:pathLst>
                <a:path extrusionOk="0" h="20037" w="20428">
                  <a:moveTo>
                    <a:pt x="1" y="1"/>
                  </a:moveTo>
                  <a:lnTo>
                    <a:pt x="1" y="20037"/>
                  </a:lnTo>
                  <a:lnTo>
                    <a:pt x="20427" y="9991"/>
                  </a:lnTo>
                  <a:lnTo>
                    <a:pt x="1"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3"/>
            <p:cNvSpPr/>
            <p:nvPr/>
          </p:nvSpPr>
          <p:spPr>
            <a:xfrm>
              <a:off x="7324658" y="965890"/>
              <a:ext cx="607886" cy="643388"/>
            </a:xfrm>
            <a:custGeom>
              <a:rect b="b" l="l" r="r" t="t"/>
              <a:pathLst>
                <a:path extrusionOk="0" h="20037" w="20428">
                  <a:moveTo>
                    <a:pt x="1" y="1"/>
                  </a:moveTo>
                  <a:lnTo>
                    <a:pt x="1" y="20037"/>
                  </a:lnTo>
                  <a:lnTo>
                    <a:pt x="20427" y="9991"/>
                  </a:lnTo>
                  <a:lnTo>
                    <a:pt x="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3"/>
            <p:cNvSpPr/>
            <p:nvPr/>
          </p:nvSpPr>
          <p:spPr>
            <a:xfrm>
              <a:off x="6716831" y="322534"/>
              <a:ext cx="607856" cy="643388"/>
            </a:xfrm>
            <a:custGeom>
              <a:rect b="b" l="l" r="r" t="t"/>
              <a:pathLst>
                <a:path extrusionOk="0" h="20037" w="20427">
                  <a:moveTo>
                    <a:pt x="20427" y="1"/>
                  </a:moveTo>
                  <a:lnTo>
                    <a:pt x="0" y="9991"/>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3"/>
            <p:cNvSpPr/>
            <p:nvPr/>
          </p:nvSpPr>
          <p:spPr>
            <a:xfrm>
              <a:off x="6716831" y="965890"/>
              <a:ext cx="607856" cy="643388"/>
            </a:xfrm>
            <a:custGeom>
              <a:rect b="b" l="l" r="r" t="t"/>
              <a:pathLst>
                <a:path extrusionOk="0" h="20037" w="20427">
                  <a:moveTo>
                    <a:pt x="20427" y="1"/>
                  </a:moveTo>
                  <a:lnTo>
                    <a:pt x="0" y="9991"/>
                  </a:lnTo>
                  <a:lnTo>
                    <a:pt x="20427" y="20037"/>
                  </a:lnTo>
                  <a:lnTo>
                    <a:pt x="20427" y="1"/>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3"/>
            <p:cNvSpPr/>
            <p:nvPr/>
          </p:nvSpPr>
          <p:spPr>
            <a:xfrm>
              <a:off x="7324658" y="1286669"/>
              <a:ext cx="607886" cy="643388"/>
            </a:xfrm>
            <a:custGeom>
              <a:rect b="b" l="l" r="r" t="t"/>
              <a:pathLst>
                <a:path extrusionOk="0" h="20037" w="20428">
                  <a:moveTo>
                    <a:pt x="20427" y="1"/>
                  </a:moveTo>
                  <a:lnTo>
                    <a:pt x="1" y="10047"/>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3"/>
            <p:cNvSpPr/>
            <p:nvPr/>
          </p:nvSpPr>
          <p:spPr>
            <a:xfrm>
              <a:off x="7324658" y="-11"/>
              <a:ext cx="607886" cy="643356"/>
            </a:xfrm>
            <a:custGeom>
              <a:rect b="b" l="l" r="r" t="t"/>
              <a:pathLst>
                <a:path extrusionOk="0" h="20036" w="20428">
                  <a:moveTo>
                    <a:pt x="20427" y="0"/>
                  </a:moveTo>
                  <a:lnTo>
                    <a:pt x="1"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3"/>
            <p:cNvSpPr/>
            <p:nvPr/>
          </p:nvSpPr>
          <p:spPr>
            <a:xfrm>
              <a:off x="8538692" y="4825993"/>
              <a:ext cx="607856" cy="320811"/>
            </a:xfrm>
            <a:custGeom>
              <a:rect b="b" l="l" r="r" t="t"/>
              <a:pathLst>
                <a:path extrusionOk="0" h="9991" w="20427">
                  <a:moveTo>
                    <a:pt x="0" y="1"/>
                  </a:moveTo>
                  <a:lnTo>
                    <a:pt x="0" y="9991"/>
                  </a:lnTo>
                  <a:lnTo>
                    <a:pt x="20427" y="9991"/>
                  </a:lnTo>
                  <a:lnTo>
                    <a:pt x="0" y="1"/>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3"/>
            <p:cNvSpPr/>
            <p:nvPr/>
          </p:nvSpPr>
          <p:spPr>
            <a:xfrm>
              <a:off x="6109812" y="2252602"/>
              <a:ext cx="607886" cy="643388"/>
            </a:xfrm>
            <a:custGeom>
              <a:rect b="b" l="l" r="r" t="t"/>
              <a:pathLst>
                <a:path extrusionOk="0" h="20037" w="20428">
                  <a:moveTo>
                    <a:pt x="1" y="0"/>
                  </a:moveTo>
                  <a:lnTo>
                    <a:pt x="1" y="20036"/>
                  </a:lnTo>
                  <a:lnTo>
                    <a:pt x="20427" y="9991"/>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3"/>
            <p:cNvSpPr/>
            <p:nvPr/>
          </p:nvSpPr>
          <p:spPr>
            <a:xfrm>
              <a:off x="6109812" y="3539314"/>
              <a:ext cx="607886" cy="643388"/>
            </a:xfrm>
            <a:custGeom>
              <a:rect b="b" l="l" r="r" t="t"/>
              <a:pathLst>
                <a:path extrusionOk="0" h="20037" w="20428">
                  <a:moveTo>
                    <a:pt x="1" y="0"/>
                  </a:moveTo>
                  <a:lnTo>
                    <a:pt x="1" y="20036"/>
                  </a:lnTo>
                  <a:lnTo>
                    <a:pt x="20427" y="9990"/>
                  </a:lnTo>
                  <a:lnTo>
                    <a:pt x="1" y="0"/>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3"/>
            <p:cNvSpPr/>
            <p:nvPr/>
          </p:nvSpPr>
          <p:spPr>
            <a:xfrm>
              <a:off x="6717668" y="1286669"/>
              <a:ext cx="607856" cy="643388"/>
            </a:xfrm>
            <a:custGeom>
              <a:rect b="b" l="l" r="r" t="t"/>
              <a:pathLst>
                <a:path extrusionOk="0" h="20037" w="20427">
                  <a:moveTo>
                    <a:pt x="0" y="1"/>
                  </a:moveTo>
                  <a:lnTo>
                    <a:pt x="0" y="20037"/>
                  </a:lnTo>
                  <a:lnTo>
                    <a:pt x="20427" y="10047"/>
                  </a:lnTo>
                  <a:lnTo>
                    <a:pt x="0"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3"/>
            <p:cNvSpPr/>
            <p:nvPr/>
          </p:nvSpPr>
          <p:spPr>
            <a:xfrm>
              <a:off x="6717668" y="1930025"/>
              <a:ext cx="607856" cy="643388"/>
            </a:xfrm>
            <a:custGeom>
              <a:rect b="b" l="l" r="r" t="t"/>
              <a:pathLst>
                <a:path extrusionOk="0" h="20037" w="20427">
                  <a:moveTo>
                    <a:pt x="0" y="1"/>
                  </a:moveTo>
                  <a:lnTo>
                    <a:pt x="0" y="20037"/>
                  </a:lnTo>
                  <a:lnTo>
                    <a:pt x="20427" y="10046"/>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3"/>
            <p:cNvSpPr/>
            <p:nvPr/>
          </p:nvSpPr>
          <p:spPr>
            <a:xfrm>
              <a:off x="6717668" y="2573381"/>
              <a:ext cx="607856" cy="643388"/>
            </a:xfrm>
            <a:custGeom>
              <a:rect b="b" l="l" r="r" t="t"/>
              <a:pathLst>
                <a:path extrusionOk="0" h="20037" w="20427">
                  <a:moveTo>
                    <a:pt x="0" y="1"/>
                  </a:moveTo>
                  <a:lnTo>
                    <a:pt x="0" y="20036"/>
                  </a:lnTo>
                  <a:lnTo>
                    <a:pt x="20427" y="10046"/>
                  </a:lnTo>
                  <a:lnTo>
                    <a:pt x="0" y="1"/>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3"/>
            <p:cNvSpPr/>
            <p:nvPr/>
          </p:nvSpPr>
          <p:spPr>
            <a:xfrm>
              <a:off x="7325495" y="2252602"/>
              <a:ext cx="607886" cy="643388"/>
            </a:xfrm>
            <a:custGeom>
              <a:rect b="b" l="l" r="r" t="t"/>
              <a:pathLst>
                <a:path extrusionOk="0" h="20037" w="20428">
                  <a:moveTo>
                    <a:pt x="1" y="0"/>
                  </a:moveTo>
                  <a:lnTo>
                    <a:pt x="1" y="20036"/>
                  </a:lnTo>
                  <a:lnTo>
                    <a:pt x="20427" y="9991"/>
                  </a:lnTo>
                  <a:lnTo>
                    <a:pt x="1" y="0"/>
                  </a:lnTo>
                  <a:close/>
                </a:path>
              </a:pathLst>
            </a:custGeom>
            <a:noFill/>
            <a:ln cap="flat" cmpd="sng" w="9525">
              <a:solidFill>
                <a:srgbClr val="FFF2C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3"/>
            <p:cNvSpPr/>
            <p:nvPr/>
          </p:nvSpPr>
          <p:spPr>
            <a:xfrm>
              <a:off x="6717668" y="3216737"/>
              <a:ext cx="607856" cy="643388"/>
            </a:xfrm>
            <a:custGeom>
              <a:rect b="b" l="l" r="r" t="t"/>
              <a:pathLst>
                <a:path extrusionOk="0" h="20037" w="20427">
                  <a:moveTo>
                    <a:pt x="0" y="0"/>
                  </a:moveTo>
                  <a:lnTo>
                    <a:pt x="0" y="20036"/>
                  </a:lnTo>
                  <a:lnTo>
                    <a:pt x="20427"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3"/>
            <p:cNvSpPr/>
            <p:nvPr/>
          </p:nvSpPr>
          <p:spPr>
            <a:xfrm>
              <a:off x="7325495" y="2895958"/>
              <a:ext cx="607886" cy="643388"/>
            </a:xfrm>
            <a:custGeom>
              <a:rect b="b" l="l" r="r" t="t"/>
              <a:pathLst>
                <a:path extrusionOk="0" h="20037" w="20428">
                  <a:moveTo>
                    <a:pt x="1" y="0"/>
                  </a:moveTo>
                  <a:lnTo>
                    <a:pt x="1" y="20036"/>
                  </a:lnTo>
                  <a:lnTo>
                    <a:pt x="20427" y="9990"/>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3"/>
            <p:cNvSpPr/>
            <p:nvPr/>
          </p:nvSpPr>
          <p:spPr>
            <a:xfrm>
              <a:off x="7933352" y="1930025"/>
              <a:ext cx="606220" cy="643388"/>
            </a:xfrm>
            <a:custGeom>
              <a:rect b="b" l="l" r="r" t="t"/>
              <a:pathLst>
                <a:path extrusionOk="0" h="20037" w="20372">
                  <a:moveTo>
                    <a:pt x="0" y="1"/>
                  </a:moveTo>
                  <a:lnTo>
                    <a:pt x="0" y="20037"/>
                  </a:lnTo>
                  <a:lnTo>
                    <a:pt x="20371" y="10046"/>
                  </a:lnTo>
                  <a:lnTo>
                    <a:pt x="0" y="1"/>
                  </a:lnTo>
                  <a:close/>
                </a:path>
              </a:pathLst>
            </a:custGeom>
            <a:solidFill>
              <a:srgbClr val="FFFFFF">
                <a:alpha val="515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3"/>
            <p:cNvSpPr/>
            <p:nvPr/>
          </p:nvSpPr>
          <p:spPr>
            <a:xfrm>
              <a:off x="7933352" y="2573381"/>
              <a:ext cx="606220" cy="643388"/>
            </a:xfrm>
            <a:custGeom>
              <a:rect b="b" l="l" r="r" t="t"/>
              <a:pathLst>
                <a:path extrusionOk="0" h="20037" w="20372">
                  <a:moveTo>
                    <a:pt x="0" y="1"/>
                  </a:moveTo>
                  <a:lnTo>
                    <a:pt x="0" y="20036"/>
                  </a:lnTo>
                  <a:lnTo>
                    <a:pt x="20371" y="10046"/>
                  </a:lnTo>
                  <a:lnTo>
                    <a:pt x="0"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3"/>
            <p:cNvSpPr/>
            <p:nvPr/>
          </p:nvSpPr>
          <p:spPr>
            <a:xfrm>
              <a:off x="8539542" y="1608802"/>
              <a:ext cx="607856" cy="643388"/>
            </a:xfrm>
            <a:custGeom>
              <a:rect b="b" l="l" r="r" t="t"/>
              <a:pathLst>
                <a:path extrusionOk="0" h="20037" w="20427">
                  <a:moveTo>
                    <a:pt x="0" y="0"/>
                  </a:moveTo>
                  <a:lnTo>
                    <a:pt x="0" y="20036"/>
                  </a:lnTo>
                  <a:lnTo>
                    <a:pt x="20427" y="9991"/>
                  </a:lnTo>
                  <a:lnTo>
                    <a:pt x="0"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3"/>
            <p:cNvSpPr/>
            <p:nvPr/>
          </p:nvSpPr>
          <p:spPr>
            <a:xfrm>
              <a:off x="6109812" y="1286669"/>
              <a:ext cx="607886" cy="643388"/>
            </a:xfrm>
            <a:custGeom>
              <a:rect b="b" l="l" r="r" t="t"/>
              <a:pathLst>
                <a:path extrusionOk="0" h="20037" w="20428">
                  <a:moveTo>
                    <a:pt x="20427" y="1"/>
                  </a:moveTo>
                  <a:lnTo>
                    <a:pt x="1" y="10047"/>
                  </a:lnTo>
                  <a:lnTo>
                    <a:pt x="20427" y="20037"/>
                  </a:lnTo>
                  <a:lnTo>
                    <a:pt x="20427" y="1"/>
                  </a:lnTo>
                  <a:close/>
                </a:path>
              </a:pathLst>
            </a:custGeom>
            <a:solidFill>
              <a:srgbClr val="FFFFFF">
                <a:alpha val="230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3"/>
            <p:cNvSpPr/>
            <p:nvPr/>
          </p:nvSpPr>
          <p:spPr>
            <a:xfrm>
              <a:off x="6109812" y="3216737"/>
              <a:ext cx="607886" cy="643388"/>
            </a:xfrm>
            <a:custGeom>
              <a:rect b="b" l="l" r="r" t="t"/>
              <a:pathLst>
                <a:path extrusionOk="0" h="20037"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3"/>
            <p:cNvSpPr/>
            <p:nvPr/>
          </p:nvSpPr>
          <p:spPr>
            <a:xfrm>
              <a:off x="6717668" y="1609246"/>
              <a:ext cx="607856" cy="643388"/>
            </a:xfrm>
            <a:custGeom>
              <a:rect b="b" l="l" r="r" t="t"/>
              <a:pathLst>
                <a:path extrusionOk="0" h="20037" w="20427">
                  <a:moveTo>
                    <a:pt x="20427" y="1"/>
                  </a:moveTo>
                  <a:lnTo>
                    <a:pt x="0" y="9991"/>
                  </a:lnTo>
                  <a:lnTo>
                    <a:pt x="20427" y="20036"/>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3"/>
            <p:cNvSpPr/>
            <p:nvPr/>
          </p:nvSpPr>
          <p:spPr>
            <a:xfrm>
              <a:off x="7325495" y="1930025"/>
              <a:ext cx="607886" cy="643388"/>
            </a:xfrm>
            <a:custGeom>
              <a:rect b="b" l="l" r="r" t="t"/>
              <a:pathLst>
                <a:path extrusionOk="0" h="20037" w="20428">
                  <a:moveTo>
                    <a:pt x="20427" y="1"/>
                  </a:moveTo>
                  <a:lnTo>
                    <a:pt x="1" y="10046"/>
                  </a:lnTo>
                  <a:lnTo>
                    <a:pt x="20427" y="20037"/>
                  </a:lnTo>
                  <a:lnTo>
                    <a:pt x="20427"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3"/>
            <p:cNvSpPr/>
            <p:nvPr/>
          </p:nvSpPr>
          <p:spPr>
            <a:xfrm>
              <a:off x="6717668" y="2252602"/>
              <a:ext cx="607856" cy="643388"/>
            </a:xfrm>
            <a:custGeom>
              <a:rect b="b" l="l" r="r" t="t"/>
              <a:pathLst>
                <a:path extrusionOk="0" h="20037" w="20427">
                  <a:moveTo>
                    <a:pt x="20427" y="0"/>
                  </a:moveTo>
                  <a:lnTo>
                    <a:pt x="0" y="9991"/>
                  </a:lnTo>
                  <a:lnTo>
                    <a:pt x="20427" y="20036"/>
                  </a:lnTo>
                  <a:lnTo>
                    <a:pt x="20427"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3"/>
            <p:cNvSpPr/>
            <p:nvPr/>
          </p:nvSpPr>
          <p:spPr>
            <a:xfrm>
              <a:off x="7325495" y="2573381"/>
              <a:ext cx="607886" cy="643388"/>
            </a:xfrm>
            <a:custGeom>
              <a:rect b="b" l="l" r="r" t="t"/>
              <a:pathLst>
                <a:path extrusionOk="0" h="20037" w="20428">
                  <a:moveTo>
                    <a:pt x="20427" y="1"/>
                  </a:moveTo>
                  <a:lnTo>
                    <a:pt x="1" y="10046"/>
                  </a:lnTo>
                  <a:lnTo>
                    <a:pt x="20427" y="20036"/>
                  </a:lnTo>
                  <a:lnTo>
                    <a:pt x="20427" y="1"/>
                  </a:lnTo>
                  <a:close/>
                </a:path>
              </a:pathLst>
            </a:custGeom>
            <a:noFill/>
            <a:ln cap="flat" cmpd="sng" w="9525">
              <a:solidFill>
                <a:srgbClr val="F9CB9C"/>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TITLE_1_1">
    <p:spTree>
      <p:nvGrpSpPr>
        <p:cNvPr id="150" name="Shape 150"/>
        <p:cNvGrpSpPr/>
        <p:nvPr/>
      </p:nvGrpSpPr>
      <p:grpSpPr>
        <a:xfrm>
          <a:off x="0" y="0"/>
          <a:ext cx="0" cy="0"/>
          <a:chOff x="0" y="0"/>
          <a:chExt cx="0" cy="0"/>
        </a:xfrm>
      </p:grpSpPr>
      <p:grpSp>
        <p:nvGrpSpPr>
          <p:cNvPr id="151" name="Google Shape;151;p4"/>
          <p:cNvGrpSpPr/>
          <p:nvPr/>
        </p:nvGrpSpPr>
        <p:grpSpPr>
          <a:xfrm>
            <a:off x="900" y="0"/>
            <a:ext cx="9143992" cy="2564787"/>
            <a:chOff x="900" y="0"/>
            <a:chExt cx="9143992" cy="2564787"/>
          </a:xfrm>
        </p:grpSpPr>
        <p:sp>
          <p:nvSpPr>
            <p:cNvPr id="152" name="Google Shape;152;p4"/>
            <p:cNvSpPr/>
            <p:nvPr/>
          </p:nvSpPr>
          <p:spPr>
            <a:xfrm flipH="1">
              <a:off x="1219296" y="1278075"/>
              <a:ext cx="1214076" cy="1286712"/>
            </a:xfrm>
            <a:custGeom>
              <a:rect b="b" l="l" r="r" t="t"/>
              <a:pathLst>
                <a:path extrusionOk="0" h="40072" w="40799">
                  <a:moveTo>
                    <a:pt x="40798" y="0"/>
                  </a:moveTo>
                  <a:lnTo>
                    <a:pt x="1" y="20036"/>
                  </a:lnTo>
                  <a:lnTo>
                    <a:pt x="40798" y="40072"/>
                  </a:lnTo>
                  <a:lnTo>
                    <a:pt x="40798"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4"/>
            <p:cNvSpPr/>
            <p:nvPr/>
          </p:nvSpPr>
          <p:spPr>
            <a:xfrm>
              <a:off x="4878953" y="643320"/>
              <a:ext cx="609899"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4"/>
            <p:cNvSpPr/>
            <p:nvPr/>
          </p:nvSpPr>
          <p:spPr>
            <a:xfrm>
              <a:off x="5488830" y="322543"/>
              <a:ext cx="608257"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4"/>
            <p:cNvSpPr/>
            <p:nvPr/>
          </p:nvSpPr>
          <p:spPr>
            <a:xfrm>
              <a:off x="8536629" y="863"/>
              <a:ext cx="608257" cy="643388"/>
            </a:xfrm>
            <a:custGeom>
              <a:rect b="b" l="l" r="r" t="t"/>
              <a:pathLst>
                <a:path extrusionOk="0" h="20037" w="20372">
                  <a:moveTo>
                    <a:pt x="1" y="1"/>
                  </a:moveTo>
                  <a:lnTo>
                    <a:pt x="1" y="20037"/>
                  </a:lnTo>
                  <a:lnTo>
                    <a:pt x="20372" y="9991"/>
                  </a:lnTo>
                  <a:lnTo>
                    <a:pt x="1"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4"/>
            <p:cNvSpPr/>
            <p:nvPr/>
          </p:nvSpPr>
          <p:spPr>
            <a:xfrm>
              <a:off x="6706973" y="322543"/>
              <a:ext cx="609899"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4"/>
            <p:cNvSpPr/>
            <p:nvPr/>
          </p:nvSpPr>
          <p:spPr>
            <a:xfrm>
              <a:off x="4878953" y="0"/>
              <a:ext cx="609899" cy="643356"/>
            </a:xfrm>
            <a:custGeom>
              <a:rect b="b" l="l" r="r" t="t"/>
              <a:pathLst>
                <a:path extrusionOk="0" h="20036" w="20427">
                  <a:moveTo>
                    <a:pt x="0" y="0"/>
                  </a:moveTo>
                  <a:lnTo>
                    <a:pt x="0" y="20036"/>
                  </a:lnTo>
                  <a:lnTo>
                    <a:pt x="20427" y="10046"/>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4"/>
            <p:cNvSpPr/>
            <p:nvPr/>
          </p:nvSpPr>
          <p:spPr>
            <a:xfrm>
              <a:off x="5488830" y="0"/>
              <a:ext cx="608257"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4"/>
            <p:cNvSpPr/>
            <p:nvPr/>
          </p:nvSpPr>
          <p:spPr>
            <a:xfrm>
              <a:off x="6097065"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4"/>
            <p:cNvSpPr/>
            <p:nvPr/>
          </p:nvSpPr>
          <p:spPr>
            <a:xfrm>
              <a:off x="6706973" y="0"/>
              <a:ext cx="609899"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4"/>
            <p:cNvSpPr/>
            <p:nvPr/>
          </p:nvSpPr>
          <p:spPr>
            <a:xfrm>
              <a:off x="7316850"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4"/>
            <p:cNvSpPr/>
            <p:nvPr/>
          </p:nvSpPr>
          <p:spPr>
            <a:xfrm>
              <a:off x="4878953" y="322543"/>
              <a:ext cx="609899"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4"/>
            <p:cNvSpPr/>
            <p:nvPr/>
          </p:nvSpPr>
          <p:spPr>
            <a:xfrm>
              <a:off x="5488830" y="643320"/>
              <a:ext cx="608257"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4"/>
            <p:cNvSpPr/>
            <p:nvPr/>
          </p:nvSpPr>
          <p:spPr>
            <a:xfrm>
              <a:off x="7926751" y="863"/>
              <a:ext cx="609899"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4"/>
            <p:cNvSpPr/>
            <p:nvPr/>
          </p:nvSpPr>
          <p:spPr>
            <a:xfrm>
              <a:off x="8536629" y="321640"/>
              <a:ext cx="608257" cy="643388"/>
            </a:xfrm>
            <a:custGeom>
              <a:rect b="b" l="l" r="r" t="t"/>
              <a:pathLst>
                <a:path extrusionOk="0" h="20037" w="20372">
                  <a:moveTo>
                    <a:pt x="20372" y="1"/>
                  </a:moveTo>
                  <a:lnTo>
                    <a:pt x="1" y="10047"/>
                  </a:lnTo>
                  <a:lnTo>
                    <a:pt x="20372" y="20037"/>
                  </a:lnTo>
                  <a:lnTo>
                    <a:pt x="20372"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4"/>
            <p:cNvSpPr/>
            <p:nvPr/>
          </p:nvSpPr>
          <p:spPr>
            <a:xfrm>
              <a:off x="6097065" y="322543"/>
              <a:ext cx="609929"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4"/>
            <p:cNvSpPr/>
            <p:nvPr/>
          </p:nvSpPr>
          <p:spPr>
            <a:xfrm>
              <a:off x="6706962"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4"/>
            <p:cNvSpPr/>
            <p:nvPr/>
          </p:nvSpPr>
          <p:spPr>
            <a:xfrm>
              <a:off x="4878953" y="0"/>
              <a:ext cx="609899"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4"/>
            <p:cNvSpPr/>
            <p:nvPr/>
          </p:nvSpPr>
          <p:spPr>
            <a:xfrm>
              <a:off x="5488830" y="0"/>
              <a:ext cx="608257" cy="643356"/>
            </a:xfrm>
            <a:custGeom>
              <a:rect b="b" l="l" r="r" t="t"/>
              <a:pathLst>
                <a:path extrusionOk="0" h="20036" w="20372">
                  <a:moveTo>
                    <a:pt x="20372" y="0"/>
                  </a:moveTo>
                  <a:lnTo>
                    <a:pt x="1" y="10046"/>
                  </a:lnTo>
                  <a:lnTo>
                    <a:pt x="20372" y="20036"/>
                  </a:lnTo>
                  <a:lnTo>
                    <a:pt x="20372"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4"/>
            <p:cNvSpPr/>
            <p:nvPr/>
          </p:nvSpPr>
          <p:spPr>
            <a:xfrm>
              <a:off x="6097065" y="0"/>
              <a:ext cx="609929" cy="322577"/>
            </a:xfrm>
            <a:custGeom>
              <a:rect b="b" l="l" r="r" t="t"/>
              <a:pathLst>
                <a:path extrusionOk="0" h="10046" w="20428">
                  <a:moveTo>
                    <a:pt x="1"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4"/>
            <p:cNvSpPr/>
            <p:nvPr/>
          </p:nvSpPr>
          <p:spPr>
            <a:xfrm>
              <a:off x="8534993"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4"/>
            <p:cNvSpPr/>
            <p:nvPr/>
          </p:nvSpPr>
          <p:spPr>
            <a:xfrm>
              <a:off x="7926757" y="0"/>
              <a:ext cx="608257"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4"/>
            <p:cNvSpPr/>
            <p:nvPr/>
          </p:nvSpPr>
          <p:spPr>
            <a:xfrm>
              <a:off x="7925909" y="321643"/>
              <a:ext cx="609899" cy="643388"/>
            </a:xfrm>
            <a:custGeom>
              <a:rect b="b" l="l" r="r" t="t"/>
              <a:pathLst>
                <a:path extrusionOk="0" h="20037" w="20427">
                  <a:moveTo>
                    <a:pt x="0" y="1"/>
                  </a:moveTo>
                  <a:lnTo>
                    <a:pt x="0" y="20037"/>
                  </a:lnTo>
                  <a:lnTo>
                    <a:pt x="20427" y="9991"/>
                  </a:lnTo>
                  <a:lnTo>
                    <a:pt x="0"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4"/>
            <p:cNvSpPr/>
            <p:nvPr/>
          </p:nvSpPr>
          <p:spPr>
            <a:xfrm flipH="1">
              <a:off x="7316858"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4"/>
            <p:cNvSpPr/>
            <p:nvPr/>
          </p:nvSpPr>
          <p:spPr>
            <a:xfrm>
              <a:off x="900" y="643324"/>
              <a:ext cx="609923"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4"/>
            <p:cNvSpPr/>
            <p:nvPr/>
          </p:nvSpPr>
          <p:spPr>
            <a:xfrm>
              <a:off x="610793" y="322545"/>
              <a:ext cx="608281"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4"/>
            <p:cNvSpPr/>
            <p:nvPr/>
          </p:nvSpPr>
          <p:spPr>
            <a:xfrm>
              <a:off x="3658671" y="863"/>
              <a:ext cx="608281"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4"/>
            <p:cNvSpPr/>
            <p:nvPr/>
          </p:nvSpPr>
          <p:spPr>
            <a:xfrm>
              <a:off x="1828968" y="322545"/>
              <a:ext cx="609923"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4"/>
            <p:cNvSpPr/>
            <p:nvPr/>
          </p:nvSpPr>
          <p:spPr>
            <a:xfrm>
              <a:off x="4266922" y="321642"/>
              <a:ext cx="609953" cy="643388"/>
            </a:xfrm>
            <a:custGeom>
              <a:rect b="b" l="l" r="r" t="t"/>
              <a:pathLst>
                <a:path extrusionOk="0" h="20037" w="20428">
                  <a:moveTo>
                    <a:pt x="1" y="1"/>
                  </a:moveTo>
                  <a:lnTo>
                    <a:pt x="1" y="20037"/>
                  </a:lnTo>
                  <a:lnTo>
                    <a:pt x="20427" y="10047"/>
                  </a:lnTo>
                  <a:lnTo>
                    <a:pt x="1"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4"/>
            <p:cNvSpPr/>
            <p:nvPr/>
          </p:nvSpPr>
          <p:spPr>
            <a:xfrm>
              <a:off x="900" y="0"/>
              <a:ext cx="609923" cy="643356"/>
            </a:xfrm>
            <a:custGeom>
              <a:rect b="b" l="l" r="r" t="t"/>
              <a:pathLst>
                <a:path extrusionOk="0" h="20036" w="20427">
                  <a:moveTo>
                    <a:pt x="0" y="0"/>
                  </a:moveTo>
                  <a:lnTo>
                    <a:pt x="0" y="20036"/>
                  </a:lnTo>
                  <a:lnTo>
                    <a:pt x="20427" y="10046"/>
                  </a:lnTo>
                  <a:lnTo>
                    <a:pt x="0"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4"/>
            <p:cNvSpPr/>
            <p:nvPr/>
          </p:nvSpPr>
          <p:spPr>
            <a:xfrm>
              <a:off x="610793" y="0"/>
              <a:ext cx="608281"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4"/>
            <p:cNvSpPr/>
            <p:nvPr/>
          </p:nvSpPr>
          <p:spPr>
            <a:xfrm>
              <a:off x="1219044" y="0"/>
              <a:ext cx="609953"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4"/>
            <p:cNvSpPr/>
            <p:nvPr/>
          </p:nvSpPr>
          <p:spPr>
            <a:xfrm>
              <a:off x="1828968" y="0"/>
              <a:ext cx="609923"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4"/>
            <p:cNvSpPr/>
            <p:nvPr/>
          </p:nvSpPr>
          <p:spPr>
            <a:xfrm>
              <a:off x="2438861" y="0"/>
              <a:ext cx="609953"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4"/>
            <p:cNvSpPr/>
            <p:nvPr/>
          </p:nvSpPr>
          <p:spPr>
            <a:xfrm>
              <a:off x="900" y="322545"/>
              <a:ext cx="609923"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4"/>
            <p:cNvSpPr/>
            <p:nvPr/>
          </p:nvSpPr>
          <p:spPr>
            <a:xfrm>
              <a:off x="610793" y="643324"/>
              <a:ext cx="608281"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4"/>
            <p:cNvSpPr/>
            <p:nvPr/>
          </p:nvSpPr>
          <p:spPr>
            <a:xfrm>
              <a:off x="3048778" y="863"/>
              <a:ext cx="609923"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4"/>
            <p:cNvSpPr/>
            <p:nvPr/>
          </p:nvSpPr>
          <p:spPr>
            <a:xfrm>
              <a:off x="3658671" y="321642"/>
              <a:ext cx="608281"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4"/>
            <p:cNvSpPr/>
            <p:nvPr/>
          </p:nvSpPr>
          <p:spPr>
            <a:xfrm>
              <a:off x="1219044" y="322545"/>
              <a:ext cx="609953"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4"/>
            <p:cNvSpPr/>
            <p:nvPr/>
          </p:nvSpPr>
          <p:spPr>
            <a:xfrm>
              <a:off x="4266922" y="863"/>
              <a:ext cx="609953"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4"/>
            <p:cNvSpPr/>
            <p:nvPr/>
          </p:nvSpPr>
          <p:spPr>
            <a:xfrm>
              <a:off x="900" y="0"/>
              <a:ext cx="609923"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4"/>
            <p:cNvSpPr/>
            <p:nvPr/>
          </p:nvSpPr>
          <p:spPr>
            <a:xfrm>
              <a:off x="610793" y="0"/>
              <a:ext cx="608281" cy="643356"/>
            </a:xfrm>
            <a:custGeom>
              <a:rect b="b" l="l" r="r" t="t"/>
              <a:pathLst>
                <a:path extrusionOk="0" h="20036" w="20372">
                  <a:moveTo>
                    <a:pt x="20372" y="0"/>
                  </a:moveTo>
                  <a:lnTo>
                    <a:pt x="1" y="10046"/>
                  </a:lnTo>
                  <a:lnTo>
                    <a:pt x="20372" y="20036"/>
                  </a:lnTo>
                  <a:lnTo>
                    <a:pt x="20372"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4"/>
            <p:cNvSpPr/>
            <p:nvPr/>
          </p:nvSpPr>
          <p:spPr>
            <a:xfrm>
              <a:off x="1219044" y="0"/>
              <a:ext cx="609953"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4"/>
            <p:cNvSpPr/>
            <p:nvPr/>
          </p:nvSpPr>
          <p:spPr>
            <a:xfrm>
              <a:off x="4266958" y="0"/>
              <a:ext cx="609923" cy="322577"/>
            </a:xfrm>
            <a:custGeom>
              <a:rect b="b" l="l" r="r" t="t"/>
              <a:pathLst>
                <a:path extrusionOk="0" h="10046" w="20427">
                  <a:moveTo>
                    <a:pt x="0" y="0"/>
                  </a:moveTo>
                  <a:lnTo>
                    <a:pt x="0"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4"/>
            <p:cNvSpPr/>
            <p:nvPr/>
          </p:nvSpPr>
          <p:spPr>
            <a:xfrm>
              <a:off x="3657035" y="0"/>
              <a:ext cx="609923"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4"/>
            <p:cNvSpPr/>
            <p:nvPr/>
          </p:nvSpPr>
          <p:spPr>
            <a:xfrm>
              <a:off x="3048784" y="0"/>
              <a:ext cx="608281"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4"/>
            <p:cNvSpPr/>
            <p:nvPr/>
          </p:nvSpPr>
          <p:spPr>
            <a:xfrm>
              <a:off x="2438861" y="0"/>
              <a:ext cx="609953" cy="322577"/>
            </a:xfrm>
            <a:custGeom>
              <a:rect b="b" l="l" r="r" t="t"/>
              <a:pathLst>
                <a:path extrusionOk="0" h="10046" w="20428">
                  <a:moveTo>
                    <a:pt x="1" y="0"/>
                  </a:moveTo>
                  <a:lnTo>
                    <a:pt x="20427" y="10046"/>
                  </a:lnTo>
                  <a:lnTo>
                    <a:pt x="20427"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4"/>
            <p:cNvSpPr/>
            <p:nvPr/>
          </p:nvSpPr>
          <p:spPr>
            <a:xfrm>
              <a:off x="3047936" y="321645"/>
              <a:ext cx="609923" cy="643388"/>
            </a:xfrm>
            <a:custGeom>
              <a:rect b="b" l="l" r="r" t="t"/>
              <a:pathLst>
                <a:path extrusionOk="0" h="20037" w="20427">
                  <a:moveTo>
                    <a:pt x="0" y="1"/>
                  </a:moveTo>
                  <a:lnTo>
                    <a:pt x="0" y="20037"/>
                  </a:lnTo>
                  <a:lnTo>
                    <a:pt x="20427" y="9991"/>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4"/>
            <p:cNvSpPr/>
            <p:nvPr/>
          </p:nvSpPr>
          <p:spPr>
            <a:xfrm flipH="1">
              <a:off x="3658935" y="643332"/>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4"/>
            <p:cNvSpPr/>
            <p:nvPr/>
          </p:nvSpPr>
          <p:spPr>
            <a:xfrm flipH="1">
              <a:off x="1219312"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4"/>
            <p:cNvSpPr/>
            <p:nvPr/>
          </p:nvSpPr>
          <p:spPr>
            <a:xfrm>
              <a:off x="1222480" y="965020"/>
              <a:ext cx="608257" cy="643388"/>
            </a:xfrm>
            <a:custGeom>
              <a:rect b="b" l="l" r="r" t="t"/>
              <a:pathLst>
                <a:path extrusionOk="0" h="20037" w="20372">
                  <a:moveTo>
                    <a:pt x="20372" y="1"/>
                  </a:moveTo>
                  <a:lnTo>
                    <a:pt x="1" y="10047"/>
                  </a:lnTo>
                  <a:lnTo>
                    <a:pt x="20372" y="20037"/>
                  </a:lnTo>
                  <a:lnTo>
                    <a:pt x="2037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4"/>
            <p:cNvSpPr/>
            <p:nvPr/>
          </p:nvSpPr>
          <p:spPr>
            <a:xfrm>
              <a:off x="1834119" y="1921382"/>
              <a:ext cx="609929"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03" name="Google Shape;203;p4"/>
          <p:cNvSpPr txBox="1"/>
          <p:nvPr>
            <p:ph idx="1" type="body"/>
          </p:nvPr>
        </p:nvSpPr>
        <p:spPr>
          <a:xfrm>
            <a:off x="2528350" y="1552150"/>
            <a:ext cx="5497800" cy="2985600"/>
          </a:xfrm>
          <a:prstGeom prst="rect">
            <a:avLst/>
          </a:prstGeom>
        </p:spPr>
        <p:txBody>
          <a:bodyPr anchorCtr="0" anchor="t" bIns="91425" lIns="91425" spcFirstLastPara="1" rIns="91425" wrap="square" tIns="91425">
            <a:noAutofit/>
          </a:bodyPr>
          <a:lstStyle>
            <a:lvl1pPr indent="-419100" lvl="0" marL="457200" rtl="0">
              <a:spcBef>
                <a:spcPts val="600"/>
              </a:spcBef>
              <a:spcAft>
                <a:spcPts val="0"/>
              </a:spcAft>
              <a:buSzPts val="3000"/>
              <a:buChar char="◂"/>
              <a:defRPr i="1" sz="3000"/>
            </a:lvl1pPr>
            <a:lvl2pPr indent="-419100" lvl="1" marL="914400" rtl="0">
              <a:spcBef>
                <a:spcPts val="0"/>
              </a:spcBef>
              <a:spcAft>
                <a:spcPts val="0"/>
              </a:spcAft>
              <a:buSzPts val="3000"/>
              <a:buChar char="◂"/>
              <a:defRPr i="1" sz="3000"/>
            </a:lvl2pPr>
            <a:lvl3pPr indent="-419100" lvl="2" marL="1371600" rtl="0">
              <a:spcBef>
                <a:spcPts val="0"/>
              </a:spcBef>
              <a:spcAft>
                <a:spcPts val="0"/>
              </a:spcAft>
              <a:buSzPts val="3000"/>
              <a:buChar char="◂"/>
              <a:defRPr i="1" sz="3000"/>
            </a:lvl3pPr>
            <a:lvl4pPr indent="-419100" lvl="3" marL="1828800" rtl="0">
              <a:spcBef>
                <a:spcPts val="0"/>
              </a:spcBef>
              <a:spcAft>
                <a:spcPts val="0"/>
              </a:spcAft>
              <a:buSzPts val="3000"/>
              <a:buChar char="◂"/>
              <a:defRPr i="1" sz="3000"/>
            </a:lvl4pPr>
            <a:lvl5pPr indent="-419100" lvl="4" marL="2286000" rtl="0">
              <a:spcBef>
                <a:spcPts val="0"/>
              </a:spcBef>
              <a:spcAft>
                <a:spcPts val="0"/>
              </a:spcAft>
              <a:buSzPts val="3000"/>
              <a:buChar char="○"/>
              <a:defRPr i="1" sz="3000"/>
            </a:lvl5pPr>
            <a:lvl6pPr indent="-419100" lvl="5" marL="2743200" rtl="0">
              <a:spcBef>
                <a:spcPts val="0"/>
              </a:spcBef>
              <a:spcAft>
                <a:spcPts val="0"/>
              </a:spcAft>
              <a:buSzPts val="3000"/>
              <a:buChar char="■"/>
              <a:defRPr i="1" sz="3000"/>
            </a:lvl6pPr>
            <a:lvl7pPr indent="-419100" lvl="6" marL="3200400" rtl="0">
              <a:spcBef>
                <a:spcPts val="0"/>
              </a:spcBef>
              <a:spcAft>
                <a:spcPts val="0"/>
              </a:spcAft>
              <a:buSzPts val="3000"/>
              <a:buChar char="●"/>
              <a:defRPr i="1" sz="3000"/>
            </a:lvl7pPr>
            <a:lvl8pPr indent="-419100" lvl="7" marL="3657600" rtl="0">
              <a:spcBef>
                <a:spcPts val="0"/>
              </a:spcBef>
              <a:spcAft>
                <a:spcPts val="0"/>
              </a:spcAft>
              <a:buSzPts val="3000"/>
              <a:buChar char="○"/>
              <a:defRPr i="1" sz="3000"/>
            </a:lvl8pPr>
            <a:lvl9pPr indent="-419100" lvl="8" marL="4114800">
              <a:spcBef>
                <a:spcPts val="0"/>
              </a:spcBef>
              <a:spcAft>
                <a:spcPts val="0"/>
              </a:spcAft>
              <a:buSzPts val="3000"/>
              <a:buChar char="■"/>
              <a:defRPr i="1" sz="3000"/>
            </a:lvl9pPr>
          </a:lstStyle>
          <a:p/>
        </p:txBody>
      </p:sp>
      <p:sp>
        <p:nvSpPr>
          <p:cNvPr id="204" name="Google Shape;204;p4"/>
          <p:cNvSpPr txBox="1"/>
          <p:nvPr/>
        </p:nvSpPr>
        <p:spPr>
          <a:xfrm>
            <a:off x="1295501" y="1558650"/>
            <a:ext cx="735900" cy="1058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6000">
                <a:solidFill>
                  <a:srgbClr val="FFFFFF"/>
                </a:solidFill>
                <a:latin typeface="Montserrat"/>
                <a:ea typeface="Montserrat"/>
                <a:cs typeface="Montserrat"/>
                <a:sym typeface="Montserrat"/>
              </a:rPr>
              <a:t>“</a:t>
            </a:r>
            <a:endParaRPr b="1" sz="6000">
              <a:solidFill>
                <a:srgbClr val="FFFFFF"/>
              </a:solidFill>
              <a:latin typeface="Montserrat"/>
              <a:ea typeface="Montserrat"/>
              <a:cs typeface="Montserrat"/>
              <a:sym typeface="Montserrat"/>
            </a:endParaRPr>
          </a:p>
        </p:txBody>
      </p:sp>
      <p:sp>
        <p:nvSpPr>
          <p:cNvPr id="205" name="Google Shape;205;p4"/>
          <p:cNvSpPr txBox="1"/>
          <p:nvPr>
            <p:ph idx="12" type="sldNum"/>
          </p:nvPr>
        </p:nvSpPr>
        <p:spPr>
          <a:xfrm>
            <a:off x="8543324" y="4749851"/>
            <a:ext cx="548700" cy="393600"/>
          </a:xfrm>
          <a:prstGeom prst="rect">
            <a:avLst/>
          </a:prstGeom>
        </p:spPr>
        <p:txBody>
          <a:bodyPr anchorCtr="0" anchor="ctr" bIns="91425" lIns="91425" spcFirstLastPara="1" rIns="91425" wrap="square" tIns="91425">
            <a:noAutofit/>
          </a:bodyPr>
          <a:lstStyle>
            <a:lvl1pPr lvl="0">
              <a:buNone/>
              <a:defRPr>
                <a:solidFill>
                  <a:srgbClr val="B7B7B7"/>
                </a:solidFill>
              </a:defRPr>
            </a:lvl1pPr>
            <a:lvl2pPr lvl="1">
              <a:buNone/>
              <a:defRPr>
                <a:solidFill>
                  <a:srgbClr val="B7B7B7"/>
                </a:solidFill>
              </a:defRPr>
            </a:lvl2pPr>
            <a:lvl3pPr lvl="2">
              <a:buNone/>
              <a:defRPr>
                <a:solidFill>
                  <a:srgbClr val="B7B7B7"/>
                </a:solidFill>
              </a:defRPr>
            </a:lvl3pPr>
            <a:lvl4pPr lvl="3">
              <a:buNone/>
              <a:defRPr>
                <a:solidFill>
                  <a:srgbClr val="B7B7B7"/>
                </a:solidFill>
              </a:defRPr>
            </a:lvl4pPr>
            <a:lvl5pPr lvl="4">
              <a:buNone/>
              <a:defRPr>
                <a:solidFill>
                  <a:srgbClr val="B7B7B7"/>
                </a:solidFill>
              </a:defRPr>
            </a:lvl5pPr>
            <a:lvl6pPr lvl="5">
              <a:buNone/>
              <a:defRPr>
                <a:solidFill>
                  <a:srgbClr val="B7B7B7"/>
                </a:solidFill>
              </a:defRPr>
            </a:lvl6pPr>
            <a:lvl7pPr lvl="6">
              <a:buNone/>
              <a:defRPr>
                <a:solidFill>
                  <a:srgbClr val="B7B7B7"/>
                </a:solidFill>
              </a:defRPr>
            </a:lvl7pPr>
            <a:lvl8pPr lvl="7">
              <a:buNone/>
              <a:defRPr>
                <a:solidFill>
                  <a:srgbClr val="B7B7B7"/>
                </a:solidFill>
              </a:defRPr>
            </a:lvl8pPr>
            <a:lvl9pPr lvl="8">
              <a:buNone/>
              <a:defRPr>
                <a:solidFill>
                  <a:srgbClr val="B7B7B7"/>
                </a:solidFill>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206" name="Shape 206"/>
        <p:cNvGrpSpPr/>
        <p:nvPr/>
      </p:nvGrpSpPr>
      <p:grpSpPr>
        <a:xfrm>
          <a:off x="0" y="0"/>
          <a:ext cx="0" cy="0"/>
          <a:chOff x="0" y="0"/>
          <a:chExt cx="0" cy="0"/>
        </a:xfrm>
      </p:grpSpPr>
      <p:grpSp>
        <p:nvGrpSpPr>
          <p:cNvPr id="207" name="Google Shape;207;p5"/>
          <p:cNvGrpSpPr/>
          <p:nvPr/>
        </p:nvGrpSpPr>
        <p:grpSpPr>
          <a:xfrm>
            <a:off x="6714243" y="3860093"/>
            <a:ext cx="2429755" cy="1286712"/>
            <a:chOff x="6714243" y="3860093"/>
            <a:chExt cx="2429755" cy="1286712"/>
          </a:xfrm>
        </p:grpSpPr>
        <p:sp>
          <p:nvSpPr>
            <p:cNvPr id="208" name="Google Shape;208;p5"/>
            <p:cNvSpPr/>
            <p:nvPr/>
          </p:nvSpPr>
          <p:spPr>
            <a:xfrm>
              <a:off x="7929952" y="3860093"/>
              <a:ext cx="606220" cy="643388"/>
            </a:xfrm>
            <a:custGeom>
              <a:rect b="b" l="l" r="r" t="t"/>
              <a:pathLst>
                <a:path extrusionOk="0" h="20037" w="20372">
                  <a:moveTo>
                    <a:pt x="0" y="0"/>
                  </a:moveTo>
                  <a:lnTo>
                    <a:pt x="0" y="20036"/>
                  </a:lnTo>
                  <a:lnTo>
                    <a:pt x="20371"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5"/>
            <p:cNvSpPr/>
            <p:nvPr/>
          </p:nvSpPr>
          <p:spPr>
            <a:xfrm>
              <a:off x="8536142" y="4182670"/>
              <a:ext cx="607856" cy="643356"/>
            </a:xfrm>
            <a:custGeom>
              <a:rect b="b" l="l" r="r" t="t"/>
              <a:pathLst>
                <a:path extrusionOk="0" h="20036" w="20427">
                  <a:moveTo>
                    <a:pt x="0" y="0"/>
                  </a:moveTo>
                  <a:lnTo>
                    <a:pt x="0" y="20036"/>
                  </a:lnTo>
                  <a:lnTo>
                    <a:pt x="20427" y="9990"/>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5"/>
            <p:cNvSpPr/>
            <p:nvPr/>
          </p:nvSpPr>
          <p:spPr>
            <a:xfrm>
              <a:off x="7322095" y="4825993"/>
              <a:ext cx="607886" cy="320811"/>
            </a:xfrm>
            <a:custGeom>
              <a:rect b="b" l="l" r="r" t="t"/>
              <a:pathLst>
                <a:path extrusionOk="0" h="9991" w="20428">
                  <a:moveTo>
                    <a:pt x="1" y="1"/>
                  </a:moveTo>
                  <a:lnTo>
                    <a:pt x="1" y="9991"/>
                  </a:lnTo>
                  <a:lnTo>
                    <a:pt x="20427"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5"/>
            <p:cNvSpPr/>
            <p:nvPr/>
          </p:nvSpPr>
          <p:spPr>
            <a:xfrm>
              <a:off x="7929952" y="4503448"/>
              <a:ext cx="606220" cy="643356"/>
            </a:xfrm>
            <a:custGeom>
              <a:rect b="b" l="l" r="r" t="t"/>
              <a:pathLst>
                <a:path extrusionOk="0" h="20036" w="20372">
                  <a:moveTo>
                    <a:pt x="0" y="0"/>
                  </a:moveTo>
                  <a:lnTo>
                    <a:pt x="0" y="20036"/>
                  </a:lnTo>
                  <a:lnTo>
                    <a:pt x="20371"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5"/>
            <p:cNvSpPr/>
            <p:nvPr/>
          </p:nvSpPr>
          <p:spPr>
            <a:xfrm>
              <a:off x="8536142" y="4825993"/>
              <a:ext cx="607856" cy="320811"/>
            </a:xfrm>
            <a:custGeom>
              <a:rect b="b" l="l" r="r" t="t"/>
              <a:pathLst>
                <a:path extrusionOk="0" h="9991" w="20427">
                  <a:moveTo>
                    <a:pt x="0" y="1"/>
                  </a:moveTo>
                  <a:lnTo>
                    <a:pt x="0" y="9991"/>
                  </a:lnTo>
                  <a:lnTo>
                    <a:pt x="20427" y="9991"/>
                  </a:lnTo>
                  <a:lnTo>
                    <a:pt x="0"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5"/>
            <p:cNvSpPr/>
            <p:nvPr/>
          </p:nvSpPr>
          <p:spPr>
            <a:xfrm>
              <a:off x="7322095" y="3860093"/>
              <a:ext cx="607886" cy="643388"/>
            </a:xfrm>
            <a:custGeom>
              <a:rect b="b" l="l" r="r" t="t"/>
              <a:pathLst>
                <a:path extrusionOk="0" h="20037" w="20428">
                  <a:moveTo>
                    <a:pt x="20427" y="0"/>
                  </a:moveTo>
                  <a:lnTo>
                    <a:pt x="1"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5"/>
            <p:cNvSpPr/>
            <p:nvPr/>
          </p:nvSpPr>
          <p:spPr>
            <a:xfrm>
              <a:off x="8536142" y="3860093"/>
              <a:ext cx="607856" cy="643388"/>
            </a:xfrm>
            <a:custGeom>
              <a:rect b="b" l="l" r="r" t="t"/>
              <a:pathLst>
                <a:path extrusionOk="0" h="20037" w="20427">
                  <a:moveTo>
                    <a:pt x="20427" y="0"/>
                  </a:moveTo>
                  <a:lnTo>
                    <a:pt x="0"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5"/>
            <p:cNvSpPr/>
            <p:nvPr/>
          </p:nvSpPr>
          <p:spPr>
            <a:xfrm>
              <a:off x="7929952" y="4182670"/>
              <a:ext cx="606220" cy="643356"/>
            </a:xfrm>
            <a:custGeom>
              <a:rect b="b" l="l" r="r" t="t"/>
              <a:pathLst>
                <a:path extrusionOk="0" h="20036" w="20372">
                  <a:moveTo>
                    <a:pt x="20371" y="0"/>
                  </a:moveTo>
                  <a:lnTo>
                    <a:pt x="0" y="9990"/>
                  </a:lnTo>
                  <a:lnTo>
                    <a:pt x="20371" y="20036"/>
                  </a:lnTo>
                  <a:lnTo>
                    <a:pt x="2037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5"/>
            <p:cNvSpPr/>
            <p:nvPr/>
          </p:nvSpPr>
          <p:spPr>
            <a:xfrm>
              <a:off x="7322095" y="4503448"/>
              <a:ext cx="607886" cy="643356"/>
            </a:xfrm>
            <a:custGeom>
              <a:rect b="b" l="l" r="r" t="t"/>
              <a:pathLst>
                <a:path extrusionOk="0" h="20036"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5"/>
            <p:cNvSpPr/>
            <p:nvPr/>
          </p:nvSpPr>
          <p:spPr>
            <a:xfrm>
              <a:off x="7929952" y="4825993"/>
              <a:ext cx="606220" cy="320811"/>
            </a:xfrm>
            <a:custGeom>
              <a:rect b="b" l="l" r="r" t="t"/>
              <a:pathLst>
                <a:path extrusionOk="0" h="9991" w="20372">
                  <a:moveTo>
                    <a:pt x="20371" y="1"/>
                  </a:moveTo>
                  <a:lnTo>
                    <a:pt x="0" y="9991"/>
                  </a:lnTo>
                  <a:lnTo>
                    <a:pt x="20371" y="9991"/>
                  </a:lnTo>
                  <a:lnTo>
                    <a:pt x="2037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5"/>
            <p:cNvSpPr/>
            <p:nvPr/>
          </p:nvSpPr>
          <p:spPr>
            <a:xfrm>
              <a:off x="8536142" y="4503448"/>
              <a:ext cx="607856" cy="643356"/>
            </a:xfrm>
            <a:custGeom>
              <a:rect b="b" l="l" r="r" t="t"/>
              <a:pathLst>
                <a:path extrusionOk="0" h="20036" w="20427">
                  <a:moveTo>
                    <a:pt x="20427" y="0"/>
                  </a:moveTo>
                  <a:lnTo>
                    <a:pt x="0"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5"/>
            <p:cNvSpPr/>
            <p:nvPr/>
          </p:nvSpPr>
          <p:spPr>
            <a:xfrm>
              <a:off x="6714243"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0" name="Google Shape;220;p5"/>
          <p:cNvGrpSpPr/>
          <p:nvPr/>
        </p:nvGrpSpPr>
        <p:grpSpPr>
          <a:xfrm>
            <a:off x="892" y="-11"/>
            <a:ext cx="3037586" cy="2252645"/>
            <a:chOff x="892" y="-11"/>
            <a:chExt cx="3037586" cy="2252645"/>
          </a:xfrm>
        </p:grpSpPr>
        <p:sp>
          <p:nvSpPr>
            <p:cNvPr id="221" name="Google Shape;221;p5"/>
            <p:cNvSpPr/>
            <p:nvPr/>
          </p:nvSpPr>
          <p:spPr>
            <a:xfrm>
              <a:off x="892" y="643313"/>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5"/>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5"/>
            <p:cNvSpPr/>
            <p:nvPr/>
          </p:nvSpPr>
          <p:spPr>
            <a:xfrm>
              <a:off x="608719" y="965890"/>
              <a:ext cx="606220"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5"/>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5"/>
            <p:cNvSpPr/>
            <p:nvPr/>
          </p:nvSpPr>
          <p:spPr>
            <a:xfrm>
              <a:off x="1214909" y="1286669"/>
              <a:ext cx="607886" cy="643388"/>
            </a:xfrm>
            <a:custGeom>
              <a:rect b="b" l="l" r="r" t="t"/>
              <a:pathLst>
                <a:path extrusionOk="0" h="20037" w="20428">
                  <a:moveTo>
                    <a:pt x="1" y="1"/>
                  </a:moveTo>
                  <a:lnTo>
                    <a:pt x="1" y="20037"/>
                  </a:lnTo>
                  <a:lnTo>
                    <a:pt x="20427" y="10047"/>
                  </a:lnTo>
                  <a:lnTo>
                    <a:pt x="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5"/>
            <p:cNvSpPr/>
            <p:nvPr/>
          </p:nvSpPr>
          <p:spPr>
            <a:xfrm>
              <a:off x="1822766" y="965890"/>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5"/>
            <p:cNvSpPr/>
            <p:nvPr/>
          </p:nvSpPr>
          <p:spPr>
            <a:xfrm>
              <a:off x="892" y="-11"/>
              <a:ext cx="607856" cy="643356"/>
            </a:xfrm>
            <a:custGeom>
              <a:rect b="b" l="l" r="r" t="t"/>
              <a:pathLst>
                <a:path extrusionOk="0" h="20036" w="20427">
                  <a:moveTo>
                    <a:pt x="0" y="0"/>
                  </a:moveTo>
                  <a:lnTo>
                    <a:pt x="0" y="20036"/>
                  </a:lnTo>
                  <a:lnTo>
                    <a:pt x="20427"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5"/>
            <p:cNvSpPr/>
            <p:nvPr/>
          </p:nvSpPr>
          <p:spPr>
            <a:xfrm>
              <a:off x="608719" y="-11"/>
              <a:ext cx="606220"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5"/>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5"/>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5"/>
            <p:cNvSpPr/>
            <p:nvPr/>
          </p:nvSpPr>
          <p:spPr>
            <a:xfrm>
              <a:off x="2430592" y="-11"/>
              <a:ext cx="607886" cy="643356"/>
            </a:xfrm>
            <a:custGeom>
              <a:rect b="b" l="l" r="r" t="t"/>
              <a:pathLst>
                <a:path extrusionOk="0" h="20036" w="20428">
                  <a:moveTo>
                    <a:pt x="1" y="0"/>
                  </a:moveTo>
                  <a:lnTo>
                    <a:pt x="1" y="20036"/>
                  </a:lnTo>
                  <a:lnTo>
                    <a:pt x="20427" y="10046"/>
                  </a:lnTo>
                  <a:lnTo>
                    <a:pt x="1"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5"/>
            <p:cNvSpPr/>
            <p:nvPr/>
          </p:nvSpPr>
          <p:spPr>
            <a:xfrm>
              <a:off x="892" y="322534"/>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5"/>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5"/>
            <p:cNvSpPr/>
            <p:nvPr/>
          </p:nvSpPr>
          <p:spPr>
            <a:xfrm>
              <a:off x="892" y="965890"/>
              <a:ext cx="607856"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5"/>
            <p:cNvSpPr/>
            <p:nvPr/>
          </p:nvSpPr>
          <p:spPr>
            <a:xfrm>
              <a:off x="608719" y="1286669"/>
              <a:ext cx="606220"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5"/>
            <p:cNvSpPr/>
            <p:nvPr/>
          </p:nvSpPr>
          <p:spPr>
            <a:xfrm>
              <a:off x="892" y="1609246"/>
              <a:ext cx="607856" cy="643388"/>
            </a:xfrm>
            <a:custGeom>
              <a:rect b="b" l="l" r="r" t="t"/>
              <a:pathLst>
                <a:path extrusionOk="0" h="20037" w="20427">
                  <a:moveTo>
                    <a:pt x="20427" y="1"/>
                  </a:moveTo>
                  <a:lnTo>
                    <a:pt x="0" y="9991"/>
                  </a:lnTo>
                  <a:lnTo>
                    <a:pt x="20427" y="20036"/>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5"/>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5"/>
            <p:cNvSpPr/>
            <p:nvPr/>
          </p:nvSpPr>
          <p:spPr>
            <a:xfrm>
              <a:off x="1214909" y="965890"/>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5"/>
            <p:cNvSpPr/>
            <p:nvPr/>
          </p:nvSpPr>
          <p:spPr>
            <a:xfrm>
              <a:off x="1214909" y="1609246"/>
              <a:ext cx="607886" cy="643388"/>
            </a:xfrm>
            <a:custGeom>
              <a:rect b="b" l="l" r="r" t="t"/>
              <a:pathLst>
                <a:path extrusionOk="0" h="20037" w="20428">
                  <a:moveTo>
                    <a:pt x="20427" y="1"/>
                  </a:moveTo>
                  <a:lnTo>
                    <a:pt x="1" y="9991"/>
                  </a:lnTo>
                  <a:lnTo>
                    <a:pt x="20427" y="20036"/>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5"/>
            <p:cNvSpPr/>
            <p:nvPr/>
          </p:nvSpPr>
          <p:spPr>
            <a:xfrm>
              <a:off x="2430592" y="322534"/>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5"/>
            <p:cNvSpPr/>
            <p:nvPr/>
          </p:nvSpPr>
          <p:spPr>
            <a:xfrm>
              <a:off x="892"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5"/>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5"/>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4" name="Google Shape;244;p5"/>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a:lvl1pPr>
            <a:lvl2pPr lvl="1">
              <a:spcBef>
                <a:spcPts val="0"/>
              </a:spcBef>
              <a:spcAft>
                <a:spcPts val="0"/>
              </a:spcAft>
              <a:buSzPts val="2400"/>
              <a:buNone/>
              <a:defRPr/>
            </a:lvl2pPr>
            <a:lvl3pPr lvl="2">
              <a:spcBef>
                <a:spcPts val="0"/>
              </a:spcBef>
              <a:spcAft>
                <a:spcPts val="0"/>
              </a:spcAft>
              <a:buSzPts val="2400"/>
              <a:buNone/>
              <a:defRPr/>
            </a:lvl3pPr>
            <a:lvl4pPr lvl="3">
              <a:spcBef>
                <a:spcPts val="0"/>
              </a:spcBef>
              <a:spcAft>
                <a:spcPts val="0"/>
              </a:spcAft>
              <a:buSzPts val="2400"/>
              <a:buNone/>
              <a:defRPr/>
            </a:lvl4pPr>
            <a:lvl5pPr lvl="4">
              <a:spcBef>
                <a:spcPts val="0"/>
              </a:spcBef>
              <a:spcAft>
                <a:spcPts val="0"/>
              </a:spcAft>
              <a:buSzPts val="2400"/>
              <a:buNone/>
              <a:defRPr/>
            </a:lvl5pPr>
            <a:lvl6pPr lvl="5">
              <a:spcBef>
                <a:spcPts val="0"/>
              </a:spcBef>
              <a:spcAft>
                <a:spcPts val="0"/>
              </a:spcAft>
              <a:buSzPts val="2400"/>
              <a:buNone/>
              <a:defRPr/>
            </a:lvl6pPr>
            <a:lvl7pPr lvl="6">
              <a:spcBef>
                <a:spcPts val="0"/>
              </a:spcBef>
              <a:spcAft>
                <a:spcPts val="0"/>
              </a:spcAft>
              <a:buSzPts val="2400"/>
              <a:buNone/>
              <a:defRPr/>
            </a:lvl7pPr>
            <a:lvl8pPr lvl="7">
              <a:spcBef>
                <a:spcPts val="0"/>
              </a:spcBef>
              <a:spcAft>
                <a:spcPts val="0"/>
              </a:spcAft>
              <a:buSzPts val="2400"/>
              <a:buNone/>
              <a:defRPr/>
            </a:lvl8pPr>
            <a:lvl9pPr lvl="8">
              <a:spcBef>
                <a:spcPts val="0"/>
              </a:spcBef>
              <a:spcAft>
                <a:spcPts val="0"/>
              </a:spcAft>
              <a:buSzPts val="2400"/>
              <a:buNone/>
              <a:defRPr/>
            </a:lvl9pPr>
          </a:lstStyle>
          <a:p/>
        </p:txBody>
      </p:sp>
      <p:sp>
        <p:nvSpPr>
          <p:cNvPr id="245" name="Google Shape;245;p5"/>
          <p:cNvSpPr txBox="1"/>
          <p:nvPr>
            <p:ph idx="1" type="body"/>
          </p:nvPr>
        </p:nvSpPr>
        <p:spPr>
          <a:xfrm>
            <a:off x="1320025" y="1613274"/>
            <a:ext cx="6455700" cy="2902500"/>
          </a:xfrm>
          <a:prstGeom prst="rect">
            <a:avLst/>
          </a:prstGeom>
        </p:spPr>
        <p:txBody>
          <a:bodyPr anchorCtr="0" anchor="t" bIns="91425" lIns="91425" spcFirstLastPara="1" rIns="91425" wrap="square" tIns="91425">
            <a:noAutofit/>
          </a:bodyPr>
          <a:lstStyle>
            <a:lvl1pPr indent="-368300" lvl="0" marL="457200">
              <a:spcBef>
                <a:spcPts val="600"/>
              </a:spcBef>
              <a:spcAft>
                <a:spcPts val="0"/>
              </a:spcAft>
              <a:buSzPts val="2200"/>
              <a:buChar char="◂"/>
              <a:defRPr/>
            </a:lvl1pPr>
            <a:lvl2pPr indent="-368300" lvl="1" marL="914400">
              <a:spcBef>
                <a:spcPts val="0"/>
              </a:spcBef>
              <a:spcAft>
                <a:spcPts val="0"/>
              </a:spcAft>
              <a:buSzPts val="2200"/>
              <a:buChar char="◂"/>
              <a:defRPr/>
            </a:lvl2pPr>
            <a:lvl3pPr indent="-368300" lvl="2" marL="1371600">
              <a:spcBef>
                <a:spcPts val="0"/>
              </a:spcBef>
              <a:spcAft>
                <a:spcPts val="0"/>
              </a:spcAft>
              <a:buSzPts val="2200"/>
              <a:buChar char="◂"/>
              <a:defRPr/>
            </a:lvl3pPr>
            <a:lvl4pPr indent="-368300" lvl="3" marL="1828800">
              <a:spcBef>
                <a:spcPts val="0"/>
              </a:spcBef>
              <a:spcAft>
                <a:spcPts val="0"/>
              </a:spcAft>
              <a:buSzPts val="2200"/>
              <a:buChar char="◂"/>
              <a:defRPr/>
            </a:lvl4pPr>
            <a:lvl5pPr indent="-368300" lvl="4" marL="2286000">
              <a:spcBef>
                <a:spcPts val="0"/>
              </a:spcBef>
              <a:spcAft>
                <a:spcPts val="0"/>
              </a:spcAft>
              <a:buSzPts val="2200"/>
              <a:buChar char="○"/>
              <a:defRPr/>
            </a:lvl5pPr>
            <a:lvl6pPr indent="-368300" lvl="5" marL="2743200">
              <a:spcBef>
                <a:spcPts val="0"/>
              </a:spcBef>
              <a:spcAft>
                <a:spcPts val="0"/>
              </a:spcAft>
              <a:buSzPts val="2200"/>
              <a:buChar char="■"/>
              <a:defRPr/>
            </a:lvl6pPr>
            <a:lvl7pPr indent="-368300" lvl="6" marL="3200400">
              <a:spcBef>
                <a:spcPts val="0"/>
              </a:spcBef>
              <a:spcAft>
                <a:spcPts val="0"/>
              </a:spcAft>
              <a:buSzPts val="2200"/>
              <a:buChar char="●"/>
              <a:defRPr/>
            </a:lvl7pPr>
            <a:lvl8pPr indent="-368300" lvl="7" marL="3657600">
              <a:spcBef>
                <a:spcPts val="0"/>
              </a:spcBef>
              <a:spcAft>
                <a:spcPts val="0"/>
              </a:spcAft>
              <a:buSzPts val="2200"/>
              <a:buChar char="○"/>
              <a:defRPr/>
            </a:lvl8pPr>
            <a:lvl9pPr indent="-368300" lvl="8" marL="4114800">
              <a:spcBef>
                <a:spcPts val="0"/>
              </a:spcBef>
              <a:spcAft>
                <a:spcPts val="0"/>
              </a:spcAft>
              <a:buSzPts val="2200"/>
              <a:buChar char="■"/>
              <a:defRPr/>
            </a:lvl9pPr>
          </a:lstStyle>
          <a:p/>
        </p:txBody>
      </p:sp>
      <p:sp>
        <p:nvSpPr>
          <p:cNvPr id="246" name="Google Shape;246;p5"/>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 image">
  <p:cSld name="TITLE_AND_BODY_1">
    <p:spTree>
      <p:nvGrpSpPr>
        <p:cNvPr id="247" name="Shape 247"/>
        <p:cNvGrpSpPr/>
        <p:nvPr/>
      </p:nvGrpSpPr>
      <p:grpSpPr>
        <a:xfrm>
          <a:off x="0" y="0"/>
          <a:ext cx="0" cy="0"/>
          <a:chOff x="0" y="0"/>
          <a:chExt cx="0" cy="0"/>
        </a:xfrm>
      </p:grpSpPr>
      <p:grpSp>
        <p:nvGrpSpPr>
          <p:cNvPr id="248" name="Google Shape;248;p6"/>
          <p:cNvGrpSpPr/>
          <p:nvPr/>
        </p:nvGrpSpPr>
        <p:grpSpPr>
          <a:xfrm>
            <a:off x="4894945" y="-11"/>
            <a:ext cx="4251603" cy="5146816"/>
            <a:chOff x="4894945" y="-11"/>
            <a:chExt cx="4251603" cy="5146816"/>
          </a:xfrm>
        </p:grpSpPr>
        <p:sp>
          <p:nvSpPr>
            <p:cNvPr id="249" name="Google Shape;249;p6"/>
            <p:cNvSpPr/>
            <p:nvPr/>
          </p:nvSpPr>
          <p:spPr>
            <a:xfrm>
              <a:off x="6108962" y="4182670"/>
              <a:ext cx="607886" cy="643356"/>
            </a:xfrm>
            <a:custGeom>
              <a:rect b="b" l="l" r="r" t="t"/>
              <a:pathLst>
                <a:path extrusionOk="0" h="20036" w="20428">
                  <a:moveTo>
                    <a:pt x="1" y="0"/>
                  </a:moveTo>
                  <a:lnTo>
                    <a:pt x="1" y="20036"/>
                  </a:lnTo>
                  <a:lnTo>
                    <a:pt x="20427" y="9990"/>
                  </a:lnTo>
                  <a:lnTo>
                    <a:pt x="1"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6"/>
            <p:cNvSpPr/>
            <p:nvPr/>
          </p:nvSpPr>
          <p:spPr>
            <a:xfrm>
              <a:off x="6716818" y="3860093"/>
              <a:ext cx="607856" cy="643388"/>
            </a:xfrm>
            <a:custGeom>
              <a:rect b="b" l="l" r="r" t="t"/>
              <a:pathLst>
                <a:path extrusionOk="0" h="20037" w="20427">
                  <a:moveTo>
                    <a:pt x="0" y="0"/>
                  </a:moveTo>
                  <a:lnTo>
                    <a:pt x="0" y="20036"/>
                  </a:lnTo>
                  <a:lnTo>
                    <a:pt x="20427"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6"/>
            <p:cNvSpPr/>
            <p:nvPr/>
          </p:nvSpPr>
          <p:spPr>
            <a:xfrm>
              <a:off x="7324645" y="3539314"/>
              <a:ext cx="607886" cy="643388"/>
            </a:xfrm>
            <a:custGeom>
              <a:rect b="b" l="l" r="r" t="t"/>
              <a:pathLst>
                <a:path extrusionOk="0" h="20037" w="20428">
                  <a:moveTo>
                    <a:pt x="1" y="0"/>
                  </a:moveTo>
                  <a:lnTo>
                    <a:pt x="1" y="20036"/>
                  </a:lnTo>
                  <a:lnTo>
                    <a:pt x="20427" y="9990"/>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6"/>
            <p:cNvSpPr/>
            <p:nvPr/>
          </p:nvSpPr>
          <p:spPr>
            <a:xfrm>
              <a:off x="7324645" y="4182670"/>
              <a:ext cx="607886" cy="643356"/>
            </a:xfrm>
            <a:custGeom>
              <a:rect b="b" l="l" r="r" t="t"/>
              <a:pathLst>
                <a:path extrusionOk="0" h="20036" w="20428">
                  <a:moveTo>
                    <a:pt x="1" y="0"/>
                  </a:moveTo>
                  <a:lnTo>
                    <a:pt x="1" y="20036"/>
                  </a:lnTo>
                  <a:lnTo>
                    <a:pt x="20427" y="9990"/>
                  </a:lnTo>
                  <a:lnTo>
                    <a:pt x="1"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6"/>
            <p:cNvSpPr/>
            <p:nvPr/>
          </p:nvSpPr>
          <p:spPr>
            <a:xfrm>
              <a:off x="7932502" y="643313"/>
              <a:ext cx="606220" cy="643388"/>
            </a:xfrm>
            <a:custGeom>
              <a:rect b="b" l="l" r="r" t="t"/>
              <a:pathLst>
                <a:path extrusionOk="0" h="20037" w="20372">
                  <a:moveTo>
                    <a:pt x="0" y="1"/>
                  </a:moveTo>
                  <a:lnTo>
                    <a:pt x="0" y="20037"/>
                  </a:lnTo>
                  <a:lnTo>
                    <a:pt x="20371"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6"/>
            <p:cNvSpPr/>
            <p:nvPr/>
          </p:nvSpPr>
          <p:spPr>
            <a:xfrm>
              <a:off x="8538692" y="322534"/>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6"/>
            <p:cNvSpPr/>
            <p:nvPr/>
          </p:nvSpPr>
          <p:spPr>
            <a:xfrm>
              <a:off x="7932502" y="1286669"/>
              <a:ext cx="606220" cy="643388"/>
            </a:xfrm>
            <a:custGeom>
              <a:rect b="b" l="l" r="r" t="t"/>
              <a:pathLst>
                <a:path extrusionOk="0" h="20037" w="20372">
                  <a:moveTo>
                    <a:pt x="0" y="1"/>
                  </a:moveTo>
                  <a:lnTo>
                    <a:pt x="0" y="20037"/>
                  </a:lnTo>
                  <a:lnTo>
                    <a:pt x="20371" y="10047"/>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6"/>
            <p:cNvSpPr/>
            <p:nvPr/>
          </p:nvSpPr>
          <p:spPr>
            <a:xfrm>
              <a:off x="7932502" y="3216737"/>
              <a:ext cx="606220" cy="643388"/>
            </a:xfrm>
            <a:custGeom>
              <a:rect b="b" l="l" r="r" t="t"/>
              <a:pathLst>
                <a:path extrusionOk="0" h="20037" w="20372">
                  <a:moveTo>
                    <a:pt x="0" y="0"/>
                  </a:moveTo>
                  <a:lnTo>
                    <a:pt x="0" y="20036"/>
                  </a:lnTo>
                  <a:lnTo>
                    <a:pt x="20371"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6"/>
            <p:cNvSpPr/>
            <p:nvPr/>
          </p:nvSpPr>
          <p:spPr>
            <a:xfrm>
              <a:off x="8538692" y="3539314"/>
              <a:ext cx="607856" cy="643388"/>
            </a:xfrm>
            <a:custGeom>
              <a:rect b="b" l="l" r="r" t="t"/>
              <a:pathLst>
                <a:path extrusionOk="0" h="20037" w="20427">
                  <a:moveTo>
                    <a:pt x="0" y="0"/>
                  </a:moveTo>
                  <a:lnTo>
                    <a:pt x="0" y="20036"/>
                  </a:lnTo>
                  <a:lnTo>
                    <a:pt x="20427" y="9990"/>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6"/>
            <p:cNvSpPr/>
            <p:nvPr/>
          </p:nvSpPr>
          <p:spPr>
            <a:xfrm>
              <a:off x="6108962" y="-11"/>
              <a:ext cx="607886" cy="322577"/>
            </a:xfrm>
            <a:custGeom>
              <a:rect b="b" l="l" r="r" t="t"/>
              <a:pathLst>
                <a:path extrusionOk="0" h="10046" w="20428">
                  <a:moveTo>
                    <a:pt x="1" y="0"/>
                  </a:moveTo>
                  <a:lnTo>
                    <a:pt x="1" y="1004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6"/>
            <p:cNvSpPr/>
            <p:nvPr/>
          </p:nvSpPr>
          <p:spPr>
            <a:xfrm>
              <a:off x="6716818" y="-11"/>
              <a:ext cx="607856" cy="643356"/>
            </a:xfrm>
            <a:custGeom>
              <a:rect b="b" l="l" r="r" t="t"/>
              <a:pathLst>
                <a:path extrusionOk="0" h="20036" w="20427">
                  <a:moveTo>
                    <a:pt x="0" y="0"/>
                  </a:moveTo>
                  <a:lnTo>
                    <a:pt x="0" y="20036"/>
                  </a:lnTo>
                  <a:lnTo>
                    <a:pt x="20427"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6"/>
            <p:cNvSpPr/>
            <p:nvPr/>
          </p:nvSpPr>
          <p:spPr>
            <a:xfrm>
              <a:off x="7324645" y="-11"/>
              <a:ext cx="607886" cy="322577"/>
            </a:xfrm>
            <a:custGeom>
              <a:rect b="b" l="l" r="r" t="t"/>
              <a:pathLst>
                <a:path extrusionOk="0" h="10046" w="20428">
                  <a:moveTo>
                    <a:pt x="1" y="0"/>
                  </a:moveTo>
                  <a:lnTo>
                    <a:pt x="1"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6"/>
            <p:cNvSpPr/>
            <p:nvPr/>
          </p:nvSpPr>
          <p:spPr>
            <a:xfrm>
              <a:off x="7932502" y="-11"/>
              <a:ext cx="606220" cy="643356"/>
            </a:xfrm>
            <a:custGeom>
              <a:rect b="b" l="l" r="r" t="t"/>
              <a:pathLst>
                <a:path extrusionOk="0" h="20036" w="20372">
                  <a:moveTo>
                    <a:pt x="0" y="0"/>
                  </a:moveTo>
                  <a:lnTo>
                    <a:pt x="0" y="20036"/>
                  </a:lnTo>
                  <a:lnTo>
                    <a:pt x="20371" y="10046"/>
                  </a:lnTo>
                  <a:lnTo>
                    <a:pt x="0"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6"/>
            <p:cNvSpPr/>
            <p:nvPr/>
          </p:nvSpPr>
          <p:spPr>
            <a:xfrm>
              <a:off x="8538692" y="-11"/>
              <a:ext cx="607856" cy="322577"/>
            </a:xfrm>
            <a:custGeom>
              <a:rect b="b" l="l" r="r" t="t"/>
              <a:pathLst>
                <a:path extrusionOk="0" h="10046" w="20427">
                  <a:moveTo>
                    <a:pt x="0" y="0"/>
                  </a:moveTo>
                  <a:lnTo>
                    <a:pt x="0" y="10046"/>
                  </a:lnTo>
                  <a:lnTo>
                    <a:pt x="20427"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6"/>
            <p:cNvSpPr/>
            <p:nvPr/>
          </p:nvSpPr>
          <p:spPr>
            <a:xfrm>
              <a:off x="4894945" y="3860093"/>
              <a:ext cx="607856" cy="643388"/>
            </a:xfrm>
            <a:custGeom>
              <a:rect b="b" l="l" r="r" t="t"/>
              <a:pathLst>
                <a:path extrusionOk="0" h="20037"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6"/>
            <p:cNvSpPr/>
            <p:nvPr/>
          </p:nvSpPr>
          <p:spPr>
            <a:xfrm>
              <a:off x="6108962" y="3860093"/>
              <a:ext cx="607886" cy="643388"/>
            </a:xfrm>
            <a:custGeom>
              <a:rect b="b" l="l" r="r" t="t"/>
              <a:pathLst>
                <a:path extrusionOk="0" h="20037" w="20428">
                  <a:moveTo>
                    <a:pt x="20427" y="0"/>
                  </a:moveTo>
                  <a:lnTo>
                    <a:pt x="1" y="10046"/>
                  </a:lnTo>
                  <a:lnTo>
                    <a:pt x="20427" y="2003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6"/>
            <p:cNvSpPr/>
            <p:nvPr/>
          </p:nvSpPr>
          <p:spPr>
            <a:xfrm>
              <a:off x="5502772" y="4182670"/>
              <a:ext cx="606220" cy="643356"/>
            </a:xfrm>
            <a:custGeom>
              <a:rect b="b" l="l" r="r" t="t"/>
              <a:pathLst>
                <a:path extrusionOk="0" h="20036" w="20372">
                  <a:moveTo>
                    <a:pt x="20372" y="0"/>
                  </a:moveTo>
                  <a:lnTo>
                    <a:pt x="1" y="9990"/>
                  </a:lnTo>
                  <a:lnTo>
                    <a:pt x="20372" y="20036"/>
                  </a:lnTo>
                  <a:lnTo>
                    <a:pt x="20372"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6"/>
            <p:cNvSpPr/>
            <p:nvPr/>
          </p:nvSpPr>
          <p:spPr>
            <a:xfrm>
              <a:off x="7324645" y="3216737"/>
              <a:ext cx="607886" cy="643388"/>
            </a:xfrm>
            <a:custGeom>
              <a:rect b="b" l="l" r="r" t="t"/>
              <a:pathLst>
                <a:path extrusionOk="0" h="20037" w="20428">
                  <a:moveTo>
                    <a:pt x="20427" y="0"/>
                  </a:moveTo>
                  <a:lnTo>
                    <a:pt x="1"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6"/>
            <p:cNvSpPr/>
            <p:nvPr/>
          </p:nvSpPr>
          <p:spPr>
            <a:xfrm>
              <a:off x="6716818" y="3539314"/>
              <a:ext cx="607856" cy="643388"/>
            </a:xfrm>
            <a:custGeom>
              <a:rect b="b" l="l" r="r" t="t"/>
              <a:pathLst>
                <a:path extrusionOk="0" h="20037" w="20427">
                  <a:moveTo>
                    <a:pt x="20427" y="0"/>
                  </a:moveTo>
                  <a:lnTo>
                    <a:pt x="0" y="9990"/>
                  </a:lnTo>
                  <a:lnTo>
                    <a:pt x="20427" y="2003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6"/>
            <p:cNvSpPr/>
            <p:nvPr/>
          </p:nvSpPr>
          <p:spPr>
            <a:xfrm>
              <a:off x="6716818" y="4182670"/>
              <a:ext cx="607856" cy="643356"/>
            </a:xfrm>
            <a:custGeom>
              <a:rect b="b" l="l" r="r" t="t"/>
              <a:pathLst>
                <a:path extrusionOk="0" h="20036" w="20427">
                  <a:moveTo>
                    <a:pt x="20427" y="0"/>
                  </a:moveTo>
                  <a:lnTo>
                    <a:pt x="0" y="9990"/>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6"/>
            <p:cNvSpPr/>
            <p:nvPr/>
          </p:nvSpPr>
          <p:spPr>
            <a:xfrm>
              <a:off x="7932502" y="322534"/>
              <a:ext cx="606220" cy="643388"/>
            </a:xfrm>
            <a:custGeom>
              <a:rect b="b" l="l" r="r" t="t"/>
              <a:pathLst>
                <a:path extrusionOk="0" h="20037" w="20372">
                  <a:moveTo>
                    <a:pt x="20371" y="1"/>
                  </a:moveTo>
                  <a:lnTo>
                    <a:pt x="0" y="9991"/>
                  </a:lnTo>
                  <a:lnTo>
                    <a:pt x="20371" y="20037"/>
                  </a:lnTo>
                  <a:lnTo>
                    <a:pt x="2037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6"/>
            <p:cNvSpPr/>
            <p:nvPr/>
          </p:nvSpPr>
          <p:spPr>
            <a:xfrm>
              <a:off x="7932502" y="965890"/>
              <a:ext cx="606220" cy="643388"/>
            </a:xfrm>
            <a:custGeom>
              <a:rect b="b" l="l" r="r" t="t"/>
              <a:pathLst>
                <a:path extrusionOk="0" h="20037" w="20372">
                  <a:moveTo>
                    <a:pt x="20371" y="1"/>
                  </a:moveTo>
                  <a:lnTo>
                    <a:pt x="0" y="9991"/>
                  </a:lnTo>
                  <a:lnTo>
                    <a:pt x="20371" y="20037"/>
                  </a:lnTo>
                  <a:lnTo>
                    <a:pt x="2037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6"/>
            <p:cNvSpPr/>
            <p:nvPr/>
          </p:nvSpPr>
          <p:spPr>
            <a:xfrm>
              <a:off x="7932502" y="2895958"/>
              <a:ext cx="606220" cy="643388"/>
            </a:xfrm>
            <a:custGeom>
              <a:rect b="b" l="l" r="r" t="t"/>
              <a:pathLst>
                <a:path extrusionOk="0" h="20037" w="20372">
                  <a:moveTo>
                    <a:pt x="20371" y="0"/>
                  </a:moveTo>
                  <a:lnTo>
                    <a:pt x="0" y="9990"/>
                  </a:lnTo>
                  <a:lnTo>
                    <a:pt x="20371" y="20036"/>
                  </a:lnTo>
                  <a:lnTo>
                    <a:pt x="20371"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6"/>
            <p:cNvSpPr/>
            <p:nvPr/>
          </p:nvSpPr>
          <p:spPr>
            <a:xfrm>
              <a:off x="7932492" y="3538418"/>
              <a:ext cx="607856" cy="643388"/>
            </a:xfrm>
            <a:custGeom>
              <a:rect b="b" l="l" r="r" t="t"/>
              <a:pathLst>
                <a:path extrusionOk="0" h="20037" w="20427">
                  <a:moveTo>
                    <a:pt x="20427" y="0"/>
                  </a:moveTo>
                  <a:lnTo>
                    <a:pt x="0"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6"/>
            <p:cNvSpPr/>
            <p:nvPr/>
          </p:nvSpPr>
          <p:spPr>
            <a:xfrm>
              <a:off x="6108962" y="-11"/>
              <a:ext cx="607886" cy="643356"/>
            </a:xfrm>
            <a:custGeom>
              <a:rect b="b" l="l" r="r" t="t"/>
              <a:pathLst>
                <a:path extrusionOk="0" h="20036" w="20428">
                  <a:moveTo>
                    <a:pt x="20427" y="0"/>
                  </a:moveTo>
                  <a:lnTo>
                    <a:pt x="1"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6"/>
            <p:cNvSpPr/>
            <p:nvPr/>
          </p:nvSpPr>
          <p:spPr>
            <a:xfrm>
              <a:off x="6716818"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6"/>
            <p:cNvSpPr/>
            <p:nvPr/>
          </p:nvSpPr>
          <p:spPr>
            <a:xfrm>
              <a:off x="6716818"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6"/>
            <p:cNvSpPr/>
            <p:nvPr/>
          </p:nvSpPr>
          <p:spPr>
            <a:xfrm>
              <a:off x="7324645" y="4503448"/>
              <a:ext cx="607886" cy="643356"/>
            </a:xfrm>
            <a:custGeom>
              <a:rect b="b" l="l" r="r" t="t"/>
              <a:pathLst>
                <a:path extrusionOk="0" h="20036" w="20428">
                  <a:moveTo>
                    <a:pt x="20427" y="0"/>
                  </a:moveTo>
                  <a:lnTo>
                    <a:pt x="1" y="10046"/>
                  </a:lnTo>
                  <a:lnTo>
                    <a:pt x="20427" y="2003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6"/>
            <p:cNvSpPr/>
            <p:nvPr/>
          </p:nvSpPr>
          <p:spPr>
            <a:xfrm>
              <a:off x="8538692" y="-11"/>
              <a:ext cx="607856" cy="643356"/>
            </a:xfrm>
            <a:custGeom>
              <a:rect b="b" l="l" r="r" t="t"/>
              <a:pathLst>
                <a:path extrusionOk="0" h="20036"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6"/>
            <p:cNvSpPr/>
            <p:nvPr/>
          </p:nvSpPr>
          <p:spPr>
            <a:xfrm>
              <a:off x="8538692" y="4503448"/>
              <a:ext cx="607856" cy="643356"/>
            </a:xfrm>
            <a:custGeom>
              <a:rect b="b" l="l" r="r" t="t"/>
              <a:pathLst>
                <a:path extrusionOk="0" h="20036" w="20427">
                  <a:moveTo>
                    <a:pt x="20427" y="0"/>
                  </a:moveTo>
                  <a:lnTo>
                    <a:pt x="0"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6"/>
            <p:cNvSpPr/>
            <p:nvPr/>
          </p:nvSpPr>
          <p:spPr>
            <a:xfrm>
              <a:off x="5502772" y="643313"/>
              <a:ext cx="3643776" cy="3860168"/>
            </a:xfrm>
            <a:custGeom>
              <a:rect b="b" l="l" r="r" t="t"/>
              <a:pathLst>
                <a:path extrusionOk="0" h="120217" w="122449">
                  <a:moveTo>
                    <a:pt x="1" y="1"/>
                  </a:moveTo>
                  <a:lnTo>
                    <a:pt x="1" y="120216"/>
                  </a:lnTo>
                  <a:lnTo>
                    <a:pt x="122449" y="60109"/>
                  </a:lnTo>
                  <a:lnTo>
                    <a:pt x="1" y="1"/>
                  </a:lnTo>
                  <a:close/>
                </a:path>
              </a:pathLst>
            </a:cu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6"/>
            <p:cNvSpPr/>
            <p:nvPr/>
          </p:nvSpPr>
          <p:spPr>
            <a:xfrm>
              <a:off x="7324658" y="322534"/>
              <a:ext cx="607886" cy="643388"/>
            </a:xfrm>
            <a:custGeom>
              <a:rect b="b" l="l" r="r" t="t"/>
              <a:pathLst>
                <a:path extrusionOk="0" h="20037" w="20428">
                  <a:moveTo>
                    <a:pt x="1" y="1"/>
                  </a:moveTo>
                  <a:lnTo>
                    <a:pt x="1" y="20037"/>
                  </a:lnTo>
                  <a:lnTo>
                    <a:pt x="20427"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6"/>
            <p:cNvSpPr/>
            <p:nvPr/>
          </p:nvSpPr>
          <p:spPr>
            <a:xfrm>
              <a:off x="7324658" y="965890"/>
              <a:ext cx="607886" cy="643388"/>
            </a:xfrm>
            <a:custGeom>
              <a:rect b="b" l="l" r="r" t="t"/>
              <a:pathLst>
                <a:path extrusionOk="0" h="20037" w="20428">
                  <a:moveTo>
                    <a:pt x="1" y="1"/>
                  </a:moveTo>
                  <a:lnTo>
                    <a:pt x="1" y="20037"/>
                  </a:lnTo>
                  <a:lnTo>
                    <a:pt x="20427" y="9991"/>
                  </a:lnTo>
                  <a:lnTo>
                    <a:pt x="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6"/>
            <p:cNvSpPr/>
            <p:nvPr/>
          </p:nvSpPr>
          <p:spPr>
            <a:xfrm>
              <a:off x="6716831" y="322534"/>
              <a:ext cx="607856" cy="643388"/>
            </a:xfrm>
            <a:custGeom>
              <a:rect b="b" l="l" r="r" t="t"/>
              <a:pathLst>
                <a:path extrusionOk="0" h="20037" w="20427">
                  <a:moveTo>
                    <a:pt x="20427" y="1"/>
                  </a:moveTo>
                  <a:lnTo>
                    <a:pt x="0" y="9991"/>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6"/>
            <p:cNvSpPr/>
            <p:nvPr/>
          </p:nvSpPr>
          <p:spPr>
            <a:xfrm>
              <a:off x="6716831" y="965890"/>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6"/>
            <p:cNvSpPr/>
            <p:nvPr/>
          </p:nvSpPr>
          <p:spPr>
            <a:xfrm>
              <a:off x="7324658" y="1286669"/>
              <a:ext cx="607886" cy="643388"/>
            </a:xfrm>
            <a:custGeom>
              <a:rect b="b" l="l" r="r" t="t"/>
              <a:pathLst>
                <a:path extrusionOk="0" h="20037" w="20428">
                  <a:moveTo>
                    <a:pt x="20427" y="1"/>
                  </a:moveTo>
                  <a:lnTo>
                    <a:pt x="1" y="10047"/>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6"/>
            <p:cNvSpPr/>
            <p:nvPr/>
          </p:nvSpPr>
          <p:spPr>
            <a:xfrm>
              <a:off x="7324658" y="-11"/>
              <a:ext cx="607886" cy="643356"/>
            </a:xfrm>
            <a:custGeom>
              <a:rect b="b" l="l" r="r" t="t"/>
              <a:pathLst>
                <a:path extrusionOk="0" h="20036" w="20428">
                  <a:moveTo>
                    <a:pt x="20427" y="0"/>
                  </a:moveTo>
                  <a:lnTo>
                    <a:pt x="1"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6" name="Google Shape;286;p6"/>
          <p:cNvGrpSpPr/>
          <p:nvPr/>
        </p:nvGrpSpPr>
        <p:grpSpPr>
          <a:xfrm>
            <a:off x="-6" y="-11"/>
            <a:ext cx="2429759" cy="1609289"/>
            <a:chOff x="608719" y="-11"/>
            <a:chExt cx="2429759" cy="1609289"/>
          </a:xfrm>
        </p:grpSpPr>
        <p:sp>
          <p:nvSpPr>
            <p:cNvPr id="287" name="Google Shape;287;p6"/>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6"/>
            <p:cNvSpPr/>
            <p:nvPr/>
          </p:nvSpPr>
          <p:spPr>
            <a:xfrm>
              <a:off x="608719" y="965890"/>
              <a:ext cx="606220"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6"/>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6"/>
            <p:cNvSpPr/>
            <p:nvPr/>
          </p:nvSpPr>
          <p:spPr>
            <a:xfrm>
              <a:off x="1822766" y="965890"/>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6"/>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6"/>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6"/>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6"/>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6"/>
            <p:cNvSpPr/>
            <p:nvPr/>
          </p:nvSpPr>
          <p:spPr>
            <a:xfrm>
              <a:off x="1214909" y="965890"/>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6"/>
            <p:cNvSpPr/>
            <p:nvPr/>
          </p:nvSpPr>
          <p:spPr>
            <a:xfrm>
              <a:off x="2430592" y="322534"/>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6"/>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6"/>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9" name="Google Shape;299;p6"/>
          <p:cNvSpPr txBox="1"/>
          <p:nvPr>
            <p:ph type="title"/>
          </p:nvPr>
        </p:nvSpPr>
        <p:spPr>
          <a:xfrm>
            <a:off x="742725" y="1652750"/>
            <a:ext cx="3892200" cy="513900"/>
          </a:xfrm>
          <a:prstGeom prst="rect">
            <a:avLst/>
          </a:prstGeom>
        </p:spPr>
        <p:txBody>
          <a:bodyPr anchorCtr="0" anchor="b" bIns="91425" lIns="91425" spcFirstLastPara="1" rIns="91425" wrap="square" tIns="91425">
            <a:noAutofit/>
          </a:bodyPr>
          <a:lstStyle>
            <a:lvl1pPr lvl="0" rtl="0">
              <a:spcBef>
                <a:spcPts val="0"/>
              </a:spcBef>
              <a:spcAft>
                <a:spcPts val="0"/>
              </a:spcAft>
              <a:buSzPts val="2400"/>
              <a:buNone/>
              <a:defRPr/>
            </a:lvl1pPr>
            <a:lvl2pPr lvl="1" rtl="0">
              <a:spcBef>
                <a:spcPts val="0"/>
              </a:spcBef>
              <a:spcAft>
                <a:spcPts val="0"/>
              </a:spcAft>
              <a:buSzPts val="2400"/>
              <a:buNone/>
              <a:defRPr/>
            </a:lvl2pPr>
            <a:lvl3pPr lvl="2" rtl="0">
              <a:spcBef>
                <a:spcPts val="0"/>
              </a:spcBef>
              <a:spcAft>
                <a:spcPts val="0"/>
              </a:spcAft>
              <a:buSzPts val="2400"/>
              <a:buNone/>
              <a:defRPr/>
            </a:lvl3pPr>
            <a:lvl4pPr lvl="3" rtl="0">
              <a:spcBef>
                <a:spcPts val="0"/>
              </a:spcBef>
              <a:spcAft>
                <a:spcPts val="0"/>
              </a:spcAft>
              <a:buSzPts val="2400"/>
              <a:buNone/>
              <a:defRPr/>
            </a:lvl4pPr>
            <a:lvl5pPr lvl="4" rtl="0">
              <a:spcBef>
                <a:spcPts val="0"/>
              </a:spcBef>
              <a:spcAft>
                <a:spcPts val="0"/>
              </a:spcAft>
              <a:buSzPts val="2400"/>
              <a:buNone/>
              <a:defRPr/>
            </a:lvl5pPr>
            <a:lvl6pPr lvl="5" rtl="0">
              <a:spcBef>
                <a:spcPts val="0"/>
              </a:spcBef>
              <a:spcAft>
                <a:spcPts val="0"/>
              </a:spcAft>
              <a:buSzPts val="2400"/>
              <a:buNone/>
              <a:defRPr/>
            </a:lvl6pPr>
            <a:lvl7pPr lvl="6" rtl="0">
              <a:spcBef>
                <a:spcPts val="0"/>
              </a:spcBef>
              <a:spcAft>
                <a:spcPts val="0"/>
              </a:spcAft>
              <a:buSzPts val="2400"/>
              <a:buNone/>
              <a:defRPr/>
            </a:lvl7pPr>
            <a:lvl8pPr lvl="7" rtl="0">
              <a:spcBef>
                <a:spcPts val="0"/>
              </a:spcBef>
              <a:spcAft>
                <a:spcPts val="0"/>
              </a:spcAft>
              <a:buSzPts val="2400"/>
              <a:buNone/>
              <a:defRPr/>
            </a:lvl8pPr>
            <a:lvl9pPr lvl="8" rtl="0">
              <a:spcBef>
                <a:spcPts val="0"/>
              </a:spcBef>
              <a:spcAft>
                <a:spcPts val="0"/>
              </a:spcAft>
              <a:buSzPts val="2400"/>
              <a:buNone/>
              <a:defRPr/>
            </a:lvl9pPr>
          </a:lstStyle>
          <a:p/>
        </p:txBody>
      </p:sp>
      <p:sp>
        <p:nvSpPr>
          <p:cNvPr id="300" name="Google Shape;300;p6"/>
          <p:cNvSpPr txBox="1"/>
          <p:nvPr>
            <p:ph idx="1" type="body"/>
          </p:nvPr>
        </p:nvSpPr>
        <p:spPr>
          <a:xfrm>
            <a:off x="742725" y="2227229"/>
            <a:ext cx="3892200" cy="2232900"/>
          </a:xfrm>
          <a:prstGeom prst="rect">
            <a:avLst/>
          </a:prstGeom>
        </p:spPr>
        <p:txBody>
          <a:bodyPr anchorCtr="0" anchor="t" bIns="91425" lIns="91425" spcFirstLastPara="1" rIns="91425" wrap="square" tIns="91425">
            <a:noAutofit/>
          </a:bodyPr>
          <a:lstStyle>
            <a:lvl1pPr indent="-355600" lvl="0" marL="457200" rtl="0">
              <a:spcBef>
                <a:spcPts val="600"/>
              </a:spcBef>
              <a:spcAft>
                <a:spcPts val="0"/>
              </a:spcAft>
              <a:buSzPts val="2000"/>
              <a:buChar char="◂"/>
              <a:defRPr sz="2000"/>
            </a:lvl1pPr>
            <a:lvl2pPr indent="-355600" lvl="1" marL="914400" rtl="0">
              <a:spcBef>
                <a:spcPts val="0"/>
              </a:spcBef>
              <a:spcAft>
                <a:spcPts val="0"/>
              </a:spcAft>
              <a:buSzPts val="2000"/>
              <a:buChar char="◂"/>
              <a:defRPr sz="2000"/>
            </a:lvl2pPr>
            <a:lvl3pPr indent="-355600" lvl="2" marL="1371600" rtl="0">
              <a:spcBef>
                <a:spcPts val="0"/>
              </a:spcBef>
              <a:spcAft>
                <a:spcPts val="0"/>
              </a:spcAft>
              <a:buSzPts val="2000"/>
              <a:buChar char="◂"/>
              <a:defRPr sz="2000"/>
            </a:lvl3pPr>
            <a:lvl4pPr indent="-355600" lvl="3" marL="1828800" rtl="0">
              <a:spcBef>
                <a:spcPts val="0"/>
              </a:spcBef>
              <a:spcAft>
                <a:spcPts val="0"/>
              </a:spcAft>
              <a:buSzPts val="2000"/>
              <a:buChar char="◂"/>
              <a:defRPr sz="2000"/>
            </a:lvl4pPr>
            <a:lvl5pPr indent="-355600" lvl="4" marL="2286000" rtl="0">
              <a:spcBef>
                <a:spcPts val="0"/>
              </a:spcBef>
              <a:spcAft>
                <a:spcPts val="0"/>
              </a:spcAft>
              <a:buSzPts val="2000"/>
              <a:buChar char="○"/>
              <a:defRPr sz="2000"/>
            </a:lvl5pPr>
            <a:lvl6pPr indent="-355600" lvl="5" marL="2743200" rtl="0">
              <a:spcBef>
                <a:spcPts val="0"/>
              </a:spcBef>
              <a:spcAft>
                <a:spcPts val="0"/>
              </a:spcAft>
              <a:buSzPts val="2000"/>
              <a:buChar char="■"/>
              <a:defRPr sz="2000"/>
            </a:lvl6pPr>
            <a:lvl7pPr indent="-355600" lvl="6" marL="3200400" rtl="0">
              <a:spcBef>
                <a:spcPts val="0"/>
              </a:spcBef>
              <a:spcAft>
                <a:spcPts val="0"/>
              </a:spcAft>
              <a:buSzPts val="2000"/>
              <a:buChar char="●"/>
              <a:defRPr sz="2000"/>
            </a:lvl7pPr>
            <a:lvl8pPr indent="-355600" lvl="7" marL="3657600" rtl="0">
              <a:spcBef>
                <a:spcPts val="0"/>
              </a:spcBef>
              <a:spcAft>
                <a:spcPts val="0"/>
              </a:spcAft>
              <a:buSzPts val="2000"/>
              <a:buChar char="○"/>
              <a:defRPr sz="2000"/>
            </a:lvl8pPr>
            <a:lvl9pPr indent="-355600" lvl="8" marL="4114800" rtl="0">
              <a:spcBef>
                <a:spcPts val="0"/>
              </a:spcBef>
              <a:spcAft>
                <a:spcPts val="0"/>
              </a:spcAft>
              <a:buSzPts val="2000"/>
              <a:buChar char="■"/>
              <a:defRPr sz="2000"/>
            </a:lvl9pPr>
          </a:lstStyle>
          <a:p/>
        </p:txBody>
      </p:sp>
      <p:sp>
        <p:nvSpPr>
          <p:cNvPr id="301" name="Google Shape;301;p6"/>
          <p:cNvSpPr txBox="1"/>
          <p:nvPr>
            <p:ph idx="12" type="sldNum"/>
          </p:nvPr>
        </p:nvSpPr>
        <p:spPr>
          <a:xfrm>
            <a:off x="8556784" y="4749851"/>
            <a:ext cx="548700" cy="393600"/>
          </a:xfrm>
          <a:prstGeom prst="rect">
            <a:avLst/>
          </a:prstGeom>
          <a:noFill/>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02" name="Google Shape;302;p6"/>
          <p:cNvSpPr/>
          <p:nvPr/>
        </p:nvSpPr>
        <p:spPr>
          <a:xfrm>
            <a:off x="8538692" y="4825993"/>
            <a:ext cx="607856" cy="320811"/>
          </a:xfrm>
          <a:custGeom>
            <a:rect b="b" l="l" r="r" t="t"/>
            <a:pathLst>
              <a:path extrusionOk="0" h="9991" w="20427">
                <a:moveTo>
                  <a:pt x="0" y="1"/>
                </a:moveTo>
                <a:lnTo>
                  <a:pt x="0" y="9991"/>
                </a:lnTo>
                <a:lnTo>
                  <a:pt x="20427" y="9991"/>
                </a:lnTo>
                <a:lnTo>
                  <a:pt x="0" y="1"/>
                </a:lnTo>
                <a:close/>
              </a:path>
            </a:pathLst>
          </a:custGeom>
          <a:no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303" name="Shape 303"/>
        <p:cNvGrpSpPr/>
        <p:nvPr/>
      </p:nvGrpSpPr>
      <p:grpSpPr>
        <a:xfrm>
          <a:off x="0" y="0"/>
          <a:ext cx="0" cy="0"/>
          <a:chOff x="0" y="0"/>
          <a:chExt cx="0" cy="0"/>
        </a:xfrm>
      </p:grpSpPr>
      <p:grpSp>
        <p:nvGrpSpPr>
          <p:cNvPr id="304" name="Google Shape;304;p7"/>
          <p:cNvGrpSpPr/>
          <p:nvPr/>
        </p:nvGrpSpPr>
        <p:grpSpPr>
          <a:xfrm>
            <a:off x="892" y="-11"/>
            <a:ext cx="3037586" cy="2252645"/>
            <a:chOff x="892" y="-11"/>
            <a:chExt cx="3037586" cy="2252645"/>
          </a:xfrm>
        </p:grpSpPr>
        <p:sp>
          <p:nvSpPr>
            <p:cNvPr id="305" name="Google Shape;305;p7"/>
            <p:cNvSpPr/>
            <p:nvPr/>
          </p:nvSpPr>
          <p:spPr>
            <a:xfrm>
              <a:off x="892" y="643313"/>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7"/>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7"/>
            <p:cNvSpPr/>
            <p:nvPr/>
          </p:nvSpPr>
          <p:spPr>
            <a:xfrm>
              <a:off x="608719" y="965890"/>
              <a:ext cx="606220"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7"/>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7"/>
            <p:cNvSpPr/>
            <p:nvPr/>
          </p:nvSpPr>
          <p:spPr>
            <a:xfrm>
              <a:off x="1214909" y="1286669"/>
              <a:ext cx="607886" cy="643388"/>
            </a:xfrm>
            <a:custGeom>
              <a:rect b="b" l="l" r="r" t="t"/>
              <a:pathLst>
                <a:path extrusionOk="0" h="20037" w="20428">
                  <a:moveTo>
                    <a:pt x="1" y="1"/>
                  </a:moveTo>
                  <a:lnTo>
                    <a:pt x="1" y="20037"/>
                  </a:lnTo>
                  <a:lnTo>
                    <a:pt x="20427" y="10047"/>
                  </a:lnTo>
                  <a:lnTo>
                    <a:pt x="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7"/>
            <p:cNvSpPr/>
            <p:nvPr/>
          </p:nvSpPr>
          <p:spPr>
            <a:xfrm>
              <a:off x="1822766" y="965890"/>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7"/>
            <p:cNvSpPr/>
            <p:nvPr/>
          </p:nvSpPr>
          <p:spPr>
            <a:xfrm>
              <a:off x="892" y="-11"/>
              <a:ext cx="607856" cy="643356"/>
            </a:xfrm>
            <a:custGeom>
              <a:rect b="b" l="l" r="r" t="t"/>
              <a:pathLst>
                <a:path extrusionOk="0" h="20036" w="20427">
                  <a:moveTo>
                    <a:pt x="0" y="0"/>
                  </a:moveTo>
                  <a:lnTo>
                    <a:pt x="0" y="20036"/>
                  </a:lnTo>
                  <a:lnTo>
                    <a:pt x="20427"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7"/>
            <p:cNvSpPr/>
            <p:nvPr/>
          </p:nvSpPr>
          <p:spPr>
            <a:xfrm>
              <a:off x="608719" y="-11"/>
              <a:ext cx="606220"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7"/>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7"/>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7"/>
            <p:cNvSpPr/>
            <p:nvPr/>
          </p:nvSpPr>
          <p:spPr>
            <a:xfrm>
              <a:off x="2430592" y="-11"/>
              <a:ext cx="607886" cy="643356"/>
            </a:xfrm>
            <a:custGeom>
              <a:rect b="b" l="l" r="r" t="t"/>
              <a:pathLst>
                <a:path extrusionOk="0" h="20036" w="20428">
                  <a:moveTo>
                    <a:pt x="1" y="0"/>
                  </a:moveTo>
                  <a:lnTo>
                    <a:pt x="1" y="20036"/>
                  </a:lnTo>
                  <a:lnTo>
                    <a:pt x="20427" y="10046"/>
                  </a:lnTo>
                  <a:lnTo>
                    <a:pt x="1"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7"/>
            <p:cNvSpPr/>
            <p:nvPr/>
          </p:nvSpPr>
          <p:spPr>
            <a:xfrm>
              <a:off x="892" y="322534"/>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7"/>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7"/>
            <p:cNvSpPr/>
            <p:nvPr/>
          </p:nvSpPr>
          <p:spPr>
            <a:xfrm>
              <a:off x="892" y="965890"/>
              <a:ext cx="607856"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7"/>
            <p:cNvSpPr/>
            <p:nvPr/>
          </p:nvSpPr>
          <p:spPr>
            <a:xfrm>
              <a:off x="608719" y="1286669"/>
              <a:ext cx="606220"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7"/>
            <p:cNvSpPr/>
            <p:nvPr/>
          </p:nvSpPr>
          <p:spPr>
            <a:xfrm>
              <a:off x="892" y="1609246"/>
              <a:ext cx="607856" cy="643388"/>
            </a:xfrm>
            <a:custGeom>
              <a:rect b="b" l="l" r="r" t="t"/>
              <a:pathLst>
                <a:path extrusionOk="0" h="20037" w="20427">
                  <a:moveTo>
                    <a:pt x="20427" y="1"/>
                  </a:moveTo>
                  <a:lnTo>
                    <a:pt x="0" y="9991"/>
                  </a:lnTo>
                  <a:lnTo>
                    <a:pt x="20427" y="20036"/>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7"/>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7"/>
            <p:cNvSpPr/>
            <p:nvPr/>
          </p:nvSpPr>
          <p:spPr>
            <a:xfrm>
              <a:off x="1214909" y="965890"/>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7"/>
            <p:cNvSpPr/>
            <p:nvPr/>
          </p:nvSpPr>
          <p:spPr>
            <a:xfrm>
              <a:off x="1214909" y="1609246"/>
              <a:ext cx="607886" cy="643388"/>
            </a:xfrm>
            <a:custGeom>
              <a:rect b="b" l="l" r="r" t="t"/>
              <a:pathLst>
                <a:path extrusionOk="0" h="20037" w="20428">
                  <a:moveTo>
                    <a:pt x="20427" y="1"/>
                  </a:moveTo>
                  <a:lnTo>
                    <a:pt x="1" y="9991"/>
                  </a:lnTo>
                  <a:lnTo>
                    <a:pt x="20427" y="20036"/>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7"/>
            <p:cNvSpPr/>
            <p:nvPr/>
          </p:nvSpPr>
          <p:spPr>
            <a:xfrm>
              <a:off x="2430592" y="322534"/>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7"/>
            <p:cNvSpPr/>
            <p:nvPr/>
          </p:nvSpPr>
          <p:spPr>
            <a:xfrm>
              <a:off x="892"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7"/>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7"/>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8" name="Google Shape;328;p7"/>
          <p:cNvGrpSpPr/>
          <p:nvPr/>
        </p:nvGrpSpPr>
        <p:grpSpPr>
          <a:xfrm>
            <a:off x="6714243" y="3860093"/>
            <a:ext cx="2429755" cy="1286712"/>
            <a:chOff x="6714243" y="3860093"/>
            <a:chExt cx="2429755" cy="1286712"/>
          </a:xfrm>
        </p:grpSpPr>
        <p:sp>
          <p:nvSpPr>
            <p:cNvPr id="329" name="Google Shape;329;p7"/>
            <p:cNvSpPr/>
            <p:nvPr/>
          </p:nvSpPr>
          <p:spPr>
            <a:xfrm>
              <a:off x="7929952" y="3860093"/>
              <a:ext cx="606220" cy="643388"/>
            </a:xfrm>
            <a:custGeom>
              <a:rect b="b" l="l" r="r" t="t"/>
              <a:pathLst>
                <a:path extrusionOk="0" h="20037" w="20372">
                  <a:moveTo>
                    <a:pt x="0" y="0"/>
                  </a:moveTo>
                  <a:lnTo>
                    <a:pt x="0" y="20036"/>
                  </a:lnTo>
                  <a:lnTo>
                    <a:pt x="20371"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7"/>
            <p:cNvSpPr/>
            <p:nvPr/>
          </p:nvSpPr>
          <p:spPr>
            <a:xfrm>
              <a:off x="8536142" y="4182670"/>
              <a:ext cx="607856" cy="643356"/>
            </a:xfrm>
            <a:custGeom>
              <a:rect b="b" l="l" r="r" t="t"/>
              <a:pathLst>
                <a:path extrusionOk="0" h="20036" w="20427">
                  <a:moveTo>
                    <a:pt x="0" y="0"/>
                  </a:moveTo>
                  <a:lnTo>
                    <a:pt x="0" y="20036"/>
                  </a:lnTo>
                  <a:lnTo>
                    <a:pt x="20427" y="9990"/>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7"/>
            <p:cNvSpPr/>
            <p:nvPr/>
          </p:nvSpPr>
          <p:spPr>
            <a:xfrm>
              <a:off x="7322095" y="4825993"/>
              <a:ext cx="607886" cy="320811"/>
            </a:xfrm>
            <a:custGeom>
              <a:rect b="b" l="l" r="r" t="t"/>
              <a:pathLst>
                <a:path extrusionOk="0" h="9991" w="20428">
                  <a:moveTo>
                    <a:pt x="1" y="1"/>
                  </a:moveTo>
                  <a:lnTo>
                    <a:pt x="1" y="9991"/>
                  </a:lnTo>
                  <a:lnTo>
                    <a:pt x="20427"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7"/>
            <p:cNvSpPr/>
            <p:nvPr/>
          </p:nvSpPr>
          <p:spPr>
            <a:xfrm>
              <a:off x="7929952" y="4503448"/>
              <a:ext cx="606220" cy="643356"/>
            </a:xfrm>
            <a:custGeom>
              <a:rect b="b" l="l" r="r" t="t"/>
              <a:pathLst>
                <a:path extrusionOk="0" h="20036" w="20372">
                  <a:moveTo>
                    <a:pt x="0" y="0"/>
                  </a:moveTo>
                  <a:lnTo>
                    <a:pt x="0" y="20036"/>
                  </a:lnTo>
                  <a:lnTo>
                    <a:pt x="20371"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7"/>
            <p:cNvSpPr/>
            <p:nvPr/>
          </p:nvSpPr>
          <p:spPr>
            <a:xfrm>
              <a:off x="8536142" y="4825993"/>
              <a:ext cx="607856" cy="320811"/>
            </a:xfrm>
            <a:custGeom>
              <a:rect b="b" l="l" r="r" t="t"/>
              <a:pathLst>
                <a:path extrusionOk="0" h="9991" w="20427">
                  <a:moveTo>
                    <a:pt x="0" y="1"/>
                  </a:moveTo>
                  <a:lnTo>
                    <a:pt x="0" y="9991"/>
                  </a:lnTo>
                  <a:lnTo>
                    <a:pt x="20427" y="9991"/>
                  </a:lnTo>
                  <a:lnTo>
                    <a:pt x="0"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7"/>
            <p:cNvSpPr/>
            <p:nvPr/>
          </p:nvSpPr>
          <p:spPr>
            <a:xfrm>
              <a:off x="7322095" y="3860093"/>
              <a:ext cx="607886" cy="643388"/>
            </a:xfrm>
            <a:custGeom>
              <a:rect b="b" l="l" r="r" t="t"/>
              <a:pathLst>
                <a:path extrusionOk="0" h="20037" w="20428">
                  <a:moveTo>
                    <a:pt x="20427" y="0"/>
                  </a:moveTo>
                  <a:lnTo>
                    <a:pt x="1"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7"/>
            <p:cNvSpPr/>
            <p:nvPr/>
          </p:nvSpPr>
          <p:spPr>
            <a:xfrm>
              <a:off x="8536142" y="3860093"/>
              <a:ext cx="607856" cy="643388"/>
            </a:xfrm>
            <a:custGeom>
              <a:rect b="b" l="l" r="r" t="t"/>
              <a:pathLst>
                <a:path extrusionOk="0" h="20037" w="20427">
                  <a:moveTo>
                    <a:pt x="20427" y="0"/>
                  </a:moveTo>
                  <a:lnTo>
                    <a:pt x="0"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7"/>
            <p:cNvSpPr/>
            <p:nvPr/>
          </p:nvSpPr>
          <p:spPr>
            <a:xfrm>
              <a:off x="7929952" y="4182670"/>
              <a:ext cx="606220" cy="643356"/>
            </a:xfrm>
            <a:custGeom>
              <a:rect b="b" l="l" r="r" t="t"/>
              <a:pathLst>
                <a:path extrusionOk="0" h="20036" w="20372">
                  <a:moveTo>
                    <a:pt x="20371" y="0"/>
                  </a:moveTo>
                  <a:lnTo>
                    <a:pt x="0" y="9990"/>
                  </a:lnTo>
                  <a:lnTo>
                    <a:pt x="20371" y="20036"/>
                  </a:lnTo>
                  <a:lnTo>
                    <a:pt x="2037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7"/>
            <p:cNvSpPr/>
            <p:nvPr/>
          </p:nvSpPr>
          <p:spPr>
            <a:xfrm>
              <a:off x="7322095" y="4503448"/>
              <a:ext cx="607886" cy="643356"/>
            </a:xfrm>
            <a:custGeom>
              <a:rect b="b" l="l" r="r" t="t"/>
              <a:pathLst>
                <a:path extrusionOk="0" h="20036"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7"/>
            <p:cNvSpPr/>
            <p:nvPr/>
          </p:nvSpPr>
          <p:spPr>
            <a:xfrm>
              <a:off x="7929952" y="4825993"/>
              <a:ext cx="606220" cy="320811"/>
            </a:xfrm>
            <a:custGeom>
              <a:rect b="b" l="l" r="r" t="t"/>
              <a:pathLst>
                <a:path extrusionOk="0" h="9991" w="20372">
                  <a:moveTo>
                    <a:pt x="20371" y="1"/>
                  </a:moveTo>
                  <a:lnTo>
                    <a:pt x="0" y="9991"/>
                  </a:lnTo>
                  <a:lnTo>
                    <a:pt x="20371" y="9991"/>
                  </a:lnTo>
                  <a:lnTo>
                    <a:pt x="2037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7"/>
            <p:cNvSpPr/>
            <p:nvPr/>
          </p:nvSpPr>
          <p:spPr>
            <a:xfrm>
              <a:off x="8536142" y="4503448"/>
              <a:ext cx="607856" cy="643356"/>
            </a:xfrm>
            <a:custGeom>
              <a:rect b="b" l="l" r="r" t="t"/>
              <a:pathLst>
                <a:path extrusionOk="0" h="20036" w="20427">
                  <a:moveTo>
                    <a:pt x="20427" y="0"/>
                  </a:moveTo>
                  <a:lnTo>
                    <a:pt x="0"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7"/>
            <p:cNvSpPr/>
            <p:nvPr/>
          </p:nvSpPr>
          <p:spPr>
            <a:xfrm>
              <a:off x="6714243"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1" name="Google Shape;341;p7"/>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a:lvl1pPr>
            <a:lvl2pPr lvl="1">
              <a:spcBef>
                <a:spcPts val="0"/>
              </a:spcBef>
              <a:spcAft>
                <a:spcPts val="0"/>
              </a:spcAft>
              <a:buSzPts val="2400"/>
              <a:buNone/>
              <a:defRPr/>
            </a:lvl2pPr>
            <a:lvl3pPr lvl="2">
              <a:spcBef>
                <a:spcPts val="0"/>
              </a:spcBef>
              <a:spcAft>
                <a:spcPts val="0"/>
              </a:spcAft>
              <a:buSzPts val="2400"/>
              <a:buNone/>
              <a:defRPr/>
            </a:lvl3pPr>
            <a:lvl4pPr lvl="3">
              <a:spcBef>
                <a:spcPts val="0"/>
              </a:spcBef>
              <a:spcAft>
                <a:spcPts val="0"/>
              </a:spcAft>
              <a:buSzPts val="2400"/>
              <a:buNone/>
              <a:defRPr/>
            </a:lvl4pPr>
            <a:lvl5pPr lvl="4">
              <a:spcBef>
                <a:spcPts val="0"/>
              </a:spcBef>
              <a:spcAft>
                <a:spcPts val="0"/>
              </a:spcAft>
              <a:buSzPts val="2400"/>
              <a:buNone/>
              <a:defRPr/>
            </a:lvl5pPr>
            <a:lvl6pPr lvl="5">
              <a:spcBef>
                <a:spcPts val="0"/>
              </a:spcBef>
              <a:spcAft>
                <a:spcPts val="0"/>
              </a:spcAft>
              <a:buSzPts val="2400"/>
              <a:buNone/>
              <a:defRPr/>
            </a:lvl6pPr>
            <a:lvl7pPr lvl="6">
              <a:spcBef>
                <a:spcPts val="0"/>
              </a:spcBef>
              <a:spcAft>
                <a:spcPts val="0"/>
              </a:spcAft>
              <a:buSzPts val="2400"/>
              <a:buNone/>
              <a:defRPr/>
            </a:lvl7pPr>
            <a:lvl8pPr lvl="7">
              <a:spcBef>
                <a:spcPts val="0"/>
              </a:spcBef>
              <a:spcAft>
                <a:spcPts val="0"/>
              </a:spcAft>
              <a:buSzPts val="2400"/>
              <a:buNone/>
              <a:defRPr/>
            </a:lvl8pPr>
            <a:lvl9pPr lvl="8">
              <a:spcBef>
                <a:spcPts val="0"/>
              </a:spcBef>
              <a:spcAft>
                <a:spcPts val="0"/>
              </a:spcAft>
              <a:buSzPts val="2400"/>
              <a:buNone/>
              <a:defRPr/>
            </a:lvl9pPr>
          </a:lstStyle>
          <a:p/>
        </p:txBody>
      </p:sp>
      <p:sp>
        <p:nvSpPr>
          <p:cNvPr id="342" name="Google Shape;342;p7"/>
          <p:cNvSpPr txBox="1"/>
          <p:nvPr>
            <p:ph idx="1" type="body"/>
          </p:nvPr>
        </p:nvSpPr>
        <p:spPr>
          <a:xfrm>
            <a:off x="1320025" y="1582625"/>
            <a:ext cx="3133500" cy="2955300"/>
          </a:xfrm>
          <a:prstGeom prst="rect">
            <a:avLst/>
          </a:prstGeom>
        </p:spPr>
        <p:txBody>
          <a:bodyPr anchorCtr="0" anchor="t" bIns="91425" lIns="91425" spcFirstLastPara="1" rIns="91425" wrap="square" tIns="91425">
            <a:noAutofit/>
          </a:bodyPr>
          <a:lstStyle>
            <a:lvl1pPr indent="-342900" lvl="0" marL="457200">
              <a:spcBef>
                <a:spcPts val="600"/>
              </a:spcBef>
              <a:spcAft>
                <a:spcPts val="0"/>
              </a:spcAft>
              <a:buSzPts val="1800"/>
              <a:buChar char="◂"/>
              <a:defRPr sz="1800"/>
            </a:lvl1pPr>
            <a:lvl2pPr indent="-342900" lvl="1" marL="914400">
              <a:spcBef>
                <a:spcPts val="0"/>
              </a:spcBef>
              <a:spcAft>
                <a:spcPts val="0"/>
              </a:spcAft>
              <a:buSzPts val="1800"/>
              <a:buChar char="◂"/>
              <a:defRPr sz="1800"/>
            </a:lvl2pPr>
            <a:lvl3pPr indent="-342900" lvl="2" marL="1371600">
              <a:spcBef>
                <a:spcPts val="0"/>
              </a:spcBef>
              <a:spcAft>
                <a:spcPts val="0"/>
              </a:spcAft>
              <a:buSzPts val="1800"/>
              <a:buChar char="◂"/>
              <a:defRPr sz="1800"/>
            </a:lvl3pPr>
            <a:lvl4pPr indent="-342900" lvl="3" marL="1828800">
              <a:spcBef>
                <a:spcPts val="0"/>
              </a:spcBef>
              <a:spcAft>
                <a:spcPts val="0"/>
              </a:spcAft>
              <a:buSzPts val="1800"/>
              <a:buChar char="◂"/>
              <a:defRPr sz="1800"/>
            </a:lvl4pPr>
            <a:lvl5pPr indent="-342900" lvl="4" marL="2286000">
              <a:spcBef>
                <a:spcPts val="0"/>
              </a:spcBef>
              <a:spcAft>
                <a:spcPts val="0"/>
              </a:spcAft>
              <a:buSzPts val="1800"/>
              <a:buChar char="○"/>
              <a:defRPr sz="1800"/>
            </a:lvl5pPr>
            <a:lvl6pPr indent="-342900" lvl="5" marL="2743200">
              <a:spcBef>
                <a:spcPts val="0"/>
              </a:spcBef>
              <a:spcAft>
                <a:spcPts val="0"/>
              </a:spcAft>
              <a:buSzPts val="1800"/>
              <a:buChar char="■"/>
              <a:defRPr sz="1800"/>
            </a:lvl6pPr>
            <a:lvl7pPr indent="-342900" lvl="6" marL="3200400">
              <a:spcBef>
                <a:spcPts val="0"/>
              </a:spcBef>
              <a:spcAft>
                <a:spcPts val="0"/>
              </a:spcAft>
              <a:buSzPts val="1800"/>
              <a:buChar char="●"/>
              <a:defRPr sz="1800"/>
            </a:lvl7pPr>
            <a:lvl8pPr indent="-342900" lvl="7" marL="3657600">
              <a:spcBef>
                <a:spcPts val="0"/>
              </a:spcBef>
              <a:spcAft>
                <a:spcPts val="0"/>
              </a:spcAft>
              <a:buSzPts val="1800"/>
              <a:buChar char="○"/>
              <a:defRPr sz="1800"/>
            </a:lvl8pPr>
            <a:lvl9pPr indent="-342900" lvl="8" marL="4114800">
              <a:spcBef>
                <a:spcPts val="0"/>
              </a:spcBef>
              <a:spcAft>
                <a:spcPts val="0"/>
              </a:spcAft>
              <a:buSzPts val="1800"/>
              <a:buChar char="■"/>
              <a:defRPr sz="1800"/>
            </a:lvl9pPr>
          </a:lstStyle>
          <a:p/>
        </p:txBody>
      </p:sp>
      <p:sp>
        <p:nvSpPr>
          <p:cNvPr id="343" name="Google Shape;343;p7"/>
          <p:cNvSpPr txBox="1"/>
          <p:nvPr>
            <p:ph idx="2" type="body"/>
          </p:nvPr>
        </p:nvSpPr>
        <p:spPr>
          <a:xfrm>
            <a:off x="4642177" y="1582625"/>
            <a:ext cx="3133500" cy="2955300"/>
          </a:xfrm>
          <a:prstGeom prst="rect">
            <a:avLst/>
          </a:prstGeom>
        </p:spPr>
        <p:txBody>
          <a:bodyPr anchorCtr="0" anchor="t" bIns="91425" lIns="91425" spcFirstLastPara="1" rIns="91425" wrap="square" tIns="91425">
            <a:noAutofit/>
          </a:bodyPr>
          <a:lstStyle>
            <a:lvl1pPr indent="-342900" lvl="0" marL="457200">
              <a:spcBef>
                <a:spcPts val="600"/>
              </a:spcBef>
              <a:spcAft>
                <a:spcPts val="0"/>
              </a:spcAft>
              <a:buSzPts val="1800"/>
              <a:buChar char="◂"/>
              <a:defRPr sz="1800"/>
            </a:lvl1pPr>
            <a:lvl2pPr indent="-342900" lvl="1" marL="914400">
              <a:spcBef>
                <a:spcPts val="0"/>
              </a:spcBef>
              <a:spcAft>
                <a:spcPts val="0"/>
              </a:spcAft>
              <a:buSzPts val="1800"/>
              <a:buChar char="◂"/>
              <a:defRPr sz="1800"/>
            </a:lvl2pPr>
            <a:lvl3pPr indent="-342900" lvl="2" marL="1371600">
              <a:spcBef>
                <a:spcPts val="0"/>
              </a:spcBef>
              <a:spcAft>
                <a:spcPts val="0"/>
              </a:spcAft>
              <a:buSzPts val="1800"/>
              <a:buChar char="◂"/>
              <a:defRPr sz="1800"/>
            </a:lvl3pPr>
            <a:lvl4pPr indent="-342900" lvl="3" marL="1828800">
              <a:spcBef>
                <a:spcPts val="0"/>
              </a:spcBef>
              <a:spcAft>
                <a:spcPts val="0"/>
              </a:spcAft>
              <a:buSzPts val="1800"/>
              <a:buChar char="◂"/>
              <a:defRPr sz="1800"/>
            </a:lvl4pPr>
            <a:lvl5pPr indent="-342900" lvl="4" marL="2286000">
              <a:spcBef>
                <a:spcPts val="0"/>
              </a:spcBef>
              <a:spcAft>
                <a:spcPts val="0"/>
              </a:spcAft>
              <a:buSzPts val="1800"/>
              <a:buChar char="○"/>
              <a:defRPr sz="1800"/>
            </a:lvl5pPr>
            <a:lvl6pPr indent="-342900" lvl="5" marL="2743200">
              <a:spcBef>
                <a:spcPts val="0"/>
              </a:spcBef>
              <a:spcAft>
                <a:spcPts val="0"/>
              </a:spcAft>
              <a:buSzPts val="1800"/>
              <a:buChar char="■"/>
              <a:defRPr sz="1800"/>
            </a:lvl6pPr>
            <a:lvl7pPr indent="-342900" lvl="6" marL="3200400">
              <a:spcBef>
                <a:spcPts val="0"/>
              </a:spcBef>
              <a:spcAft>
                <a:spcPts val="0"/>
              </a:spcAft>
              <a:buSzPts val="1800"/>
              <a:buChar char="●"/>
              <a:defRPr sz="1800"/>
            </a:lvl7pPr>
            <a:lvl8pPr indent="-342900" lvl="7" marL="3657600">
              <a:spcBef>
                <a:spcPts val="0"/>
              </a:spcBef>
              <a:spcAft>
                <a:spcPts val="0"/>
              </a:spcAft>
              <a:buSzPts val="1800"/>
              <a:buChar char="○"/>
              <a:defRPr sz="1800"/>
            </a:lvl8pPr>
            <a:lvl9pPr indent="-342900" lvl="8" marL="4114800">
              <a:spcBef>
                <a:spcPts val="0"/>
              </a:spcBef>
              <a:spcAft>
                <a:spcPts val="0"/>
              </a:spcAft>
              <a:buSzPts val="1800"/>
              <a:buChar char="■"/>
              <a:defRPr sz="1800"/>
            </a:lvl9pPr>
          </a:lstStyle>
          <a:p/>
        </p:txBody>
      </p:sp>
      <p:sp>
        <p:nvSpPr>
          <p:cNvPr id="344" name="Google Shape;344;p7"/>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_AND_TWO_COLUMNS_1">
    <p:spTree>
      <p:nvGrpSpPr>
        <p:cNvPr id="345" name="Shape 345"/>
        <p:cNvGrpSpPr/>
        <p:nvPr/>
      </p:nvGrpSpPr>
      <p:grpSpPr>
        <a:xfrm>
          <a:off x="0" y="0"/>
          <a:ext cx="0" cy="0"/>
          <a:chOff x="0" y="0"/>
          <a:chExt cx="0" cy="0"/>
        </a:xfrm>
      </p:grpSpPr>
      <p:grpSp>
        <p:nvGrpSpPr>
          <p:cNvPr id="346" name="Google Shape;346;p8"/>
          <p:cNvGrpSpPr/>
          <p:nvPr/>
        </p:nvGrpSpPr>
        <p:grpSpPr>
          <a:xfrm>
            <a:off x="6714243" y="3860093"/>
            <a:ext cx="2429755" cy="1286712"/>
            <a:chOff x="6714243" y="3860093"/>
            <a:chExt cx="2429755" cy="1286712"/>
          </a:xfrm>
        </p:grpSpPr>
        <p:sp>
          <p:nvSpPr>
            <p:cNvPr id="347" name="Google Shape;347;p8"/>
            <p:cNvSpPr/>
            <p:nvPr/>
          </p:nvSpPr>
          <p:spPr>
            <a:xfrm>
              <a:off x="7929952" y="3860093"/>
              <a:ext cx="606220" cy="643388"/>
            </a:xfrm>
            <a:custGeom>
              <a:rect b="b" l="l" r="r" t="t"/>
              <a:pathLst>
                <a:path extrusionOk="0" h="20037" w="20372">
                  <a:moveTo>
                    <a:pt x="0" y="0"/>
                  </a:moveTo>
                  <a:lnTo>
                    <a:pt x="0" y="20036"/>
                  </a:lnTo>
                  <a:lnTo>
                    <a:pt x="20371"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8"/>
            <p:cNvSpPr/>
            <p:nvPr/>
          </p:nvSpPr>
          <p:spPr>
            <a:xfrm>
              <a:off x="8536142" y="4182670"/>
              <a:ext cx="607856" cy="643356"/>
            </a:xfrm>
            <a:custGeom>
              <a:rect b="b" l="l" r="r" t="t"/>
              <a:pathLst>
                <a:path extrusionOk="0" h="20036" w="20427">
                  <a:moveTo>
                    <a:pt x="0" y="0"/>
                  </a:moveTo>
                  <a:lnTo>
                    <a:pt x="0" y="20036"/>
                  </a:lnTo>
                  <a:lnTo>
                    <a:pt x="20427" y="9990"/>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8"/>
            <p:cNvSpPr/>
            <p:nvPr/>
          </p:nvSpPr>
          <p:spPr>
            <a:xfrm>
              <a:off x="7322095" y="4825993"/>
              <a:ext cx="607886" cy="320811"/>
            </a:xfrm>
            <a:custGeom>
              <a:rect b="b" l="l" r="r" t="t"/>
              <a:pathLst>
                <a:path extrusionOk="0" h="9991" w="20428">
                  <a:moveTo>
                    <a:pt x="1" y="1"/>
                  </a:moveTo>
                  <a:lnTo>
                    <a:pt x="1" y="9991"/>
                  </a:lnTo>
                  <a:lnTo>
                    <a:pt x="20427"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8"/>
            <p:cNvSpPr/>
            <p:nvPr/>
          </p:nvSpPr>
          <p:spPr>
            <a:xfrm>
              <a:off x="7929952" y="4503448"/>
              <a:ext cx="606220" cy="643356"/>
            </a:xfrm>
            <a:custGeom>
              <a:rect b="b" l="l" r="r" t="t"/>
              <a:pathLst>
                <a:path extrusionOk="0" h="20036" w="20372">
                  <a:moveTo>
                    <a:pt x="0" y="0"/>
                  </a:moveTo>
                  <a:lnTo>
                    <a:pt x="0" y="20036"/>
                  </a:lnTo>
                  <a:lnTo>
                    <a:pt x="20371"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8"/>
            <p:cNvSpPr/>
            <p:nvPr/>
          </p:nvSpPr>
          <p:spPr>
            <a:xfrm>
              <a:off x="8536142" y="4825993"/>
              <a:ext cx="607856" cy="320811"/>
            </a:xfrm>
            <a:custGeom>
              <a:rect b="b" l="l" r="r" t="t"/>
              <a:pathLst>
                <a:path extrusionOk="0" h="9991" w="20427">
                  <a:moveTo>
                    <a:pt x="0" y="1"/>
                  </a:moveTo>
                  <a:lnTo>
                    <a:pt x="0" y="9991"/>
                  </a:lnTo>
                  <a:lnTo>
                    <a:pt x="20427" y="9991"/>
                  </a:lnTo>
                  <a:lnTo>
                    <a:pt x="0"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8"/>
            <p:cNvSpPr/>
            <p:nvPr/>
          </p:nvSpPr>
          <p:spPr>
            <a:xfrm>
              <a:off x="7322095" y="3860093"/>
              <a:ext cx="607886" cy="643388"/>
            </a:xfrm>
            <a:custGeom>
              <a:rect b="b" l="l" r="r" t="t"/>
              <a:pathLst>
                <a:path extrusionOk="0" h="20037" w="20428">
                  <a:moveTo>
                    <a:pt x="20427" y="0"/>
                  </a:moveTo>
                  <a:lnTo>
                    <a:pt x="1"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8"/>
            <p:cNvSpPr/>
            <p:nvPr/>
          </p:nvSpPr>
          <p:spPr>
            <a:xfrm>
              <a:off x="8536142" y="3860093"/>
              <a:ext cx="607856" cy="643388"/>
            </a:xfrm>
            <a:custGeom>
              <a:rect b="b" l="l" r="r" t="t"/>
              <a:pathLst>
                <a:path extrusionOk="0" h="20037" w="20427">
                  <a:moveTo>
                    <a:pt x="20427" y="0"/>
                  </a:moveTo>
                  <a:lnTo>
                    <a:pt x="0"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8"/>
            <p:cNvSpPr/>
            <p:nvPr/>
          </p:nvSpPr>
          <p:spPr>
            <a:xfrm>
              <a:off x="7929952" y="4182670"/>
              <a:ext cx="606220" cy="643356"/>
            </a:xfrm>
            <a:custGeom>
              <a:rect b="b" l="l" r="r" t="t"/>
              <a:pathLst>
                <a:path extrusionOk="0" h="20036" w="20372">
                  <a:moveTo>
                    <a:pt x="20371" y="0"/>
                  </a:moveTo>
                  <a:lnTo>
                    <a:pt x="0" y="9990"/>
                  </a:lnTo>
                  <a:lnTo>
                    <a:pt x="20371" y="20036"/>
                  </a:lnTo>
                  <a:lnTo>
                    <a:pt x="2037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8"/>
            <p:cNvSpPr/>
            <p:nvPr/>
          </p:nvSpPr>
          <p:spPr>
            <a:xfrm>
              <a:off x="7322095" y="4503448"/>
              <a:ext cx="607886" cy="643356"/>
            </a:xfrm>
            <a:custGeom>
              <a:rect b="b" l="l" r="r" t="t"/>
              <a:pathLst>
                <a:path extrusionOk="0" h="20036"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8"/>
            <p:cNvSpPr/>
            <p:nvPr/>
          </p:nvSpPr>
          <p:spPr>
            <a:xfrm>
              <a:off x="7929952" y="4825993"/>
              <a:ext cx="606220" cy="320811"/>
            </a:xfrm>
            <a:custGeom>
              <a:rect b="b" l="l" r="r" t="t"/>
              <a:pathLst>
                <a:path extrusionOk="0" h="9991" w="20372">
                  <a:moveTo>
                    <a:pt x="20371" y="1"/>
                  </a:moveTo>
                  <a:lnTo>
                    <a:pt x="0" y="9991"/>
                  </a:lnTo>
                  <a:lnTo>
                    <a:pt x="20371" y="9991"/>
                  </a:lnTo>
                  <a:lnTo>
                    <a:pt x="2037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8"/>
            <p:cNvSpPr/>
            <p:nvPr/>
          </p:nvSpPr>
          <p:spPr>
            <a:xfrm>
              <a:off x="8536142" y="4503448"/>
              <a:ext cx="607856" cy="643356"/>
            </a:xfrm>
            <a:custGeom>
              <a:rect b="b" l="l" r="r" t="t"/>
              <a:pathLst>
                <a:path extrusionOk="0" h="20036" w="20427">
                  <a:moveTo>
                    <a:pt x="20427" y="0"/>
                  </a:moveTo>
                  <a:lnTo>
                    <a:pt x="0"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8"/>
            <p:cNvSpPr/>
            <p:nvPr/>
          </p:nvSpPr>
          <p:spPr>
            <a:xfrm>
              <a:off x="6714243"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9" name="Google Shape;359;p8"/>
          <p:cNvGrpSpPr/>
          <p:nvPr/>
        </p:nvGrpSpPr>
        <p:grpSpPr>
          <a:xfrm>
            <a:off x="892" y="-11"/>
            <a:ext cx="3037586" cy="2252645"/>
            <a:chOff x="892" y="-11"/>
            <a:chExt cx="3037586" cy="2252645"/>
          </a:xfrm>
        </p:grpSpPr>
        <p:sp>
          <p:nvSpPr>
            <p:cNvPr id="360" name="Google Shape;360;p8"/>
            <p:cNvSpPr/>
            <p:nvPr/>
          </p:nvSpPr>
          <p:spPr>
            <a:xfrm>
              <a:off x="892" y="643313"/>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8"/>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8"/>
            <p:cNvSpPr/>
            <p:nvPr/>
          </p:nvSpPr>
          <p:spPr>
            <a:xfrm>
              <a:off x="608719" y="965890"/>
              <a:ext cx="606220"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8"/>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8"/>
            <p:cNvSpPr/>
            <p:nvPr/>
          </p:nvSpPr>
          <p:spPr>
            <a:xfrm>
              <a:off x="1214909" y="1286669"/>
              <a:ext cx="607886" cy="643388"/>
            </a:xfrm>
            <a:custGeom>
              <a:rect b="b" l="l" r="r" t="t"/>
              <a:pathLst>
                <a:path extrusionOk="0" h="20037" w="20428">
                  <a:moveTo>
                    <a:pt x="1" y="1"/>
                  </a:moveTo>
                  <a:lnTo>
                    <a:pt x="1" y="20037"/>
                  </a:lnTo>
                  <a:lnTo>
                    <a:pt x="20427" y="10047"/>
                  </a:lnTo>
                  <a:lnTo>
                    <a:pt x="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8"/>
            <p:cNvSpPr/>
            <p:nvPr/>
          </p:nvSpPr>
          <p:spPr>
            <a:xfrm>
              <a:off x="1822766" y="965890"/>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8"/>
            <p:cNvSpPr/>
            <p:nvPr/>
          </p:nvSpPr>
          <p:spPr>
            <a:xfrm>
              <a:off x="892" y="-11"/>
              <a:ext cx="607856" cy="643356"/>
            </a:xfrm>
            <a:custGeom>
              <a:rect b="b" l="l" r="r" t="t"/>
              <a:pathLst>
                <a:path extrusionOk="0" h="20036" w="20427">
                  <a:moveTo>
                    <a:pt x="0" y="0"/>
                  </a:moveTo>
                  <a:lnTo>
                    <a:pt x="0" y="20036"/>
                  </a:lnTo>
                  <a:lnTo>
                    <a:pt x="20427"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8"/>
            <p:cNvSpPr/>
            <p:nvPr/>
          </p:nvSpPr>
          <p:spPr>
            <a:xfrm>
              <a:off x="608719" y="-11"/>
              <a:ext cx="606220"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8"/>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8"/>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8"/>
            <p:cNvSpPr/>
            <p:nvPr/>
          </p:nvSpPr>
          <p:spPr>
            <a:xfrm>
              <a:off x="2430592" y="-11"/>
              <a:ext cx="607886" cy="643356"/>
            </a:xfrm>
            <a:custGeom>
              <a:rect b="b" l="l" r="r" t="t"/>
              <a:pathLst>
                <a:path extrusionOk="0" h="20036" w="20428">
                  <a:moveTo>
                    <a:pt x="1" y="0"/>
                  </a:moveTo>
                  <a:lnTo>
                    <a:pt x="1" y="20036"/>
                  </a:lnTo>
                  <a:lnTo>
                    <a:pt x="20427" y="10046"/>
                  </a:lnTo>
                  <a:lnTo>
                    <a:pt x="1"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8"/>
            <p:cNvSpPr/>
            <p:nvPr/>
          </p:nvSpPr>
          <p:spPr>
            <a:xfrm>
              <a:off x="892" y="322534"/>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8"/>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8"/>
            <p:cNvSpPr/>
            <p:nvPr/>
          </p:nvSpPr>
          <p:spPr>
            <a:xfrm>
              <a:off x="892" y="965890"/>
              <a:ext cx="607856"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8"/>
            <p:cNvSpPr/>
            <p:nvPr/>
          </p:nvSpPr>
          <p:spPr>
            <a:xfrm>
              <a:off x="608719" y="1286669"/>
              <a:ext cx="606220"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8"/>
            <p:cNvSpPr/>
            <p:nvPr/>
          </p:nvSpPr>
          <p:spPr>
            <a:xfrm>
              <a:off x="892" y="1609246"/>
              <a:ext cx="607856" cy="643388"/>
            </a:xfrm>
            <a:custGeom>
              <a:rect b="b" l="l" r="r" t="t"/>
              <a:pathLst>
                <a:path extrusionOk="0" h="20037" w="20427">
                  <a:moveTo>
                    <a:pt x="20427" y="1"/>
                  </a:moveTo>
                  <a:lnTo>
                    <a:pt x="0" y="9991"/>
                  </a:lnTo>
                  <a:lnTo>
                    <a:pt x="20427" y="20036"/>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8"/>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8"/>
            <p:cNvSpPr/>
            <p:nvPr/>
          </p:nvSpPr>
          <p:spPr>
            <a:xfrm>
              <a:off x="1214909" y="965890"/>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8"/>
            <p:cNvSpPr/>
            <p:nvPr/>
          </p:nvSpPr>
          <p:spPr>
            <a:xfrm>
              <a:off x="1214909" y="1609246"/>
              <a:ext cx="607886" cy="643388"/>
            </a:xfrm>
            <a:custGeom>
              <a:rect b="b" l="l" r="r" t="t"/>
              <a:pathLst>
                <a:path extrusionOk="0" h="20037" w="20428">
                  <a:moveTo>
                    <a:pt x="20427" y="1"/>
                  </a:moveTo>
                  <a:lnTo>
                    <a:pt x="1" y="9991"/>
                  </a:lnTo>
                  <a:lnTo>
                    <a:pt x="20427" y="20036"/>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8"/>
            <p:cNvSpPr/>
            <p:nvPr/>
          </p:nvSpPr>
          <p:spPr>
            <a:xfrm>
              <a:off x="2430592" y="322534"/>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8"/>
            <p:cNvSpPr/>
            <p:nvPr/>
          </p:nvSpPr>
          <p:spPr>
            <a:xfrm>
              <a:off x="892"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8"/>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8"/>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83" name="Google Shape;383;p8"/>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lvl1pPr lvl="0" rtl="0">
              <a:spcBef>
                <a:spcPts val="0"/>
              </a:spcBef>
              <a:spcAft>
                <a:spcPts val="0"/>
              </a:spcAft>
              <a:buSzPts val="2400"/>
              <a:buNone/>
              <a:defRPr/>
            </a:lvl1pPr>
            <a:lvl2pPr lvl="1" rtl="0">
              <a:spcBef>
                <a:spcPts val="0"/>
              </a:spcBef>
              <a:spcAft>
                <a:spcPts val="0"/>
              </a:spcAft>
              <a:buSzPts val="2400"/>
              <a:buNone/>
              <a:defRPr/>
            </a:lvl2pPr>
            <a:lvl3pPr lvl="2" rtl="0">
              <a:spcBef>
                <a:spcPts val="0"/>
              </a:spcBef>
              <a:spcAft>
                <a:spcPts val="0"/>
              </a:spcAft>
              <a:buSzPts val="2400"/>
              <a:buNone/>
              <a:defRPr/>
            </a:lvl3pPr>
            <a:lvl4pPr lvl="3" rtl="0">
              <a:spcBef>
                <a:spcPts val="0"/>
              </a:spcBef>
              <a:spcAft>
                <a:spcPts val="0"/>
              </a:spcAft>
              <a:buSzPts val="2400"/>
              <a:buNone/>
              <a:defRPr/>
            </a:lvl4pPr>
            <a:lvl5pPr lvl="4" rtl="0">
              <a:spcBef>
                <a:spcPts val="0"/>
              </a:spcBef>
              <a:spcAft>
                <a:spcPts val="0"/>
              </a:spcAft>
              <a:buSzPts val="2400"/>
              <a:buNone/>
              <a:defRPr/>
            </a:lvl5pPr>
            <a:lvl6pPr lvl="5" rtl="0">
              <a:spcBef>
                <a:spcPts val="0"/>
              </a:spcBef>
              <a:spcAft>
                <a:spcPts val="0"/>
              </a:spcAft>
              <a:buSzPts val="2400"/>
              <a:buNone/>
              <a:defRPr/>
            </a:lvl6pPr>
            <a:lvl7pPr lvl="6" rtl="0">
              <a:spcBef>
                <a:spcPts val="0"/>
              </a:spcBef>
              <a:spcAft>
                <a:spcPts val="0"/>
              </a:spcAft>
              <a:buSzPts val="2400"/>
              <a:buNone/>
              <a:defRPr/>
            </a:lvl7pPr>
            <a:lvl8pPr lvl="7" rtl="0">
              <a:spcBef>
                <a:spcPts val="0"/>
              </a:spcBef>
              <a:spcAft>
                <a:spcPts val="0"/>
              </a:spcAft>
              <a:buSzPts val="2400"/>
              <a:buNone/>
              <a:defRPr/>
            </a:lvl8pPr>
            <a:lvl9pPr lvl="8" rtl="0">
              <a:spcBef>
                <a:spcPts val="0"/>
              </a:spcBef>
              <a:spcAft>
                <a:spcPts val="0"/>
              </a:spcAft>
              <a:buSzPts val="2400"/>
              <a:buNone/>
              <a:defRPr/>
            </a:lvl9pPr>
          </a:lstStyle>
          <a:p/>
        </p:txBody>
      </p:sp>
      <p:sp>
        <p:nvSpPr>
          <p:cNvPr id="384" name="Google Shape;384;p8"/>
          <p:cNvSpPr txBox="1"/>
          <p:nvPr>
            <p:ph idx="1" type="body"/>
          </p:nvPr>
        </p:nvSpPr>
        <p:spPr>
          <a:xfrm>
            <a:off x="1320025" y="1849075"/>
            <a:ext cx="2080800" cy="2656500"/>
          </a:xfrm>
          <a:prstGeom prst="rect">
            <a:avLst/>
          </a:prstGeom>
        </p:spPr>
        <p:txBody>
          <a:bodyPr anchorCtr="0" anchor="t" bIns="91425" lIns="91425" spcFirstLastPara="1" rIns="91425" wrap="square" tIns="91425">
            <a:noAutofit/>
          </a:bodyPr>
          <a:lstStyle>
            <a:lvl1pPr indent="-330200" lvl="0" marL="457200" rtl="0">
              <a:spcBef>
                <a:spcPts val="60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0"/>
              </a:spcBef>
              <a:spcAft>
                <a:spcPts val="0"/>
              </a:spcAft>
              <a:buSzPts val="1600"/>
              <a:buChar char="◂"/>
              <a:defRPr sz="1600"/>
            </a:lvl3pPr>
            <a:lvl4pPr indent="-330200" lvl="3" marL="1828800" rtl="0">
              <a:spcBef>
                <a:spcPts val="0"/>
              </a:spcBef>
              <a:spcAft>
                <a:spcPts val="0"/>
              </a:spcAft>
              <a:buSzPts val="1600"/>
              <a:buChar char="◂"/>
              <a:defRPr sz="1600"/>
            </a:lvl4pPr>
            <a:lvl5pPr indent="-330200" lvl="4" marL="2286000" rtl="0">
              <a:spcBef>
                <a:spcPts val="0"/>
              </a:spcBef>
              <a:spcAft>
                <a:spcPts val="0"/>
              </a:spcAft>
              <a:buSzPts val="1600"/>
              <a:buChar char="○"/>
              <a:defRPr sz="1600"/>
            </a:lvl5pPr>
            <a:lvl6pPr indent="-330200" lvl="5" marL="2743200" rtl="0">
              <a:spcBef>
                <a:spcPts val="0"/>
              </a:spcBef>
              <a:spcAft>
                <a:spcPts val="0"/>
              </a:spcAft>
              <a:buSzPts val="1600"/>
              <a:buChar char="■"/>
              <a:defRPr sz="1600"/>
            </a:lvl6pPr>
            <a:lvl7pPr indent="-330200" lvl="6" marL="3200400" rtl="0">
              <a:spcBef>
                <a:spcPts val="0"/>
              </a:spcBef>
              <a:spcAft>
                <a:spcPts val="0"/>
              </a:spcAft>
              <a:buSzPts val="1600"/>
              <a:buChar char="●"/>
              <a:defRPr sz="1600"/>
            </a:lvl7pPr>
            <a:lvl8pPr indent="-330200" lvl="7" marL="3657600" rtl="0">
              <a:spcBef>
                <a:spcPts val="0"/>
              </a:spcBef>
              <a:spcAft>
                <a:spcPts val="0"/>
              </a:spcAft>
              <a:buSzPts val="1600"/>
              <a:buChar char="○"/>
              <a:defRPr sz="1600"/>
            </a:lvl8pPr>
            <a:lvl9pPr indent="-330200" lvl="8" marL="4114800" rtl="0">
              <a:spcBef>
                <a:spcPts val="0"/>
              </a:spcBef>
              <a:spcAft>
                <a:spcPts val="0"/>
              </a:spcAft>
              <a:buSzPts val="1600"/>
              <a:buChar char="■"/>
              <a:defRPr sz="1600"/>
            </a:lvl9pPr>
          </a:lstStyle>
          <a:p/>
        </p:txBody>
      </p:sp>
      <p:sp>
        <p:nvSpPr>
          <p:cNvPr id="385" name="Google Shape;385;p8"/>
          <p:cNvSpPr txBox="1"/>
          <p:nvPr>
            <p:ph idx="2" type="body"/>
          </p:nvPr>
        </p:nvSpPr>
        <p:spPr>
          <a:xfrm>
            <a:off x="3507463" y="1849075"/>
            <a:ext cx="2080800" cy="2656500"/>
          </a:xfrm>
          <a:prstGeom prst="rect">
            <a:avLst/>
          </a:prstGeom>
        </p:spPr>
        <p:txBody>
          <a:bodyPr anchorCtr="0" anchor="t" bIns="91425" lIns="91425" spcFirstLastPara="1" rIns="91425" wrap="square" tIns="91425">
            <a:noAutofit/>
          </a:bodyPr>
          <a:lstStyle>
            <a:lvl1pPr indent="-330200" lvl="0" marL="457200" rtl="0">
              <a:spcBef>
                <a:spcPts val="60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0"/>
              </a:spcBef>
              <a:spcAft>
                <a:spcPts val="0"/>
              </a:spcAft>
              <a:buSzPts val="1600"/>
              <a:buChar char="◂"/>
              <a:defRPr sz="1600"/>
            </a:lvl3pPr>
            <a:lvl4pPr indent="-330200" lvl="3" marL="1828800" rtl="0">
              <a:spcBef>
                <a:spcPts val="0"/>
              </a:spcBef>
              <a:spcAft>
                <a:spcPts val="0"/>
              </a:spcAft>
              <a:buSzPts val="1600"/>
              <a:buChar char="◂"/>
              <a:defRPr sz="1600"/>
            </a:lvl4pPr>
            <a:lvl5pPr indent="-330200" lvl="4" marL="2286000" rtl="0">
              <a:spcBef>
                <a:spcPts val="0"/>
              </a:spcBef>
              <a:spcAft>
                <a:spcPts val="0"/>
              </a:spcAft>
              <a:buSzPts val="1600"/>
              <a:buChar char="○"/>
              <a:defRPr sz="1600"/>
            </a:lvl5pPr>
            <a:lvl6pPr indent="-330200" lvl="5" marL="2743200" rtl="0">
              <a:spcBef>
                <a:spcPts val="0"/>
              </a:spcBef>
              <a:spcAft>
                <a:spcPts val="0"/>
              </a:spcAft>
              <a:buSzPts val="1600"/>
              <a:buChar char="■"/>
              <a:defRPr sz="1600"/>
            </a:lvl6pPr>
            <a:lvl7pPr indent="-330200" lvl="6" marL="3200400" rtl="0">
              <a:spcBef>
                <a:spcPts val="0"/>
              </a:spcBef>
              <a:spcAft>
                <a:spcPts val="0"/>
              </a:spcAft>
              <a:buSzPts val="1600"/>
              <a:buChar char="●"/>
              <a:defRPr sz="1600"/>
            </a:lvl7pPr>
            <a:lvl8pPr indent="-330200" lvl="7" marL="3657600" rtl="0">
              <a:spcBef>
                <a:spcPts val="0"/>
              </a:spcBef>
              <a:spcAft>
                <a:spcPts val="0"/>
              </a:spcAft>
              <a:buSzPts val="1600"/>
              <a:buChar char="○"/>
              <a:defRPr sz="1600"/>
            </a:lvl8pPr>
            <a:lvl9pPr indent="-330200" lvl="8" marL="4114800" rtl="0">
              <a:spcBef>
                <a:spcPts val="0"/>
              </a:spcBef>
              <a:spcAft>
                <a:spcPts val="0"/>
              </a:spcAft>
              <a:buSzPts val="1600"/>
              <a:buChar char="■"/>
              <a:defRPr sz="1600"/>
            </a:lvl9pPr>
          </a:lstStyle>
          <a:p/>
        </p:txBody>
      </p:sp>
      <p:sp>
        <p:nvSpPr>
          <p:cNvPr id="386" name="Google Shape;386;p8"/>
          <p:cNvSpPr txBox="1"/>
          <p:nvPr>
            <p:ph idx="3" type="body"/>
          </p:nvPr>
        </p:nvSpPr>
        <p:spPr>
          <a:xfrm>
            <a:off x="5694901" y="1849075"/>
            <a:ext cx="2080800" cy="2656500"/>
          </a:xfrm>
          <a:prstGeom prst="rect">
            <a:avLst/>
          </a:prstGeom>
        </p:spPr>
        <p:txBody>
          <a:bodyPr anchorCtr="0" anchor="t" bIns="91425" lIns="91425" spcFirstLastPara="1" rIns="91425" wrap="square" tIns="91425">
            <a:noAutofit/>
          </a:bodyPr>
          <a:lstStyle>
            <a:lvl1pPr indent="-330200" lvl="0" marL="457200" rtl="0">
              <a:spcBef>
                <a:spcPts val="60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0"/>
              </a:spcBef>
              <a:spcAft>
                <a:spcPts val="0"/>
              </a:spcAft>
              <a:buSzPts val="1600"/>
              <a:buChar char="◂"/>
              <a:defRPr sz="1600"/>
            </a:lvl3pPr>
            <a:lvl4pPr indent="-330200" lvl="3" marL="1828800" rtl="0">
              <a:spcBef>
                <a:spcPts val="0"/>
              </a:spcBef>
              <a:spcAft>
                <a:spcPts val="0"/>
              </a:spcAft>
              <a:buSzPts val="1600"/>
              <a:buChar char="◂"/>
              <a:defRPr sz="1600"/>
            </a:lvl4pPr>
            <a:lvl5pPr indent="-330200" lvl="4" marL="2286000" rtl="0">
              <a:spcBef>
                <a:spcPts val="0"/>
              </a:spcBef>
              <a:spcAft>
                <a:spcPts val="0"/>
              </a:spcAft>
              <a:buSzPts val="1600"/>
              <a:buChar char="○"/>
              <a:defRPr sz="1600"/>
            </a:lvl5pPr>
            <a:lvl6pPr indent="-330200" lvl="5" marL="2743200" rtl="0">
              <a:spcBef>
                <a:spcPts val="0"/>
              </a:spcBef>
              <a:spcAft>
                <a:spcPts val="0"/>
              </a:spcAft>
              <a:buSzPts val="1600"/>
              <a:buChar char="■"/>
              <a:defRPr sz="1600"/>
            </a:lvl6pPr>
            <a:lvl7pPr indent="-330200" lvl="6" marL="3200400" rtl="0">
              <a:spcBef>
                <a:spcPts val="0"/>
              </a:spcBef>
              <a:spcAft>
                <a:spcPts val="0"/>
              </a:spcAft>
              <a:buSzPts val="1600"/>
              <a:buChar char="●"/>
              <a:defRPr sz="1600"/>
            </a:lvl7pPr>
            <a:lvl8pPr indent="-330200" lvl="7" marL="3657600" rtl="0">
              <a:spcBef>
                <a:spcPts val="0"/>
              </a:spcBef>
              <a:spcAft>
                <a:spcPts val="0"/>
              </a:spcAft>
              <a:buSzPts val="1600"/>
              <a:buChar char="○"/>
              <a:defRPr sz="1600"/>
            </a:lvl8pPr>
            <a:lvl9pPr indent="-330200" lvl="8" marL="4114800" rtl="0">
              <a:spcBef>
                <a:spcPts val="0"/>
              </a:spcBef>
              <a:spcAft>
                <a:spcPts val="0"/>
              </a:spcAft>
              <a:buSzPts val="1600"/>
              <a:buChar char="■"/>
              <a:defRPr sz="1600"/>
            </a:lvl9pPr>
          </a:lstStyle>
          <a:p/>
        </p:txBody>
      </p:sp>
      <p:sp>
        <p:nvSpPr>
          <p:cNvPr id="387" name="Google Shape;387;p8"/>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388" name="Shape 388"/>
        <p:cNvGrpSpPr/>
        <p:nvPr/>
      </p:nvGrpSpPr>
      <p:grpSpPr>
        <a:xfrm>
          <a:off x="0" y="0"/>
          <a:ext cx="0" cy="0"/>
          <a:chOff x="0" y="0"/>
          <a:chExt cx="0" cy="0"/>
        </a:xfrm>
      </p:grpSpPr>
      <p:grpSp>
        <p:nvGrpSpPr>
          <p:cNvPr id="389" name="Google Shape;389;p9"/>
          <p:cNvGrpSpPr/>
          <p:nvPr/>
        </p:nvGrpSpPr>
        <p:grpSpPr>
          <a:xfrm flipH="1" rot="10800000">
            <a:off x="900" y="3856775"/>
            <a:ext cx="9143992" cy="1286721"/>
            <a:chOff x="900" y="0"/>
            <a:chExt cx="9143992" cy="1286721"/>
          </a:xfrm>
        </p:grpSpPr>
        <p:sp>
          <p:nvSpPr>
            <p:cNvPr id="390" name="Google Shape;390;p9"/>
            <p:cNvSpPr/>
            <p:nvPr/>
          </p:nvSpPr>
          <p:spPr>
            <a:xfrm>
              <a:off x="4878953" y="643320"/>
              <a:ext cx="609899"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9"/>
            <p:cNvSpPr/>
            <p:nvPr/>
          </p:nvSpPr>
          <p:spPr>
            <a:xfrm>
              <a:off x="5488830" y="322543"/>
              <a:ext cx="608257" cy="643388"/>
            </a:xfrm>
            <a:custGeom>
              <a:rect b="b" l="l" r="r" t="t"/>
              <a:pathLst>
                <a:path extrusionOk="0" h="20037" w="20372">
                  <a:moveTo>
                    <a:pt x="1" y="1"/>
                  </a:moveTo>
                  <a:lnTo>
                    <a:pt x="1" y="20037"/>
                  </a:lnTo>
                  <a:lnTo>
                    <a:pt x="20372"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9"/>
            <p:cNvSpPr/>
            <p:nvPr/>
          </p:nvSpPr>
          <p:spPr>
            <a:xfrm>
              <a:off x="8536629" y="863"/>
              <a:ext cx="608257" cy="643388"/>
            </a:xfrm>
            <a:custGeom>
              <a:rect b="b" l="l" r="r" t="t"/>
              <a:pathLst>
                <a:path extrusionOk="0" h="20037" w="20372">
                  <a:moveTo>
                    <a:pt x="1" y="1"/>
                  </a:moveTo>
                  <a:lnTo>
                    <a:pt x="1" y="20037"/>
                  </a:lnTo>
                  <a:lnTo>
                    <a:pt x="20372" y="9991"/>
                  </a:lnTo>
                  <a:lnTo>
                    <a:pt x="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9"/>
            <p:cNvSpPr/>
            <p:nvPr/>
          </p:nvSpPr>
          <p:spPr>
            <a:xfrm>
              <a:off x="6706973" y="322543"/>
              <a:ext cx="609899"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9"/>
            <p:cNvSpPr/>
            <p:nvPr/>
          </p:nvSpPr>
          <p:spPr>
            <a:xfrm>
              <a:off x="4878953" y="0"/>
              <a:ext cx="609899" cy="643356"/>
            </a:xfrm>
            <a:custGeom>
              <a:rect b="b" l="l" r="r" t="t"/>
              <a:pathLst>
                <a:path extrusionOk="0" h="20036" w="20427">
                  <a:moveTo>
                    <a:pt x="0" y="0"/>
                  </a:moveTo>
                  <a:lnTo>
                    <a:pt x="0" y="20036"/>
                  </a:lnTo>
                  <a:lnTo>
                    <a:pt x="20427" y="10046"/>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9"/>
            <p:cNvSpPr/>
            <p:nvPr/>
          </p:nvSpPr>
          <p:spPr>
            <a:xfrm>
              <a:off x="5488830" y="0"/>
              <a:ext cx="608257"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9"/>
            <p:cNvSpPr/>
            <p:nvPr/>
          </p:nvSpPr>
          <p:spPr>
            <a:xfrm>
              <a:off x="6097065" y="0"/>
              <a:ext cx="609929"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9"/>
            <p:cNvSpPr/>
            <p:nvPr/>
          </p:nvSpPr>
          <p:spPr>
            <a:xfrm>
              <a:off x="6706973" y="0"/>
              <a:ext cx="609899"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9"/>
            <p:cNvSpPr/>
            <p:nvPr/>
          </p:nvSpPr>
          <p:spPr>
            <a:xfrm>
              <a:off x="7316850"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9"/>
            <p:cNvSpPr/>
            <p:nvPr/>
          </p:nvSpPr>
          <p:spPr>
            <a:xfrm>
              <a:off x="4878953" y="322543"/>
              <a:ext cx="609899" cy="643388"/>
            </a:xfrm>
            <a:custGeom>
              <a:rect b="b" l="l" r="r" t="t"/>
              <a:pathLst>
                <a:path extrusionOk="0" h="20037" w="20427">
                  <a:moveTo>
                    <a:pt x="20427" y="1"/>
                  </a:moveTo>
                  <a:lnTo>
                    <a:pt x="0" y="9991"/>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9"/>
            <p:cNvSpPr/>
            <p:nvPr/>
          </p:nvSpPr>
          <p:spPr>
            <a:xfrm>
              <a:off x="5488830" y="643320"/>
              <a:ext cx="608257"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9"/>
            <p:cNvSpPr/>
            <p:nvPr/>
          </p:nvSpPr>
          <p:spPr>
            <a:xfrm>
              <a:off x="7926751" y="863"/>
              <a:ext cx="609899"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9"/>
            <p:cNvSpPr/>
            <p:nvPr/>
          </p:nvSpPr>
          <p:spPr>
            <a:xfrm>
              <a:off x="8536629" y="321640"/>
              <a:ext cx="608257" cy="643388"/>
            </a:xfrm>
            <a:custGeom>
              <a:rect b="b" l="l" r="r" t="t"/>
              <a:pathLst>
                <a:path extrusionOk="0" h="20037" w="20372">
                  <a:moveTo>
                    <a:pt x="20372" y="1"/>
                  </a:moveTo>
                  <a:lnTo>
                    <a:pt x="1" y="10047"/>
                  </a:lnTo>
                  <a:lnTo>
                    <a:pt x="20372" y="20037"/>
                  </a:lnTo>
                  <a:lnTo>
                    <a:pt x="20372"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9"/>
            <p:cNvSpPr/>
            <p:nvPr/>
          </p:nvSpPr>
          <p:spPr>
            <a:xfrm>
              <a:off x="6097065" y="322543"/>
              <a:ext cx="609929"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9"/>
            <p:cNvSpPr/>
            <p:nvPr/>
          </p:nvSpPr>
          <p:spPr>
            <a:xfrm>
              <a:off x="6706962"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9"/>
            <p:cNvSpPr/>
            <p:nvPr/>
          </p:nvSpPr>
          <p:spPr>
            <a:xfrm>
              <a:off x="4878953" y="0"/>
              <a:ext cx="609899"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9"/>
            <p:cNvSpPr/>
            <p:nvPr/>
          </p:nvSpPr>
          <p:spPr>
            <a:xfrm>
              <a:off x="5488830" y="0"/>
              <a:ext cx="608257" cy="643356"/>
            </a:xfrm>
            <a:custGeom>
              <a:rect b="b" l="l" r="r" t="t"/>
              <a:pathLst>
                <a:path extrusionOk="0" h="20036" w="20372">
                  <a:moveTo>
                    <a:pt x="20372" y="0"/>
                  </a:moveTo>
                  <a:lnTo>
                    <a:pt x="1" y="10046"/>
                  </a:lnTo>
                  <a:lnTo>
                    <a:pt x="20372" y="20036"/>
                  </a:lnTo>
                  <a:lnTo>
                    <a:pt x="20372"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9"/>
            <p:cNvSpPr/>
            <p:nvPr/>
          </p:nvSpPr>
          <p:spPr>
            <a:xfrm>
              <a:off x="6097065" y="0"/>
              <a:ext cx="609929" cy="322577"/>
            </a:xfrm>
            <a:custGeom>
              <a:rect b="b" l="l" r="r" t="t"/>
              <a:pathLst>
                <a:path extrusionOk="0" h="10046" w="20428">
                  <a:moveTo>
                    <a:pt x="1"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9"/>
            <p:cNvSpPr/>
            <p:nvPr/>
          </p:nvSpPr>
          <p:spPr>
            <a:xfrm>
              <a:off x="8534993"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9"/>
            <p:cNvSpPr/>
            <p:nvPr/>
          </p:nvSpPr>
          <p:spPr>
            <a:xfrm>
              <a:off x="7926757" y="0"/>
              <a:ext cx="608257"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9"/>
            <p:cNvSpPr/>
            <p:nvPr/>
          </p:nvSpPr>
          <p:spPr>
            <a:xfrm>
              <a:off x="7925909" y="321643"/>
              <a:ext cx="609899" cy="643388"/>
            </a:xfrm>
            <a:custGeom>
              <a:rect b="b" l="l" r="r" t="t"/>
              <a:pathLst>
                <a:path extrusionOk="0" h="20037" w="20427">
                  <a:moveTo>
                    <a:pt x="0" y="1"/>
                  </a:moveTo>
                  <a:lnTo>
                    <a:pt x="0" y="20037"/>
                  </a:lnTo>
                  <a:lnTo>
                    <a:pt x="20427" y="9991"/>
                  </a:lnTo>
                  <a:lnTo>
                    <a:pt x="0"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9"/>
            <p:cNvSpPr/>
            <p:nvPr/>
          </p:nvSpPr>
          <p:spPr>
            <a:xfrm flipH="1">
              <a:off x="7316858"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9"/>
            <p:cNvSpPr/>
            <p:nvPr/>
          </p:nvSpPr>
          <p:spPr>
            <a:xfrm>
              <a:off x="900" y="643324"/>
              <a:ext cx="609899"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9"/>
            <p:cNvSpPr/>
            <p:nvPr/>
          </p:nvSpPr>
          <p:spPr>
            <a:xfrm>
              <a:off x="610793" y="322545"/>
              <a:ext cx="608257"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9"/>
            <p:cNvSpPr/>
            <p:nvPr/>
          </p:nvSpPr>
          <p:spPr>
            <a:xfrm>
              <a:off x="3658671" y="863"/>
              <a:ext cx="608257"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9"/>
            <p:cNvSpPr/>
            <p:nvPr/>
          </p:nvSpPr>
          <p:spPr>
            <a:xfrm>
              <a:off x="1828968" y="322545"/>
              <a:ext cx="609899"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9"/>
            <p:cNvSpPr/>
            <p:nvPr/>
          </p:nvSpPr>
          <p:spPr>
            <a:xfrm>
              <a:off x="4266922" y="321642"/>
              <a:ext cx="609929" cy="643388"/>
            </a:xfrm>
            <a:custGeom>
              <a:rect b="b" l="l" r="r" t="t"/>
              <a:pathLst>
                <a:path extrusionOk="0" h="20037" w="20428">
                  <a:moveTo>
                    <a:pt x="1" y="1"/>
                  </a:moveTo>
                  <a:lnTo>
                    <a:pt x="1" y="20037"/>
                  </a:lnTo>
                  <a:lnTo>
                    <a:pt x="20427" y="10047"/>
                  </a:lnTo>
                  <a:lnTo>
                    <a:pt x="1"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9"/>
            <p:cNvSpPr/>
            <p:nvPr/>
          </p:nvSpPr>
          <p:spPr>
            <a:xfrm>
              <a:off x="900" y="0"/>
              <a:ext cx="609899" cy="643356"/>
            </a:xfrm>
            <a:custGeom>
              <a:rect b="b" l="l" r="r" t="t"/>
              <a:pathLst>
                <a:path extrusionOk="0" h="20036" w="20427">
                  <a:moveTo>
                    <a:pt x="0" y="0"/>
                  </a:moveTo>
                  <a:lnTo>
                    <a:pt x="0" y="20036"/>
                  </a:lnTo>
                  <a:lnTo>
                    <a:pt x="20427" y="10046"/>
                  </a:lnTo>
                  <a:lnTo>
                    <a:pt x="0"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9"/>
            <p:cNvSpPr/>
            <p:nvPr/>
          </p:nvSpPr>
          <p:spPr>
            <a:xfrm>
              <a:off x="610793" y="0"/>
              <a:ext cx="608257"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9"/>
            <p:cNvSpPr/>
            <p:nvPr/>
          </p:nvSpPr>
          <p:spPr>
            <a:xfrm>
              <a:off x="1219044"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9"/>
            <p:cNvSpPr/>
            <p:nvPr/>
          </p:nvSpPr>
          <p:spPr>
            <a:xfrm>
              <a:off x="1828968" y="0"/>
              <a:ext cx="609899"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9"/>
            <p:cNvSpPr/>
            <p:nvPr/>
          </p:nvSpPr>
          <p:spPr>
            <a:xfrm>
              <a:off x="2438861"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9"/>
            <p:cNvSpPr/>
            <p:nvPr/>
          </p:nvSpPr>
          <p:spPr>
            <a:xfrm>
              <a:off x="900" y="322545"/>
              <a:ext cx="609899"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9"/>
            <p:cNvSpPr/>
            <p:nvPr/>
          </p:nvSpPr>
          <p:spPr>
            <a:xfrm>
              <a:off x="610793" y="643324"/>
              <a:ext cx="608257"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9"/>
            <p:cNvSpPr/>
            <p:nvPr/>
          </p:nvSpPr>
          <p:spPr>
            <a:xfrm>
              <a:off x="3048778" y="863"/>
              <a:ext cx="609899"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9"/>
            <p:cNvSpPr/>
            <p:nvPr/>
          </p:nvSpPr>
          <p:spPr>
            <a:xfrm>
              <a:off x="3658671" y="321642"/>
              <a:ext cx="608257"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9"/>
            <p:cNvSpPr/>
            <p:nvPr/>
          </p:nvSpPr>
          <p:spPr>
            <a:xfrm>
              <a:off x="1219044" y="322545"/>
              <a:ext cx="609929"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9"/>
            <p:cNvSpPr/>
            <p:nvPr/>
          </p:nvSpPr>
          <p:spPr>
            <a:xfrm>
              <a:off x="4266922" y="863"/>
              <a:ext cx="609929"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9"/>
            <p:cNvSpPr/>
            <p:nvPr/>
          </p:nvSpPr>
          <p:spPr>
            <a:xfrm>
              <a:off x="900"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9"/>
            <p:cNvSpPr/>
            <p:nvPr/>
          </p:nvSpPr>
          <p:spPr>
            <a:xfrm>
              <a:off x="610793" y="0"/>
              <a:ext cx="608257" cy="643356"/>
            </a:xfrm>
            <a:custGeom>
              <a:rect b="b" l="l" r="r" t="t"/>
              <a:pathLst>
                <a:path extrusionOk="0" h="20036" w="20372">
                  <a:moveTo>
                    <a:pt x="20372" y="0"/>
                  </a:moveTo>
                  <a:lnTo>
                    <a:pt x="1" y="10046"/>
                  </a:lnTo>
                  <a:lnTo>
                    <a:pt x="20372" y="20036"/>
                  </a:lnTo>
                  <a:lnTo>
                    <a:pt x="20372"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9"/>
            <p:cNvSpPr/>
            <p:nvPr/>
          </p:nvSpPr>
          <p:spPr>
            <a:xfrm>
              <a:off x="1219044" y="0"/>
              <a:ext cx="609929"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9"/>
            <p:cNvSpPr/>
            <p:nvPr/>
          </p:nvSpPr>
          <p:spPr>
            <a:xfrm>
              <a:off x="4266958" y="0"/>
              <a:ext cx="609899" cy="322577"/>
            </a:xfrm>
            <a:custGeom>
              <a:rect b="b" l="l" r="r" t="t"/>
              <a:pathLst>
                <a:path extrusionOk="0" h="10046" w="20427">
                  <a:moveTo>
                    <a:pt x="0" y="0"/>
                  </a:moveTo>
                  <a:lnTo>
                    <a:pt x="0"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9"/>
            <p:cNvSpPr/>
            <p:nvPr/>
          </p:nvSpPr>
          <p:spPr>
            <a:xfrm>
              <a:off x="3657035"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9"/>
            <p:cNvSpPr/>
            <p:nvPr/>
          </p:nvSpPr>
          <p:spPr>
            <a:xfrm>
              <a:off x="3048784" y="0"/>
              <a:ext cx="608257"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9"/>
            <p:cNvSpPr/>
            <p:nvPr/>
          </p:nvSpPr>
          <p:spPr>
            <a:xfrm>
              <a:off x="2438861" y="0"/>
              <a:ext cx="609929" cy="322577"/>
            </a:xfrm>
            <a:custGeom>
              <a:rect b="b" l="l" r="r" t="t"/>
              <a:pathLst>
                <a:path extrusionOk="0" h="10046" w="20428">
                  <a:moveTo>
                    <a:pt x="1" y="0"/>
                  </a:moveTo>
                  <a:lnTo>
                    <a:pt x="20427" y="10046"/>
                  </a:lnTo>
                  <a:lnTo>
                    <a:pt x="20427"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9"/>
            <p:cNvSpPr/>
            <p:nvPr/>
          </p:nvSpPr>
          <p:spPr>
            <a:xfrm>
              <a:off x="3047936" y="321645"/>
              <a:ext cx="609899" cy="643388"/>
            </a:xfrm>
            <a:custGeom>
              <a:rect b="b" l="l" r="r" t="t"/>
              <a:pathLst>
                <a:path extrusionOk="0" h="20037" w="20427">
                  <a:moveTo>
                    <a:pt x="0" y="1"/>
                  </a:moveTo>
                  <a:lnTo>
                    <a:pt x="0" y="20037"/>
                  </a:lnTo>
                  <a:lnTo>
                    <a:pt x="20427" y="9991"/>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9"/>
            <p:cNvSpPr/>
            <p:nvPr/>
          </p:nvSpPr>
          <p:spPr>
            <a:xfrm flipH="1">
              <a:off x="3658935" y="643332"/>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9"/>
            <p:cNvSpPr/>
            <p:nvPr/>
          </p:nvSpPr>
          <p:spPr>
            <a:xfrm flipH="1">
              <a:off x="1219312"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8" name="Google Shape;438;p9"/>
          <p:cNvSpPr txBox="1"/>
          <p:nvPr>
            <p:ph type="title"/>
          </p:nvPr>
        </p:nvSpPr>
        <p:spPr>
          <a:xfrm>
            <a:off x="0" y="0"/>
            <a:ext cx="9144000" cy="696300"/>
          </a:xfrm>
          <a:prstGeom prst="rect">
            <a:avLst/>
          </a:prstGeom>
        </p:spPr>
        <p:txBody>
          <a:bodyPr anchorCtr="0" anchor="b" bIns="91425" lIns="91425" spcFirstLastPara="1" rIns="91425" wrap="square" tIns="91425">
            <a:noAutofit/>
          </a:bodyPr>
          <a:lstStyle>
            <a:lvl1pPr lvl="0" algn="ctr">
              <a:spcBef>
                <a:spcPts val="0"/>
              </a:spcBef>
              <a:spcAft>
                <a:spcPts val="0"/>
              </a:spcAft>
              <a:buSzPts val="2000"/>
              <a:buNone/>
              <a:defRPr sz="2000"/>
            </a:lvl1pPr>
            <a:lvl2pPr lvl="1" algn="ctr">
              <a:spcBef>
                <a:spcPts val="0"/>
              </a:spcBef>
              <a:spcAft>
                <a:spcPts val="0"/>
              </a:spcAft>
              <a:buSzPts val="2000"/>
              <a:buNone/>
              <a:defRPr sz="2000"/>
            </a:lvl2pPr>
            <a:lvl3pPr lvl="2" algn="ctr">
              <a:spcBef>
                <a:spcPts val="0"/>
              </a:spcBef>
              <a:spcAft>
                <a:spcPts val="0"/>
              </a:spcAft>
              <a:buSzPts val="2000"/>
              <a:buNone/>
              <a:defRPr sz="2000"/>
            </a:lvl3pPr>
            <a:lvl4pPr lvl="3" algn="ctr">
              <a:spcBef>
                <a:spcPts val="0"/>
              </a:spcBef>
              <a:spcAft>
                <a:spcPts val="0"/>
              </a:spcAft>
              <a:buSzPts val="2000"/>
              <a:buNone/>
              <a:defRPr sz="2000"/>
            </a:lvl4pPr>
            <a:lvl5pPr lvl="4" algn="ctr">
              <a:spcBef>
                <a:spcPts val="0"/>
              </a:spcBef>
              <a:spcAft>
                <a:spcPts val="0"/>
              </a:spcAft>
              <a:buSzPts val="2000"/>
              <a:buNone/>
              <a:defRPr sz="2000"/>
            </a:lvl5pPr>
            <a:lvl6pPr lvl="5" algn="ctr">
              <a:spcBef>
                <a:spcPts val="0"/>
              </a:spcBef>
              <a:spcAft>
                <a:spcPts val="0"/>
              </a:spcAft>
              <a:buSzPts val="2000"/>
              <a:buNone/>
              <a:defRPr sz="2000"/>
            </a:lvl6pPr>
            <a:lvl7pPr lvl="6" algn="ctr">
              <a:spcBef>
                <a:spcPts val="0"/>
              </a:spcBef>
              <a:spcAft>
                <a:spcPts val="0"/>
              </a:spcAft>
              <a:buSzPts val="2000"/>
              <a:buNone/>
              <a:defRPr sz="2000"/>
            </a:lvl7pPr>
            <a:lvl8pPr lvl="7" algn="ctr">
              <a:spcBef>
                <a:spcPts val="0"/>
              </a:spcBef>
              <a:spcAft>
                <a:spcPts val="0"/>
              </a:spcAft>
              <a:buSzPts val="2000"/>
              <a:buNone/>
              <a:defRPr sz="2000"/>
            </a:lvl8pPr>
            <a:lvl9pPr lvl="8" algn="ctr">
              <a:spcBef>
                <a:spcPts val="0"/>
              </a:spcBef>
              <a:spcAft>
                <a:spcPts val="0"/>
              </a:spcAft>
              <a:buSzPts val="2000"/>
              <a:buNone/>
              <a:defRPr sz="2000"/>
            </a:lvl9pPr>
          </a:lstStyle>
          <a:p/>
        </p:txBody>
      </p:sp>
      <p:sp>
        <p:nvSpPr>
          <p:cNvPr id="439" name="Google Shape;439;p9"/>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_ONLY">
    <p:spTree>
      <p:nvGrpSpPr>
        <p:cNvPr id="440" name="Shape 440"/>
        <p:cNvGrpSpPr/>
        <p:nvPr/>
      </p:nvGrpSpPr>
      <p:grpSpPr>
        <a:xfrm>
          <a:off x="0" y="0"/>
          <a:ext cx="0" cy="0"/>
          <a:chOff x="0" y="0"/>
          <a:chExt cx="0" cy="0"/>
        </a:xfrm>
      </p:grpSpPr>
      <p:grpSp>
        <p:nvGrpSpPr>
          <p:cNvPr id="441" name="Google Shape;441;p10"/>
          <p:cNvGrpSpPr/>
          <p:nvPr/>
        </p:nvGrpSpPr>
        <p:grpSpPr>
          <a:xfrm>
            <a:off x="4283712" y="3856784"/>
            <a:ext cx="4860278" cy="1286730"/>
            <a:chOff x="4283712" y="3856784"/>
            <a:chExt cx="4860278" cy="1286730"/>
          </a:xfrm>
        </p:grpSpPr>
        <p:sp>
          <p:nvSpPr>
            <p:cNvPr id="442" name="Google Shape;442;p10"/>
            <p:cNvSpPr/>
            <p:nvPr/>
          </p:nvSpPr>
          <p:spPr>
            <a:xfrm rot="10800000">
              <a:off x="8536133" y="3856784"/>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10"/>
            <p:cNvSpPr/>
            <p:nvPr/>
          </p:nvSpPr>
          <p:spPr>
            <a:xfrm rot="10800000">
              <a:off x="7929943" y="4177563"/>
              <a:ext cx="606220" cy="643388"/>
            </a:xfrm>
            <a:custGeom>
              <a:rect b="b" l="l" r="r" t="t"/>
              <a:pathLst>
                <a:path extrusionOk="0" h="20037" w="20372">
                  <a:moveTo>
                    <a:pt x="1" y="1"/>
                  </a:moveTo>
                  <a:lnTo>
                    <a:pt x="1" y="20037"/>
                  </a:lnTo>
                  <a:lnTo>
                    <a:pt x="20372"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10"/>
            <p:cNvSpPr/>
            <p:nvPr/>
          </p:nvSpPr>
          <p:spPr>
            <a:xfrm rot="10800000">
              <a:off x="4892393" y="4499245"/>
              <a:ext cx="606220"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10"/>
            <p:cNvSpPr/>
            <p:nvPr/>
          </p:nvSpPr>
          <p:spPr>
            <a:xfrm rot="10800000">
              <a:off x="8536133" y="4500140"/>
              <a:ext cx="607856" cy="643356"/>
            </a:xfrm>
            <a:custGeom>
              <a:rect b="b" l="l" r="r" t="t"/>
              <a:pathLst>
                <a:path extrusionOk="0" h="20036" w="20427">
                  <a:moveTo>
                    <a:pt x="0" y="0"/>
                  </a:moveTo>
                  <a:lnTo>
                    <a:pt x="0" y="20036"/>
                  </a:lnTo>
                  <a:lnTo>
                    <a:pt x="20427" y="10046"/>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10"/>
            <p:cNvSpPr/>
            <p:nvPr/>
          </p:nvSpPr>
          <p:spPr>
            <a:xfrm rot="10800000">
              <a:off x="7929943" y="4820919"/>
              <a:ext cx="606220"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10"/>
            <p:cNvSpPr/>
            <p:nvPr/>
          </p:nvSpPr>
          <p:spPr>
            <a:xfrm rot="10800000">
              <a:off x="7322087" y="4500140"/>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10"/>
            <p:cNvSpPr/>
            <p:nvPr/>
          </p:nvSpPr>
          <p:spPr>
            <a:xfrm rot="10800000">
              <a:off x="6714260" y="4820919"/>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10"/>
            <p:cNvSpPr/>
            <p:nvPr/>
          </p:nvSpPr>
          <p:spPr>
            <a:xfrm rot="10800000">
              <a:off x="6106404" y="4500140"/>
              <a:ext cx="607886"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10"/>
            <p:cNvSpPr/>
            <p:nvPr/>
          </p:nvSpPr>
          <p:spPr>
            <a:xfrm rot="10800000">
              <a:off x="8536133" y="4177563"/>
              <a:ext cx="607856" cy="643388"/>
            </a:xfrm>
            <a:custGeom>
              <a:rect b="b" l="l" r="r" t="t"/>
              <a:pathLst>
                <a:path extrusionOk="0" h="20037" w="20427">
                  <a:moveTo>
                    <a:pt x="20427" y="1"/>
                  </a:moveTo>
                  <a:lnTo>
                    <a:pt x="0" y="9991"/>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10"/>
            <p:cNvSpPr/>
            <p:nvPr/>
          </p:nvSpPr>
          <p:spPr>
            <a:xfrm rot="10800000">
              <a:off x="7929943" y="3856784"/>
              <a:ext cx="606220"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10"/>
            <p:cNvSpPr/>
            <p:nvPr/>
          </p:nvSpPr>
          <p:spPr>
            <a:xfrm rot="10800000">
              <a:off x="5498583" y="4499245"/>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10"/>
            <p:cNvSpPr/>
            <p:nvPr/>
          </p:nvSpPr>
          <p:spPr>
            <a:xfrm rot="10800000">
              <a:off x="4892393" y="4178466"/>
              <a:ext cx="606220"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10"/>
            <p:cNvSpPr/>
            <p:nvPr/>
          </p:nvSpPr>
          <p:spPr>
            <a:xfrm rot="10800000">
              <a:off x="7321266" y="4183926"/>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10"/>
            <p:cNvSpPr/>
            <p:nvPr/>
          </p:nvSpPr>
          <p:spPr>
            <a:xfrm rot="10800000">
              <a:off x="8536133" y="4820919"/>
              <a:ext cx="607856"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10"/>
            <p:cNvSpPr/>
            <p:nvPr/>
          </p:nvSpPr>
          <p:spPr>
            <a:xfrm rot="10800000">
              <a:off x="7929943" y="4500140"/>
              <a:ext cx="606220" cy="643356"/>
            </a:xfrm>
            <a:custGeom>
              <a:rect b="b" l="l" r="r" t="t"/>
              <a:pathLst>
                <a:path extrusionOk="0" h="20036" w="20372">
                  <a:moveTo>
                    <a:pt x="20372" y="0"/>
                  </a:moveTo>
                  <a:lnTo>
                    <a:pt x="1" y="10046"/>
                  </a:lnTo>
                  <a:lnTo>
                    <a:pt x="20372" y="20036"/>
                  </a:lnTo>
                  <a:lnTo>
                    <a:pt x="20372"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10"/>
            <p:cNvSpPr/>
            <p:nvPr/>
          </p:nvSpPr>
          <p:spPr>
            <a:xfrm rot="10800000">
              <a:off x="7322087" y="4820919"/>
              <a:ext cx="607886"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10"/>
            <p:cNvSpPr/>
            <p:nvPr/>
          </p:nvSpPr>
          <p:spPr>
            <a:xfrm rot="10800000">
              <a:off x="4284531" y="4820919"/>
              <a:ext cx="607856" cy="322577"/>
            </a:xfrm>
            <a:custGeom>
              <a:rect b="b" l="l" r="r" t="t"/>
              <a:pathLst>
                <a:path extrusionOk="0" h="10046" w="20427">
                  <a:moveTo>
                    <a:pt x="0" y="0"/>
                  </a:moveTo>
                  <a:lnTo>
                    <a:pt x="0"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10"/>
            <p:cNvSpPr/>
            <p:nvPr/>
          </p:nvSpPr>
          <p:spPr>
            <a:xfrm rot="10800000">
              <a:off x="4892387" y="4820919"/>
              <a:ext cx="607856" cy="322577"/>
            </a:xfrm>
            <a:custGeom>
              <a:rect b="b" l="l" r="r" t="t"/>
              <a:pathLst>
                <a:path extrusionOk="0" h="10046" w="20427">
                  <a:moveTo>
                    <a:pt x="0" y="0"/>
                  </a:moveTo>
                  <a:lnTo>
                    <a:pt x="20427" y="10046"/>
                  </a:lnTo>
                  <a:lnTo>
                    <a:pt x="20427"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10"/>
            <p:cNvSpPr/>
            <p:nvPr/>
          </p:nvSpPr>
          <p:spPr>
            <a:xfrm rot="10800000">
              <a:off x="5500214" y="4820919"/>
              <a:ext cx="606220"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10"/>
            <p:cNvSpPr/>
            <p:nvPr/>
          </p:nvSpPr>
          <p:spPr>
            <a:xfrm rot="10800000">
              <a:off x="6106404" y="4820919"/>
              <a:ext cx="607886" cy="322577"/>
            </a:xfrm>
            <a:custGeom>
              <a:rect b="b" l="l" r="r" t="t"/>
              <a:pathLst>
                <a:path extrusionOk="0" h="10046" w="20428">
                  <a:moveTo>
                    <a:pt x="1" y="0"/>
                  </a:moveTo>
                  <a:lnTo>
                    <a:pt x="20427" y="10046"/>
                  </a:lnTo>
                  <a:lnTo>
                    <a:pt x="20427"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10"/>
            <p:cNvSpPr/>
            <p:nvPr/>
          </p:nvSpPr>
          <p:spPr>
            <a:xfrm flipH="1" rot="10800000">
              <a:off x="6713429" y="4183926"/>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10"/>
            <p:cNvSpPr/>
            <p:nvPr/>
          </p:nvSpPr>
          <p:spPr>
            <a:xfrm rot="10800000">
              <a:off x="4283712" y="4500126"/>
              <a:ext cx="607886" cy="643388"/>
            </a:xfrm>
            <a:custGeom>
              <a:rect b="b" l="l" r="r" t="t"/>
              <a:pathLst>
                <a:path extrusionOk="0" h="20037" w="20428">
                  <a:moveTo>
                    <a:pt x="20427" y="1"/>
                  </a:moveTo>
                  <a:lnTo>
                    <a:pt x="1" y="9991"/>
                  </a:lnTo>
                  <a:lnTo>
                    <a:pt x="20427" y="20036"/>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64" name="Google Shape;464;p10"/>
          <p:cNvSpPr txBox="1"/>
          <p:nvPr>
            <p:ph idx="1" type="body"/>
          </p:nvPr>
        </p:nvSpPr>
        <p:spPr>
          <a:xfrm>
            <a:off x="457200" y="4101500"/>
            <a:ext cx="3539700" cy="519600"/>
          </a:xfrm>
          <a:prstGeom prst="rect">
            <a:avLst/>
          </a:prstGeom>
        </p:spPr>
        <p:txBody>
          <a:bodyPr anchorCtr="0" anchor="t" bIns="91425" lIns="91425" spcFirstLastPara="1" rIns="91425" wrap="square" tIns="91425">
            <a:noAutofit/>
          </a:bodyPr>
          <a:lstStyle>
            <a:lvl1pPr indent="-228600" lvl="0" marL="457200">
              <a:spcBef>
                <a:spcPts val="360"/>
              </a:spcBef>
              <a:spcAft>
                <a:spcPts val="0"/>
              </a:spcAft>
              <a:buSzPts val="1600"/>
              <a:buNone/>
              <a:defRPr sz="1600"/>
            </a:lvl1pPr>
          </a:lstStyle>
          <a:p/>
        </p:txBody>
      </p:sp>
      <p:sp>
        <p:nvSpPr>
          <p:cNvPr id="465" name="Google Shape;465;p10"/>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466" name="Google Shape;466;p10"/>
          <p:cNvGrpSpPr/>
          <p:nvPr/>
        </p:nvGrpSpPr>
        <p:grpSpPr>
          <a:xfrm>
            <a:off x="892" y="-11"/>
            <a:ext cx="5467280" cy="1287607"/>
            <a:chOff x="892" y="-11"/>
            <a:chExt cx="5467280" cy="1287607"/>
          </a:xfrm>
        </p:grpSpPr>
        <p:sp>
          <p:nvSpPr>
            <p:cNvPr id="467" name="Google Shape;467;p10"/>
            <p:cNvSpPr/>
            <p:nvPr/>
          </p:nvSpPr>
          <p:spPr>
            <a:xfrm>
              <a:off x="892" y="643313"/>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10"/>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10"/>
            <p:cNvSpPr/>
            <p:nvPr/>
          </p:nvSpPr>
          <p:spPr>
            <a:xfrm>
              <a:off x="3646269" y="852"/>
              <a:ext cx="606220"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10"/>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10"/>
            <p:cNvSpPr/>
            <p:nvPr/>
          </p:nvSpPr>
          <p:spPr>
            <a:xfrm>
              <a:off x="4252459" y="321631"/>
              <a:ext cx="607886" cy="643388"/>
            </a:xfrm>
            <a:custGeom>
              <a:rect b="b" l="l" r="r" t="t"/>
              <a:pathLst>
                <a:path extrusionOk="0" h="20037" w="20428">
                  <a:moveTo>
                    <a:pt x="1" y="1"/>
                  </a:moveTo>
                  <a:lnTo>
                    <a:pt x="1" y="20037"/>
                  </a:lnTo>
                  <a:lnTo>
                    <a:pt x="20427" y="10047"/>
                  </a:lnTo>
                  <a:lnTo>
                    <a:pt x="1"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10"/>
            <p:cNvSpPr/>
            <p:nvPr/>
          </p:nvSpPr>
          <p:spPr>
            <a:xfrm>
              <a:off x="4860316" y="852"/>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10"/>
            <p:cNvSpPr/>
            <p:nvPr/>
          </p:nvSpPr>
          <p:spPr>
            <a:xfrm>
              <a:off x="892" y="-11"/>
              <a:ext cx="607856" cy="643356"/>
            </a:xfrm>
            <a:custGeom>
              <a:rect b="b" l="l" r="r" t="t"/>
              <a:pathLst>
                <a:path extrusionOk="0" h="20036" w="20427">
                  <a:moveTo>
                    <a:pt x="0" y="0"/>
                  </a:moveTo>
                  <a:lnTo>
                    <a:pt x="0" y="20036"/>
                  </a:lnTo>
                  <a:lnTo>
                    <a:pt x="20427" y="10046"/>
                  </a:lnTo>
                  <a:lnTo>
                    <a:pt x="0"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10"/>
            <p:cNvSpPr/>
            <p:nvPr/>
          </p:nvSpPr>
          <p:spPr>
            <a:xfrm>
              <a:off x="608719" y="-11"/>
              <a:ext cx="606220"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10"/>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10"/>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10"/>
            <p:cNvSpPr/>
            <p:nvPr/>
          </p:nvSpPr>
          <p:spPr>
            <a:xfrm>
              <a:off x="2430592" y="-11"/>
              <a:ext cx="607886"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10"/>
            <p:cNvSpPr/>
            <p:nvPr/>
          </p:nvSpPr>
          <p:spPr>
            <a:xfrm>
              <a:off x="892" y="322534"/>
              <a:ext cx="607856"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10"/>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10"/>
            <p:cNvSpPr/>
            <p:nvPr/>
          </p:nvSpPr>
          <p:spPr>
            <a:xfrm>
              <a:off x="3038442" y="852"/>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10"/>
            <p:cNvSpPr/>
            <p:nvPr/>
          </p:nvSpPr>
          <p:spPr>
            <a:xfrm>
              <a:off x="3646269" y="321631"/>
              <a:ext cx="606220"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10"/>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10"/>
            <p:cNvSpPr/>
            <p:nvPr/>
          </p:nvSpPr>
          <p:spPr>
            <a:xfrm>
              <a:off x="4252459" y="852"/>
              <a:ext cx="607886"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10"/>
            <p:cNvSpPr/>
            <p:nvPr/>
          </p:nvSpPr>
          <p:spPr>
            <a:xfrm>
              <a:off x="4252459" y="644208"/>
              <a:ext cx="607886" cy="643388"/>
            </a:xfrm>
            <a:custGeom>
              <a:rect b="b" l="l" r="r" t="t"/>
              <a:pathLst>
                <a:path extrusionOk="0" h="20037" w="20428">
                  <a:moveTo>
                    <a:pt x="20427" y="1"/>
                  </a:moveTo>
                  <a:lnTo>
                    <a:pt x="1" y="9991"/>
                  </a:lnTo>
                  <a:lnTo>
                    <a:pt x="20427" y="20036"/>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10"/>
            <p:cNvSpPr/>
            <p:nvPr/>
          </p:nvSpPr>
          <p:spPr>
            <a:xfrm>
              <a:off x="1822755" y="643321"/>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10"/>
            <p:cNvSpPr/>
            <p:nvPr/>
          </p:nvSpPr>
          <p:spPr>
            <a:xfrm>
              <a:off x="892" y="-11"/>
              <a:ext cx="607856"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10"/>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10"/>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10"/>
            <p:cNvSpPr/>
            <p:nvPr/>
          </p:nvSpPr>
          <p:spPr>
            <a:xfrm>
              <a:off x="4252495" y="-11"/>
              <a:ext cx="607856" cy="322577"/>
            </a:xfrm>
            <a:custGeom>
              <a:rect b="b" l="l" r="r" t="t"/>
              <a:pathLst>
                <a:path extrusionOk="0" h="10046" w="20427">
                  <a:moveTo>
                    <a:pt x="0" y="0"/>
                  </a:moveTo>
                  <a:lnTo>
                    <a:pt x="0"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10"/>
            <p:cNvSpPr/>
            <p:nvPr/>
          </p:nvSpPr>
          <p:spPr>
            <a:xfrm>
              <a:off x="3644639" y="-11"/>
              <a:ext cx="607856"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10"/>
            <p:cNvSpPr/>
            <p:nvPr/>
          </p:nvSpPr>
          <p:spPr>
            <a:xfrm>
              <a:off x="3038449" y="-11"/>
              <a:ext cx="606220"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10"/>
            <p:cNvSpPr/>
            <p:nvPr/>
          </p:nvSpPr>
          <p:spPr>
            <a:xfrm>
              <a:off x="2430592" y="-11"/>
              <a:ext cx="607886" cy="322577"/>
            </a:xfrm>
            <a:custGeom>
              <a:rect b="b" l="l" r="r" t="t"/>
              <a:pathLst>
                <a:path extrusionOk="0" h="10046" w="20428">
                  <a:moveTo>
                    <a:pt x="1" y="0"/>
                  </a:moveTo>
                  <a:lnTo>
                    <a:pt x="20427" y="10046"/>
                  </a:lnTo>
                  <a:lnTo>
                    <a:pt x="20427"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10"/>
            <p:cNvSpPr/>
            <p:nvPr/>
          </p:nvSpPr>
          <p:spPr>
            <a:xfrm>
              <a:off x="3037603" y="321634"/>
              <a:ext cx="607856" cy="643388"/>
            </a:xfrm>
            <a:custGeom>
              <a:rect b="b" l="l" r="r" t="t"/>
              <a:pathLst>
                <a:path extrusionOk="0" h="20037" w="20427">
                  <a:moveTo>
                    <a:pt x="0" y="1"/>
                  </a:moveTo>
                  <a:lnTo>
                    <a:pt x="0" y="20037"/>
                  </a:lnTo>
                  <a:lnTo>
                    <a:pt x="20427" y="9991"/>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10"/>
            <p:cNvSpPr/>
            <p:nvPr/>
          </p:nvSpPr>
          <p:spPr>
            <a:xfrm flipH="1">
              <a:off x="2430592" y="643321"/>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95" name="Shape 495"/>
        <p:cNvGrpSpPr/>
        <p:nvPr/>
      </p:nvGrpSpPr>
      <p:grpSpPr>
        <a:xfrm>
          <a:off x="0" y="0"/>
          <a:ext cx="0" cy="0"/>
          <a:chOff x="0" y="0"/>
          <a:chExt cx="0" cy="0"/>
        </a:xfrm>
      </p:grpSpPr>
      <p:grpSp>
        <p:nvGrpSpPr>
          <p:cNvPr id="496" name="Google Shape;496;p11"/>
          <p:cNvGrpSpPr/>
          <p:nvPr/>
        </p:nvGrpSpPr>
        <p:grpSpPr>
          <a:xfrm>
            <a:off x="6714243" y="3860093"/>
            <a:ext cx="2429755" cy="1286712"/>
            <a:chOff x="6714243" y="3860093"/>
            <a:chExt cx="2429755" cy="1286712"/>
          </a:xfrm>
        </p:grpSpPr>
        <p:sp>
          <p:nvSpPr>
            <p:cNvPr id="497" name="Google Shape;497;p11"/>
            <p:cNvSpPr/>
            <p:nvPr/>
          </p:nvSpPr>
          <p:spPr>
            <a:xfrm>
              <a:off x="7929952" y="3860093"/>
              <a:ext cx="606220" cy="643388"/>
            </a:xfrm>
            <a:custGeom>
              <a:rect b="b" l="l" r="r" t="t"/>
              <a:pathLst>
                <a:path extrusionOk="0" h="20037" w="20372">
                  <a:moveTo>
                    <a:pt x="0" y="0"/>
                  </a:moveTo>
                  <a:lnTo>
                    <a:pt x="0" y="20036"/>
                  </a:lnTo>
                  <a:lnTo>
                    <a:pt x="20371" y="10046"/>
                  </a:lnTo>
                  <a:lnTo>
                    <a:pt x="0"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11"/>
            <p:cNvSpPr/>
            <p:nvPr/>
          </p:nvSpPr>
          <p:spPr>
            <a:xfrm>
              <a:off x="8536142" y="4182670"/>
              <a:ext cx="607856" cy="643356"/>
            </a:xfrm>
            <a:custGeom>
              <a:rect b="b" l="l" r="r" t="t"/>
              <a:pathLst>
                <a:path extrusionOk="0" h="20036" w="20427">
                  <a:moveTo>
                    <a:pt x="0" y="0"/>
                  </a:moveTo>
                  <a:lnTo>
                    <a:pt x="0" y="20036"/>
                  </a:lnTo>
                  <a:lnTo>
                    <a:pt x="20427" y="9990"/>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11"/>
            <p:cNvSpPr/>
            <p:nvPr/>
          </p:nvSpPr>
          <p:spPr>
            <a:xfrm>
              <a:off x="7322095" y="4825993"/>
              <a:ext cx="607886" cy="320811"/>
            </a:xfrm>
            <a:custGeom>
              <a:rect b="b" l="l" r="r" t="t"/>
              <a:pathLst>
                <a:path extrusionOk="0" h="9991" w="20428">
                  <a:moveTo>
                    <a:pt x="1" y="1"/>
                  </a:moveTo>
                  <a:lnTo>
                    <a:pt x="1" y="9991"/>
                  </a:lnTo>
                  <a:lnTo>
                    <a:pt x="20427"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11"/>
            <p:cNvSpPr/>
            <p:nvPr/>
          </p:nvSpPr>
          <p:spPr>
            <a:xfrm>
              <a:off x="7929952" y="4503448"/>
              <a:ext cx="606220" cy="643356"/>
            </a:xfrm>
            <a:custGeom>
              <a:rect b="b" l="l" r="r" t="t"/>
              <a:pathLst>
                <a:path extrusionOk="0" h="20036" w="20372">
                  <a:moveTo>
                    <a:pt x="0" y="0"/>
                  </a:moveTo>
                  <a:lnTo>
                    <a:pt x="0" y="20036"/>
                  </a:lnTo>
                  <a:lnTo>
                    <a:pt x="20371"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11"/>
            <p:cNvSpPr/>
            <p:nvPr/>
          </p:nvSpPr>
          <p:spPr>
            <a:xfrm>
              <a:off x="8536142" y="4825993"/>
              <a:ext cx="607856" cy="320811"/>
            </a:xfrm>
            <a:custGeom>
              <a:rect b="b" l="l" r="r" t="t"/>
              <a:pathLst>
                <a:path extrusionOk="0" h="9991" w="20427">
                  <a:moveTo>
                    <a:pt x="0" y="1"/>
                  </a:moveTo>
                  <a:lnTo>
                    <a:pt x="0" y="9991"/>
                  </a:lnTo>
                  <a:lnTo>
                    <a:pt x="20427" y="9991"/>
                  </a:lnTo>
                  <a:lnTo>
                    <a:pt x="0"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11"/>
            <p:cNvSpPr/>
            <p:nvPr/>
          </p:nvSpPr>
          <p:spPr>
            <a:xfrm>
              <a:off x="7322095" y="3860093"/>
              <a:ext cx="607886" cy="643388"/>
            </a:xfrm>
            <a:custGeom>
              <a:rect b="b" l="l" r="r" t="t"/>
              <a:pathLst>
                <a:path extrusionOk="0" h="20037" w="20428">
                  <a:moveTo>
                    <a:pt x="20427" y="0"/>
                  </a:moveTo>
                  <a:lnTo>
                    <a:pt x="1"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11"/>
            <p:cNvSpPr/>
            <p:nvPr/>
          </p:nvSpPr>
          <p:spPr>
            <a:xfrm>
              <a:off x="8536142" y="3860093"/>
              <a:ext cx="607856" cy="643388"/>
            </a:xfrm>
            <a:custGeom>
              <a:rect b="b" l="l" r="r" t="t"/>
              <a:pathLst>
                <a:path extrusionOk="0" h="20037" w="20427">
                  <a:moveTo>
                    <a:pt x="20427" y="0"/>
                  </a:moveTo>
                  <a:lnTo>
                    <a:pt x="0"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11"/>
            <p:cNvSpPr/>
            <p:nvPr/>
          </p:nvSpPr>
          <p:spPr>
            <a:xfrm>
              <a:off x="7929952" y="4182670"/>
              <a:ext cx="606220" cy="643356"/>
            </a:xfrm>
            <a:custGeom>
              <a:rect b="b" l="l" r="r" t="t"/>
              <a:pathLst>
                <a:path extrusionOk="0" h="20036" w="20372">
                  <a:moveTo>
                    <a:pt x="20371" y="0"/>
                  </a:moveTo>
                  <a:lnTo>
                    <a:pt x="0" y="9990"/>
                  </a:lnTo>
                  <a:lnTo>
                    <a:pt x="20371" y="20036"/>
                  </a:lnTo>
                  <a:lnTo>
                    <a:pt x="2037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11"/>
            <p:cNvSpPr/>
            <p:nvPr/>
          </p:nvSpPr>
          <p:spPr>
            <a:xfrm>
              <a:off x="7322095" y="4503448"/>
              <a:ext cx="607886" cy="643356"/>
            </a:xfrm>
            <a:custGeom>
              <a:rect b="b" l="l" r="r" t="t"/>
              <a:pathLst>
                <a:path extrusionOk="0" h="20036"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11"/>
            <p:cNvSpPr/>
            <p:nvPr/>
          </p:nvSpPr>
          <p:spPr>
            <a:xfrm>
              <a:off x="7929952" y="4825993"/>
              <a:ext cx="606220" cy="320811"/>
            </a:xfrm>
            <a:custGeom>
              <a:rect b="b" l="l" r="r" t="t"/>
              <a:pathLst>
                <a:path extrusionOk="0" h="9991" w="20372">
                  <a:moveTo>
                    <a:pt x="20371" y="1"/>
                  </a:moveTo>
                  <a:lnTo>
                    <a:pt x="0" y="9991"/>
                  </a:lnTo>
                  <a:lnTo>
                    <a:pt x="20371" y="9991"/>
                  </a:lnTo>
                  <a:lnTo>
                    <a:pt x="2037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11"/>
            <p:cNvSpPr/>
            <p:nvPr/>
          </p:nvSpPr>
          <p:spPr>
            <a:xfrm>
              <a:off x="8536142" y="4503448"/>
              <a:ext cx="607856" cy="643356"/>
            </a:xfrm>
            <a:custGeom>
              <a:rect b="b" l="l" r="r" t="t"/>
              <a:pathLst>
                <a:path extrusionOk="0" h="20036" w="20427">
                  <a:moveTo>
                    <a:pt x="20427" y="0"/>
                  </a:moveTo>
                  <a:lnTo>
                    <a:pt x="0"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11"/>
            <p:cNvSpPr/>
            <p:nvPr/>
          </p:nvSpPr>
          <p:spPr>
            <a:xfrm>
              <a:off x="6714243"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9" name="Google Shape;509;p11"/>
          <p:cNvGrpSpPr/>
          <p:nvPr/>
        </p:nvGrpSpPr>
        <p:grpSpPr>
          <a:xfrm>
            <a:off x="892" y="-11"/>
            <a:ext cx="3037586" cy="2252645"/>
            <a:chOff x="892" y="-11"/>
            <a:chExt cx="3037586" cy="2252645"/>
          </a:xfrm>
        </p:grpSpPr>
        <p:sp>
          <p:nvSpPr>
            <p:cNvPr id="510" name="Google Shape;510;p11"/>
            <p:cNvSpPr/>
            <p:nvPr/>
          </p:nvSpPr>
          <p:spPr>
            <a:xfrm>
              <a:off x="892" y="643313"/>
              <a:ext cx="607856"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11"/>
            <p:cNvSpPr/>
            <p:nvPr/>
          </p:nvSpPr>
          <p:spPr>
            <a:xfrm>
              <a:off x="608719" y="322534"/>
              <a:ext cx="606220" cy="643388"/>
            </a:xfrm>
            <a:custGeom>
              <a:rect b="b" l="l" r="r" t="t"/>
              <a:pathLst>
                <a:path extrusionOk="0" h="20037" w="20372">
                  <a:moveTo>
                    <a:pt x="1" y="1"/>
                  </a:moveTo>
                  <a:lnTo>
                    <a:pt x="1" y="20037"/>
                  </a:lnTo>
                  <a:lnTo>
                    <a:pt x="20372" y="9991"/>
                  </a:lnTo>
                  <a:lnTo>
                    <a:pt x="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11"/>
            <p:cNvSpPr/>
            <p:nvPr/>
          </p:nvSpPr>
          <p:spPr>
            <a:xfrm>
              <a:off x="608719" y="965890"/>
              <a:ext cx="606220"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11"/>
            <p:cNvSpPr/>
            <p:nvPr/>
          </p:nvSpPr>
          <p:spPr>
            <a:xfrm>
              <a:off x="1822766" y="322534"/>
              <a:ext cx="607856" cy="643388"/>
            </a:xfrm>
            <a:custGeom>
              <a:rect b="b" l="l" r="r" t="t"/>
              <a:pathLst>
                <a:path extrusionOk="0" h="20037" w="20427">
                  <a:moveTo>
                    <a:pt x="0" y="1"/>
                  </a:moveTo>
                  <a:lnTo>
                    <a:pt x="0" y="20037"/>
                  </a:lnTo>
                  <a:lnTo>
                    <a:pt x="20427" y="9991"/>
                  </a:lnTo>
                  <a:lnTo>
                    <a:pt x="0"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11"/>
            <p:cNvSpPr/>
            <p:nvPr/>
          </p:nvSpPr>
          <p:spPr>
            <a:xfrm>
              <a:off x="1214909" y="1286669"/>
              <a:ext cx="607886" cy="643388"/>
            </a:xfrm>
            <a:custGeom>
              <a:rect b="b" l="l" r="r" t="t"/>
              <a:pathLst>
                <a:path extrusionOk="0" h="20037" w="20428">
                  <a:moveTo>
                    <a:pt x="1" y="1"/>
                  </a:moveTo>
                  <a:lnTo>
                    <a:pt x="1" y="20037"/>
                  </a:lnTo>
                  <a:lnTo>
                    <a:pt x="20427" y="10047"/>
                  </a:lnTo>
                  <a:lnTo>
                    <a:pt x="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11"/>
            <p:cNvSpPr/>
            <p:nvPr/>
          </p:nvSpPr>
          <p:spPr>
            <a:xfrm>
              <a:off x="1822766" y="965890"/>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11"/>
            <p:cNvSpPr/>
            <p:nvPr/>
          </p:nvSpPr>
          <p:spPr>
            <a:xfrm>
              <a:off x="892" y="-11"/>
              <a:ext cx="607856" cy="643356"/>
            </a:xfrm>
            <a:custGeom>
              <a:rect b="b" l="l" r="r" t="t"/>
              <a:pathLst>
                <a:path extrusionOk="0" h="20036" w="20427">
                  <a:moveTo>
                    <a:pt x="0" y="0"/>
                  </a:moveTo>
                  <a:lnTo>
                    <a:pt x="0" y="20036"/>
                  </a:lnTo>
                  <a:lnTo>
                    <a:pt x="20427" y="10046"/>
                  </a:lnTo>
                  <a:lnTo>
                    <a:pt x="0"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11"/>
            <p:cNvSpPr/>
            <p:nvPr/>
          </p:nvSpPr>
          <p:spPr>
            <a:xfrm>
              <a:off x="608719" y="-11"/>
              <a:ext cx="606220"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11"/>
            <p:cNvSpPr/>
            <p:nvPr/>
          </p:nvSpPr>
          <p:spPr>
            <a:xfrm>
              <a:off x="1214909" y="-11"/>
              <a:ext cx="607886"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11"/>
            <p:cNvSpPr/>
            <p:nvPr/>
          </p:nvSpPr>
          <p:spPr>
            <a:xfrm>
              <a:off x="1822766" y="-11"/>
              <a:ext cx="607856"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11"/>
            <p:cNvSpPr/>
            <p:nvPr/>
          </p:nvSpPr>
          <p:spPr>
            <a:xfrm>
              <a:off x="2430592" y="-11"/>
              <a:ext cx="607886" cy="643356"/>
            </a:xfrm>
            <a:custGeom>
              <a:rect b="b" l="l" r="r" t="t"/>
              <a:pathLst>
                <a:path extrusionOk="0" h="20036" w="20428">
                  <a:moveTo>
                    <a:pt x="1" y="0"/>
                  </a:moveTo>
                  <a:lnTo>
                    <a:pt x="1" y="20036"/>
                  </a:lnTo>
                  <a:lnTo>
                    <a:pt x="20427" y="10046"/>
                  </a:lnTo>
                  <a:lnTo>
                    <a:pt x="1"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11"/>
            <p:cNvSpPr/>
            <p:nvPr/>
          </p:nvSpPr>
          <p:spPr>
            <a:xfrm>
              <a:off x="892" y="322534"/>
              <a:ext cx="607856"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11"/>
            <p:cNvSpPr/>
            <p:nvPr/>
          </p:nvSpPr>
          <p:spPr>
            <a:xfrm>
              <a:off x="608719" y="643313"/>
              <a:ext cx="606220" cy="643388"/>
            </a:xfrm>
            <a:custGeom>
              <a:rect b="b" l="l" r="r" t="t"/>
              <a:pathLst>
                <a:path extrusionOk="0" h="20037" w="20372">
                  <a:moveTo>
                    <a:pt x="20372" y="1"/>
                  </a:moveTo>
                  <a:lnTo>
                    <a:pt x="1" y="10047"/>
                  </a:lnTo>
                  <a:lnTo>
                    <a:pt x="20372" y="20037"/>
                  </a:lnTo>
                  <a:lnTo>
                    <a:pt x="203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11"/>
            <p:cNvSpPr/>
            <p:nvPr/>
          </p:nvSpPr>
          <p:spPr>
            <a:xfrm>
              <a:off x="892" y="965890"/>
              <a:ext cx="607856"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11"/>
            <p:cNvSpPr/>
            <p:nvPr/>
          </p:nvSpPr>
          <p:spPr>
            <a:xfrm>
              <a:off x="608719" y="1286669"/>
              <a:ext cx="606220"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11"/>
            <p:cNvSpPr/>
            <p:nvPr/>
          </p:nvSpPr>
          <p:spPr>
            <a:xfrm>
              <a:off x="892" y="1609246"/>
              <a:ext cx="607856" cy="643388"/>
            </a:xfrm>
            <a:custGeom>
              <a:rect b="b" l="l" r="r" t="t"/>
              <a:pathLst>
                <a:path extrusionOk="0" h="20037" w="20427">
                  <a:moveTo>
                    <a:pt x="20427" y="1"/>
                  </a:moveTo>
                  <a:lnTo>
                    <a:pt x="0" y="9991"/>
                  </a:lnTo>
                  <a:lnTo>
                    <a:pt x="20427" y="20036"/>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11"/>
            <p:cNvSpPr/>
            <p:nvPr/>
          </p:nvSpPr>
          <p:spPr>
            <a:xfrm>
              <a:off x="1214909" y="322534"/>
              <a:ext cx="607886" cy="643388"/>
            </a:xfrm>
            <a:custGeom>
              <a:rect b="b" l="l" r="r" t="t"/>
              <a:pathLst>
                <a:path extrusionOk="0" h="20037" w="20428">
                  <a:moveTo>
                    <a:pt x="20427" y="1"/>
                  </a:moveTo>
                  <a:lnTo>
                    <a:pt x="1" y="9991"/>
                  </a:lnTo>
                  <a:lnTo>
                    <a:pt x="20427" y="20037"/>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11"/>
            <p:cNvSpPr/>
            <p:nvPr/>
          </p:nvSpPr>
          <p:spPr>
            <a:xfrm>
              <a:off x="1214909" y="965890"/>
              <a:ext cx="607886"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11"/>
            <p:cNvSpPr/>
            <p:nvPr/>
          </p:nvSpPr>
          <p:spPr>
            <a:xfrm>
              <a:off x="1214909" y="1609246"/>
              <a:ext cx="607886" cy="643388"/>
            </a:xfrm>
            <a:custGeom>
              <a:rect b="b" l="l" r="r" t="t"/>
              <a:pathLst>
                <a:path extrusionOk="0" h="20037" w="20428">
                  <a:moveTo>
                    <a:pt x="20427" y="1"/>
                  </a:moveTo>
                  <a:lnTo>
                    <a:pt x="1" y="9991"/>
                  </a:lnTo>
                  <a:lnTo>
                    <a:pt x="20427" y="20036"/>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11"/>
            <p:cNvSpPr/>
            <p:nvPr/>
          </p:nvSpPr>
          <p:spPr>
            <a:xfrm>
              <a:off x="2430592" y="322534"/>
              <a:ext cx="607886"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11"/>
            <p:cNvSpPr/>
            <p:nvPr/>
          </p:nvSpPr>
          <p:spPr>
            <a:xfrm>
              <a:off x="892"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11"/>
            <p:cNvSpPr/>
            <p:nvPr/>
          </p:nvSpPr>
          <p:spPr>
            <a:xfrm>
              <a:off x="608719" y="-11"/>
              <a:ext cx="606220" cy="643356"/>
            </a:xfrm>
            <a:custGeom>
              <a:rect b="b" l="l" r="r" t="t"/>
              <a:pathLst>
                <a:path extrusionOk="0" h="20036" w="20372">
                  <a:moveTo>
                    <a:pt x="20372" y="0"/>
                  </a:moveTo>
                  <a:lnTo>
                    <a:pt x="1" y="10046"/>
                  </a:lnTo>
                  <a:lnTo>
                    <a:pt x="20372" y="20036"/>
                  </a:lnTo>
                  <a:lnTo>
                    <a:pt x="203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11"/>
            <p:cNvSpPr/>
            <p:nvPr/>
          </p:nvSpPr>
          <p:spPr>
            <a:xfrm>
              <a:off x="1214909" y="-11"/>
              <a:ext cx="607886"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3" name="Google Shape;533;p11"/>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lateral pattern">
  <p:cSld name="BLANK_2">
    <p:spTree>
      <p:nvGrpSpPr>
        <p:cNvPr id="534" name="Shape 534"/>
        <p:cNvGrpSpPr/>
        <p:nvPr/>
      </p:nvGrpSpPr>
      <p:grpSpPr>
        <a:xfrm>
          <a:off x="0" y="0"/>
          <a:ext cx="0" cy="0"/>
          <a:chOff x="0" y="0"/>
          <a:chExt cx="0" cy="0"/>
        </a:xfrm>
      </p:grpSpPr>
      <p:grpSp>
        <p:nvGrpSpPr>
          <p:cNvPr id="535" name="Google Shape;535;p12"/>
          <p:cNvGrpSpPr/>
          <p:nvPr/>
        </p:nvGrpSpPr>
        <p:grpSpPr>
          <a:xfrm>
            <a:off x="6109812" y="-11"/>
            <a:ext cx="3037586" cy="5146816"/>
            <a:chOff x="6109812" y="-11"/>
            <a:chExt cx="3037586" cy="5146816"/>
          </a:xfrm>
        </p:grpSpPr>
        <p:sp>
          <p:nvSpPr>
            <p:cNvPr id="536" name="Google Shape;536;p12"/>
            <p:cNvSpPr/>
            <p:nvPr/>
          </p:nvSpPr>
          <p:spPr>
            <a:xfrm>
              <a:off x="7324645" y="3539314"/>
              <a:ext cx="607886" cy="643388"/>
            </a:xfrm>
            <a:custGeom>
              <a:rect b="b" l="l" r="r" t="t"/>
              <a:pathLst>
                <a:path extrusionOk="0" h="20037" w="20428">
                  <a:moveTo>
                    <a:pt x="1" y="0"/>
                  </a:moveTo>
                  <a:lnTo>
                    <a:pt x="1" y="20036"/>
                  </a:lnTo>
                  <a:lnTo>
                    <a:pt x="20427" y="9990"/>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12"/>
            <p:cNvSpPr/>
            <p:nvPr/>
          </p:nvSpPr>
          <p:spPr>
            <a:xfrm>
              <a:off x="7324645" y="4182670"/>
              <a:ext cx="607886" cy="643356"/>
            </a:xfrm>
            <a:custGeom>
              <a:rect b="b" l="l" r="r" t="t"/>
              <a:pathLst>
                <a:path extrusionOk="0" h="20036" w="20428">
                  <a:moveTo>
                    <a:pt x="1" y="0"/>
                  </a:moveTo>
                  <a:lnTo>
                    <a:pt x="1" y="20036"/>
                  </a:lnTo>
                  <a:lnTo>
                    <a:pt x="20427" y="9990"/>
                  </a:lnTo>
                  <a:lnTo>
                    <a:pt x="1"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12"/>
            <p:cNvSpPr/>
            <p:nvPr/>
          </p:nvSpPr>
          <p:spPr>
            <a:xfrm>
              <a:off x="7932502" y="643313"/>
              <a:ext cx="606220" cy="643388"/>
            </a:xfrm>
            <a:custGeom>
              <a:rect b="b" l="l" r="r" t="t"/>
              <a:pathLst>
                <a:path extrusionOk="0" h="20037" w="20372">
                  <a:moveTo>
                    <a:pt x="0" y="1"/>
                  </a:moveTo>
                  <a:lnTo>
                    <a:pt x="0" y="20037"/>
                  </a:lnTo>
                  <a:lnTo>
                    <a:pt x="20371"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12"/>
            <p:cNvSpPr/>
            <p:nvPr/>
          </p:nvSpPr>
          <p:spPr>
            <a:xfrm>
              <a:off x="8538692" y="322534"/>
              <a:ext cx="607856" cy="643388"/>
            </a:xfrm>
            <a:custGeom>
              <a:rect b="b" l="l" r="r" t="t"/>
              <a:pathLst>
                <a:path extrusionOk="0" h="20037" w="20427">
                  <a:moveTo>
                    <a:pt x="0" y="1"/>
                  </a:moveTo>
                  <a:lnTo>
                    <a:pt x="0" y="20037"/>
                  </a:lnTo>
                  <a:lnTo>
                    <a:pt x="20427" y="9991"/>
                  </a:lnTo>
                  <a:lnTo>
                    <a:pt x="0"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12"/>
            <p:cNvSpPr/>
            <p:nvPr/>
          </p:nvSpPr>
          <p:spPr>
            <a:xfrm>
              <a:off x="7932502" y="1286669"/>
              <a:ext cx="606220" cy="643388"/>
            </a:xfrm>
            <a:custGeom>
              <a:rect b="b" l="l" r="r" t="t"/>
              <a:pathLst>
                <a:path extrusionOk="0" h="20037" w="20372">
                  <a:moveTo>
                    <a:pt x="0" y="1"/>
                  </a:moveTo>
                  <a:lnTo>
                    <a:pt x="0" y="20037"/>
                  </a:lnTo>
                  <a:lnTo>
                    <a:pt x="20371" y="10047"/>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12"/>
            <p:cNvSpPr/>
            <p:nvPr/>
          </p:nvSpPr>
          <p:spPr>
            <a:xfrm>
              <a:off x="7932502" y="3216737"/>
              <a:ext cx="606220" cy="643388"/>
            </a:xfrm>
            <a:custGeom>
              <a:rect b="b" l="l" r="r" t="t"/>
              <a:pathLst>
                <a:path extrusionOk="0" h="20037" w="20372">
                  <a:moveTo>
                    <a:pt x="0" y="0"/>
                  </a:moveTo>
                  <a:lnTo>
                    <a:pt x="0" y="20036"/>
                  </a:lnTo>
                  <a:lnTo>
                    <a:pt x="20371"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12"/>
            <p:cNvSpPr/>
            <p:nvPr/>
          </p:nvSpPr>
          <p:spPr>
            <a:xfrm>
              <a:off x="8538692" y="3539314"/>
              <a:ext cx="607856" cy="643388"/>
            </a:xfrm>
            <a:custGeom>
              <a:rect b="b" l="l" r="r" t="t"/>
              <a:pathLst>
                <a:path extrusionOk="0" h="20037" w="20427">
                  <a:moveTo>
                    <a:pt x="0" y="0"/>
                  </a:moveTo>
                  <a:lnTo>
                    <a:pt x="0" y="20036"/>
                  </a:lnTo>
                  <a:lnTo>
                    <a:pt x="20427" y="9990"/>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12"/>
            <p:cNvSpPr/>
            <p:nvPr/>
          </p:nvSpPr>
          <p:spPr>
            <a:xfrm>
              <a:off x="7932502" y="-11"/>
              <a:ext cx="606220" cy="643356"/>
            </a:xfrm>
            <a:custGeom>
              <a:rect b="b" l="l" r="r" t="t"/>
              <a:pathLst>
                <a:path extrusionOk="0" h="20036" w="20372">
                  <a:moveTo>
                    <a:pt x="0" y="0"/>
                  </a:moveTo>
                  <a:lnTo>
                    <a:pt x="0" y="20036"/>
                  </a:lnTo>
                  <a:lnTo>
                    <a:pt x="20371" y="10046"/>
                  </a:lnTo>
                  <a:lnTo>
                    <a:pt x="0"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12"/>
            <p:cNvSpPr/>
            <p:nvPr/>
          </p:nvSpPr>
          <p:spPr>
            <a:xfrm>
              <a:off x="8538692" y="-11"/>
              <a:ext cx="607856" cy="322577"/>
            </a:xfrm>
            <a:custGeom>
              <a:rect b="b" l="l" r="r" t="t"/>
              <a:pathLst>
                <a:path extrusionOk="0" h="10046" w="20427">
                  <a:moveTo>
                    <a:pt x="0" y="0"/>
                  </a:moveTo>
                  <a:lnTo>
                    <a:pt x="0" y="10046"/>
                  </a:lnTo>
                  <a:lnTo>
                    <a:pt x="20427"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12"/>
            <p:cNvSpPr/>
            <p:nvPr/>
          </p:nvSpPr>
          <p:spPr>
            <a:xfrm>
              <a:off x="7324645" y="3216737"/>
              <a:ext cx="607886" cy="643388"/>
            </a:xfrm>
            <a:custGeom>
              <a:rect b="b" l="l" r="r" t="t"/>
              <a:pathLst>
                <a:path extrusionOk="0" h="20037" w="20428">
                  <a:moveTo>
                    <a:pt x="20427" y="0"/>
                  </a:moveTo>
                  <a:lnTo>
                    <a:pt x="1" y="10046"/>
                  </a:lnTo>
                  <a:lnTo>
                    <a:pt x="20427" y="2003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12"/>
            <p:cNvSpPr/>
            <p:nvPr/>
          </p:nvSpPr>
          <p:spPr>
            <a:xfrm>
              <a:off x="6716818" y="3539314"/>
              <a:ext cx="607856" cy="643388"/>
            </a:xfrm>
            <a:custGeom>
              <a:rect b="b" l="l" r="r" t="t"/>
              <a:pathLst>
                <a:path extrusionOk="0" h="20037" w="20427">
                  <a:moveTo>
                    <a:pt x="20427" y="0"/>
                  </a:moveTo>
                  <a:lnTo>
                    <a:pt x="0" y="9990"/>
                  </a:lnTo>
                  <a:lnTo>
                    <a:pt x="20427" y="2003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12"/>
            <p:cNvSpPr/>
            <p:nvPr/>
          </p:nvSpPr>
          <p:spPr>
            <a:xfrm>
              <a:off x="7932502" y="322534"/>
              <a:ext cx="606220" cy="643388"/>
            </a:xfrm>
            <a:custGeom>
              <a:rect b="b" l="l" r="r" t="t"/>
              <a:pathLst>
                <a:path extrusionOk="0" h="20037" w="20372">
                  <a:moveTo>
                    <a:pt x="20371" y="1"/>
                  </a:moveTo>
                  <a:lnTo>
                    <a:pt x="0" y="9991"/>
                  </a:lnTo>
                  <a:lnTo>
                    <a:pt x="20371" y="20037"/>
                  </a:lnTo>
                  <a:lnTo>
                    <a:pt x="20371"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12"/>
            <p:cNvSpPr/>
            <p:nvPr/>
          </p:nvSpPr>
          <p:spPr>
            <a:xfrm>
              <a:off x="7932502" y="965890"/>
              <a:ext cx="606220" cy="643388"/>
            </a:xfrm>
            <a:custGeom>
              <a:rect b="b" l="l" r="r" t="t"/>
              <a:pathLst>
                <a:path extrusionOk="0" h="20037" w="20372">
                  <a:moveTo>
                    <a:pt x="20371" y="1"/>
                  </a:moveTo>
                  <a:lnTo>
                    <a:pt x="0" y="9991"/>
                  </a:lnTo>
                  <a:lnTo>
                    <a:pt x="20371" y="20037"/>
                  </a:lnTo>
                  <a:lnTo>
                    <a:pt x="20371"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12"/>
            <p:cNvSpPr/>
            <p:nvPr/>
          </p:nvSpPr>
          <p:spPr>
            <a:xfrm>
              <a:off x="7932502" y="2895958"/>
              <a:ext cx="606220" cy="643388"/>
            </a:xfrm>
            <a:custGeom>
              <a:rect b="b" l="l" r="r" t="t"/>
              <a:pathLst>
                <a:path extrusionOk="0" h="20037" w="20372">
                  <a:moveTo>
                    <a:pt x="20371" y="0"/>
                  </a:moveTo>
                  <a:lnTo>
                    <a:pt x="0" y="9990"/>
                  </a:lnTo>
                  <a:lnTo>
                    <a:pt x="20371" y="20036"/>
                  </a:lnTo>
                  <a:lnTo>
                    <a:pt x="20371"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12"/>
            <p:cNvSpPr/>
            <p:nvPr/>
          </p:nvSpPr>
          <p:spPr>
            <a:xfrm>
              <a:off x="7932492" y="3538418"/>
              <a:ext cx="607856" cy="643388"/>
            </a:xfrm>
            <a:custGeom>
              <a:rect b="b" l="l" r="r" t="t"/>
              <a:pathLst>
                <a:path extrusionOk="0" h="20037" w="20427">
                  <a:moveTo>
                    <a:pt x="20427" y="0"/>
                  </a:moveTo>
                  <a:lnTo>
                    <a:pt x="0" y="10046"/>
                  </a:lnTo>
                  <a:lnTo>
                    <a:pt x="20427" y="20036"/>
                  </a:lnTo>
                  <a:lnTo>
                    <a:pt x="20427"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12"/>
            <p:cNvSpPr/>
            <p:nvPr/>
          </p:nvSpPr>
          <p:spPr>
            <a:xfrm>
              <a:off x="6716818" y="-11"/>
              <a:ext cx="607856"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12"/>
            <p:cNvSpPr/>
            <p:nvPr/>
          </p:nvSpPr>
          <p:spPr>
            <a:xfrm>
              <a:off x="6716818" y="4825993"/>
              <a:ext cx="607856" cy="320811"/>
            </a:xfrm>
            <a:custGeom>
              <a:rect b="b" l="l" r="r" t="t"/>
              <a:pathLst>
                <a:path extrusionOk="0" h="9991" w="20427">
                  <a:moveTo>
                    <a:pt x="20427" y="1"/>
                  </a:moveTo>
                  <a:lnTo>
                    <a:pt x="0" y="9991"/>
                  </a:lnTo>
                  <a:lnTo>
                    <a:pt x="20427" y="9991"/>
                  </a:lnTo>
                  <a:lnTo>
                    <a:pt x="20427"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 name="Google Shape;553;p12"/>
            <p:cNvSpPr/>
            <p:nvPr/>
          </p:nvSpPr>
          <p:spPr>
            <a:xfrm>
              <a:off x="7324645" y="4503448"/>
              <a:ext cx="607886" cy="643356"/>
            </a:xfrm>
            <a:custGeom>
              <a:rect b="b" l="l" r="r" t="t"/>
              <a:pathLst>
                <a:path extrusionOk="0" h="20036" w="20428">
                  <a:moveTo>
                    <a:pt x="20427" y="0"/>
                  </a:moveTo>
                  <a:lnTo>
                    <a:pt x="1" y="10046"/>
                  </a:lnTo>
                  <a:lnTo>
                    <a:pt x="20427" y="2003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12"/>
            <p:cNvSpPr/>
            <p:nvPr/>
          </p:nvSpPr>
          <p:spPr>
            <a:xfrm>
              <a:off x="8538692" y="-11"/>
              <a:ext cx="607856" cy="643356"/>
            </a:xfrm>
            <a:custGeom>
              <a:rect b="b" l="l" r="r" t="t"/>
              <a:pathLst>
                <a:path extrusionOk="0" h="20036" w="20427">
                  <a:moveTo>
                    <a:pt x="20427" y="0"/>
                  </a:moveTo>
                  <a:lnTo>
                    <a:pt x="0"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12"/>
            <p:cNvSpPr/>
            <p:nvPr/>
          </p:nvSpPr>
          <p:spPr>
            <a:xfrm>
              <a:off x="8538692" y="4503448"/>
              <a:ext cx="607856" cy="643356"/>
            </a:xfrm>
            <a:custGeom>
              <a:rect b="b" l="l" r="r" t="t"/>
              <a:pathLst>
                <a:path extrusionOk="0" h="20036" w="20427">
                  <a:moveTo>
                    <a:pt x="20427" y="0"/>
                  </a:moveTo>
                  <a:lnTo>
                    <a:pt x="0"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12"/>
            <p:cNvSpPr/>
            <p:nvPr/>
          </p:nvSpPr>
          <p:spPr>
            <a:xfrm>
              <a:off x="7324658" y="322534"/>
              <a:ext cx="607886" cy="643388"/>
            </a:xfrm>
            <a:custGeom>
              <a:rect b="b" l="l" r="r" t="t"/>
              <a:pathLst>
                <a:path extrusionOk="0" h="20037" w="20428">
                  <a:moveTo>
                    <a:pt x="1" y="1"/>
                  </a:moveTo>
                  <a:lnTo>
                    <a:pt x="1" y="20037"/>
                  </a:lnTo>
                  <a:lnTo>
                    <a:pt x="20427"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12"/>
            <p:cNvSpPr/>
            <p:nvPr/>
          </p:nvSpPr>
          <p:spPr>
            <a:xfrm>
              <a:off x="7324658" y="965890"/>
              <a:ext cx="607886" cy="643388"/>
            </a:xfrm>
            <a:custGeom>
              <a:rect b="b" l="l" r="r" t="t"/>
              <a:pathLst>
                <a:path extrusionOk="0" h="20037" w="20428">
                  <a:moveTo>
                    <a:pt x="1" y="1"/>
                  </a:moveTo>
                  <a:lnTo>
                    <a:pt x="1" y="20037"/>
                  </a:lnTo>
                  <a:lnTo>
                    <a:pt x="20427" y="9991"/>
                  </a:lnTo>
                  <a:lnTo>
                    <a:pt x="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12"/>
            <p:cNvSpPr/>
            <p:nvPr/>
          </p:nvSpPr>
          <p:spPr>
            <a:xfrm>
              <a:off x="6716831" y="965890"/>
              <a:ext cx="607856" cy="643388"/>
            </a:xfrm>
            <a:custGeom>
              <a:rect b="b" l="l" r="r" t="t"/>
              <a:pathLst>
                <a:path extrusionOk="0" h="20037" w="20427">
                  <a:moveTo>
                    <a:pt x="20427" y="1"/>
                  </a:moveTo>
                  <a:lnTo>
                    <a:pt x="0"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12"/>
            <p:cNvSpPr/>
            <p:nvPr/>
          </p:nvSpPr>
          <p:spPr>
            <a:xfrm>
              <a:off x="7324658" y="1286669"/>
              <a:ext cx="607886" cy="643388"/>
            </a:xfrm>
            <a:custGeom>
              <a:rect b="b" l="l" r="r" t="t"/>
              <a:pathLst>
                <a:path extrusionOk="0" h="20037" w="20428">
                  <a:moveTo>
                    <a:pt x="20427" y="1"/>
                  </a:moveTo>
                  <a:lnTo>
                    <a:pt x="1" y="10047"/>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12"/>
            <p:cNvSpPr/>
            <p:nvPr/>
          </p:nvSpPr>
          <p:spPr>
            <a:xfrm>
              <a:off x="7324658" y="-11"/>
              <a:ext cx="607886" cy="643356"/>
            </a:xfrm>
            <a:custGeom>
              <a:rect b="b" l="l" r="r" t="t"/>
              <a:pathLst>
                <a:path extrusionOk="0" h="20036" w="20428">
                  <a:moveTo>
                    <a:pt x="20427" y="0"/>
                  </a:moveTo>
                  <a:lnTo>
                    <a:pt x="1" y="10046"/>
                  </a:lnTo>
                  <a:lnTo>
                    <a:pt x="20427" y="2003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12"/>
            <p:cNvSpPr/>
            <p:nvPr/>
          </p:nvSpPr>
          <p:spPr>
            <a:xfrm>
              <a:off x="8538692" y="4825993"/>
              <a:ext cx="607856" cy="320811"/>
            </a:xfrm>
            <a:custGeom>
              <a:rect b="b" l="l" r="r" t="t"/>
              <a:pathLst>
                <a:path extrusionOk="0" h="9991" w="20427">
                  <a:moveTo>
                    <a:pt x="0" y="1"/>
                  </a:moveTo>
                  <a:lnTo>
                    <a:pt x="0" y="9991"/>
                  </a:lnTo>
                  <a:lnTo>
                    <a:pt x="20427" y="9991"/>
                  </a:lnTo>
                  <a:lnTo>
                    <a:pt x="0" y="1"/>
                  </a:lnTo>
                  <a:close/>
                </a:path>
              </a:pathLst>
            </a:custGeom>
            <a:no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12"/>
            <p:cNvSpPr/>
            <p:nvPr/>
          </p:nvSpPr>
          <p:spPr>
            <a:xfrm>
              <a:off x="6717668" y="1930025"/>
              <a:ext cx="607856" cy="643388"/>
            </a:xfrm>
            <a:custGeom>
              <a:rect b="b" l="l" r="r" t="t"/>
              <a:pathLst>
                <a:path extrusionOk="0" h="20037" w="20427">
                  <a:moveTo>
                    <a:pt x="0" y="1"/>
                  </a:moveTo>
                  <a:lnTo>
                    <a:pt x="0" y="20037"/>
                  </a:lnTo>
                  <a:lnTo>
                    <a:pt x="20427" y="10046"/>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12"/>
            <p:cNvSpPr/>
            <p:nvPr/>
          </p:nvSpPr>
          <p:spPr>
            <a:xfrm>
              <a:off x="7325495" y="2252602"/>
              <a:ext cx="607886" cy="643388"/>
            </a:xfrm>
            <a:custGeom>
              <a:rect b="b" l="l" r="r" t="t"/>
              <a:pathLst>
                <a:path extrusionOk="0" h="20037" w="20428">
                  <a:moveTo>
                    <a:pt x="1" y="0"/>
                  </a:moveTo>
                  <a:lnTo>
                    <a:pt x="1" y="20036"/>
                  </a:lnTo>
                  <a:lnTo>
                    <a:pt x="20427" y="9991"/>
                  </a:lnTo>
                  <a:lnTo>
                    <a:pt x="1"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12"/>
            <p:cNvSpPr/>
            <p:nvPr/>
          </p:nvSpPr>
          <p:spPr>
            <a:xfrm>
              <a:off x="6717668" y="3216737"/>
              <a:ext cx="607856" cy="643388"/>
            </a:xfrm>
            <a:custGeom>
              <a:rect b="b" l="l" r="r" t="t"/>
              <a:pathLst>
                <a:path extrusionOk="0" h="20037" w="20427">
                  <a:moveTo>
                    <a:pt x="0" y="0"/>
                  </a:moveTo>
                  <a:lnTo>
                    <a:pt x="0" y="20036"/>
                  </a:lnTo>
                  <a:lnTo>
                    <a:pt x="20427" y="10046"/>
                  </a:lnTo>
                  <a:lnTo>
                    <a:pt x="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12"/>
            <p:cNvSpPr/>
            <p:nvPr/>
          </p:nvSpPr>
          <p:spPr>
            <a:xfrm>
              <a:off x="7933352" y="1930025"/>
              <a:ext cx="606220" cy="643388"/>
            </a:xfrm>
            <a:custGeom>
              <a:rect b="b" l="l" r="r" t="t"/>
              <a:pathLst>
                <a:path extrusionOk="0" h="20037" w="20372">
                  <a:moveTo>
                    <a:pt x="0" y="1"/>
                  </a:moveTo>
                  <a:lnTo>
                    <a:pt x="0" y="20037"/>
                  </a:lnTo>
                  <a:lnTo>
                    <a:pt x="20371" y="10046"/>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12"/>
            <p:cNvSpPr/>
            <p:nvPr/>
          </p:nvSpPr>
          <p:spPr>
            <a:xfrm>
              <a:off x="7933352" y="2573381"/>
              <a:ext cx="606220" cy="643388"/>
            </a:xfrm>
            <a:custGeom>
              <a:rect b="b" l="l" r="r" t="t"/>
              <a:pathLst>
                <a:path extrusionOk="0" h="20037" w="20372">
                  <a:moveTo>
                    <a:pt x="0" y="1"/>
                  </a:moveTo>
                  <a:lnTo>
                    <a:pt x="0" y="20036"/>
                  </a:lnTo>
                  <a:lnTo>
                    <a:pt x="20371" y="10046"/>
                  </a:lnTo>
                  <a:lnTo>
                    <a:pt x="0"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12"/>
            <p:cNvSpPr/>
            <p:nvPr/>
          </p:nvSpPr>
          <p:spPr>
            <a:xfrm>
              <a:off x="8539542" y="1608802"/>
              <a:ext cx="607856" cy="643388"/>
            </a:xfrm>
            <a:custGeom>
              <a:rect b="b" l="l" r="r" t="t"/>
              <a:pathLst>
                <a:path extrusionOk="0" h="20037" w="20427">
                  <a:moveTo>
                    <a:pt x="0" y="0"/>
                  </a:moveTo>
                  <a:lnTo>
                    <a:pt x="0" y="20036"/>
                  </a:lnTo>
                  <a:lnTo>
                    <a:pt x="20427" y="9991"/>
                  </a:lnTo>
                  <a:lnTo>
                    <a:pt x="0" y="0"/>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12"/>
            <p:cNvSpPr/>
            <p:nvPr/>
          </p:nvSpPr>
          <p:spPr>
            <a:xfrm>
              <a:off x="6109812" y="3216737"/>
              <a:ext cx="607886" cy="643388"/>
            </a:xfrm>
            <a:custGeom>
              <a:rect b="b" l="l" r="r" t="t"/>
              <a:pathLst>
                <a:path extrusionOk="0" h="20037" w="20428">
                  <a:moveTo>
                    <a:pt x="20427" y="0"/>
                  </a:moveTo>
                  <a:lnTo>
                    <a:pt x="1" y="10046"/>
                  </a:lnTo>
                  <a:lnTo>
                    <a:pt x="20427" y="20036"/>
                  </a:lnTo>
                  <a:lnTo>
                    <a:pt x="20427"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12"/>
            <p:cNvSpPr/>
            <p:nvPr/>
          </p:nvSpPr>
          <p:spPr>
            <a:xfrm>
              <a:off x="6717668" y="1609246"/>
              <a:ext cx="607856" cy="643388"/>
            </a:xfrm>
            <a:custGeom>
              <a:rect b="b" l="l" r="r" t="t"/>
              <a:pathLst>
                <a:path extrusionOk="0" h="20037" w="20427">
                  <a:moveTo>
                    <a:pt x="20427" y="1"/>
                  </a:moveTo>
                  <a:lnTo>
                    <a:pt x="0" y="9991"/>
                  </a:lnTo>
                  <a:lnTo>
                    <a:pt x="20427" y="20036"/>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12"/>
            <p:cNvSpPr/>
            <p:nvPr/>
          </p:nvSpPr>
          <p:spPr>
            <a:xfrm>
              <a:off x="7325495" y="1930025"/>
              <a:ext cx="607886" cy="643388"/>
            </a:xfrm>
            <a:custGeom>
              <a:rect b="b" l="l" r="r" t="t"/>
              <a:pathLst>
                <a:path extrusionOk="0" h="20037" w="20428">
                  <a:moveTo>
                    <a:pt x="20427" y="1"/>
                  </a:moveTo>
                  <a:lnTo>
                    <a:pt x="1" y="10046"/>
                  </a:lnTo>
                  <a:lnTo>
                    <a:pt x="20427" y="20037"/>
                  </a:lnTo>
                  <a:lnTo>
                    <a:pt x="20427" y="1"/>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71" name="Google Shape;571;p12"/>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ottom pattern">
  <p:cSld name="BLANK_2_1">
    <p:spTree>
      <p:nvGrpSpPr>
        <p:cNvPr id="572" name="Shape 572"/>
        <p:cNvGrpSpPr/>
        <p:nvPr/>
      </p:nvGrpSpPr>
      <p:grpSpPr>
        <a:xfrm>
          <a:off x="0" y="0"/>
          <a:ext cx="0" cy="0"/>
          <a:chOff x="0" y="0"/>
          <a:chExt cx="0" cy="0"/>
        </a:xfrm>
      </p:grpSpPr>
      <p:grpSp>
        <p:nvGrpSpPr>
          <p:cNvPr id="573" name="Google Shape;573;p13"/>
          <p:cNvGrpSpPr/>
          <p:nvPr/>
        </p:nvGrpSpPr>
        <p:grpSpPr>
          <a:xfrm flipH="1" rot="10800000">
            <a:off x="900" y="3856775"/>
            <a:ext cx="9143992" cy="1286721"/>
            <a:chOff x="900" y="0"/>
            <a:chExt cx="9143992" cy="1286721"/>
          </a:xfrm>
        </p:grpSpPr>
        <p:sp>
          <p:nvSpPr>
            <p:cNvPr id="574" name="Google Shape;574;p13"/>
            <p:cNvSpPr/>
            <p:nvPr/>
          </p:nvSpPr>
          <p:spPr>
            <a:xfrm>
              <a:off x="4878953" y="643320"/>
              <a:ext cx="609899"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13"/>
            <p:cNvSpPr/>
            <p:nvPr/>
          </p:nvSpPr>
          <p:spPr>
            <a:xfrm>
              <a:off x="5488830" y="322543"/>
              <a:ext cx="608257" cy="643388"/>
            </a:xfrm>
            <a:custGeom>
              <a:rect b="b" l="l" r="r" t="t"/>
              <a:pathLst>
                <a:path extrusionOk="0" h="20037" w="20372">
                  <a:moveTo>
                    <a:pt x="1" y="1"/>
                  </a:moveTo>
                  <a:lnTo>
                    <a:pt x="1" y="20037"/>
                  </a:lnTo>
                  <a:lnTo>
                    <a:pt x="20372" y="9991"/>
                  </a:lnTo>
                  <a:lnTo>
                    <a:pt x="1"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13"/>
            <p:cNvSpPr/>
            <p:nvPr/>
          </p:nvSpPr>
          <p:spPr>
            <a:xfrm>
              <a:off x="8536629" y="863"/>
              <a:ext cx="608257" cy="643388"/>
            </a:xfrm>
            <a:custGeom>
              <a:rect b="b" l="l" r="r" t="t"/>
              <a:pathLst>
                <a:path extrusionOk="0" h="20037" w="20372">
                  <a:moveTo>
                    <a:pt x="1" y="1"/>
                  </a:moveTo>
                  <a:lnTo>
                    <a:pt x="1" y="20037"/>
                  </a:lnTo>
                  <a:lnTo>
                    <a:pt x="20372" y="9991"/>
                  </a:lnTo>
                  <a:lnTo>
                    <a:pt x="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13"/>
            <p:cNvSpPr/>
            <p:nvPr/>
          </p:nvSpPr>
          <p:spPr>
            <a:xfrm>
              <a:off x="6706973" y="322543"/>
              <a:ext cx="609899"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13"/>
            <p:cNvSpPr/>
            <p:nvPr/>
          </p:nvSpPr>
          <p:spPr>
            <a:xfrm>
              <a:off x="4878953" y="0"/>
              <a:ext cx="609899" cy="643356"/>
            </a:xfrm>
            <a:custGeom>
              <a:rect b="b" l="l" r="r" t="t"/>
              <a:pathLst>
                <a:path extrusionOk="0" h="20036" w="20427">
                  <a:moveTo>
                    <a:pt x="0" y="0"/>
                  </a:moveTo>
                  <a:lnTo>
                    <a:pt x="0" y="20036"/>
                  </a:lnTo>
                  <a:lnTo>
                    <a:pt x="20427" y="10046"/>
                  </a:lnTo>
                  <a:lnTo>
                    <a:pt x="0"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13"/>
            <p:cNvSpPr/>
            <p:nvPr/>
          </p:nvSpPr>
          <p:spPr>
            <a:xfrm>
              <a:off x="5488830" y="0"/>
              <a:ext cx="608257"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13"/>
            <p:cNvSpPr/>
            <p:nvPr/>
          </p:nvSpPr>
          <p:spPr>
            <a:xfrm>
              <a:off x="6097065" y="0"/>
              <a:ext cx="609929" cy="643356"/>
            </a:xfrm>
            <a:custGeom>
              <a:rect b="b" l="l" r="r" t="t"/>
              <a:pathLst>
                <a:path extrusionOk="0" h="20036" w="20428">
                  <a:moveTo>
                    <a:pt x="1" y="0"/>
                  </a:moveTo>
                  <a:lnTo>
                    <a:pt x="1" y="20036"/>
                  </a:lnTo>
                  <a:lnTo>
                    <a:pt x="20427" y="10046"/>
                  </a:lnTo>
                  <a:lnTo>
                    <a:pt x="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13"/>
            <p:cNvSpPr/>
            <p:nvPr/>
          </p:nvSpPr>
          <p:spPr>
            <a:xfrm>
              <a:off x="6706973" y="0"/>
              <a:ext cx="609899"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13"/>
            <p:cNvSpPr/>
            <p:nvPr/>
          </p:nvSpPr>
          <p:spPr>
            <a:xfrm>
              <a:off x="7316850"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13"/>
            <p:cNvSpPr/>
            <p:nvPr/>
          </p:nvSpPr>
          <p:spPr>
            <a:xfrm>
              <a:off x="4878953" y="322543"/>
              <a:ext cx="609899" cy="643388"/>
            </a:xfrm>
            <a:custGeom>
              <a:rect b="b" l="l" r="r" t="t"/>
              <a:pathLst>
                <a:path extrusionOk="0" h="20037" w="20427">
                  <a:moveTo>
                    <a:pt x="20427" y="1"/>
                  </a:moveTo>
                  <a:lnTo>
                    <a:pt x="0" y="9991"/>
                  </a:lnTo>
                  <a:lnTo>
                    <a:pt x="20427" y="20037"/>
                  </a:lnTo>
                  <a:lnTo>
                    <a:pt x="20427"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13"/>
            <p:cNvSpPr/>
            <p:nvPr/>
          </p:nvSpPr>
          <p:spPr>
            <a:xfrm>
              <a:off x="5488830" y="643320"/>
              <a:ext cx="608257"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13"/>
            <p:cNvSpPr/>
            <p:nvPr/>
          </p:nvSpPr>
          <p:spPr>
            <a:xfrm>
              <a:off x="7926751" y="863"/>
              <a:ext cx="609899"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13"/>
            <p:cNvSpPr/>
            <p:nvPr/>
          </p:nvSpPr>
          <p:spPr>
            <a:xfrm>
              <a:off x="8536629" y="321640"/>
              <a:ext cx="608257" cy="643388"/>
            </a:xfrm>
            <a:custGeom>
              <a:rect b="b" l="l" r="r" t="t"/>
              <a:pathLst>
                <a:path extrusionOk="0" h="20037" w="20372">
                  <a:moveTo>
                    <a:pt x="20372" y="1"/>
                  </a:moveTo>
                  <a:lnTo>
                    <a:pt x="1" y="10047"/>
                  </a:lnTo>
                  <a:lnTo>
                    <a:pt x="20372" y="20037"/>
                  </a:lnTo>
                  <a:lnTo>
                    <a:pt x="20372"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13"/>
            <p:cNvSpPr/>
            <p:nvPr/>
          </p:nvSpPr>
          <p:spPr>
            <a:xfrm>
              <a:off x="6097065" y="322543"/>
              <a:ext cx="609929"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13"/>
            <p:cNvSpPr/>
            <p:nvPr/>
          </p:nvSpPr>
          <p:spPr>
            <a:xfrm>
              <a:off x="6706962"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13"/>
            <p:cNvSpPr/>
            <p:nvPr/>
          </p:nvSpPr>
          <p:spPr>
            <a:xfrm>
              <a:off x="4878953" y="0"/>
              <a:ext cx="609899" cy="322577"/>
            </a:xfrm>
            <a:custGeom>
              <a:rect b="b" l="l" r="r" t="t"/>
              <a:pathLst>
                <a:path extrusionOk="0" h="10046" w="20427">
                  <a:moveTo>
                    <a:pt x="0" y="0"/>
                  </a:moveTo>
                  <a:lnTo>
                    <a:pt x="20427"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13"/>
            <p:cNvSpPr/>
            <p:nvPr/>
          </p:nvSpPr>
          <p:spPr>
            <a:xfrm>
              <a:off x="5488830" y="0"/>
              <a:ext cx="608257" cy="643356"/>
            </a:xfrm>
            <a:custGeom>
              <a:rect b="b" l="l" r="r" t="t"/>
              <a:pathLst>
                <a:path extrusionOk="0" h="20036" w="20372">
                  <a:moveTo>
                    <a:pt x="20372" y="0"/>
                  </a:moveTo>
                  <a:lnTo>
                    <a:pt x="1" y="10046"/>
                  </a:lnTo>
                  <a:lnTo>
                    <a:pt x="20372" y="20036"/>
                  </a:lnTo>
                  <a:lnTo>
                    <a:pt x="20372" y="0"/>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13"/>
            <p:cNvSpPr/>
            <p:nvPr/>
          </p:nvSpPr>
          <p:spPr>
            <a:xfrm>
              <a:off x="6097065" y="0"/>
              <a:ext cx="609929" cy="322577"/>
            </a:xfrm>
            <a:custGeom>
              <a:rect b="b" l="l" r="r" t="t"/>
              <a:pathLst>
                <a:path extrusionOk="0" h="10046" w="20428">
                  <a:moveTo>
                    <a:pt x="1"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13"/>
            <p:cNvSpPr/>
            <p:nvPr/>
          </p:nvSpPr>
          <p:spPr>
            <a:xfrm>
              <a:off x="8534993"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13"/>
            <p:cNvSpPr/>
            <p:nvPr/>
          </p:nvSpPr>
          <p:spPr>
            <a:xfrm>
              <a:off x="7926757" y="0"/>
              <a:ext cx="608257"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13"/>
            <p:cNvSpPr/>
            <p:nvPr/>
          </p:nvSpPr>
          <p:spPr>
            <a:xfrm>
              <a:off x="7925909" y="321643"/>
              <a:ext cx="609899" cy="643388"/>
            </a:xfrm>
            <a:custGeom>
              <a:rect b="b" l="l" r="r" t="t"/>
              <a:pathLst>
                <a:path extrusionOk="0" h="20037" w="20427">
                  <a:moveTo>
                    <a:pt x="0" y="1"/>
                  </a:moveTo>
                  <a:lnTo>
                    <a:pt x="0" y="20037"/>
                  </a:lnTo>
                  <a:lnTo>
                    <a:pt x="20427" y="9991"/>
                  </a:lnTo>
                  <a:lnTo>
                    <a:pt x="0"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13"/>
            <p:cNvSpPr/>
            <p:nvPr/>
          </p:nvSpPr>
          <p:spPr>
            <a:xfrm flipH="1">
              <a:off x="7316858"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13"/>
            <p:cNvSpPr/>
            <p:nvPr/>
          </p:nvSpPr>
          <p:spPr>
            <a:xfrm>
              <a:off x="900" y="643324"/>
              <a:ext cx="609899" cy="643388"/>
            </a:xfrm>
            <a:custGeom>
              <a:rect b="b" l="l" r="r" t="t"/>
              <a:pathLst>
                <a:path extrusionOk="0" h="20037" w="20427">
                  <a:moveTo>
                    <a:pt x="0" y="1"/>
                  </a:moveTo>
                  <a:lnTo>
                    <a:pt x="0" y="20037"/>
                  </a:lnTo>
                  <a:lnTo>
                    <a:pt x="20427" y="10047"/>
                  </a:lnTo>
                  <a:lnTo>
                    <a:pt x="0"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13"/>
            <p:cNvSpPr/>
            <p:nvPr/>
          </p:nvSpPr>
          <p:spPr>
            <a:xfrm>
              <a:off x="610793" y="322545"/>
              <a:ext cx="608257" cy="643388"/>
            </a:xfrm>
            <a:custGeom>
              <a:rect b="b" l="l" r="r" t="t"/>
              <a:pathLst>
                <a:path extrusionOk="0" h="20037" w="20372">
                  <a:moveTo>
                    <a:pt x="1" y="1"/>
                  </a:moveTo>
                  <a:lnTo>
                    <a:pt x="1" y="20037"/>
                  </a:lnTo>
                  <a:lnTo>
                    <a:pt x="20372" y="9991"/>
                  </a:lnTo>
                  <a:lnTo>
                    <a:pt x="1"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13"/>
            <p:cNvSpPr/>
            <p:nvPr/>
          </p:nvSpPr>
          <p:spPr>
            <a:xfrm>
              <a:off x="3658671" y="863"/>
              <a:ext cx="608257" cy="643388"/>
            </a:xfrm>
            <a:custGeom>
              <a:rect b="b" l="l" r="r" t="t"/>
              <a:pathLst>
                <a:path extrusionOk="0" h="20037" w="20372">
                  <a:moveTo>
                    <a:pt x="1" y="1"/>
                  </a:moveTo>
                  <a:lnTo>
                    <a:pt x="1" y="20037"/>
                  </a:lnTo>
                  <a:lnTo>
                    <a:pt x="20372" y="9991"/>
                  </a:lnTo>
                  <a:lnTo>
                    <a:pt x="1"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13"/>
            <p:cNvSpPr/>
            <p:nvPr/>
          </p:nvSpPr>
          <p:spPr>
            <a:xfrm>
              <a:off x="1828968" y="322545"/>
              <a:ext cx="609899" cy="643388"/>
            </a:xfrm>
            <a:custGeom>
              <a:rect b="b" l="l" r="r" t="t"/>
              <a:pathLst>
                <a:path extrusionOk="0" h="20037" w="20427">
                  <a:moveTo>
                    <a:pt x="0" y="1"/>
                  </a:moveTo>
                  <a:lnTo>
                    <a:pt x="0" y="20037"/>
                  </a:lnTo>
                  <a:lnTo>
                    <a:pt x="20427" y="9991"/>
                  </a:lnTo>
                  <a:lnTo>
                    <a:pt x="0"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13"/>
            <p:cNvSpPr/>
            <p:nvPr/>
          </p:nvSpPr>
          <p:spPr>
            <a:xfrm>
              <a:off x="4266922" y="321642"/>
              <a:ext cx="609929" cy="643388"/>
            </a:xfrm>
            <a:custGeom>
              <a:rect b="b" l="l" r="r" t="t"/>
              <a:pathLst>
                <a:path extrusionOk="0" h="20037" w="20428">
                  <a:moveTo>
                    <a:pt x="1" y="1"/>
                  </a:moveTo>
                  <a:lnTo>
                    <a:pt x="1" y="20037"/>
                  </a:lnTo>
                  <a:lnTo>
                    <a:pt x="20427" y="10047"/>
                  </a:lnTo>
                  <a:lnTo>
                    <a:pt x="1" y="1"/>
                  </a:lnTo>
                  <a:close/>
                </a:path>
              </a:pathLst>
            </a:custGeom>
            <a:solidFill>
              <a:srgbClr val="F64646">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13"/>
            <p:cNvSpPr/>
            <p:nvPr/>
          </p:nvSpPr>
          <p:spPr>
            <a:xfrm>
              <a:off x="900" y="0"/>
              <a:ext cx="609899" cy="643356"/>
            </a:xfrm>
            <a:custGeom>
              <a:rect b="b" l="l" r="r" t="t"/>
              <a:pathLst>
                <a:path extrusionOk="0" h="20036" w="20427">
                  <a:moveTo>
                    <a:pt x="0" y="0"/>
                  </a:moveTo>
                  <a:lnTo>
                    <a:pt x="0" y="20036"/>
                  </a:lnTo>
                  <a:lnTo>
                    <a:pt x="20427" y="10046"/>
                  </a:lnTo>
                  <a:lnTo>
                    <a:pt x="0"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13"/>
            <p:cNvSpPr/>
            <p:nvPr/>
          </p:nvSpPr>
          <p:spPr>
            <a:xfrm>
              <a:off x="610793" y="0"/>
              <a:ext cx="608257" cy="322577"/>
            </a:xfrm>
            <a:custGeom>
              <a:rect b="b" l="l" r="r" t="t"/>
              <a:pathLst>
                <a:path extrusionOk="0" h="10046" w="20372">
                  <a:moveTo>
                    <a:pt x="1" y="0"/>
                  </a:moveTo>
                  <a:lnTo>
                    <a:pt x="1" y="10046"/>
                  </a:lnTo>
                  <a:lnTo>
                    <a:pt x="20372"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13"/>
            <p:cNvSpPr/>
            <p:nvPr/>
          </p:nvSpPr>
          <p:spPr>
            <a:xfrm>
              <a:off x="1219044"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13"/>
            <p:cNvSpPr/>
            <p:nvPr/>
          </p:nvSpPr>
          <p:spPr>
            <a:xfrm>
              <a:off x="1828968" y="0"/>
              <a:ext cx="609899" cy="322577"/>
            </a:xfrm>
            <a:custGeom>
              <a:rect b="b" l="l" r="r" t="t"/>
              <a:pathLst>
                <a:path extrusionOk="0" h="10046" w="20427">
                  <a:moveTo>
                    <a:pt x="0" y="0"/>
                  </a:moveTo>
                  <a:lnTo>
                    <a:pt x="0" y="10046"/>
                  </a:lnTo>
                  <a:lnTo>
                    <a:pt x="20427" y="0"/>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13"/>
            <p:cNvSpPr/>
            <p:nvPr/>
          </p:nvSpPr>
          <p:spPr>
            <a:xfrm>
              <a:off x="2438861" y="0"/>
              <a:ext cx="609929" cy="643356"/>
            </a:xfrm>
            <a:custGeom>
              <a:rect b="b" l="l" r="r" t="t"/>
              <a:pathLst>
                <a:path extrusionOk="0" h="20036" w="20428">
                  <a:moveTo>
                    <a:pt x="1" y="0"/>
                  </a:moveTo>
                  <a:lnTo>
                    <a:pt x="1" y="20036"/>
                  </a:lnTo>
                  <a:lnTo>
                    <a:pt x="20427" y="10046"/>
                  </a:lnTo>
                  <a:lnTo>
                    <a:pt x="1"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13"/>
            <p:cNvSpPr/>
            <p:nvPr/>
          </p:nvSpPr>
          <p:spPr>
            <a:xfrm>
              <a:off x="900" y="322545"/>
              <a:ext cx="609899" cy="643388"/>
            </a:xfrm>
            <a:custGeom>
              <a:rect b="b" l="l" r="r" t="t"/>
              <a:pathLst>
                <a:path extrusionOk="0" h="20037" w="20427">
                  <a:moveTo>
                    <a:pt x="20427" y="1"/>
                  </a:moveTo>
                  <a:lnTo>
                    <a:pt x="0" y="9991"/>
                  </a:lnTo>
                  <a:lnTo>
                    <a:pt x="20427" y="20037"/>
                  </a:lnTo>
                  <a:lnTo>
                    <a:pt x="204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13"/>
            <p:cNvSpPr/>
            <p:nvPr/>
          </p:nvSpPr>
          <p:spPr>
            <a:xfrm>
              <a:off x="610793" y="643324"/>
              <a:ext cx="608257" cy="643388"/>
            </a:xfrm>
            <a:custGeom>
              <a:rect b="b" l="l" r="r" t="t"/>
              <a:pathLst>
                <a:path extrusionOk="0" h="20037" w="20372">
                  <a:moveTo>
                    <a:pt x="20372" y="1"/>
                  </a:moveTo>
                  <a:lnTo>
                    <a:pt x="1" y="10047"/>
                  </a:lnTo>
                  <a:lnTo>
                    <a:pt x="20372" y="20037"/>
                  </a:lnTo>
                  <a:lnTo>
                    <a:pt x="20372"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13"/>
            <p:cNvSpPr/>
            <p:nvPr/>
          </p:nvSpPr>
          <p:spPr>
            <a:xfrm>
              <a:off x="3048778" y="863"/>
              <a:ext cx="609899" cy="643388"/>
            </a:xfrm>
            <a:custGeom>
              <a:rect b="b" l="l" r="r" t="t"/>
              <a:pathLst>
                <a:path extrusionOk="0" h="20037" w="20427">
                  <a:moveTo>
                    <a:pt x="20427" y="1"/>
                  </a:moveTo>
                  <a:lnTo>
                    <a:pt x="0" y="9991"/>
                  </a:lnTo>
                  <a:lnTo>
                    <a:pt x="20427" y="20037"/>
                  </a:lnTo>
                  <a:lnTo>
                    <a:pt x="20427"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13"/>
            <p:cNvSpPr/>
            <p:nvPr/>
          </p:nvSpPr>
          <p:spPr>
            <a:xfrm>
              <a:off x="3658671" y="321642"/>
              <a:ext cx="608257" cy="643388"/>
            </a:xfrm>
            <a:custGeom>
              <a:rect b="b" l="l" r="r" t="t"/>
              <a:pathLst>
                <a:path extrusionOk="0" h="20037" w="20372">
                  <a:moveTo>
                    <a:pt x="20372" y="1"/>
                  </a:moveTo>
                  <a:lnTo>
                    <a:pt x="1" y="10047"/>
                  </a:lnTo>
                  <a:lnTo>
                    <a:pt x="20372" y="20037"/>
                  </a:lnTo>
                  <a:lnTo>
                    <a:pt x="2037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13"/>
            <p:cNvSpPr/>
            <p:nvPr/>
          </p:nvSpPr>
          <p:spPr>
            <a:xfrm>
              <a:off x="1219044" y="322545"/>
              <a:ext cx="609929" cy="643388"/>
            </a:xfrm>
            <a:custGeom>
              <a:rect b="b" l="l" r="r" t="t"/>
              <a:pathLst>
                <a:path extrusionOk="0" h="20037" w="20428">
                  <a:moveTo>
                    <a:pt x="20427" y="1"/>
                  </a:moveTo>
                  <a:lnTo>
                    <a:pt x="1" y="9991"/>
                  </a:lnTo>
                  <a:lnTo>
                    <a:pt x="20427" y="20037"/>
                  </a:lnTo>
                  <a:lnTo>
                    <a:pt x="20427"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13"/>
            <p:cNvSpPr/>
            <p:nvPr/>
          </p:nvSpPr>
          <p:spPr>
            <a:xfrm>
              <a:off x="4266922" y="863"/>
              <a:ext cx="609929" cy="643388"/>
            </a:xfrm>
            <a:custGeom>
              <a:rect b="b" l="l" r="r" t="t"/>
              <a:pathLst>
                <a:path extrusionOk="0" h="20037" w="20428">
                  <a:moveTo>
                    <a:pt x="20427" y="1"/>
                  </a:moveTo>
                  <a:lnTo>
                    <a:pt x="1" y="9991"/>
                  </a:lnTo>
                  <a:lnTo>
                    <a:pt x="20427" y="20037"/>
                  </a:lnTo>
                  <a:lnTo>
                    <a:pt x="20427" y="1"/>
                  </a:lnTo>
                  <a:close/>
                </a:path>
              </a:pathLst>
            </a:custGeom>
            <a:solidFill>
              <a:srgbClr val="FFA4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13"/>
            <p:cNvSpPr/>
            <p:nvPr/>
          </p:nvSpPr>
          <p:spPr>
            <a:xfrm>
              <a:off x="900"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13"/>
            <p:cNvSpPr/>
            <p:nvPr/>
          </p:nvSpPr>
          <p:spPr>
            <a:xfrm>
              <a:off x="610793" y="0"/>
              <a:ext cx="608257" cy="643356"/>
            </a:xfrm>
            <a:custGeom>
              <a:rect b="b" l="l" r="r" t="t"/>
              <a:pathLst>
                <a:path extrusionOk="0" h="20036" w="20372">
                  <a:moveTo>
                    <a:pt x="20372" y="0"/>
                  </a:moveTo>
                  <a:lnTo>
                    <a:pt x="1" y="10046"/>
                  </a:lnTo>
                  <a:lnTo>
                    <a:pt x="20372" y="20036"/>
                  </a:lnTo>
                  <a:lnTo>
                    <a:pt x="20372"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13"/>
            <p:cNvSpPr/>
            <p:nvPr/>
          </p:nvSpPr>
          <p:spPr>
            <a:xfrm>
              <a:off x="1219044" y="0"/>
              <a:ext cx="609929" cy="322577"/>
            </a:xfrm>
            <a:custGeom>
              <a:rect b="b" l="l" r="r" t="t"/>
              <a:pathLst>
                <a:path extrusionOk="0" h="10046" w="20428">
                  <a:moveTo>
                    <a:pt x="1" y="0"/>
                  </a:moveTo>
                  <a:lnTo>
                    <a:pt x="20427" y="10046"/>
                  </a:lnTo>
                  <a:lnTo>
                    <a:pt x="204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13"/>
            <p:cNvSpPr/>
            <p:nvPr/>
          </p:nvSpPr>
          <p:spPr>
            <a:xfrm>
              <a:off x="4266958" y="0"/>
              <a:ext cx="609899" cy="322577"/>
            </a:xfrm>
            <a:custGeom>
              <a:rect b="b" l="l" r="r" t="t"/>
              <a:pathLst>
                <a:path extrusionOk="0" h="10046" w="20427">
                  <a:moveTo>
                    <a:pt x="0" y="0"/>
                  </a:moveTo>
                  <a:lnTo>
                    <a:pt x="0" y="10046"/>
                  </a:lnTo>
                  <a:lnTo>
                    <a:pt x="20427"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13"/>
            <p:cNvSpPr/>
            <p:nvPr/>
          </p:nvSpPr>
          <p:spPr>
            <a:xfrm>
              <a:off x="3657035" y="0"/>
              <a:ext cx="609899" cy="322577"/>
            </a:xfrm>
            <a:custGeom>
              <a:rect b="b" l="l" r="r" t="t"/>
              <a:pathLst>
                <a:path extrusionOk="0" h="10046" w="20427">
                  <a:moveTo>
                    <a:pt x="0" y="0"/>
                  </a:moveTo>
                  <a:lnTo>
                    <a:pt x="20427" y="10046"/>
                  </a:lnTo>
                  <a:lnTo>
                    <a:pt x="2042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 name="Google Shape;617;p13"/>
            <p:cNvSpPr/>
            <p:nvPr/>
          </p:nvSpPr>
          <p:spPr>
            <a:xfrm>
              <a:off x="3048784" y="0"/>
              <a:ext cx="608257" cy="322577"/>
            </a:xfrm>
            <a:custGeom>
              <a:rect b="b" l="l" r="r" t="t"/>
              <a:pathLst>
                <a:path extrusionOk="0" h="10046" w="20372">
                  <a:moveTo>
                    <a:pt x="0" y="0"/>
                  </a:moveTo>
                  <a:lnTo>
                    <a:pt x="0" y="10046"/>
                  </a:lnTo>
                  <a:lnTo>
                    <a:pt x="20371" y="0"/>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13"/>
            <p:cNvSpPr/>
            <p:nvPr/>
          </p:nvSpPr>
          <p:spPr>
            <a:xfrm>
              <a:off x="2438861" y="0"/>
              <a:ext cx="609929" cy="322577"/>
            </a:xfrm>
            <a:custGeom>
              <a:rect b="b" l="l" r="r" t="t"/>
              <a:pathLst>
                <a:path extrusionOk="0" h="10046" w="20428">
                  <a:moveTo>
                    <a:pt x="1" y="0"/>
                  </a:moveTo>
                  <a:lnTo>
                    <a:pt x="20427" y="10046"/>
                  </a:lnTo>
                  <a:lnTo>
                    <a:pt x="20427" y="0"/>
                  </a:lnTo>
                  <a:close/>
                </a:path>
              </a:pathLst>
            </a:custGeom>
            <a:solidFill>
              <a:srgbClr val="A61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13"/>
            <p:cNvSpPr/>
            <p:nvPr/>
          </p:nvSpPr>
          <p:spPr>
            <a:xfrm>
              <a:off x="3047936" y="321645"/>
              <a:ext cx="609899" cy="643388"/>
            </a:xfrm>
            <a:custGeom>
              <a:rect b="b" l="l" r="r" t="t"/>
              <a:pathLst>
                <a:path extrusionOk="0" h="20037" w="20427">
                  <a:moveTo>
                    <a:pt x="0" y="1"/>
                  </a:moveTo>
                  <a:lnTo>
                    <a:pt x="0" y="20037"/>
                  </a:lnTo>
                  <a:lnTo>
                    <a:pt x="20427" y="9991"/>
                  </a:lnTo>
                  <a:lnTo>
                    <a:pt x="0" y="1"/>
                  </a:lnTo>
                  <a:close/>
                </a:path>
              </a:pathLst>
            </a:custGeom>
            <a:solidFill>
              <a:srgbClr val="FFC800">
                <a:alpha val="25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13"/>
            <p:cNvSpPr/>
            <p:nvPr/>
          </p:nvSpPr>
          <p:spPr>
            <a:xfrm flipH="1">
              <a:off x="3658935" y="643332"/>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13"/>
            <p:cNvSpPr/>
            <p:nvPr/>
          </p:nvSpPr>
          <p:spPr>
            <a:xfrm flipH="1">
              <a:off x="1219312" y="643329"/>
              <a:ext cx="609929" cy="643388"/>
            </a:xfrm>
            <a:custGeom>
              <a:rect b="b" l="l" r="r" t="t"/>
              <a:pathLst>
                <a:path extrusionOk="0" h="20037" w="20428">
                  <a:moveTo>
                    <a:pt x="20427" y="1"/>
                  </a:moveTo>
                  <a:lnTo>
                    <a:pt x="1" y="9991"/>
                  </a:lnTo>
                  <a:lnTo>
                    <a:pt x="20427" y="20037"/>
                  </a:lnTo>
                  <a:lnTo>
                    <a:pt x="20427" y="1"/>
                  </a:lnTo>
                  <a:close/>
                </a:path>
              </a:pathLst>
            </a:custGeom>
            <a:solidFill>
              <a:srgbClr val="FFFFFF"/>
            </a:solidFill>
            <a:ln cap="flat" cmpd="sng" w="9525">
              <a:solidFill>
                <a:srgbClr val="EFEFE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22" name="Google Shape;622;p13"/>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rtl="0">
              <a:buNone/>
              <a:defRPr>
                <a:solidFill>
                  <a:srgbClr val="FFFFFF"/>
                </a:solidFill>
              </a:defRPr>
            </a:lvl1pPr>
            <a:lvl2pPr lvl="1" rtl="0">
              <a:buNone/>
              <a:defRPr>
                <a:solidFill>
                  <a:srgbClr val="FFFFFF"/>
                </a:solidFill>
              </a:defRPr>
            </a:lvl2pPr>
            <a:lvl3pPr lvl="2" rtl="0">
              <a:buNone/>
              <a:defRPr>
                <a:solidFill>
                  <a:srgbClr val="FFFFFF"/>
                </a:solidFill>
              </a:defRPr>
            </a:lvl3pPr>
            <a:lvl4pPr lvl="3" rtl="0">
              <a:buNone/>
              <a:defRPr>
                <a:solidFill>
                  <a:srgbClr val="FFFFFF"/>
                </a:solidFill>
              </a:defRPr>
            </a:lvl4pPr>
            <a:lvl5pPr lvl="4" rtl="0">
              <a:buNone/>
              <a:defRPr>
                <a:solidFill>
                  <a:srgbClr val="FFFFFF"/>
                </a:solidFill>
              </a:defRPr>
            </a:lvl5pPr>
            <a:lvl6pPr lvl="5" rtl="0">
              <a:buNone/>
              <a:defRPr>
                <a:solidFill>
                  <a:srgbClr val="FFFFFF"/>
                </a:solidFill>
              </a:defRPr>
            </a:lvl6pPr>
            <a:lvl7pPr lvl="6" rtl="0">
              <a:buNone/>
              <a:defRPr>
                <a:solidFill>
                  <a:srgbClr val="FFFFFF"/>
                </a:solidFill>
              </a:defRPr>
            </a:lvl7pPr>
            <a:lvl8pPr lvl="7" rtl="0">
              <a:buNone/>
              <a:defRPr>
                <a:solidFill>
                  <a:srgbClr val="FFFFFF"/>
                </a:solidFill>
              </a:defRPr>
            </a:lvl8pPr>
            <a:lvl9pPr lvl="8" rtl="0">
              <a:buNone/>
              <a:defRPr>
                <a:solidFill>
                  <a:srgbClr val="FFFFFF"/>
                </a:solidFill>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1320025" y="866525"/>
            <a:ext cx="6455700" cy="668100"/>
          </a:xfrm>
          <a:prstGeom prst="rect">
            <a:avLst/>
          </a:prstGeom>
          <a:noFill/>
          <a:ln>
            <a:noFill/>
          </a:ln>
        </p:spPr>
        <p:txBody>
          <a:bodyPr anchorCtr="0" anchor="b" bIns="91425" lIns="91425" spcFirstLastPara="1" rIns="91425" wrap="square" tIns="91425">
            <a:noAutofit/>
          </a:bodyPr>
          <a:lstStyle>
            <a:lvl1pPr lvl="0">
              <a:spcBef>
                <a:spcPts val="0"/>
              </a:spcBef>
              <a:spcAft>
                <a:spcPts val="0"/>
              </a:spcAft>
              <a:buClr>
                <a:srgbClr val="222222"/>
              </a:buClr>
              <a:buSzPts val="2400"/>
              <a:buFont typeface="Montserrat"/>
              <a:buNone/>
              <a:defRPr b="1" sz="2400">
                <a:solidFill>
                  <a:srgbClr val="222222"/>
                </a:solidFill>
                <a:latin typeface="Montserrat"/>
                <a:ea typeface="Montserrat"/>
                <a:cs typeface="Montserrat"/>
                <a:sym typeface="Montserrat"/>
              </a:defRPr>
            </a:lvl1pPr>
            <a:lvl2pPr lvl="1">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2pPr>
            <a:lvl3pPr lvl="2">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3pPr>
            <a:lvl4pPr lvl="3">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4pPr>
            <a:lvl5pPr lvl="4">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5pPr>
            <a:lvl6pPr lvl="5">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6pPr>
            <a:lvl7pPr lvl="6">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7pPr>
            <a:lvl8pPr lvl="7">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8pPr>
            <a:lvl9pPr lvl="8">
              <a:spcBef>
                <a:spcPts val="0"/>
              </a:spcBef>
              <a:spcAft>
                <a:spcPts val="0"/>
              </a:spcAft>
              <a:buClr>
                <a:srgbClr val="222222"/>
              </a:buClr>
              <a:buSzPts val="2400"/>
              <a:buFont typeface="Montserrat ExtraBold"/>
              <a:buNone/>
              <a:defRPr sz="2400">
                <a:solidFill>
                  <a:srgbClr val="222222"/>
                </a:solidFill>
                <a:latin typeface="Montserrat ExtraBold"/>
                <a:ea typeface="Montserrat ExtraBold"/>
                <a:cs typeface="Montserrat ExtraBold"/>
                <a:sym typeface="Montserrat ExtraBold"/>
              </a:defRPr>
            </a:lvl9pPr>
          </a:lstStyle>
          <a:p/>
        </p:txBody>
      </p:sp>
      <p:sp>
        <p:nvSpPr>
          <p:cNvPr id="7" name="Google Shape;7;p1"/>
          <p:cNvSpPr txBox="1"/>
          <p:nvPr>
            <p:ph idx="1" type="body"/>
          </p:nvPr>
        </p:nvSpPr>
        <p:spPr>
          <a:xfrm>
            <a:off x="1320025" y="1613274"/>
            <a:ext cx="6455700" cy="2902500"/>
          </a:xfrm>
          <a:prstGeom prst="rect">
            <a:avLst/>
          </a:prstGeom>
          <a:noFill/>
          <a:ln>
            <a:noFill/>
          </a:ln>
        </p:spPr>
        <p:txBody>
          <a:bodyPr anchorCtr="0" anchor="t" bIns="91425" lIns="91425" spcFirstLastPara="1" rIns="91425" wrap="square" tIns="91425">
            <a:noAutofit/>
          </a:bodyPr>
          <a:lstStyle>
            <a:lvl1pPr indent="-368300" lvl="0" marL="457200">
              <a:spcBef>
                <a:spcPts val="600"/>
              </a:spcBef>
              <a:spcAft>
                <a:spcPts val="0"/>
              </a:spcAft>
              <a:buClr>
                <a:srgbClr val="FFC800"/>
              </a:buClr>
              <a:buSzPts val="2200"/>
              <a:buFont typeface="Montserrat Light"/>
              <a:buChar char="◂"/>
              <a:defRPr sz="2200">
                <a:solidFill>
                  <a:srgbClr val="434343"/>
                </a:solidFill>
                <a:latin typeface="Montserrat Light"/>
                <a:ea typeface="Montserrat Light"/>
                <a:cs typeface="Montserrat Light"/>
                <a:sym typeface="Montserrat Light"/>
              </a:defRPr>
            </a:lvl1pPr>
            <a:lvl2pPr indent="-368300" lvl="1" marL="914400">
              <a:spcBef>
                <a:spcPts val="0"/>
              </a:spcBef>
              <a:spcAft>
                <a:spcPts val="0"/>
              </a:spcAft>
              <a:buClr>
                <a:srgbClr val="FFC800"/>
              </a:buClr>
              <a:buSzPts val="2200"/>
              <a:buFont typeface="Montserrat Light"/>
              <a:buChar char="◂"/>
              <a:defRPr sz="2200">
                <a:solidFill>
                  <a:srgbClr val="434343"/>
                </a:solidFill>
                <a:latin typeface="Montserrat Light"/>
                <a:ea typeface="Montserrat Light"/>
                <a:cs typeface="Montserrat Light"/>
                <a:sym typeface="Montserrat Light"/>
              </a:defRPr>
            </a:lvl2pPr>
            <a:lvl3pPr indent="-368300" lvl="2" marL="1371600">
              <a:spcBef>
                <a:spcPts val="0"/>
              </a:spcBef>
              <a:spcAft>
                <a:spcPts val="0"/>
              </a:spcAft>
              <a:buClr>
                <a:srgbClr val="FFC800"/>
              </a:buClr>
              <a:buSzPts val="2200"/>
              <a:buFont typeface="Montserrat Light"/>
              <a:buChar char="◂"/>
              <a:defRPr sz="2200">
                <a:solidFill>
                  <a:srgbClr val="434343"/>
                </a:solidFill>
                <a:latin typeface="Montserrat Light"/>
                <a:ea typeface="Montserrat Light"/>
                <a:cs typeface="Montserrat Light"/>
                <a:sym typeface="Montserrat Light"/>
              </a:defRPr>
            </a:lvl3pPr>
            <a:lvl4pPr indent="-368300" lvl="3" marL="1828800">
              <a:spcBef>
                <a:spcPts val="0"/>
              </a:spcBef>
              <a:spcAft>
                <a:spcPts val="0"/>
              </a:spcAft>
              <a:buClr>
                <a:srgbClr val="FFC800"/>
              </a:buClr>
              <a:buSzPts val="2200"/>
              <a:buFont typeface="Montserrat Light"/>
              <a:buChar char="◂"/>
              <a:defRPr sz="2200">
                <a:solidFill>
                  <a:srgbClr val="434343"/>
                </a:solidFill>
                <a:latin typeface="Montserrat Light"/>
                <a:ea typeface="Montserrat Light"/>
                <a:cs typeface="Montserrat Light"/>
                <a:sym typeface="Montserrat Light"/>
              </a:defRPr>
            </a:lvl4pPr>
            <a:lvl5pPr indent="-368300" lvl="4" marL="2286000">
              <a:spcBef>
                <a:spcPts val="0"/>
              </a:spcBef>
              <a:spcAft>
                <a:spcPts val="0"/>
              </a:spcAft>
              <a:buClr>
                <a:srgbClr val="434343"/>
              </a:buClr>
              <a:buSzPts val="2200"/>
              <a:buFont typeface="Montserrat Light"/>
              <a:buChar char="○"/>
              <a:defRPr sz="2200">
                <a:solidFill>
                  <a:srgbClr val="434343"/>
                </a:solidFill>
                <a:latin typeface="Montserrat Light"/>
                <a:ea typeface="Montserrat Light"/>
                <a:cs typeface="Montserrat Light"/>
                <a:sym typeface="Montserrat Light"/>
              </a:defRPr>
            </a:lvl5pPr>
            <a:lvl6pPr indent="-368300" lvl="5" marL="2743200">
              <a:spcBef>
                <a:spcPts val="0"/>
              </a:spcBef>
              <a:spcAft>
                <a:spcPts val="0"/>
              </a:spcAft>
              <a:buClr>
                <a:srgbClr val="434343"/>
              </a:buClr>
              <a:buSzPts val="2200"/>
              <a:buFont typeface="Montserrat Light"/>
              <a:buChar char="■"/>
              <a:defRPr sz="2200">
                <a:solidFill>
                  <a:srgbClr val="434343"/>
                </a:solidFill>
                <a:latin typeface="Montserrat Light"/>
                <a:ea typeface="Montserrat Light"/>
                <a:cs typeface="Montserrat Light"/>
                <a:sym typeface="Montserrat Light"/>
              </a:defRPr>
            </a:lvl6pPr>
            <a:lvl7pPr indent="-368300" lvl="6" marL="3200400">
              <a:spcBef>
                <a:spcPts val="0"/>
              </a:spcBef>
              <a:spcAft>
                <a:spcPts val="0"/>
              </a:spcAft>
              <a:buClr>
                <a:srgbClr val="434343"/>
              </a:buClr>
              <a:buSzPts val="2200"/>
              <a:buFont typeface="Montserrat Light"/>
              <a:buChar char="●"/>
              <a:defRPr sz="2200">
                <a:solidFill>
                  <a:srgbClr val="434343"/>
                </a:solidFill>
                <a:latin typeface="Montserrat Light"/>
                <a:ea typeface="Montserrat Light"/>
                <a:cs typeface="Montserrat Light"/>
                <a:sym typeface="Montserrat Light"/>
              </a:defRPr>
            </a:lvl7pPr>
            <a:lvl8pPr indent="-368300" lvl="7" marL="3657600">
              <a:spcBef>
                <a:spcPts val="0"/>
              </a:spcBef>
              <a:spcAft>
                <a:spcPts val="0"/>
              </a:spcAft>
              <a:buClr>
                <a:srgbClr val="434343"/>
              </a:buClr>
              <a:buSzPts val="2200"/>
              <a:buFont typeface="Montserrat Light"/>
              <a:buChar char="○"/>
              <a:defRPr sz="2200">
                <a:solidFill>
                  <a:srgbClr val="434343"/>
                </a:solidFill>
                <a:latin typeface="Montserrat Light"/>
                <a:ea typeface="Montserrat Light"/>
                <a:cs typeface="Montserrat Light"/>
                <a:sym typeface="Montserrat Light"/>
              </a:defRPr>
            </a:lvl8pPr>
            <a:lvl9pPr indent="-368300" lvl="8" marL="4114800">
              <a:spcBef>
                <a:spcPts val="0"/>
              </a:spcBef>
              <a:spcAft>
                <a:spcPts val="0"/>
              </a:spcAft>
              <a:buClr>
                <a:srgbClr val="434343"/>
              </a:buClr>
              <a:buSzPts val="2200"/>
              <a:buFont typeface="Montserrat Light"/>
              <a:buChar char="■"/>
              <a:defRPr sz="2200">
                <a:solidFill>
                  <a:srgbClr val="434343"/>
                </a:solidFill>
                <a:latin typeface="Montserrat Light"/>
                <a:ea typeface="Montserrat Light"/>
                <a:cs typeface="Montserrat Light"/>
                <a:sym typeface="Montserrat Light"/>
              </a:defRPr>
            </a:lvl9pPr>
          </a:lstStyle>
          <a:p/>
        </p:txBody>
      </p:sp>
      <p:sp>
        <p:nvSpPr>
          <p:cNvPr id="8" name="Google Shape;8;p1"/>
          <p:cNvSpPr txBox="1"/>
          <p:nvPr>
            <p:ph idx="12" type="sldNum"/>
          </p:nvPr>
        </p:nvSpPr>
        <p:spPr>
          <a:xfrm>
            <a:off x="8556784" y="4749851"/>
            <a:ext cx="548700" cy="393600"/>
          </a:xfrm>
          <a:prstGeom prst="rect">
            <a:avLst/>
          </a:prstGeom>
          <a:noFill/>
          <a:ln>
            <a:noFill/>
          </a:ln>
        </p:spPr>
        <p:txBody>
          <a:bodyPr anchorCtr="0" anchor="ctr" bIns="91425" lIns="91425" spcFirstLastPara="1" rIns="91425" wrap="square" tIns="91425">
            <a:noAutofit/>
          </a:bodyPr>
          <a:lstStyle>
            <a:lvl1pPr lvl="0" algn="r">
              <a:buNone/>
              <a:defRPr b="1" sz="1300">
                <a:solidFill>
                  <a:schemeClr val="lt1"/>
                </a:solidFill>
                <a:latin typeface="Montserrat"/>
                <a:ea typeface="Montserrat"/>
                <a:cs typeface="Montserrat"/>
                <a:sym typeface="Montserrat"/>
              </a:defRPr>
            </a:lvl1pPr>
            <a:lvl2pPr lvl="1" algn="r">
              <a:buNone/>
              <a:defRPr b="1" sz="1300">
                <a:solidFill>
                  <a:schemeClr val="lt1"/>
                </a:solidFill>
                <a:latin typeface="Montserrat"/>
                <a:ea typeface="Montserrat"/>
                <a:cs typeface="Montserrat"/>
                <a:sym typeface="Montserrat"/>
              </a:defRPr>
            </a:lvl2pPr>
            <a:lvl3pPr lvl="2" algn="r">
              <a:buNone/>
              <a:defRPr b="1" sz="1300">
                <a:solidFill>
                  <a:schemeClr val="lt1"/>
                </a:solidFill>
                <a:latin typeface="Montserrat"/>
                <a:ea typeface="Montserrat"/>
                <a:cs typeface="Montserrat"/>
                <a:sym typeface="Montserrat"/>
              </a:defRPr>
            </a:lvl3pPr>
            <a:lvl4pPr lvl="3" algn="r">
              <a:buNone/>
              <a:defRPr b="1" sz="1300">
                <a:solidFill>
                  <a:schemeClr val="lt1"/>
                </a:solidFill>
                <a:latin typeface="Montserrat"/>
                <a:ea typeface="Montserrat"/>
                <a:cs typeface="Montserrat"/>
                <a:sym typeface="Montserrat"/>
              </a:defRPr>
            </a:lvl4pPr>
            <a:lvl5pPr lvl="4" algn="r">
              <a:buNone/>
              <a:defRPr b="1" sz="1300">
                <a:solidFill>
                  <a:schemeClr val="lt1"/>
                </a:solidFill>
                <a:latin typeface="Montserrat"/>
                <a:ea typeface="Montserrat"/>
                <a:cs typeface="Montserrat"/>
                <a:sym typeface="Montserrat"/>
              </a:defRPr>
            </a:lvl5pPr>
            <a:lvl6pPr lvl="5" algn="r">
              <a:buNone/>
              <a:defRPr b="1" sz="1300">
                <a:solidFill>
                  <a:schemeClr val="lt1"/>
                </a:solidFill>
                <a:latin typeface="Montserrat"/>
                <a:ea typeface="Montserrat"/>
                <a:cs typeface="Montserrat"/>
                <a:sym typeface="Montserrat"/>
              </a:defRPr>
            </a:lvl6pPr>
            <a:lvl7pPr lvl="6" algn="r">
              <a:buNone/>
              <a:defRPr b="1" sz="1300">
                <a:solidFill>
                  <a:schemeClr val="lt1"/>
                </a:solidFill>
                <a:latin typeface="Montserrat"/>
                <a:ea typeface="Montserrat"/>
                <a:cs typeface="Montserrat"/>
                <a:sym typeface="Montserrat"/>
              </a:defRPr>
            </a:lvl7pPr>
            <a:lvl8pPr lvl="7" algn="r">
              <a:buNone/>
              <a:defRPr b="1" sz="1300">
                <a:solidFill>
                  <a:schemeClr val="lt1"/>
                </a:solidFill>
                <a:latin typeface="Montserrat"/>
                <a:ea typeface="Montserrat"/>
                <a:cs typeface="Montserrat"/>
                <a:sym typeface="Montserrat"/>
              </a:defRPr>
            </a:lvl8pPr>
            <a:lvl9pPr lvl="8" algn="r">
              <a:buNone/>
              <a:defRPr b="1" sz="13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transition>
    <p:fade thruBlk="1"/>
  </p:transition>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xml"/><Relationship Id="rId3" Type="http://schemas.openxmlformats.org/officeDocument/2006/relationships/slide" Target="/ppt/slides/slide25.xml"/><Relationship Id="rId4" Type="http://schemas.openxmlformats.org/officeDocument/2006/relationships/hyperlink" Target="http://www.slidescarnival.com/help-use-presentation-template" TargetMode="External"/><Relationship Id="rId5" Type="http://schemas.openxmlformats.org/officeDocument/2006/relationships/hyperlink" Target="http://www.slidescarnival.com/copyright-and-legal-information"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3.xml"/><Relationship Id="rId3" Type="http://schemas.openxmlformats.org/officeDocument/2006/relationships/image" Target="../media/image2.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 Id="rId3" Type="http://schemas.openxmlformats.org/officeDocument/2006/relationships/image" Target="../media/image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 Id="rId3" Type="http://schemas.openxmlformats.org/officeDocument/2006/relationships/image" Target="../media/image4.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 Id="rId3" Type="http://schemas.openxmlformats.org/officeDocument/2006/relationships/hyperlink" Target="http://www.google.com/sheets/about/" TargetMode="External"/><Relationship Id="rId4" Type="http://schemas.openxmlformats.org/officeDocument/2006/relationships/image" Target="../media/image1.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3.xml"/><Relationship Id="rId3" Type="http://schemas.openxmlformats.org/officeDocument/2006/relationships/image" Target="../media/image2.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4.xml"/><Relationship Id="rId3" Type="http://schemas.openxmlformats.org/officeDocument/2006/relationships/hyperlink" Target="http://www.slidescarnival.com/" TargetMode="External"/><Relationship Id="rId4" Type="http://schemas.openxmlformats.org/officeDocument/2006/relationships/hyperlink" Target="http://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5.xml"/><Relationship Id="rId3" Type="http://schemas.openxmlformats.org/officeDocument/2006/relationships/hyperlink" Target="https://www.fontsquirrel.com/fonts/montserrat" TargetMode="Externa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8.xml"/><Relationship Id="rId3" Type="http://schemas.openxmlformats.org/officeDocument/2006/relationships/hyperlink" Target="https://twitter.com/googledocs/status/730087240156643328" TargetMode="Externa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9.xml"/><Relationship Id="rId3" Type="http://schemas.openxmlformats.org/officeDocument/2006/relationships/hyperlink" Target="https://www.slidescarnival.com/?utm_source=template" TargetMode="External"/><Relationship Id="rId4" Type="http://schemas.openxmlformats.org/officeDocument/2006/relationships/image" Target="../media/image5.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64646"/>
        </a:solidFill>
      </p:bgPr>
    </p:bg>
    <p:spTree>
      <p:nvGrpSpPr>
        <p:cNvPr id="626" name="Shape 626"/>
        <p:cNvGrpSpPr/>
        <p:nvPr/>
      </p:nvGrpSpPr>
      <p:grpSpPr>
        <a:xfrm>
          <a:off x="0" y="0"/>
          <a:ext cx="0" cy="0"/>
          <a:chOff x="0" y="0"/>
          <a:chExt cx="0" cy="0"/>
        </a:xfrm>
      </p:grpSpPr>
      <p:sp>
        <p:nvSpPr>
          <p:cNvPr id="627" name="Google Shape;627;p14"/>
          <p:cNvSpPr txBox="1"/>
          <p:nvPr>
            <p:ph type="ctrTitle"/>
          </p:nvPr>
        </p:nvSpPr>
        <p:spPr>
          <a:xfrm>
            <a:off x="685800" y="1991825"/>
            <a:ext cx="5265000" cy="1159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This is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31" name="Shape 631"/>
        <p:cNvGrpSpPr/>
        <p:nvPr/>
      </p:nvGrpSpPr>
      <p:grpSpPr>
        <a:xfrm>
          <a:off x="0" y="0"/>
          <a:ext cx="0" cy="0"/>
          <a:chOff x="0" y="0"/>
          <a:chExt cx="0" cy="0"/>
        </a:xfrm>
      </p:grpSpPr>
      <p:sp>
        <p:nvSpPr>
          <p:cNvPr id="632" name="Google Shape;632;p15"/>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Instructions for use</a:t>
            </a:r>
            <a:endParaRPr/>
          </a:p>
        </p:txBody>
      </p:sp>
      <p:sp>
        <p:nvSpPr>
          <p:cNvPr id="633" name="Google Shape;633;p15"/>
          <p:cNvSpPr txBox="1"/>
          <p:nvPr>
            <p:ph idx="2" type="body"/>
          </p:nvPr>
        </p:nvSpPr>
        <p:spPr>
          <a:xfrm>
            <a:off x="4642177" y="1582625"/>
            <a:ext cx="3133500" cy="29553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sz="1100"/>
              <a:t>EDIT IN POWERPOINT®</a:t>
            </a:r>
            <a:endParaRPr sz="1100"/>
          </a:p>
          <a:p>
            <a:pPr indent="0" lvl="0" marL="0" rtl="0" algn="l">
              <a:spcBef>
                <a:spcPts val="600"/>
              </a:spcBef>
              <a:spcAft>
                <a:spcPts val="0"/>
              </a:spcAft>
              <a:buNone/>
            </a:pPr>
            <a:r>
              <a:rPr lang="en" sz="1100"/>
              <a:t>Click on the button under the presentation preview that says </a:t>
            </a:r>
            <a:r>
              <a:rPr b="1" lang="en" sz="1100"/>
              <a:t>"Download as PowerPoint template"</a:t>
            </a:r>
            <a:r>
              <a:rPr lang="en" sz="1100"/>
              <a:t>. You will get a .pptx file that you can edit in PowerPoint. </a:t>
            </a:r>
            <a:endParaRPr sz="1100"/>
          </a:p>
          <a:p>
            <a:pPr indent="0" lvl="0" marL="0" rtl="0" algn="l">
              <a:spcBef>
                <a:spcPts val="600"/>
              </a:spcBef>
              <a:spcAft>
                <a:spcPts val="0"/>
              </a:spcAft>
              <a:buNone/>
            </a:pPr>
            <a:r>
              <a:rPr lang="en" sz="1100"/>
              <a:t>Remember to download and install the fonts used in this presentation (you’ll find the links to the font files needed in the </a:t>
            </a:r>
            <a:r>
              <a:rPr lang="en" sz="1100" u="sng">
                <a:hlinkClick action="ppaction://hlinksldjump" r:id="rId3"/>
              </a:rPr>
              <a:t>Presentation design slide</a:t>
            </a:r>
            <a:r>
              <a:rPr lang="en" sz="1100"/>
              <a:t>)</a:t>
            </a:r>
            <a:endParaRPr sz="1100"/>
          </a:p>
          <a:p>
            <a:pPr indent="0" lvl="0" marL="0" rtl="0" algn="l">
              <a:spcBef>
                <a:spcPts val="600"/>
              </a:spcBef>
              <a:spcAft>
                <a:spcPts val="0"/>
              </a:spcAft>
              <a:buClr>
                <a:schemeClr val="dk1"/>
              </a:buClr>
              <a:buSzPts val="1100"/>
              <a:buFont typeface="Arial"/>
              <a:buNone/>
            </a:pPr>
            <a:r>
              <a:t/>
            </a:r>
            <a:endParaRPr b="1" sz="1100"/>
          </a:p>
        </p:txBody>
      </p:sp>
      <p:sp>
        <p:nvSpPr>
          <p:cNvPr id="634" name="Google Shape;634;p15"/>
          <p:cNvSpPr txBox="1"/>
          <p:nvPr>
            <p:ph idx="1" type="body"/>
          </p:nvPr>
        </p:nvSpPr>
        <p:spPr>
          <a:xfrm>
            <a:off x="1320025" y="1582625"/>
            <a:ext cx="3133500" cy="29553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Clr>
                <a:schemeClr val="dk1"/>
              </a:buClr>
              <a:buSzPts val="1100"/>
              <a:buFont typeface="Arial"/>
              <a:buNone/>
            </a:pPr>
            <a:r>
              <a:rPr b="1" lang="en" sz="1100"/>
              <a:t>EDIT IN GOOGLE SLIDES</a:t>
            </a:r>
            <a:endParaRPr sz="1100"/>
          </a:p>
          <a:p>
            <a:pPr indent="0" lvl="0" marL="0" rtl="0" algn="l">
              <a:spcBef>
                <a:spcPts val="600"/>
              </a:spcBef>
              <a:spcAft>
                <a:spcPts val="0"/>
              </a:spcAft>
              <a:buClr>
                <a:schemeClr val="dk1"/>
              </a:buClr>
              <a:buSzPts val="1100"/>
              <a:buFont typeface="Arial"/>
              <a:buNone/>
            </a:pPr>
            <a:r>
              <a:rPr lang="en" sz="1100"/>
              <a:t>Click on the button under the presentation preview that says </a:t>
            </a:r>
            <a:r>
              <a:rPr b="1" lang="en" sz="1100"/>
              <a:t>"Use as Google Slides Theme"</a:t>
            </a:r>
            <a:r>
              <a:rPr lang="en" sz="1100"/>
              <a:t>.</a:t>
            </a:r>
            <a:endParaRPr sz="1100"/>
          </a:p>
          <a:p>
            <a:pPr indent="0" lvl="0" marL="0" rtl="0" algn="l">
              <a:spcBef>
                <a:spcPts val="600"/>
              </a:spcBef>
              <a:spcAft>
                <a:spcPts val="0"/>
              </a:spcAft>
              <a:buClr>
                <a:schemeClr val="dk1"/>
              </a:buClr>
              <a:buSzPts val="1100"/>
              <a:buFont typeface="Arial"/>
              <a:buNone/>
            </a:pPr>
            <a:r>
              <a:rPr lang="en" sz="1100"/>
              <a:t>You will get a copy of this document on your Google Drive and will be able to edit, add or delete slides.</a:t>
            </a:r>
            <a:endParaRPr sz="1100"/>
          </a:p>
          <a:p>
            <a:pPr indent="0" lvl="0" marL="0" rtl="0" algn="l">
              <a:spcBef>
                <a:spcPts val="600"/>
              </a:spcBef>
              <a:spcAft>
                <a:spcPts val="0"/>
              </a:spcAft>
              <a:buClr>
                <a:schemeClr val="dk1"/>
              </a:buClr>
              <a:buSzPts val="1100"/>
              <a:buFont typeface="Arial"/>
              <a:buNone/>
            </a:pPr>
            <a:r>
              <a:rPr b="1" lang="en" sz="1100"/>
              <a:t>You have to be signed in to your Google account.</a:t>
            </a:r>
            <a:endParaRPr sz="1100"/>
          </a:p>
        </p:txBody>
      </p:sp>
      <p:sp>
        <p:nvSpPr>
          <p:cNvPr id="635" name="Google Shape;635;p15"/>
          <p:cNvSpPr txBox="1"/>
          <p:nvPr>
            <p:ph idx="2" type="body"/>
          </p:nvPr>
        </p:nvSpPr>
        <p:spPr>
          <a:xfrm>
            <a:off x="1320025" y="3677325"/>
            <a:ext cx="6455700" cy="1141200"/>
          </a:xfrm>
          <a:prstGeom prst="rect">
            <a:avLst/>
          </a:prstGeom>
        </p:spPr>
        <p:txBody>
          <a:bodyPr anchorCtr="0" anchor="t" bIns="91425" lIns="91425" spcFirstLastPara="1" rIns="91425" wrap="square" tIns="91425">
            <a:noAutofit/>
          </a:bodyPr>
          <a:lstStyle/>
          <a:p>
            <a:pPr indent="0" lvl="0" marL="0" rtl="0" algn="l">
              <a:spcBef>
                <a:spcPts val="1000"/>
              </a:spcBef>
              <a:spcAft>
                <a:spcPts val="0"/>
              </a:spcAft>
              <a:buNone/>
            </a:pPr>
            <a:r>
              <a:rPr b="1" lang="en" sz="1100">
                <a:solidFill>
                  <a:srgbClr val="E8062F"/>
                </a:solidFill>
              </a:rPr>
              <a:t>More info on how to use this template at </a:t>
            </a:r>
            <a:r>
              <a:rPr b="1" lang="en" sz="1100" u="sng">
                <a:solidFill>
                  <a:srgbClr val="E8062F"/>
                </a:solidFill>
                <a:hlinkClick r:id="rId4"/>
              </a:rPr>
              <a:t>www.slidescarnival.com/help-use-presentation-template</a:t>
            </a:r>
            <a:endParaRPr b="1" sz="1100">
              <a:solidFill>
                <a:srgbClr val="E8062F"/>
              </a:solidFill>
            </a:endParaRPr>
          </a:p>
          <a:p>
            <a:pPr indent="0" lvl="0" marL="0" rtl="0" algn="l">
              <a:spcBef>
                <a:spcPts val="1000"/>
              </a:spcBef>
              <a:spcAft>
                <a:spcPts val="0"/>
              </a:spcAft>
              <a:buClr>
                <a:schemeClr val="dk1"/>
              </a:buClr>
              <a:buSzPts val="1100"/>
              <a:buFont typeface="Arial"/>
              <a:buNone/>
            </a:pPr>
            <a:r>
              <a:rPr lang="en" sz="1100">
                <a:solidFill>
                  <a:srgbClr val="E8062F"/>
                </a:solidFill>
              </a:rPr>
              <a:t>This template is free to use under </a:t>
            </a:r>
            <a:r>
              <a:rPr lang="en" sz="1100" u="sng">
                <a:solidFill>
                  <a:srgbClr val="E8062F"/>
                </a:solidFill>
                <a:hlinkClick r:id="rId5"/>
              </a:rPr>
              <a:t>Creative Commons Attribution license</a:t>
            </a:r>
            <a:r>
              <a:rPr lang="en" sz="1100">
                <a:solidFill>
                  <a:srgbClr val="E8062F"/>
                </a:solidFill>
              </a:rPr>
              <a:t>. You can keep the Credits slide or mention SlidesCarnival and other resources used in a slide footer.</a:t>
            </a:r>
            <a:endParaRPr sz="1100">
              <a:solidFill>
                <a:srgbClr val="E8062F"/>
              </a:solidFill>
            </a:endParaRPr>
          </a:p>
          <a:p>
            <a:pPr indent="0" lvl="0" marL="0" rtl="0" algn="l">
              <a:spcBef>
                <a:spcPts val="1000"/>
              </a:spcBef>
              <a:spcAft>
                <a:spcPts val="0"/>
              </a:spcAft>
              <a:buClr>
                <a:schemeClr val="dk1"/>
              </a:buClr>
              <a:buSzPts val="1100"/>
              <a:buFont typeface="Arial"/>
              <a:buNone/>
            </a:pPr>
            <a:r>
              <a:t/>
            </a:r>
            <a:endParaRPr sz="1100">
              <a:solidFill>
                <a:srgbClr val="E8062F"/>
              </a:solidFill>
            </a:endParaRPr>
          </a:p>
          <a:p>
            <a:pPr indent="0" lvl="0" marL="0" rtl="0" algn="l">
              <a:spcBef>
                <a:spcPts val="1000"/>
              </a:spcBef>
              <a:spcAft>
                <a:spcPts val="1000"/>
              </a:spcAft>
              <a:buNone/>
            </a:pPr>
            <a:r>
              <a:t/>
            </a:r>
            <a:endParaRPr sz="1100">
              <a:solidFill>
                <a:srgbClr val="E8062F"/>
              </a:solidFill>
            </a:endParaRPr>
          </a:p>
        </p:txBody>
      </p:sp>
      <p:sp>
        <p:nvSpPr>
          <p:cNvPr id="636" name="Google Shape;636;p15"/>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40" name="Shape 640"/>
        <p:cNvGrpSpPr/>
        <p:nvPr/>
      </p:nvGrpSpPr>
      <p:grpSpPr>
        <a:xfrm>
          <a:off x="0" y="0"/>
          <a:ext cx="0" cy="0"/>
          <a:chOff x="0" y="0"/>
          <a:chExt cx="0" cy="0"/>
        </a:xfrm>
      </p:grpSpPr>
      <p:sp>
        <p:nvSpPr>
          <p:cNvPr id="641" name="Google Shape;641;p16"/>
          <p:cNvSpPr txBox="1"/>
          <p:nvPr>
            <p:ph idx="4294967295" type="ctrTitle"/>
          </p:nvPr>
        </p:nvSpPr>
        <p:spPr>
          <a:xfrm>
            <a:off x="685800" y="1126150"/>
            <a:ext cx="3954900" cy="950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6000">
                <a:solidFill>
                  <a:srgbClr val="F64646"/>
                </a:solidFill>
              </a:rPr>
              <a:t>Hello!</a:t>
            </a:r>
            <a:endParaRPr sz="6000">
              <a:solidFill>
                <a:srgbClr val="F64646"/>
              </a:solidFill>
            </a:endParaRPr>
          </a:p>
        </p:txBody>
      </p:sp>
      <p:sp>
        <p:nvSpPr>
          <p:cNvPr id="642" name="Google Shape;642;p16"/>
          <p:cNvSpPr txBox="1"/>
          <p:nvPr>
            <p:ph idx="4294967295" type="subTitle"/>
          </p:nvPr>
        </p:nvSpPr>
        <p:spPr>
          <a:xfrm>
            <a:off x="685800" y="2109249"/>
            <a:ext cx="3954900" cy="25821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sz="1800">
                <a:latin typeface="Montserrat"/>
                <a:ea typeface="Montserrat"/>
                <a:cs typeface="Montserrat"/>
                <a:sym typeface="Montserrat"/>
              </a:rPr>
              <a:t>I am Jayden Smith</a:t>
            </a:r>
            <a:endParaRPr b="1" sz="1800">
              <a:latin typeface="Montserrat"/>
              <a:ea typeface="Montserrat"/>
              <a:cs typeface="Montserrat"/>
              <a:sym typeface="Montserrat"/>
            </a:endParaRPr>
          </a:p>
          <a:p>
            <a:pPr indent="0" lvl="0" marL="0" rtl="0" algn="l">
              <a:spcBef>
                <a:spcPts val="600"/>
              </a:spcBef>
              <a:spcAft>
                <a:spcPts val="0"/>
              </a:spcAft>
              <a:buClr>
                <a:schemeClr val="dk1"/>
              </a:buClr>
              <a:buSzPts val="1100"/>
              <a:buFont typeface="Arial"/>
              <a:buNone/>
            </a:pPr>
            <a:r>
              <a:rPr lang="en" sz="1800"/>
              <a:t>I am here because I love to give presentations. </a:t>
            </a:r>
            <a:endParaRPr sz="1800"/>
          </a:p>
          <a:p>
            <a:pPr indent="0" lvl="0" marL="0" rtl="0" algn="l">
              <a:spcBef>
                <a:spcPts val="600"/>
              </a:spcBef>
              <a:spcAft>
                <a:spcPts val="0"/>
              </a:spcAft>
              <a:buClr>
                <a:schemeClr val="dk1"/>
              </a:buClr>
              <a:buSzPts val="1100"/>
              <a:buFont typeface="Arial"/>
              <a:buNone/>
            </a:pPr>
            <a:r>
              <a:rPr lang="en" sz="1800"/>
              <a:t>You can find me at @username</a:t>
            </a:r>
            <a:endParaRPr b="1" sz="1800"/>
          </a:p>
        </p:txBody>
      </p:sp>
      <p:sp>
        <p:nvSpPr>
          <p:cNvPr id="643" name="Google Shape;643;p16"/>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chemeClr val="lt1"/>
                </a:solidFill>
              </a:rPr>
              <a:t>‹#›</a:t>
            </a:fld>
            <a:endParaRPr>
              <a:solidFill>
                <a:schemeClr val="lt1"/>
              </a:solidFill>
            </a:endParaRPr>
          </a:p>
        </p:txBody>
      </p:sp>
      <p:pic>
        <p:nvPicPr>
          <p:cNvPr id="644" name="Google Shape;644;p16"/>
          <p:cNvPicPr preferRelativeResize="0"/>
          <p:nvPr/>
        </p:nvPicPr>
        <p:blipFill rotWithShape="1">
          <a:blip r:embed="rId3">
            <a:alphaModFix/>
          </a:blip>
          <a:srcRect b="18914" l="10180" r="4122" t="459"/>
          <a:stretch/>
        </p:blipFill>
        <p:spPr>
          <a:xfrm rot="5400000">
            <a:off x="5381675" y="749828"/>
            <a:ext cx="3873000" cy="3643800"/>
          </a:xfrm>
          <a:prstGeom prst="triangle">
            <a:avLst>
              <a:gd fmla="val 50000" name="adj"/>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48" name="Shape 648"/>
        <p:cNvGrpSpPr/>
        <p:nvPr/>
      </p:nvGrpSpPr>
      <p:grpSpPr>
        <a:xfrm>
          <a:off x="0" y="0"/>
          <a:ext cx="0" cy="0"/>
          <a:chOff x="0" y="0"/>
          <a:chExt cx="0" cy="0"/>
        </a:xfrm>
      </p:grpSpPr>
      <p:sp>
        <p:nvSpPr>
          <p:cNvPr id="649" name="Google Shape;649;p17"/>
          <p:cNvSpPr txBox="1"/>
          <p:nvPr>
            <p:ph type="ctrTitle"/>
          </p:nvPr>
        </p:nvSpPr>
        <p:spPr>
          <a:xfrm>
            <a:off x="685800" y="1659550"/>
            <a:ext cx="4252500" cy="1159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solidFill>
                  <a:srgbClr val="FFA400"/>
                </a:solidFill>
              </a:rPr>
              <a:t>1.</a:t>
            </a:r>
            <a:endParaRPr>
              <a:solidFill>
                <a:srgbClr val="FFA400"/>
              </a:solidFill>
            </a:endParaRPr>
          </a:p>
          <a:p>
            <a:pPr indent="0" lvl="0" marL="0" rtl="0" algn="l">
              <a:spcBef>
                <a:spcPts val="0"/>
              </a:spcBef>
              <a:spcAft>
                <a:spcPts val="0"/>
              </a:spcAft>
              <a:buNone/>
            </a:pPr>
            <a:r>
              <a:rPr lang="en"/>
              <a:t>Transition headline</a:t>
            </a:r>
            <a:endParaRPr/>
          </a:p>
        </p:txBody>
      </p:sp>
      <p:sp>
        <p:nvSpPr>
          <p:cNvPr id="650" name="Google Shape;650;p17"/>
          <p:cNvSpPr txBox="1"/>
          <p:nvPr>
            <p:ph idx="1" type="subTitle"/>
          </p:nvPr>
        </p:nvSpPr>
        <p:spPr>
          <a:xfrm>
            <a:off x="685800" y="2687652"/>
            <a:ext cx="4252500" cy="78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Let’s start with the first set of slides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54" name="Shape 654"/>
        <p:cNvGrpSpPr/>
        <p:nvPr/>
      </p:nvGrpSpPr>
      <p:grpSpPr>
        <a:xfrm>
          <a:off x="0" y="0"/>
          <a:ext cx="0" cy="0"/>
          <a:chOff x="0" y="0"/>
          <a:chExt cx="0" cy="0"/>
        </a:xfrm>
      </p:grpSpPr>
      <p:sp>
        <p:nvSpPr>
          <p:cNvPr id="655" name="Google Shape;655;p18"/>
          <p:cNvSpPr txBox="1"/>
          <p:nvPr>
            <p:ph idx="1" type="body"/>
          </p:nvPr>
        </p:nvSpPr>
        <p:spPr>
          <a:xfrm>
            <a:off x="2528350" y="1552150"/>
            <a:ext cx="5497800" cy="29856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a:t>Quotations are commonly printed as a means of inspiration and to invoke philosophical thoughts from the reader.</a:t>
            </a:r>
            <a:endParaRPr/>
          </a:p>
        </p:txBody>
      </p:sp>
      <p:sp>
        <p:nvSpPr>
          <p:cNvPr id="656" name="Google Shape;656;p18"/>
          <p:cNvSpPr txBox="1"/>
          <p:nvPr>
            <p:ph idx="12" type="sldNum"/>
          </p:nvPr>
        </p:nvSpPr>
        <p:spPr>
          <a:xfrm>
            <a:off x="854332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60" name="Shape 660"/>
        <p:cNvGrpSpPr/>
        <p:nvPr/>
      </p:nvGrpSpPr>
      <p:grpSpPr>
        <a:xfrm>
          <a:off x="0" y="0"/>
          <a:ext cx="0" cy="0"/>
          <a:chOff x="0" y="0"/>
          <a:chExt cx="0" cy="0"/>
        </a:xfrm>
      </p:grpSpPr>
      <p:sp>
        <p:nvSpPr>
          <p:cNvPr id="661" name="Google Shape;661;p19"/>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This is a slide title</a:t>
            </a:r>
            <a:endParaRPr/>
          </a:p>
        </p:txBody>
      </p:sp>
      <p:sp>
        <p:nvSpPr>
          <p:cNvPr id="662" name="Google Shape;662;p19"/>
          <p:cNvSpPr txBox="1"/>
          <p:nvPr>
            <p:ph idx="1" type="body"/>
          </p:nvPr>
        </p:nvSpPr>
        <p:spPr>
          <a:xfrm>
            <a:off x="1320025" y="1613274"/>
            <a:ext cx="6455700" cy="2902500"/>
          </a:xfrm>
          <a:prstGeom prst="rect">
            <a:avLst/>
          </a:prstGeom>
        </p:spPr>
        <p:txBody>
          <a:bodyPr anchorCtr="0" anchor="t" bIns="91425" lIns="91425" spcFirstLastPara="1" rIns="91425" wrap="square" tIns="91425">
            <a:noAutofit/>
          </a:bodyPr>
          <a:lstStyle/>
          <a:p>
            <a:pPr indent="-368300" lvl="0" marL="457200" rtl="0" algn="l">
              <a:spcBef>
                <a:spcPts val="600"/>
              </a:spcBef>
              <a:spcAft>
                <a:spcPts val="0"/>
              </a:spcAft>
              <a:buSzPts val="2200"/>
              <a:buChar char="◂"/>
            </a:pPr>
            <a:r>
              <a:rPr lang="en"/>
              <a:t>Here you have a list of items</a:t>
            </a:r>
            <a:endParaRPr/>
          </a:p>
          <a:p>
            <a:pPr indent="-368300" lvl="0" marL="457200" rtl="0" algn="l">
              <a:spcBef>
                <a:spcPts val="0"/>
              </a:spcBef>
              <a:spcAft>
                <a:spcPts val="0"/>
              </a:spcAft>
              <a:buSzPts val="2200"/>
              <a:buChar char="◂"/>
            </a:pPr>
            <a:r>
              <a:rPr lang="en"/>
              <a:t>And some text</a:t>
            </a:r>
            <a:endParaRPr/>
          </a:p>
          <a:p>
            <a:pPr indent="-368300" lvl="0" marL="457200" rtl="0" algn="l">
              <a:spcBef>
                <a:spcPts val="0"/>
              </a:spcBef>
              <a:spcAft>
                <a:spcPts val="0"/>
              </a:spcAft>
              <a:buSzPts val="2200"/>
              <a:buChar char="◂"/>
            </a:pPr>
            <a:r>
              <a:rPr lang="en"/>
              <a:t>But remember not to overload your slides with content</a:t>
            </a:r>
            <a:endParaRPr/>
          </a:p>
          <a:p>
            <a:pPr indent="0" lvl="0" marL="0" rtl="0" algn="l">
              <a:spcBef>
                <a:spcPts val="600"/>
              </a:spcBef>
              <a:spcAft>
                <a:spcPts val="0"/>
              </a:spcAft>
              <a:buNone/>
            </a:pPr>
            <a:r>
              <a:t/>
            </a:r>
            <a:endParaRPr/>
          </a:p>
          <a:p>
            <a:pPr indent="0" lvl="0" marL="0" rtl="0" algn="l">
              <a:spcBef>
                <a:spcPts val="600"/>
              </a:spcBef>
              <a:spcAft>
                <a:spcPts val="0"/>
              </a:spcAft>
              <a:buNone/>
            </a:pPr>
            <a:r>
              <a:rPr lang="en"/>
              <a:t>Your audience will listen to you or read the content, but won’t do both. </a:t>
            </a:r>
            <a:endParaRPr/>
          </a:p>
        </p:txBody>
      </p:sp>
      <p:sp>
        <p:nvSpPr>
          <p:cNvPr id="663" name="Google Shape;663;p19"/>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67" name="Shape 667"/>
        <p:cNvGrpSpPr/>
        <p:nvPr/>
      </p:nvGrpSpPr>
      <p:grpSpPr>
        <a:xfrm>
          <a:off x="0" y="0"/>
          <a:ext cx="0" cy="0"/>
          <a:chOff x="0" y="0"/>
          <a:chExt cx="0" cy="0"/>
        </a:xfrm>
      </p:grpSpPr>
      <p:sp>
        <p:nvSpPr>
          <p:cNvPr id="668" name="Google Shape;668;p20"/>
          <p:cNvSpPr txBox="1"/>
          <p:nvPr>
            <p:ph idx="4294967295" type="ctrTitle"/>
          </p:nvPr>
        </p:nvSpPr>
        <p:spPr>
          <a:xfrm>
            <a:off x="685800" y="1278550"/>
            <a:ext cx="3795900" cy="1159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6000">
                <a:solidFill>
                  <a:srgbClr val="FFA400"/>
                </a:solidFill>
              </a:rPr>
              <a:t>Big concept</a:t>
            </a:r>
            <a:endParaRPr sz="6000">
              <a:solidFill>
                <a:srgbClr val="FFA400"/>
              </a:solidFill>
            </a:endParaRPr>
          </a:p>
        </p:txBody>
      </p:sp>
      <p:sp>
        <p:nvSpPr>
          <p:cNvPr id="669" name="Google Shape;669;p20"/>
          <p:cNvSpPr txBox="1"/>
          <p:nvPr>
            <p:ph idx="4294967295" type="subTitle"/>
          </p:nvPr>
        </p:nvSpPr>
        <p:spPr>
          <a:xfrm>
            <a:off x="685800" y="2420952"/>
            <a:ext cx="3795900" cy="7848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1800"/>
              <a:t>Bring the attention of your audience over a key concept using icons or illustrations</a:t>
            </a:r>
            <a:endParaRPr sz="1800"/>
          </a:p>
        </p:txBody>
      </p:sp>
      <p:sp>
        <p:nvSpPr>
          <p:cNvPr id="670" name="Google Shape;670;p20"/>
          <p:cNvSpPr/>
          <p:nvPr/>
        </p:nvSpPr>
        <p:spPr>
          <a:xfrm>
            <a:off x="7232940" y="3100648"/>
            <a:ext cx="322302" cy="307745"/>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71" name="Google Shape;671;p20"/>
          <p:cNvGrpSpPr/>
          <p:nvPr/>
        </p:nvGrpSpPr>
        <p:grpSpPr>
          <a:xfrm>
            <a:off x="6832935" y="1372348"/>
            <a:ext cx="1380753" cy="1381083"/>
            <a:chOff x="6654650" y="3665275"/>
            <a:chExt cx="409100" cy="409125"/>
          </a:xfrm>
        </p:grpSpPr>
        <p:sp>
          <p:nvSpPr>
            <p:cNvPr id="672" name="Google Shape;672;p20"/>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20"/>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4" name="Google Shape;674;p20"/>
          <p:cNvGrpSpPr/>
          <p:nvPr/>
        </p:nvGrpSpPr>
        <p:grpSpPr>
          <a:xfrm rot="1057018">
            <a:off x="5502169" y="2458457"/>
            <a:ext cx="912227" cy="912336"/>
            <a:chOff x="570875" y="4322250"/>
            <a:chExt cx="443300" cy="443325"/>
          </a:xfrm>
        </p:grpSpPr>
        <p:sp>
          <p:nvSpPr>
            <p:cNvPr id="675" name="Google Shape;675;p20"/>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20"/>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20"/>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20"/>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79" name="Google Shape;679;p20"/>
          <p:cNvSpPr/>
          <p:nvPr/>
        </p:nvSpPr>
        <p:spPr>
          <a:xfrm rot="2466753">
            <a:off x="5604599" y="1640213"/>
            <a:ext cx="447786" cy="427561"/>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20"/>
          <p:cNvSpPr/>
          <p:nvPr/>
        </p:nvSpPr>
        <p:spPr>
          <a:xfrm rot="-1609436">
            <a:off x="6259477" y="1909225"/>
            <a:ext cx="322261" cy="307705"/>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20"/>
          <p:cNvSpPr/>
          <p:nvPr/>
        </p:nvSpPr>
        <p:spPr>
          <a:xfrm rot="2926308">
            <a:off x="8213348" y="2152989"/>
            <a:ext cx="241328" cy="230428"/>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20"/>
          <p:cNvSpPr/>
          <p:nvPr/>
        </p:nvSpPr>
        <p:spPr>
          <a:xfrm rot="-1609163">
            <a:off x="7209104" y="609346"/>
            <a:ext cx="217420" cy="207600"/>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20"/>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rgbClr val="FFFFFF"/>
                </a:solidFill>
              </a:rPr>
              <a:t>‹#›</a:t>
            </a:fld>
            <a:endParaRPr>
              <a:solidFill>
                <a:srgbClr val="FFFFFF"/>
              </a:solidFil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87" name="Shape 687"/>
        <p:cNvGrpSpPr/>
        <p:nvPr/>
      </p:nvGrpSpPr>
      <p:grpSpPr>
        <a:xfrm>
          <a:off x="0" y="0"/>
          <a:ext cx="0" cy="0"/>
          <a:chOff x="0" y="0"/>
          <a:chExt cx="0" cy="0"/>
        </a:xfrm>
      </p:grpSpPr>
      <p:sp>
        <p:nvSpPr>
          <p:cNvPr id="688" name="Google Shape;688;p21"/>
          <p:cNvSpPr txBox="1"/>
          <p:nvPr>
            <p:ph idx="1" type="body"/>
          </p:nvPr>
        </p:nvSpPr>
        <p:spPr>
          <a:xfrm>
            <a:off x="1320025" y="1582625"/>
            <a:ext cx="3133500" cy="29553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White</a:t>
            </a:r>
            <a:endParaRPr b="1"/>
          </a:p>
          <a:p>
            <a:pPr indent="0" lvl="0" marL="0" rtl="0" algn="l">
              <a:spcBef>
                <a:spcPts val="600"/>
              </a:spcBef>
              <a:spcAft>
                <a:spcPts val="0"/>
              </a:spcAft>
              <a:buNone/>
            </a:pPr>
            <a:r>
              <a:rPr lang="en"/>
              <a:t>Is the color of milk and fresh snow, the color produced by the combination of all the colors of the visible spectrum.</a:t>
            </a:r>
            <a:endParaRPr/>
          </a:p>
        </p:txBody>
      </p:sp>
      <p:sp>
        <p:nvSpPr>
          <p:cNvPr id="689" name="Google Shape;689;p21"/>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You can also split your content</a:t>
            </a:r>
            <a:endParaRPr/>
          </a:p>
        </p:txBody>
      </p:sp>
      <p:sp>
        <p:nvSpPr>
          <p:cNvPr id="690" name="Google Shape;690;p21"/>
          <p:cNvSpPr txBox="1"/>
          <p:nvPr>
            <p:ph idx="2" type="body"/>
          </p:nvPr>
        </p:nvSpPr>
        <p:spPr>
          <a:xfrm>
            <a:off x="4642177" y="1582625"/>
            <a:ext cx="3133500" cy="29553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Black</a:t>
            </a:r>
            <a:endParaRPr b="1"/>
          </a:p>
          <a:p>
            <a:pPr indent="0" lvl="0" marL="0" rtl="0" algn="l">
              <a:spcBef>
                <a:spcPts val="600"/>
              </a:spcBef>
              <a:spcAft>
                <a:spcPts val="0"/>
              </a:spcAft>
              <a:buNone/>
            </a:pPr>
            <a:r>
              <a:rPr lang="en"/>
              <a:t>Is the color of ebony and of outer space. It has been the symbolic color of elegance, solemnity and authority.</a:t>
            </a:r>
            <a:endParaRPr/>
          </a:p>
        </p:txBody>
      </p:sp>
      <p:sp>
        <p:nvSpPr>
          <p:cNvPr id="691" name="Google Shape;691;p21"/>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95" name="Shape 695"/>
        <p:cNvGrpSpPr/>
        <p:nvPr/>
      </p:nvGrpSpPr>
      <p:grpSpPr>
        <a:xfrm>
          <a:off x="0" y="0"/>
          <a:ext cx="0" cy="0"/>
          <a:chOff x="0" y="0"/>
          <a:chExt cx="0" cy="0"/>
        </a:xfrm>
      </p:grpSpPr>
      <p:sp>
        <p:nvSpPr>
          <p:cNvPr id="696" name="Google Shape;696;p22"/>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697" name="Google Shape;697;p22"/>
          <p:cNvSpPr txBox="1"/>
          <p:nvPr>
            <p:ph idx="1" type="body"/>
          </p:nvPr>
        </p:nvSpPr>
        <p:spPr>
          <a:xfrm>
            <a:off x="1320025" y="1849075"/>
            <a:ext cx="2080800" cy="26565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Yellow</a:t>
            </a:r>
            <a:endParaRPr b="1"/>
          </a:p>
          <a:p>
            <a:pPr indent="0" lvl="0" marL="0" rtl="0" algn="l">
              <a:spcBef>
                <a:spcPts val="600"/>
              </a:spcBef>
              <a:spcAft>
                <a:spcPts val="0"/>
              </a:spcAft>
              <a:buNone/>
            </a:pPr>
            <a:r>
              <a:rPr lang="en"/>
              <a:t>Is the color of gold, butter and ripe lemons. In the spectrum of visible light, yellow is found between green and orange.</a:t>
            </a:r>
            <a:endParaRPr/>
          </a:p>
        </p:txBody>
      </p:sp>
      <p:sp>
        <p:nvSpPr>
          <p:cNvPr id="698" name="Google Shape;698;p22"/>
          <p:cNvSpPr txBox="1"/>
          <p:nvPr>
            <p:ph idx="2" type="body"/>
          </p:nvPr>
        </p:nvSpPr>
        <p:spPr>
          <a:xfrm>
            <a:off x="3507463" y="1849075"/>
            <a:ext cx="2080800" cy="26565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Blue</a:t>
            </a:r>
            <a:endParaRPr b="1"/>
          </a:p>
          <a:p>
            <a:pPr indent="0" lvl="0" marL="0" rtl="0" algn="l">
              <a:spcBef>
                <a:spcPts val="600"/>
              </a:spcBef>
              <a:spcAft>
                <a:spcPts val="0"/>
              </a:spcAft>
              <a:buNone/>
            </a:pPr>
            <a:r>
              <a:rPr lang="en"/>
              <a:t>Is the colour of the clear sky and the deep sea. It is located between violet and green on the optical spectrum.</a:t>
            </a:r>
            <a:endParaRPr/>
          </a:p>
        </p:txBody>
      </p:sp>
      <p:sp>
        <p:nvSpPr>
          <p:cNvPr id="699" name="Google Shape;699;p22"/>
          <p:cNvSpPr txBox="1"/>
          <p:nvPr>
            <p:ph idx="3" type="body"/>
          </p:nvPr>
        </p:nvSpPr>
        <p:spPr>
          <a:xfrm>
            <a:off x="5694901" y="1849075"/>
            <a:ext cx="2080800" cy="26565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Red</a:t>
            </a:r>
            <a:endParaRPr b="1"/>
          </a:p>
          <a:p>
            <a:pPr indent="0" lvl="0" marL="0" rtl="0" algn="l">
              <a:spcBef>
                <a:spcPts val="600"/>
              </a:spcBef>
              <a:spcAft>
                <a:spcPts val="0"/>
              </a:spcAft>
              <a:buNone/>
            </a:pPr>
            <a:r>
              <a:rPr lang="en"/>
              <a:t>Is the color of blood, and because of this it has historically been associated with sacrifice, danger and courage. </a:t>
            </a:r>
            <a:endParaRPr/>
          </a:p>
          <a:p>
            <a:pPr indent="0" lvl="0" marL="0" rtl="0" algn="l">
              <a:spcBef>
                <a:spcPts val="600"/>
              </a:spcBef>
              <a:spcAft>
                <a:spcPts val="0"/>
              </a:spcAft>
              <a:buNone/>
            </a:pPr>
            <a:r>
              <a:t/>
            </a:r>
            <a:endParaRPr/>
          </a:p>
        </p:txBody>
      </p:sp>
      <p:sp>
        <p:nvSpPr>
          <p:cNvPr id="700" name="Google Shape;700;p22"/>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04" name="Shape 704"/>
        <p:cNvGrpSpPr/>
        <p:nvPr/>
      </p:nvGrpSpPr>
      <p:grpSpPr>
        <a:xfrm>
          <a:off x="0" y="0"/>
          <a:ext cx="0" cy="0"/>
          <a:chOff x="0" y="0"/>
          <a:chExt cx="0" cy="0"/>
        </a:xfrm>
      </p:grpSpPr>
      <p:sp>
        <p:nvSpPr>
          <p:cNvPr id="705" name="Google Shape;705;p23"/>
          <p:cNvSpPr txBox="1"/>
          <p:nvPr>
            <p:ph type="title"/>
          </p:nvPr>
        </p:nvSpPr>
        <p:spPr>
          <a:xfrm>
            <a:off x="742725" y="1652750"/>
            <a:ext cx="3892200" cy="513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A picture is worth a thousand words</a:t>
            </a:r>
            <a:endParaRPr/>
          </a:p>
        </p:txBody>
      </p:sp>
      <p:sp>
        <p:nvSpPr>
          <p:cNvPr id="706" name="Google Shape;706;p23"/>
          <p:cNvSpPr txBox="1"/>
          <p:nvPr>
            <p:ph idx="1" type="body"/>
          </p:nvPr>
        </p:nvSpPr>
        <p:spPr>
          <a:xfrm>
            <a:off x="742725" y="2227229"/>
            <a:ext cx="3892200" cy="22329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a:t>A complex idea can be conveyed with just a single still image, namely making it possible to absorb large amounts of data quickly.</a:t>
            </a:r>
            <a:endParaRPr/>
          </a:p>
        </p:txBody>
      </p:sp>
      <p:pic>
        <p:nvPicPr>
          <p:cNvPr id="707" name="Google Shape;707;p23"/>
          <p:cNvPicPr preferRelativeResize="0"/>
          <p:nvPr/>
        </p:nvPicPr>
        <p:blipFill rotWithShape="1">
          <a:blip r:embed="rId3">
            <a:alphaModFix/>
          </a:blip>
          <a:srcRect b="-4174" l="17135" r="17135" t="11418"/>
          <a:stretch/>
        </p:blipFill>
        <p:spPr>
          <a:xfrm rot="5400000">
            <a:off x="5398925" y="758200"/>
            <a:ext cx="3855300" cy="3627000"/>
          </a:xfrm>
          <a:prstGeom prst="triangle">
            <a:avLst>
              <a:gd fmla="val 50000" name="adj"/>
            </a:avLst>
          </a:prstGeom>
          <a:noFill/>
          <a:ln>
            <a:noFill/>
          </a:ln>
        </p:spPr>
      </p:pic>
      <p:sp>
        <p:nvSpPr>
          <p:cNvPr id="708" name="Google Shape;708;p23"/>
          <p:cNvSpPr txBox="1"/>
          <p:nvPr>
            <p:ph idx="12" type="sldNum"/>
          </p:nvPr>
        </p:nvSpPr>
        <p:spPr>
          <a:xfrm>
            <a:off x="919923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709" name="Google Shape;709;p23"/>
          <p:cNvSpPr txBox="1"/>
          <p:nvPr>
            <p:ph idx="4294967295" type="sldNum"/>
          </p:nvPr>
        </p:nvSpPr>
        <p:spPr>
          <a:xfrm>
            <a:off x="919923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713" name="Shape 713"/>
        <p:cNvGrpSpPr/>
        <p:nvPr/>
      </p:nvGrpSpPr>
      <p:grpSpPr>
        <a:xfrm>
          <a:off x="0" y="0"/>
          <a:ext cx="0" cy="0"/>
          <a:chOff x="0" y="0"/>
          <a:chExt cx="0" cy="0"/>
        </a:xfrm>
      </p:grpSpPr>
      <p:sp>
        <p:nvSpPr>
          <p:cNvPr id="714" name="Google Shape;714;p24"/>
          <p:cNvSpPr txBox="1"/>
          <p:nvPr>
            <p:ph idx="4294967295" type="title"/>
          </p:nvPr>
        </p:nvSpPr>
        <p:spPr>
          <a:xfrm>
            <a:off x="581025" y="3191425"/>
            <a:ext cx="4754100" cy="13800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b="0" lang="en" sz="1800">
                <a:solidFill>
                  <a:srgbClr val="FFFFFF"/>
                </a:solidFill>
              </a:rPr>
              <a:t>Want big impact?</a:t>
            </a:r>
            <a:endParaRPr b="0" sz="1800">
              <a:solidFill>
                <a:srgbClr val="FFFFFF"/>
              </a:solidFill>
            </a:endParaRPr>
          </a:p>
          <a:p>
            <a:pPr indent="0" lvl="0" marL="0" rtl="0" algn="l">
              <a:spcBef>
                <a:spcPts val="0"/>
              </a:spcBef>
              <a:spcAft>
                <a:spcPts val="0"/>
              </a:spcAft>
              <a:buNone/>
            </a:pPr>
            <a:r>
              <a:rPr lang="en" sz="1800">
                <a:solidFill>
                  <a:srgbClr val="FFFFFF"/>
                </a:solidFill>
              </a:rPr>
              <a:t>Use big image.</a:t>
            </a:r>
            <a:endParaRPr sz="1800">
              <a:solidFill>
                <a:srgbClr val="FFFFFF"/>
              </a:solidFill>
            </a:endParaRPr>
          </a:p>
        </p:txBody>
      </p:sp>
      <p:sp>
        <p:nvSpPr>
          <p:cNvPr id="715" name="Google Shape;715;p24"/>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chemeClr val="lt1"/>
                </a:solidFill>
              </a:rPr>
              <a:t>‹#›</a:t>
            </a:fld>
            <a:endParaRPr>
              <a:solidFill>
                <a:schemeClr val="lt1"/>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19" name="Shape 719"/>
        <p:cNvGrpSpPr/>
        <p:nvPr/>
      </p:nvGrpSpPr>
      <p:grpSpPr>
        <a:xfrm>
          <a:off x="0" y="0"/>
          <a:ext cx="0" cy="0"/>
          <a:chOff x="0" y="0"/>
          <a:chExt cx="0" cy="0"/>
        </a:xfrm>
      </p:grpSpPr>
      <p:sp>
        <p:nvSpPr>
          <p:cNvPr id="720" name="Google Shape;720;p25"/>
          <p:cNvSpPr txBox="1"/>
          <p:nvPr>
            <p:ph idx="1" type="body"/>
          </p:nvPr>
        </p:nvSpPr>
        <p:spPr>
          <a:xfrm>
            <a:off x="457200" y="4101500"/>
            <a:ext cx="3539700" cy="519600"/>
          </a:xfrm>
          <a:prstGeom prst="rect">
            <a:avLst/>
          </a:prstGeom>
        </p:spPr>
        <p:txBody>
          <a:bodyPr anchorCtr="0" anchor="t" bIns="91425" lIns="91425" spcFirstLastPara="1" rIns="91425" wrap="square" tIns="91425">
            <a:noAutofit/>
          </a:bodyPr>
          <a:lstStyle/>
          <a:p>
            <a:pPr indent="0" lvl="0" marL="0" rtl="0" algn="l">
              <a:spcBef>
                <a:spcPts val="360"/>
              </a:spcBef>
              <a:spcAft>
                <a:spcPts val="0"/>
              </a:spcAft>
              <a:buNone/>
            </a:pPr>
            <a:r>
              <a:rPr lang="en"/>
              <a:t>You can insert graphs from </a:t>
            </a:r>
            <a:r>
              <a:rPr lang="en" u="sng">
                <a:hlinkClick r:id="rId3"/>
              </a:rPr>
              <a:t>Google Sheets</a:t>
            </a:r>
            <a:endParaRPr/>
          </a:p>
        </p:txBody>
      </p:sp>
      <p:sp>
        <p:nvSpPr>
          <p:cNvPr id="721" name="Google Shape;721;p25"/>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pic>
        <p:nvPicPr>
          <p:cNvPr id="722" name="Google Shape;722;p25" title="Chart"/>
          <p:cNvPicPr preferRelativeResize="0"/>
          <p:nvPr/>
        </p:nvPicPr>
        <p:blipFill>
          <a:blip r:embed="rId4">
            <a:alphaModFix/>
          </a:blip>
          <a:stretch>
            <a:fillRect/>
          </a:stretch>
        </p:blipFill>
        <p:spPr>
          <a:xfrm>
            <a:off x="550200" y="1120100"/>
            <a:ext cx="6483875" cy="2966975"/>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26" name="Shape 726"/>
        <p:cNvGrpSpPr/>
        <p:nvPr/>
      </p:nvGrpSpPr>
      <p:grpSpPr>
        <a:xfrm>
          <a:off x="0" y="0"/>
          <a:ext cx="0" cy="0"/>
          <a:chOff x="0" y="0"/>
          <a:chExt cx="0" cy="0"/>
        </a:xfrm>
      </p:grpSpPr>
      <p:sp>
        <p:nvSpPr>
          <p:cNvPr id="727" name="Google Shape;727;p26"/>
          <p:cNvSpPr txBox="1"/>
          <p:nvPr>
            <p:ph type="title"/>
          </p:nvPr>
        </p:nvSpPr>
        <p:spPr>
          <a:xfrm>
            <a:off x="0" y="0"/>
            <a:ext cx="9144000" cy="696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Use diagrams to explain your ideas</a:t>
            </a:r>
            <a:endParaRPr/>
          </a:p>
        </p:txBody>
      </p:sp>
      <p:sp>
        <p:nvSpPr>
          <p:cNvPr id="728" name="Google Shape;728;p26"/>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729" name="Google Shape;729;p26"/>
          <p:cNvSpPr/>
          <p:nvPr/>
        </p:nvSpPr>
        <p:spPr>
          <a:xfrm>
            <a:off x="3009152" y="1090417"/>
            <a:ext cx="3115500" cy="2395800"/>
          </a:xfrm>
          <a:prstGeom prst="triangle">
            <a:avLst>
              <a:gd fmla="val 50000" name="adj"/>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latin typeface="Montserrat Light"/>
              <a:ea typeface="Montserrat Light"/>
              <a:cs typeface="Montserrat Light"/>
              <a:sym typeface="Montserrat Light"/>
            </a:endParaRPr>
          </a:p>
        </p:txBody>
      </p:sp>
      <p:sp>
        <p:nvSpPr>
          <p:cNvPr id="730" name="Google Shape;730;p26"/>
          <p:cNvSpPr txBox="1"/>
          <p:nvPr/>
        </p:nvSpPr>
        <p:spPr>
          <a:xfrm>
            <a:off x="3702149" y="2369688"/>
            <a:ext cx="1730400" cy="9642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200">
                <a:solidFill>
                  <a:srgbClr val="434343"/>
                </a:solidFill>
                <a:latin typeface="Montserrat Light"/>
                <a:ea typeface="Montserrat Light"/>
                <a:cs typeface="Montserrat Light"/>
                <a:sym typeface="Montserrat Light"/>
              </a:rPr>
              <a:t>Vestibulum nec congue tempus</a:t>
            </a:r>
            <a:endParaRPr sz="1200">
              <a:solidFill>
                <a:srgbClr val="434343"/>
              </a:solidFill>
              <a:latin typeface="Montserrat Light"/>
              <a:ea typeface="Montserrat Light"/>
              <a:cs typeface="Montserrat Light"/>
              <a:sym typeface="Montserrat Light"/>
            </a:endParaRPr>
          </a:p>
        </p:txBody>
      </p:sp>
      <p:grpSp>
        <p:nvGrpSpPr>
          <p:cNvPr id="731" name="Google Shape;731;p26"/>
          <p:cNvGrpSpPr/>
          <p:nvPr/>
        </p:nvGrpSpPr>
        <p:grpSpPr>
          <a:xfrm>
            <a:off x="3520714" y="3123697"/>
            <a:ext cx="2936413" cy="945747"/>
            <a:chOff x="3698064" y="3159725"/>
            <a:chExt cx="2449869" cy="789043"/>
          </a:xfrm>
        </p:grpSpPr>
        <p:sp>
          <p:nvSpPr>
            <p:cNvPr id="732" name="Google Shape;732;p26"/>
            <p:cNvSpPr/>
            <p:nvPr/>
          </p:nvSpPr>
          <p:spPr>
            <a:xfrm rot="10800000">
              <a:off x="3698064" y="3575617"/>
              <a:ext cx="1740900" cy="125400"/>
            </a:xfrm>
            <a:prstGeom prst="rightArrow">
              <a:avLst>
                <a:gd fmla="val 25514" name="adj1"/>
                <a:gd fmla="val 64322" name="adj2"/>
              </a:avLst>
            </a:prstGeom>
            <a:solidFill>
              <a:srgbClr val="FFA4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latin typeface="Montserrat Light"/>
                <a:ea typeface="Montserrat Light"/>
                <a:cs typeface="Montserrat Light"/>
                <a:sym typeface="Montserrat Light"/>
              </a:endParaRPr>
            </a:p>
          </p:txBody>
        </p:sp>
        <p:sp>
          <p:nvSpPr>
            <p:cNvPr id="733" name="Google Shape;733;p26"/>
            <p:cNvSpPr txBox="1"/>
            <p:nvPr/>
          </p:nvSpPr>
          <p:spPr>
            <a:xfrm rot="620">
              <a:off x="3771608" y="3655818"/>
              <a:ext cx="1662900" cy="292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800">
                  <a:solidFill>
                    <a:srgbClr val="434343"/>
                  </a:solidFill>
                  <a:latin typeface="Montserrat Light"/>
                  <a:ea typeface="Montserrat Light"/>
                  <a:cs typeface="Montserrat Light"/>
                  <a:sym typeface="Montserrat Light"/>
                </a:rPr>
                <a:t>Vestibulum nec congue tempus</a:t>
              </a:r>
              <a:endParaRPr sz="800">
                <a:solidFill>
                  <a:srgbClr val="434343"/>
                </a:solidFill>
                <a:latin typeface="Montserrat Light"/>
                <a:ea typeface="Montserrat Light"/>
                <a:cs typeface="Montserrat Light"/>
                <a:sym typeface="Montserrat Light"/>
              </a:endParaRPr>
            </a:p>
          </p:txBody>
        </p:sp>
        <p:sp>
          <p:nvSpPr>
            <p:cNvPr id="734" name="Google Shape;734;p26"/>
            <p:cNvSpPr/>
            <p:nvPr/>
          </p:nvSpPr>
          <p:spPr>
            <a:xfrm>
              <a:off x="5582733" y="3159725"/>
              <a:ext cx="565200" cy="565500"/>
            </a:xfrm>
            <a:prstGeom prst="ellipse">
              <a:avLst/>
            </a:prstGeom>
            <a:solidFill>
              <a:srgbClr val="FFA400"/>
            </a:solidFill>
            <a:ln>
              <a:noFill/>
            </a:ln>
            <a:effectLst>
              <a:outerShdw blurRad="57150" rotWithShape="0" algn="bl" dir="5400000" dist="19050">
                <a:srgbClr val="212121">
                  <a:alpha val="38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rgbClr val="FFFFFF"/>
                  </a:solidFill>
                  <a:latin typeface="Montserrat"/>
                  <a:ea typeface="Montserrat"/>
                  <a:cs typeface="Montserrat"/>
                  <a:sym typeface="Montserrat"/>
                </a:rPr>
                <a:t>02</a:t>
              </a:r>
              <a:endParaRPr b="1" sz="1200">
                <a:solidFill>
                  <a:srgbClr val="FFFFFF"/>
                </a:solidFill>
                <a:latin typeface="Montserrat"/>
                <a:ea typeface="Montserrat"/>
                <a:cs typeface="Montserrat"/>
                <a:sym typeface="Montserrat"/>
              </a:endParaRPr>
            </a:p>
          </p:txBody>
        </p:sp>
      </p:grpSp>
      <p:grpSp>
        <p:nvGrpSpPr>
          <p:cNvPr id="735" name="Google Shape;735;p26"/>
          <p:cNvGrpSpPr/>
          <p:nvPr/>
        </p:nvGrpSpPr>
        <p:grpSpPr>
          <a:xfrm>
            <a:off x="2723728" y="1165167"/>
            <a:ext cx="1497761" cy="2636339"/>
            <a:chOff x="3033133" y="1525710"/>
            <a:chExt cx="1249592" cy="2199515"/>
          </a:xfrm>
        </p:grpSpPr>
        <p:sp>
          <p:nvSpPr>
            <p:cNvPr id="736" name="Google Shape;736;p26"/>
            <p:cNvSpPr/>
            <p:nvPr/>
          </p:nvSpPr>
          <p:spPr>
            <a:xfrm rot="-3360517">
              <a:off x="2960437" y="2297046"/>
              <a:ext cx="1629676" cy="125310"/>
            </a:xfrm>
            <a:prstGeom prst="rightArrow">
              <a:avLst>
                <a:gd fmla="val 25514" name="adj1"/>
                <a:gd fmla="val 64322" name="adj2"/>
              </a:avLst>
            </a:pr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latin typeface="Montserrat Light"/>
                <a:ea typeface="Montserrat Light"/>
                <a:cs typeface="Montserrat Light"/>
                <a:sym typeface="Montserrat Light"/>
              </a:endParaRPr>
            </a:p>
          </p:txBody>
        </p:sp>
        <p:sp>
          <p:nvSpPr>
            <p:cNvPr id="737" name="Google Shape;737;p26"/>
            <p:cNvSpPr txBox="1"/>
            <p:nvPr/>
          </p:nvSpPr>
          <p:spPr>
            <a:xfrm rot="-3365016">
              <a:off x="2786718" y="2151658"/>
              <a:ext cx="1664030" cy="292803"/>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800">
                  <a:solidFill>
                    <a:srgbClr val="434343"/>
                  </a:solidFill>
                  <a:latin typeface="Montserrat Light"/>
                  <a:ea typeface="Montserrat Light"/>
                  <a:cs typeface="Montserrat Light"/>
                  <a:sym typeface="Montserrat Light"/>
                </a:rPr>
                <a:t>Vestibulum nec congue tempus</a:t>
              </a:r>
              <a:endParaRPr sz="800">
                <a:solidFill>
                  <a:srgbClr val="434343"/>
                </a:solidFill>
                <a:latin typeface="Montserrat Light"/>
                <a:ea typeface="Montserrat Light"/>
                <a:cs typeface="Montserrat Light"/>
                <a:sym typeface="Montserrat Light"/>
              </a:endParaRPr>
            </a:p>
          </p:txBody>
        </p:sp>
        <p:sp>
          <p:nvSpPr>
            <p:cNvPr id="738" name="Google Shape;738;p26"/>
            <p:cNvSpPr/>
            <p:nvPr/>
          </p:nvSpPr>
          <p:spPr>
            <a:xfrm>
              <a:off x="3058183" y="3159725"/>
              <a:ext cx="565200" cy="565500"/>
            </a:xfrm>
            <a:prstGeom prst="ellipse">
              <a:avLst/>
            </a:prstGeom>
            <a:solidFill>
              <a:srgbClr val="FFC800"/>
            </a:solidFill>
            <a:ln>
              <a:noFill/>
            </a:ln>
            <a:effectLst>
              <a:outerShdw blurRad="57150" rotWithShape="0" algn="bl" dir="5400000" dist="19050">
                <a:srgbClr val="212121">
                  <a:alpha val="38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rgbClr val="FFFFFF"/>
                  </a:solidFill>
                  <a:latin typeface="Montserrat"/>
                  <a:ea typeface="Montserrat"/>
                  <a:cs typeface="Montserrat"/>
                  <a:sym typeface="Montserrat"/>
                </a:rPr>
                <a:t>03</a:t>
              </a:r>
              <a:endParaRPr b="1" sz="1200">
                <a:solidFill>
                  <a:srgbClr val="FFFFFF"/>
                </a:solidFill>
                <a:latin typeface="Montserrat"/>
                <a:ea typeface="Montserrat"/>
                <a:cs typeface="Montserrat"/>
                <a:sym typeface="Montserrat"/>
              </a:endParaRPr>
            </a:p>
          </p:txBody>
        </p:sp>
      </p:grpSp>
      <p:grpSp>
        <p:nvGrpSpPr>
          <p:cNvPr id="739" name="Google Shape;739;p26"/>
          <p:cNvGrpSpPr/>
          <p:nvPr/>
        </p:nvGrpSpPr>
        <p:grpSpPr>
          <a:xfrm>
            <a:off x="4228660" y="772493"/>
            <a:ext cx="2118446" cy="2231791"/>
            <a:chOff x="4288708" y="1198100"/>
            <a:chExt cx="1767434" cy="1861998"/>
          </a:xfrm>
        </p:grpSpPr>
        <p:sp>
          <p:nvSpPr>
            <p:cNvPr id="740" name="Google Shape;740;p26"/>
            <p:cNvSpPr/>
            <p:nvPr/>
          </p:nvSpPr>
          <p:spPr>
            <a:xfrm rot="3420919">
              <a:off x="4575050" y="2300047"/>
              <a:ext cx="1581515" cy="125402"/>
            </a:xfrm>
            <a:prstGeom prst="rightArrow">
              <a:avLst>
                <a:gd fmla="val 25514" name="adj1"/>
                <a:gd fmla="val 64322" name="adj2"/>
              </a:avLst>
            </a:pr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latin typeface="Montserrat Light"/>
                <a:ea typeface="Montserrat Light"/>
                <a:cs typeface="Montserrat Light"/>
                <a:sym typeface="Montserrat Light"/>
              </a:endParaRPr>
            </a:p>
          </p:txBody>
        </p:sp>
        <p:sp>
          <p:nvSpPr>
            <p:cNvPr id="741" name="Google Shape;741;p26"/>
            <p:cNvSpPr/>
            <p:nvPr/>
          </p:nvSpPr>
          <p:spPr>
            <a:xfrm>
              <a:off x="4288708" y="1198100"/>
              <a:ext cx="565200" cy="565500"/>
            </a:xfrm>
            <a:prstGeom prst="ellipse">
              <a:avLst/>
            </a:prstGeom>
            <a:solidFill>
              <a:srgbClr val="F64646"/>
            </a:solidFill>
            <a:ln>
              <a:noFill/>
            </a:ln>
            <a:effectLst>
              <a:outerShdw blurRad="57150" rotWithShape="0" algn="bl" dir="5400000" dist="19050">
                <a:srgbClr val="212121">
                  <a:alpha val="38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b="1" lang="en" sz="1200">
                  <a:solidFill>
                    <a:srgbClr val="FFFFFF"/>
                  </a:solidFill>
                  <a:latin typeface="Montserrat"/>
                  <a:ea typeface="Montserrat"/>
                  <a:cs typeface="Montserrat"/>
                  <a:sym typeface="Montserrat"/>
                </a:rPr>
                <a:t>01</a:t>
              </a:r>
              <a:endParaRPr b="1" sz="1200">
                <a:solidFill>
                  <a:srgbClr val="FFFFFF"/>
                </a:solidFill>
                <a:latin typeface="Montserrat"/>
                <a:ea typeface="Montserrat"/>
                <a:cs typeface="Montserrat"/>
                <a:sym typeface="Montserrat"/>
              </a:endParaRPr>
            </a:p>
          </p:txBody>
        </p:sp>
        <p:sp>
          <p:nvSpPr>
            <p:cNvPr id="742" name="Google Shape;742;p26"/>
            <p:cNvSpPr txBox="1"/>
            <p:nvPr/>
          </p:nvSpPr>
          <p:spPr>
            <a:xfrm rot="3420634">
              <a:off x="4640653" y="2101762"/>
              <a:ext cx="1673878" cy="292822"/>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800">
                  <a:solidFill>
                    <a:srgbClr val="434343"/>
                  </a:solidFill>
                  <a:latin typeface="Montserrat Light"/>
                  <a:ea typeface="Montserrat Light"/>
                  <a:cs typeface="Montserrat Light"/>
                  <a:sym typeface="Montserrat Light"/>
                </a:rPr>
                <a:t>Vestibulum nec congue tempus</a:t>
              </a:r>
              <a:endParaRPr sz="800">
                <a:solidFill>
                  <a:srgbClr val="434343"/>
                </a:solidFill>
                <a:latin typeface="Montserrat Light"/>
                <a:ea typeface="Montserrat Light"/>
                <a:cs typeface="Montserrat Light"/>
                <a:sym typeface="Montserrat Light"/>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46" name="Shape 746"/>
        <p:cNvGrpSpPr/>
        <p:nvPr/>
      </p:nvGrpSpPr>
      <p:grpSpPr>
        <a:xfrm>
          <a:off x="0" y="0"/>
          <a:ext cx="0" cy="0"/>
          <a:chOff x="0" y="0"/>
          <a:chExt cx="0" cy="0"/>
        </a:xfrm>
      </p:grpSpPr>
      <p:sp>
        <p:nvSpPr>
          <p:cNvPr id="747" name="Google Shape;747;p27"/>
          <p:cNvSpPr txBox="1"/>
          <p:nvPr>
            <p:ph type="title"/>
          </p:nvPr>
        </p:nvSpPr>
        <p:spPr>
          <a:xfrm>
            <a:off x="0" y="0"/>
            <a:ext cx="9144000" cy="696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And tables to compare data</a:t>
            </a:r>
            <a:endParaRPr/>
          </a:p>
        </p:txBody>
      </p:sp>
      <p:graphicFrame>
        <p:nvGraphicFramePr>
          <p:cNvPr id="748" name="Google Shape;748;p27"/>
          <p:cNvGraphicFramePr/>
          <p:nvPr/>
        </p:nvGraphicFramePr>
        <p:xfrm>
          <a:off x="952500" y="940581"/>
          <a:ext cx="3000000" cy="3000000"/>
        </p:xfrm>
        <a:graphic>
          <a:graphicData uri="http://schemas.openxmlformats.org/drawingml/2006/table">
            <a:tbl>
              <a:tblPr>
                <a:noFill/>
                <a:tableStyleId>{1690A285-533B-4518-80F7-7A90670A4E31}</a:tableStyleId>
              </a:tblPr>
              <a:tblGrid>
                <a:gridCol w="1809750"/>
                <a:gridCol w="1809750"/>
                <a:gridCol w="1809750"/>
                <a:gridCol w="1809750"/>
              </a:tblGrid>
              <a:tr h="644475">
                <a:tc>
                  <a:txBody>
                    <a:bodyPr/>
                    <a:lstStyle/>
                    <a:p>
                      <a:pPr indent="0" lvl="0" marL="0" rtl="0" algn="l">
                        <a:spcBef>
                          <a:spcPts val="0"/>
                        </a:spcBef>
                        <a:spcAft>
                          <a:spcPts val="0"/>
                        </a:spcAft>
                        <a:buNone/>
                      </a:pPr>
                      <a:r>
                        <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38100">
                      <a:solidFill>
                        <a:srgbClr val="F64646"/>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lang="en" sz="1800">
                          <a:latin typeface="Montserrat Light"/>
                          <a:ea typeface="Montserrat Light"/>
                          <a:cs typeface="Montserrat Light"/>
                          <a:sym typeface="Montserrat Light"/>
                        </a:rPr>
                        <a:t>A</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38100">
                      <a:solidFill>
                        <a:srgbClr val="F64646"/>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lang="en" sz="1800">
                          <a:latin typeface="Montserrat Light"/>
                          <a:ea typeface="Montserrat Light"/>
                          <a:cs typeface="Montserrat Light"/>
                          <a:sym typeface="Montserrat Light"/>
                        </a:rPr>
                        <a:t>B</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38100">
                      <a:solidFill>
                        <a:srgbClr val="F64646"/>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lang="en" sz="1800">
                          <a:latin typeface="Montserrat Light"/>
                          <a:ea typeface="Montserrat Light"/>
                          <a:cs typeface="Montserrat Light"/>
                          <a:sym typeface="Montserrat Light"/>
                        </a:rPr>
                        <a:t>C</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38100">
                      <a:solidFill>
                        <a:srgbClr val="F64646"/>
                      </a:solidFill>
                      <a:prstDash val="solid"/>
                      <a:round/>
                      <a:headEnd len="sm" w="sm" type="none"/>
                      <a:tailEnd len="sm" w="sm" type="none"/>
                    </a:lnT>
                    <a:lnB cap="flat" cmpd="sng" w="9525">
                      <a:solidFill>
                        <a:srgbClr val="FFC800"/>
                      </a:solidFill>
                      <a:prstDash val="solid"/>
                      <a:round/>
                      <a:headEnd len="sm" w="sm" type="none"/>
                      <a:tailEnd len="sm" w="sm" type="none"/>
                    </a:lnB>
                  </a:tcPr>
                </a:tc>
              </a:tr>
              <a:tr h="644475">
                <a:tc>
                  <a:txBody>
                    <a:bodyPr/>
                    <a:lstStyle/>
                    <a:p>
                      <a:pPr indent="0" lvl="0" marL="0" rtl="0" algn="r">
                        <a:spcBef>
                          <a:spcPts val="0"/>
                        </a:spcBef>
                        <a:spcAft>
                          <a:spcPts val="0"/>
                        </a:spcAft>
                        <a:buNone/>
                      </a:pPr>
                      <a:r>
                        <a:rPr lang="en" sz="1800">
                          <a:latin typeface="Montserrat Light"/>
                          <a:ea typeface="Montserrat Light"/>
                          <a:cs typeface="Montserrat Light"/>
                          <a:sym typeface="Montserrat Light"/>
                        </a:rPr>
                        <a:t>Yellow</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10</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20</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7</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r>
              <a:tr h="644475">
                <a:tc>
                  <a:txBody>
                    <a:bodyPr/>
                    <a:lstStyle/>
                    <a:p>
                      <a:pPr indent="0" lvl="0" marL="0" rtl="0" algn="r">
                        <a:spcBef>
                          <a:spcPts val="0"/>
                        </a:spcBef>
                        <a:spcAft>
                          <a:spcPts val="0"/>
                        </a:spcAft>
                        <a:buNone/>
                      </a:pPr>
                      <a:r>
                        <a:rPr lang="en" sz="1800">
                          <a:latin typeface="Montserrat Light"/>
                          <a:ea typeface="Montserrat Light"/>
                          <a:cs typeface="Montserrat Light"/>
                          <a:sym typeface="Montserrat Light"/>
                        </a:rPr>
                        <a:t>Blue</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30</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15</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10</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9525">
                      <a:solidFill>
                        <a:srgbClr val="FFC800"/>
                      </a:solidFill>
                      <a:prstDash val="solid"/>
                      <a:round/>
                      <a:headEnd len="sm" w="sm" type="none"/>
                      <a:tailEnd len="sm" w="sm" type="none"/>
                    </a:lnB>
                  </a:tcPr>
                </a:tc>
              </a:tr>
              <a:tr h="644475">
                <a:tc>
                  <a:txBody>
                    <a:bodyPr/>
                    <a:lstStyle/>
                    <a:p>
                      <a:pPr indent="0" lvl="0" marL="0" rtl="0" algn="r">
                        <a:spcBef>
                          <a:spcPts val="0"/>
                        </a:spcBef>
                        <a:spcAft>
                          <a:spcPts val="0"/>
                        </a:spcAft>
                        <a:buNone/>
                      </a:pPr>
                      <a:r>
                        <a:rPr lang="en" sz="1800">
                          <a:latin typeface="Montserrat Light"/>
                          <a:ea typeface="Montserrat Light"/>
                          <a:cs typeface="Montserrat Light"/>
                          <a:sym typeface="Montserrat Light"/>
                        </a:rPr>
                        <a:t>Orange</a:t>
                      </a:r>
                      <a:endParaRPr sz="1800">
                        <a:latin typeface="Montserrat Light"/>
                        <a:ea typeface="Montserrat Light"/>
                        <a:cs typeface="Montserrat Light"/>
                        <a:sym typeface="Montserrat Ligh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38100">
                      <a:solidFill>
                        <a:srgbClr val="F64646"/>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5</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38100">
                      <a:solidFill>
                        <a:srgbClr val="F64646"/>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24</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38100">
                      <a:solidFill>
                        <a:srgbClr val="F64646"/>
                      </a:solidFill>
                      <a:prstDash val="solid"/>
                      <a:round/>
                      <a:headEnd len="sm" w="sm" type="none"/>
                      <a:tailEnd len="sm" w="sm" type="none"/>
                    </a:lnB>
                  </a:tcPr>
                </a:tc>
                <a:tc>
                  <a:txBody>
                    <a:bodyPr/>
                    <a:lstStyle/>
                    <a:p>
                      <a:pPr indent="0" lvl="0" marL="0" rtl="0" algn="ctr">
                        <a:spcBef>
                          <a:spcPts val="0"/>
                        </a:spcBef>
                        <a:spcAft>
                          <a:spcPts val="0"/>
                        </a:spcAft>
                        <a:buNone/>
                      </a:pPr>
                      <a:r>
                        <a:rPr b="1" lang="en" sz="1800">
                          <a:latin typeface="Montserrat"/>
                          <a:ea typeface="Montserrat"/>
                          <a:cs typeface="Montserrat"/>
                          <a:sym typeface="Montserrat"/>
                        </a:rPr>
                        <a:t>16</a:t>
                      </a:r>
                      <a:endParaRPr b="1" sz="1800">
                        <a:latin typeface="Montserrat"/>
                        <a:ea typeface="Montserrat"/>
                        <a:cs typeface="Montserrat"/>
                        <a:sym typeface="Montserrat"/>
                      </a:endParaRPr>
                    </a:p>
                  </a:txBody>
                  <a:tcPr marT="68575" marB="68575" marR="91425" marL="91425" anchor="ctr">
                    <a:lnL cap="flat" cmpd="sng" w="9525">
                      <a:solidFill>
                        <a:srgbClr val="EFEFEF"/>
                      </a:solidFill>
                      <a:prstDash val="solid"/>
                      <a:round/>
                      <a:headEnd len="sm" w="sm" type="none"/>
                      <a:tailEnd len="sm" w="sm" type="none"/>
                    </a:lnL>
                    <a:lnR cap="flat" cmpd="sng" w="9525">
                      <a:solidFill>
                        <a:srgbClr val="EFEFEF"/>
                      </a:solidFill>
                      <a:prstDash val="solid"/>
                      <a:round/>
                      <a:headEnd len="sm" w="sm" type="none"/>
                      <a:tailEnd len="sm" w="sm" type="none"/>
                    </a:lnR>
                    <a:lnT cap="flat" cmpd="sng" w="9525">
                      <a:solidFill>
                        <a:srgbClr val="FFC800"/>
                      </a:solidFill>
                      <a:prstDash val="solid"/>
                      <a:round/>
                      <a:headEnd len="sm" w="sm" type="none"/>
                      <a:tailEnd len="sm" w="sm" type="none"/>
                    </a:lnT>
                    <a:lnB cap="flat" cmpd="sng" w="38100">
                      <a:solidFill>
                        <a:srgbClr val="F64646"/>
                      </a:solidFill>
                      <a:prstDash val="solid"/>
                      <a:round/>
                      <a:headEnd len="sm" w="sm" type="none"/>
                      <a:tailEnd len="sm" w="sm" type="none"/>
                    </a:lnB>
                  </a:tcPr>
                </a:tc>
              </a:tr>
            </a:tbl>
          </a:graphicData>
        </a:graphic>
      </p:graphicFrame>
      <p:sp>
        <p:nvSpPr>
          <p:cNvPr id="749" name="Google Shape;749;p27"/>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3" name="Shape 753"/>
        <p:cNvGrpSpPr/>
        <p:nvPr/>
      </p:nvGrpSpPr>
      <p:grpSpPr>
        <a:xfrm>
          <a:off x="0" y="0"/>
          <a:ext cx="0" cy="0"/>
          <a:chOff x="0" y="0"/>
          <a:chExt cx="0" cy="0"/>
        </a:xfrm>
      </p:grpSpPr>
      <p:sp>
        <p:nvSpPr>
          <p:cNvPr id="754" name="Google Shape;754;p28"/>
          <p:cNvSpPr/>
          <p:nvPr/>
        </p:nvSpPr>
        <p:spPr>
          <a:xfrm>
            <a:off x="749350" y="749550"/>
            <a:ext cx="7702391" cy="3669249"/>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6464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28"/>
          <p:cNvSpPr txBox="1"/>
          <p:nvPr>
            <p:ph type="title"/>
          </p:nvPr>
        </p:nvSpPr>
        <p:spPr>
          <a:xfrm>
            <a:off x="0" y="0"/>
            <a:ext cx="9144000" cy="696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Maps</a:t>
            </a:r>
            <a:endParaRPr/>
          </a:p>
        </p:txBody>
      </p:sp>
      <p:sp>
        <p:nvSpPr>
          <p:cNvPr id="756" name="Google Shape;756;p28"/>
          <p:cNvSpPr/>
          <p:nvPr/>
        </p:nvSpPr>
        <p:spPr>
          <a:xfrm>
            <a:off x="2138250" y="1601900"/>
            <a:ext cx="688500" cy="202500"/>
          </a:xfrm>
          <a:prstGeom prst="wedgeRectCallout">
            <a:avLst>
              <a:gd fmla="val -21428" name="adj1"/>
              <a:gd fmla="val 84287" name="adj2"/>
            </a:avLst>
          </a:prstGeom>
          <a:solidFill>
            <a:srgbClr val="FFC800"/>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sz="800">
                <a:solidFill>
                  <a:srgbClr val="434343"/>
                </a:solidFill>
                <a:latin typeface="Montserrat Light"/>
                <a:ea typeface="Montserrat Light"/>
                <a:cs typeface="Montserrat Light"/>
                <a:sym typeface="Montserrat Light"/>
              </a:rPr>
              <a:t>our office</a:t>
            </a:r>
            <a:endParaRPr sz="800">
              <a:solidFill>
                <a:srgbClr val="434343"/>
              </a:solidFill>
              <a:latin typeface="Montserrat Light"/>
              <a:ea typeface="Montserrat Light"/>
              <a:cs typeface="Montserrat Light"/>
              <a:sym typeface="Montserrat Light"/>
            </a:endParaRPr>
          </a:p>
        </p:txBody>
      </p:sp>
      <p:sp>
        <p:nvSpPr>
          <p:cNvPr id="757" name="Google Shape;757;p28"/>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758" name="Google Shape;758;p28"/>
          <p:cNvSpPr/>
          <p:nvPr/>
        </p:nvSpPr>
        <p:spPr>
          <a:xfrm rot="10800000">
            <a:off x="1313925" y="1809075"/>
            <a:ext cx="136800" cy="118500"/>
          </a:xfrm>
          <a:prstGeom prst="triangle">
            <a:avLst>
              <a:gd fmla="val 50000" name="adj"/>
            </a:avLst>
          </a:prstGeom>
          <a:solidFill>
            <a:srgbClr val="FFC800"/>
          </a:solidFill>
          <a:ln cap="flat" cmpd="sng" w="28575">
            <a:solidFill>
              <a:srgbClr val="FFA4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28"/>
          <p:cNvSpPr/>
          <p:nvPr/>
        </p:nvSpPr>
        <p:spPr>
          <a:xfrm rot="10800000">
            <a:off x="2914125" y="3333075"/>
            <a:ext cx="136800" cy="118500"/>
          </a:xfrm>
          <a:prstGeom prst="triangle">
            <a:avLst>
              <a:gd fmla="val 50000" name="adj"/>
            </a:avLst>
          </a:prstGeom>
          <a:solidFill>
            <a:srgbClr val="FFC800"/>
          </a:solidFill>
          <a:ln cap="flat" cmpd="sng" w="28575">
            <a:solidFill>
              <a:srgbClr val="FFA4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28"/>
          <p:cNvSpPr/>
          <p:nvPr/>
        </p:nvSpPr>
        <p:spPr>
          <a:xfrm rot="10800000">
            <a:off x="7351940" y="3777828"/>
            <a:ext cx="136800" cy="118500"/>
          </a:xfrm>
          <a:prstGeom prst="triangle">
            <a:avLst>
              <a:gd fmla="val 50000" name="adj"/>
            </a:avLst>
          </a:prstGeom>
          <a:solidFill>
            <a:srgbClr val="FFC800"/>
          </a:solidFill>
          <a:ln cap="flat" cmpd="sng" w="28575">
            <a:solidFill>
              <a:srgbClr val="FFA4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28"/>
          <p:cNvSpPr/>
          <p:nvPr/>
        </p:nvSpPr>
        <p:spPr>
          <a:xfrm rot="10800000">
            <a:off x="3922940" y="1689766"/>
            <a:ext cx="136800" cy="118500"/>
          </a:xfrm>
          <a:prstGeom prst="triangle">
            <a:avLst>
              <a:gd fmla="val 50000" name="adj"/>
            </a:avLst>
          </a:prstGeom>
          <a:solidFill>
            <a:srgbClr val="FFC800"/>
          </a:solidFill>
          <a:ln cap="flat" cmpd="sng" w="28575">
            <a:solidFill>
              <a:srgbClr val="FFA4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28"/>
          <p:cNvSpPr/>
          <p:nvPr/>
        </p:nvSpPr>
        <p:spPr>
          <a:xfrm rot="10800000">
            <a:off x="4532540" y="3670966"/>
            <a:ext cx="136800" cy="118500"/>
          </a:xfrm>
          <a:prstGeom prst="triangle">
            <a:avLst>
              <a:gd fmla="val 50000" name="adj"/>
            </a:avLst>
          </a:prstGeom>
          <a:solidFill>
            <a:srgbClr val="FFC800"/>
          </a:solidFill>
          <a:ln cap="flat" cmpd="sng" w="28575">
            <a:solidFill>
              <a:srgbClr val="FFA4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28"/>
          <p:cNvSpPr/>
          <p:nvPr/>
        </p:nvSpPr>
        <p:spPr>
          <a:xfrm rot="10800000">
            <a:off x="6589940" y="2146966"/>
            <a:ext cx="136800" cy="118500"/>
          </a:xfrm>
          <a:prstGeom prst="triangle">
            <a:avLst>
              <a:gd fmla="val 50000" name="adj"/>
            </a:avLst>
          </a:prstGeom>
          <a:solidFill>
            <a:srgbClr val="FFC800"/>
          </a:solidFill>
          <a:ln cap="flat" cmpd="sng" w="28575">
            <a:solidFill>
              <a:srgbClr val="FFA4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67" name="Shape 767"/>
        <p:cNvGrpSpPr/>
        <p:nvPr/>
      </p:nvGrpSpPr>
      <p:grpSpPr>
        <a:xfrm>
          <a:off x="0" y="0"/>
          <a:ext cx="0" cy="0"/>
          <a:chOff x="0" y="0"/>
          <a:chExt cx="0" cy="0"/>
        </a:xfrm>
      </p:grpSpPr>
      <p:sp>
        <p:nvSpPr>
          <p:cNvPr id="768" name="Google Shape;768;p29"/>
          <p:cNvSpPr txBox="1"/>
          <p:nvPr>
            <p:ph idx="4294967295" type="ctrTitle"/>
          </p:nvPr>
        </p:nvSpPr>
        <p:spPr>
          <a:xfrm>
            <a:off x="685800" y="1354742"/>
            <a:ext cx="7772400" cy="1159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sz="9600">
                <a:solidFill>
                  <a:srgbClr val="FFA400"/>
                </a:solidFill>
              </a:rPr>
              <a:t>89,526,124</a:t>
            </a:r>
            <a:endParaRPr sz="9600">
              <a:solidFill>
                <a:srgbClr val="FFA400"/>
              </a:solidFill>
            </a:endParaRPr>
          </a:p>
        </p:txBody>
      </p:sp>
      <p:sp>
        <p:nvSpPr>
          <p:cNvPr id="769" name="Google Shape;769;p29"/>
          <p:cNvSpPr txBox="1"/>
          <p:nvPr>
            <p:ph idx="4294967295" type="subTitle"/>
          </p:nvPr>
        </p:nvSpPr>
        <p:spPr>
          <a:xfrm>
            <a:off x="685800" y="2306653"/>
            <a:ext cx="7772400" cy="784800"/>
          </a:xfrm>
          <a:prstGeom prst="rect">
            <a:avLst/>
          </a:prstGeom>
        </p:spPr>
        <p:txBody>
          <a:bodyPr anchorCtr="0" anchor="t" bIns="91425" lIns="91425" spcFirstLastPara="1" rIns="91425" wrap="square" tIns="91425">
            <a:noAutofit/>
          </a:bodyPr>
          <a:lstStyle/>
          <a:p>
            <a:pPr indent="0" lvl="0" marL="0" rtl="0" algn="ctr">
              <a:spcBef>
                <a:spcPts val="600"/>
              </a:spcBef>
              <a:spcAft>
                <a:spcPts val="0"/>
              </a:spcAft>
              <a:buNone/>
            </a:pPr>
            <a:r>
              <a:rPr lang="en"/>
              <a:t>Whoa! That’s a big number, aren’t you proud?</a:t>
            </a:r>
            <a:endParaRPr/>
          </a:p>
        </p:txBody>
      </p:sp>
      <p:sp>
        <p:nvSpPr>
          <p:cNvPr id="770" name="Google Shape;770;p29"/>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rgbClr val="FFFFFF"/>
                </a:solidFill>
              </a:rPr>
              <a:t>‹#›</a:t>
            </a:fld>
            <a:endParaRPr>
              <a:solidFill>
                <a:srgbClr val="FFFFFF"/>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4" name="Shape 774"/>
        <p:cNvGrpSpPr/>
        <p:nvPr/>
      </p:nvGrpSpPr>
      <p:grpSpPr>
        <a:xfrm>
          <a:off x="0" y="0"/>
          <a:ext cx="0" cy="0"/>
          <a:chOff x="0" y="0"/>
          <a:chExt cx="0" cy="0"/>
        </a:xfrm>
      </p:grpSpPr>
      <p:sp>
        <p:nvSpPr>
          <p:cNvPr id="775" name="Google Shape;775;p30"/>
          <p:cNvSpPr txBox="1"/>
          <p:nvPr>
            <p:ph idx="4294967295" type="ctrTitle"/>
          </p:nvPr>
        </p:nvSpPr>
        <p:spPr>
          <a:xfrm>
            <a:off x="685800" y="495600"/>
            <a:ext cx="5622300" cy="894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3600">
                <a:solidFill>
                  <a:srgbClr val="FFC800"/>
                </a:solidFill>
              </a:rPr>
              <a:t>89,526,124$</a:t>
            </a:r>
            <a:endParaRPr sz="3600">
              <a:solidFill>
                <a:srgbClr val="FFC800"/>
              </a:solidFill>
            </a:endParaRPr>
          </a:p>
        </p:txBody>
      </p:sp>
      <p:sp>
        <p:nvSpPr>
          <p:cNvPr id="776" name="Google Shape;776;p30"/>
          <p:cNvSpPr txBox="1"/>
          <p:nvPr>
            <p:ph idx="4294967295" type="subTitle"/>
          </p:nvPr>
        </p:nvSpPr>
        <p:spPr>
          <a:xfrm>
            <a:off x="685800" y="1106508"/>
            <a:ext cx="5622300" cy="463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2400"/>
              <a:t>That’s a lot of money</a:t>
            </a:r>
            <a:endParaRPr sz="2400"/>
          </a:p>
        </p:txBody>
      </p:sp>
      <p:sp>
        <p:nvSpPr>
          <p:cNvPr id="777" name="Google Shape;777;p30"/>
          <p:cNvSpPr txBox="1"/>
          <p:nvPr>
            <p:ph idx="4294967295" type="ctrTitle"/>
          </p:nvPr>
        </p:nvSpPr>
        <p:spPr>
          <a:xfrm>
            <a:off x="685800" y="3124494"/>
            <a:ext cx="5622300" cy="894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3600">
                <a:solidFill>
                  <a:srgbClr val="F64646"/>
                </a:solidFill>
              </a:rPr>
              <a:t>100%</a:t>
            </a:r>
            <a:endParaRPr sz="3600">
              <a:solidFill>
                <a:srgbClr val="F64646"/>
              </a:solidFill>
            </a:endParaRPr>
          </a:p>
        </p:txBody>
      </p:sp>
      <p:sp>
        <p:nvSpPr>
          <p:cNvPr id="778" name="Google Shape;778;p30"/>
          <p:cNvSpPr txBox="1"/>
          <p:nvPr>
            <p:ph idx="4294967295" type="subTitle"/>
          </p:nvPr>
        </p:nvSpPr>
        <p:spPr>
          <a:xfrm>
            <a:off x="685800" y="3735401"/>
            <a:ext cx="5622300" cy="463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2400"/>
              <a:t>Total success!</a:t>
            </a:r>
            <a:endParaRPr sz="2400"/>
          </a:p>
        </p:txBody>
      </p:sp>
      <p:sp>
        <p:nvSpPr>
          <p:cNvPr id="779" name="Google Shape;779;p30"/>
          <p:cNvSpPr txBox="1"/>
          <p:nvPr>
            <p:ph idx="4294967295" type="ctrTitle"/>
          </p:nvPr>
        </p:nvSpPr>
        <p:spPr>
          <a:xfrm>
            <a:off x="685800" y="1810047"/>
            <a:ext cx="5622300" cy="894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3600">
                <a:solidFill>
                  <a:srgbClr val="FFA400"/>
                </a:solidFill>
              </a:rPr>
              <a:t>185,244 users</a:t>
            </a:r>
            <a:endParaRPr sz="3600">
              <a:solidFill>
                <a:srgbClr val="FFA400"/>
              </a:solidFill>
            </a:endParaRPr>
          </a:p>
        </p:txBody>
      </p:sp>
      <p:sp>
        <p:nvSpPr>
          <p:cNvPr id="780" name="Google Shape;780;p30"/>
          <p:cNvSpPr txBox="1"/>
          <p:nvPr>
            <p:ph idx="4294967295" type="subTitle"/>
          </p:nvPr>
        </p:nvSpPr>
        <p:spPr>
          <a:xfrm>
            <a:off x="685800" y="2420955"/>
            <a:ext cx="5622300" cy="463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2400"/>
              <a:t>And a lot of users</a:t>
            </a:r>
            <a:endParaRPr sz="2400"/>
          </a:p>
        </p:txBody>
      </p:sp>
      <p:sp>
        <p:nvSpPr>
          <p:cNvPr id="781" name="Google Shape;781;p30"/>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85" name="Shape 785"/>
        <p:cNvGrpSpPr/>
        <p:nvPr/>
      </p:nvGrpSpPr>
      <p:grpSpPr>
        <a:xfrm>
          <a:off x="0" y="0"/>
          <a:ext cx="0" cy="0"/>
          <a:chOff x="0" y="0"/>
          <a:chExt cx="0" cy="0"/>
        </a:xfrm>
      </p:grpSpPr>
      <p:sp>
        <p:nvSpPr>
          <p:cNvPr id="786" name="Google Shape;786;p31"/>
          <p:cNvSpPr txBox="1"/>
          <p:nvPr>
            <p:ph type="title"/>
          </p:nvPr>
        </p:nvSpPr>
        <p:spPr>
          <a:xfrm>
            <a:off x="0" y="0"/>
            <a:ext cx="9144000" cy="696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Our process is easy</a:t>
            </a:r>
            <a:endParaRPr/>
          </a:p>
        </p:txBody>
      </p:sp>
      <p:sp>
        <p:nvSpPr>
          <p:cNvPr id="787" name="Google Shape;787;p31"/>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grpSp>
        <p:nvGrpSpPr>
          <p:cNvPr id="788" name="Google Shape;788;p31"/>
          <p:cNvGrpSpPr/>
          <p:nvPr/>
        </p:nvGrpSpPr>
        <p:grpSpPr>
          <a:xfrm>
            <a:off x="5632317" y="1189775"/>
            <a:ext cx="3305700" cy="3483050"/>
            <a:chOff x="5632317" y="1189775"/>
            <a:chExt cx="3305700" cy="3483050"/>
          </a:xfrm>
        </p:grpSpPr>
        <p:sp>
          <p:nvSpPr>
            <p:cNvPr id="789" name="Google Shape;789;p31"/>
            <p:cNvSpPr/>
            <p:nvPr/>
          </p:nvSpPr>
          <p:spPr>
            <a:xfrm>
              <a:off x="5632317" y="1189775"/>
              <a:ext cx="3305700" cy="669000"/>
            </a:xfrm>
            <a:prstGeom prst="chevron">
              <a:avLst>
                <a:gd fmla="val 50000" name="adj"/>
              </a:avLst>
            </a:prstGeom>
            <a:solidFill>
              <a:srgbClr val="FFC8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Montserrat"/>
                  <a:ea typeface="Montserrat"/>
                  <a:cs typeface="Montserrat"/>
                  <a:sym typeface="Montserrat"/>
                </a:rPr>
                <a:t>Lorem 3</a:t>
              </a:r>
              <a:endParaRPr b="1">
                <a:solidFill>
                  <a:srgbClr val="FFFFFF"/>
                </a:solidFill>
                <a:latin typeface="Montserrat"/>
                <a:ea typeface="Montserrat"/>
                <a:cs typeface="Montserrat"/>
                <a:sym typeface="Montserrat"/>
              </a:endParaRPr>
            </a:p>
          </p:txBody>
        </p:sp>
        <p:sp>
          <p:nvSpPr>
            <p:cNvPr id="790" name="Google Shape;790;p31"/>
            <p:cNvSpPr txBox="1"/>
            <p:nvPr/>
          </p:nvSpPr>
          <p:spPr>
            <a:xfrm>
              <a:off x="6167063"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000">
                  <a:solidFill>
                    <a:srgbClr val="434343"/>
                  </a:solidFill>
                  <a:latin typeface="Montserrat Light"/>
                  <a:ea typeface="Montserrat Light"/>
                  <a:cs typeface="Montserrat Light"/>
                  <a:sym typeface="Montserrat Light"/>
                </a:rPr>
                <a:t>Lorem ipsum dolor sit amet, consectetur adipiscing elit. Duis sit amet odio vel purus bibendum luctus. Morbi iaculis dapibus tristique. In hac habitasse platea dictumst. Mauris convallis quam at. Morbi iaculis dapibus tristique.</a:t>
              </a:r>
              <a:endParaRPr sz="1000">
                <a:solidFill>
                  <a:srgbClr val="434343"/>
                </a:solidFill>
                <a:latin typeface="Montserrat Light"/>
                <a:ea typeface="Montserrat Light"/>
                <a:cs typeface="Montserrat Light"/>
                <a:sym typeface="Montserrat Light"/>
              </a:endParaRPr>
            </a:p>
          </p:txBody>
        </p:sp>
      </p:grpSp>
      <p:grpSp>
        <p:nvGrpSpPr>
          <p:cNvPr id="791" name="Google Shape;791;p31"/>
          <p:cNvGrpSpPr/>
          <p:nvPr/>
        </p:nvGrpSpPr>
        <p:grpSpPr>
          <a:xfrm>
            <a:off x="0" y="1189989"/>
            <a:ext cx="3546900" cy="3482836"/>
            <a:chOff x="0" y="1189989"/>
            <a:chExt cx="3546900" cy="3482836"/>
          </a:xfrm>
        </p:grpSpPr>
        <p:sp>
          <p:nvSpPr>
            <p:cNvPr id="792" name="Google Shape;792;p31"/>
            <p:cNvSpPr/>
            <p:nvPr/>
          </p:nvSpPr>
          <p:spPr>
            <a:xfrm>
              <a:off x="0" y="1189989"/>
              <a:ext cx="3546900" cy="669000"/>
            </a:xfrm>
            <a:prstGeom prst="homePlate">
              <a:avLst>
                <a:gd fmla="val 50000" name="adj"/>
              </a:avLst>
            </a:prstGeom>
            <a:solidFill>
              <a:srgbClr val="F6464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Montserrat"/>
                  <a:ea typeface="Montserrat"/>
                  <a:cs typeface="Montserrat"/>
                  <a:sym typeface="Montserrat"/>
                </a:rPr>
                <a:t>Lorem 1</a:t>
              </a:r>
              <a:endParaRPr b="1">
                <a:solidFill>
                  <a:srgbClr val="FFFFFF"/>
                </a:solidFill>
                <a:latin typeface="Montserrat"/>
                <a:ea typeface="Montserrat"/>
                <a:cs typeface="Montserrat"/>
                <a:sym typeface="Montserrat"/>
              </a:endParaRPr>
            </a:p>
          </p:txBody>
        </p:sp>
        <p:sp>
          <p:nvSpPr>
            <p:cNvPr id="793" name="Google Shape;793;p31"/>
            <p:cNvSpPr txBox="1"/>
            <p:nvPr/>
          </p:nvSpPr>
          <p:spPr>
            <a:xfrm>
              <a:off x="655361"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000">
                  <a:solidFill>
                    <a:srgbClr val="434343"/>
                  </a:solidFill>
                  <a:latin typeface="Montserrat Light"/>
                  <a:ea typeface="Montserrat Light"/>
                  <a:cs typeface="Montserrat Light"/>
                  <a:sym typeface="Montserrat Light"/>
                </a:rPr>
                <a:t>Lorem ipsum dolor sit amet, consectetur adipiscing elit. Duis sit amet odio vel purus bibendum luctus. Morbi iaculis dapibus tristique. In hac habitasse platea dictumst. Mauris convallis quam at. Morbi iaculis dapibus tristique.</a:t>
              </a:r>
              <a:endParaRPr sz="1000">
                <a:solidFill>
                  <a:srgbClr val="434343"/>
                </a:solidFill>
                <a:latin typeface="Montserrat Light"/>
                <a:ea typeface="Montserrat Light"/>
                <a:cs typeface="Montserrat Light"/>
                <a:sym typeface="Montserrat Light"/>
              </a:endParaRPr>
            </a:p>
          </p:txBody>
        </p:sp>
      </p:grpSp>
      <p:grpSp>
        <p:nvGrpSpPr>
          <p:cNvPr id="794" name="Google Shape;794;p31"/>
          <p:cNvGrpSpPr/>
          <p:nvPr/>
        </p:nvGrpSpPr>
        <p:grpSpPr>
          <a:xfrm>
            <a:off x="2944204" y="1189775"/>
            <a:ext cx="3305700" cy="3483050"/>
            <a:chOff x="2944204" y="1189775"/>
            <a:chExt cx="3305700" cy="3483050"/>
          </a:xfrm>
        </p:grpSpPr>
        <p:sp>
          <p:nvSpPr>
            <p:cNvPr id="795" name="Google Shape;795;p31"/>
            <p:cNvSpPr/>
            <p:nvPr/>
          </p:nvSpPr>
          <p:spPr>
            <a:xfrm>
              <a:off x="2944204" y="1189775"/>
              <a:ext cx="3305700" cy="669000"/>
            </a:xfrm>
            <a:prstGeom prst="chevron">
              <a:avLst>
                <a:gd fmla="val 50000" name="adj"/>
              </a:avLst>
            </a:prstGeom>
            <a:solidFill>
              <a:srgbClr val="FFA4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Montserrat"/>
                  <a:ea typeface="Montserrat"/>
                  <a:cs typeface="Montserrat"/>
                  <a:sym typeface="Montserrat"/>
                </a:rPr>
                <a:t>Lorem 2</a:t>
              </a:r>
              <a:endParaRPr b="1">
                <a:solidFill>
                  <a:srgbClr val="FFFFFF"/>
                </a:solidFill>
                <a:latin typeface="Montserrat"/>
                <a:ea typeface="Montserrat"/>
                <a:cs typeface="Montserrat"/>
                <a:sym typeface="Montserrat"/>
              </a:endParaRPr>
            </a:p>
          </p:txBody>
        </p:sp>
        <p:sp>
          <p:nvSpPr>
            <p:cNvPr id="796" name="Google Shape;796;p31"/>
            <p:cNvSpPr txBox="1"/>
            <p:nvPr/>
          </p:nvSpPr>
          <p:spPr>
            <a:xfrm>
              <a:off x="3478949"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000">
                  <a:solidFill>
                    <a:srgbClr val="434343"/>
                  </a:solidFill>
                  <a:latin typeface="Montserrat Light"/>
                  <a:ea typeface="Montserrat Light"/>
                  <a:cs typeface="Montserrat Light"/>
                  <a:sym typeface="Montserrat Light"/>
                </a:rPr>
                <a:t>Lorem ipsum dolor sit amet, consectetur adipiscing elit. Duis sit amet odio vel purus bibendum luctus. Morbi iaculis dapibus tristique. In hac habitasse platea dictumst. Mauris convallis quam at. Morbi iaculis dapibus tristique.</a:t>
              </a:r>
              <a:endParaRPr sz="1000">
                <a:solidFill>
                  <a:srgbClr val="434343"/>
                </a:solidFill>
                <a:latin typeface="Montserrat Light"/>
                <a:ea typeface="Montserrat Light"/>
                <a:cs typeface="Montserrat Light"/>
                <a:sym typeface="Montserrat Light"/>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00" name="Shape 800"/>
        <p:cNvGrpSpPr/>
        <p:nvPr/>
      </p:nvGrpSpPr>
      <p:grpSpPr>
        <a:xfrm>
          <a:off x="0" y="0"/>
          <a:ext cx="0" cy="0"/>
          <a:chOff x="0" y="0"/>
          <a:chExt cx="0" cy="0"/>
        </a:xfrm>
      </p:grpSpPr>
      <p:sp>
        <p:nvSpPr>
          <p:cNvPr id="801" name="Google Shape;801;p32"/>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Let’s review some concepts</a:t>
            </a:r>
            <a:endParaRPr/>
          </a:p>
        </p:txBody>
      </p:sp>
      <p:sp>
        <p:nvSpPr>
          <p:cNvPr id="802" name="Google Shape;802;p32"/>
          <p:cNvSpPr txBox="1"/>
          <p:nvPr>
            <p:ph idx="1" type="body"/>
          </p:nvPr>
        </p:nvSpPr>
        <p:spPr>
          <a:xfrm>
            <a:off x="1320025" y="1544275"/>
            <a:ext cx="2080800" cy="1609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Yellow</a:t>
            </a:r>
            <a:endParaRPr b="1"/>
          </a:p>
          <a:p>
            <a:pPr indent="0" lvl="0" marL="0" rtl="0" algn="l">
              <a:spcBef>
                <a:spcPts val="600"/>
              </a:spcBef>
              <a:spcAft>
                <a:spcPts val="0"/>
              </a:spcAft>
              <a:buNone/>
            </a:pPr>
            <a:r>
              <a:rPr lang="en" sz="1200"/>
              <a:t>Is the color of gold, butter and ripe lemons. In the spectrum of visible light, yellow is found between green and orange.</a:t>
            </a:r>
            <a:endParaRPr sz="1200"/>
          </a:p>
        </p:txBody>
      </p:sp>
      <p:sp>
        <p:nvSpPr>
          <p:cNvPr id="803" name="Google Shape;803;p32"/>
          <p:cNvSpPr txBox="1"/>
          <p:nvPr>
            <p:ph idx="2" type="body"/>
          </p:nvPr>
        </p:nvSpPr>
        <p:spPr>
          <a:xfrm>
            <a:off x="3507463" y="1544275"/>
            <a:ext cx="2080800" cy="1609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Blue</a:t>
            </a:r>
            <a:endParaRPr b="1"/>
          </a:p>
          <a:p>
            <a:pPr indent="0" lvl="0" marL="0" rtl="0" algn="l">
              <a:spcBef>
                <a:spcPts val="600"/>
              </a:spcBef>
              <a:spcAft>
                <a:spcPts val="0"/>
              </a:spcAft>
              <a:buNone/>
            </a:pPr>
            <a:r>
              <a:rPr lang="en" sz="1200"/>
              <a:t>Is the colour of the clear sky and the deep sea. It is located between violet and green on the optical spectrum.</a:t>
            </a:r>
            <a:endParaRPr sz="1200"/>
          </a:p>
        </p:txBody>
      </p:sp>
      <p:sp>
        <p:nvSpPr>
          <p:cNvPr id="804" name="Google Shape;804;p32"/>
          <p:cNvSpPr txBox="1"/>
          <p:nvPr>
            <p:ph idx="3" type="body"/>
          </p:nvPr>
        </p:nvSpPr>
        <p:spPr>
          <a:xfrm>
            <a:off x="5694900" y="1544275"/>
            <a:ext cx="2080800" cy="1609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Red</a:t>
            </a:r>
            <a:endParaRPr b="1"/>
          </a:p>
          <a:p>
            <a:pPr indent="0" lvl="0" marL="0" rtl="0" algn="l">
              <a:spcBef>
                <a:spcPts val="600"/>
              </a:spcBef>
              <a:spcAft>
                <a:spcPts val="0"/>
              </a:spcAft>
              <a:buNone/>
            </a:pPr>
            <a:r>
              <a:rPr lang="en" sz="1200"/>
              <a:t>Is the color of blood, and because of this it has historically been associated with sacrifice, danger and courage. </a:t>
            </a:r>
            <a:endParaRPr sz="1200"/>
          </a:p>
          <a:p>
            <a:pPr indent="0" lvl="0" marL="0" rtl="0" algn="l">
              <a:spcBef>
                <a:spcPts val="600"/>
              </a:spcBef>
              <a:spcAft>
                <a:spcPts val="0"/>
              </a:spcAft>
              <a:buNone/>
            </a:pPr>
            <a:r>
              <a:t/>
            </a:r>
            <a:endParaRPr sz="1200"/>
          </a:p>
        </p:txBody>
      </p:sp>
      <p:sp>
        <p:nvSpPr>
          <p:cNvPr id="805" name="Google Shape;805;p32"/>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806" name="Google Shape;806;p32"/>
          <p:cNvSpPr txBox="1"/>
          <p:nvPr>
            <p:ph idx="1" type="body"/>
          </p:nvPr>
        </p:nvSpPr>
        <p:spPr>
          <a:xfrm>
            <a:off x="1320025" y="3220675"/>
            <a:ext cx="2080800" cy="1609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Yellow</a:t>
            </a:r>
            <a:endParaRPr b="1"/>
          </a:p>
          <a:p>
            <a:pPr indent="0" lvl="0" marL="0" rtl="0" algn="l">
              <a:spcBef>
                <a:spcPts val="600"/>
              </a:spcBef>
              <a:spcAft>
                <a:spcPts val="0"/>
              </a:spcAft>
              <a:buNone/>
            </a:pPr>
            <a:r>
              <a:rPr lang="en" sz="1200"/>
              <a:t>Is the color of gold, butter and ripe lemons. In the spectrum of visible light, yellow is found between green and orange.</a:t>
            </a:r>
            <a:endParaRPr sz="1200"/>
          </a:p>
        </p:txBody>
      </p:sp>
      <p:sp>
        <p:nvSpPr>
          <p:cNvPr id="807" name="Google Shape;807;p32"/>
          <p:cNvSpPr txBox="1"/>
          <p:nvPr>
            <p:ph idx="2" type="body"/>
          </p:nvPr>
        </p:nvSpPr>
        <p:spPr>
          <a:xfrm>
            <a:off x="3507463" y="3220675"/>
            <a:ext cx="2080800" cy="1609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Blue</a:t>
            </a:r>
            <a:endParaRPr b="1"/>
          </a:p>
          <a:p>
            <a:pPr indent="0" lvl="0" marL="0" rtl="0" algn="l">
              <a:spcBef>
                <a:spcPts val="600"/>
              </a:spcBef>
              <a:spcAft>
                <a:spcPts val="0"/>
              </a:spcAft>
              <a:buNone/>
            </a:pPr>
            <a:r>
              <a:rPr lang="en" sz="1200"/>
              <a:t>Is the colour of the clear sky and the deep sea. It is located between violet and green on the optical spectrum.</a:t>
            </a:r>
            <a:endParaRPr sz="1200"/>
          </a:p>
        </p:txBody>
      </p:sp>
      <p:sp>
        <p:nvSpPr>
          <p:cNvPr id="808" name="Google Shape;808;p32"/>
          <p:cNvSpPr txBox="1"/>
          <p:nvPr>
            <p:ph idx="3" type="body"/>
          </p:nvPr>
        </p:nvSpPr>
        <p:spPr>
          <a:xfrm>
            <a:off x="5694900" y="3220675"/>
            <a:ext cx="2080800" cy="1609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Red</a:t>
            </a:r>
            <a:endParaRPr b="1"/>
          </a:p>
          <a:p>
            <a:pPr indent="0" lvl="0" marL="0" rtl="0" algn="l">
              <a:spcBef>
                <a:spcPts val="600"/>
              </a:spcBef>
              <a:spcAft>
                <a:spcPts val="0"/>
              </a:spcAft>
              <a:buNone/>
            </a:pPr>
            <a:r>
              <a:rPr lang="en" sz="1200"/>
              <a:t>Is the color of blood, and because of this it has historically been associated with sacrifice, danger and courage. </a:t>
            </a:r>
            <a:endParaRPr sz="1200"/>
          </a:p>
          <a:p>
            <a:pPr indent="0" lvl="0" marL="0" rtl="0" algn="l">
              <a:spcBef>
                <a:spcPts val="600"/>
              </a:spcBef>
              <a:spcAft>
                <a:spcPts val="0"/>
              </a:spcAft>
              <a:buNone/>
            </a:pPr>
            <a:r>
              <a:t/>
            </a:r>
            <a:endParaRPr sz="1200"/>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12" name="Shape 812"/>
        <p:cNvGrpSpPr/>
        <p:nvPr/>
      </p:nvGrpSpPr>
      <p:grpSpPr>
        <a:xfrm>
          <a:off x="0" y="0"/>
          <a:ext cx="0" cy="0"/>
          <a:chOff x="0" y="0"/>
          <a:chExt cx="0" cy="0"/>
        </a:xfrm>
      </p:grpSpPr>
      <p:sp>
        <p:nvSpPr>
          <p:cNvPr id="813" name="Google Shape;813;p33"/>
          <p:cNvSpPr txBox="1"/>
          <p:nvPr>
            <p:ph idx="4294967295" type="body"/>
          </p:nvPr>
        </p:nvSpPr>
        <p:spPr>
          <a:xfrm>
            <a:off x="3438425" y="373575"/>
            <a:ext cx="2524800" cy="4396200"/>
          </a:xfrm>
          <a:prstGeom prst="rect">
            <a:avLst/>
          </a:prstGeom>
        </p:spPr>
        <p:txBody>
          <a:bodyPr anchorCtr="0" anchor="ctr" bIns="91425" lIns="91425" spcFirstLastPara="1" rIns="91425" wrap="square" tIns="91425">
            <a:noAutofit/>
          </a:bodyPr>
          <a:lstStyle/>
          <a:p>
            <a:pPr indent="0" lvl="0" marL="0" rtl="0" algn="l">
              <a:spcBef>
                <a:spcPts val="600"/>
              </a:spcBef>
              <a:spcAft>
                <a:spcPts val="0"/>
              </a:spcAft>
              <a:buNone/>
            </a:pPr>
            <a:r>
              <a:rPr b="1" lang="en" sz="1800">
                <a:latin typeface="Montserrat"/>
                <a:ea typeface="Montserrat"/>
                <a:cs typeface="Montserrat"/>
                <a:sym typeface="Montserrat"/>
              </a:rPr>
              <a:t>Mobile</a:t>
            </a:r>
            <a:r>
              <a:rPr b="1" lang="en" sz="1800">
                <a:latin typeface="Montserrat"/>
                <a:ea typeface="Montserrat"/>
                <a:cs typeface="Montserrat"/>
                <a:sym typeface="Montserrat"/>
              </a:rPr>
              <a:t> project</a:t>
            </a:r>
            <a:endParaRPr b="1" sz="1800">
              <a:latin typeface="Montserrat"/>
              <a:ea typeface="Montserrat"/>
              <a:cs typeface="Montserrat"/>
              <a:sym typeface="Montserrat"/>
            </a:endParaRPr>
          </a:p>
          <a:p>
            <a:pPr indent="0" lvl="0" marL="0" rtl="0" algn="l">
              <a:spcBef>
                <a:spcPts val="600"/>
              </a:spcBef>
              <a:spcAft>
                <a:spcPts val="0"/>
              </a:spcAft>
              <a:buNone/>
            </a:pPr>
            <a:r>
              <a:rPr lang="en" sz="1800"/>
              <a:t>Show and explain your web, app or software projects using these gadget templates.</a:t>
            </a:r>
            <a:endParaRPr sz="1800"/>
          </a:p>
        </p:txBody>
      </p:sp>
      <p:sp>
        <p:nvSpPr>
          <p:cNvPr id="814" name="Google Shape;814;p33"/>
          <p:cNvSpPr/>
          <p:nvPr/>
        </p:nvSpPr>
        <p:spPr>
          <a:xfrm>
            <a:off x="827000" y="785788"/>
            <a:ext cx="2007300" cy="3575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Montserrat Light"/>
                <a:ea typeface="Montserrat Light"/>
                <a:cs typeface="Montserrat Light"/>
                <a:sym typeface="Montserrat Light"/>
              </a:rPr>
              <a:t>Place your screenshot here</a:t>
            </a:r>
            <a:endParaRPr sz="1000">
              <a:solidFill>
                <a:srgbClr val="999999"/>
              </a:solidFill>
              <a:latin typeface="Montserrat Light"/>
              <a:ea typeface="Montserrat Light"/>
              <a:cs typeface="Montserrat Light"/>
              <a:sym typeface="Montserrat Light"/>
            </a:endParaRPr>
          </a:p>
        </p:txBody>
      </p:sp>
      <p:sp>
        <p:nvSpPr>
          <p:cNvPr id="815" name="Google Shape;815;p33"/>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grpSp>
        <p:nvGrpSpPr>
          <p:cNvPr id="816" name="Google Shape;816;p33"/>
          <p:cNvGrpSpPr/>
          <p:nvPr/>
        </p:nvGrpSpPr>
        <p:grpSpPr>
          <a:xfrm>
            <a:off x="767875" y="373572"/>
            <a:ext cx="2119546" cy="4396359"/>
            <a:chOff x="2547150" y="238125"/>
            <a:chExt cx="2525675" cy="5238750"/>
          </a:xfrm>
        </p:grpSpPr>
        <p:sp>
          <p:nvSpPr>
            <p:cNvPr id="817" name="Google Shape;817;p33"/>
            <p:cNvSpPr/>
            <p:nvPr/>
          </p:nvSpPr>
          <p:spPr>
            <a:xfrm>
              <a:off x="2547150" y="238125"/>
              <a:ext cx="2525675" cy="5238750"/>
            </a:xfrm>
            <a:custGeom>
              <a:rect b="b" l="l" r="r" t="t"/>
              <a:pathLst>
                <a:path extrusionOk="0" h="209550" w="101027">
                  <a:moveTo>
                    <a:pt x="98629" y="18886"/>
                  </a:moveTo>
                  <a:lnTo>
                    <a:pt x="98629" y="190364"/>
                  </a:lnTo>
                  <a:lnTo>
                    <a:pt x="2398" y="190364"/>
                  </a:lnTo>
                  <a:lnTo>
                    <a:pt x="2398" y="18886"/>
                  </a:lnTo>
                  <a:close/>
                  <a:moveTo>
                    <a:pt x="10343" y="0"/>
                  </a:moveTo>
                  <a:lnTo>
                    <a:pt x="9293" y="75"/>
                  </a:lnTo>
                  <a:lnTo>
                    <a:pt x="8244" y="225"/>
                  </a:lnTo>
                  <a:lnTo>
                    <a:pt x="7270" y="450"/>
                  </a:lnTo>
                  <a:lnTo>
                    <a:pt x="6295" y="824"/>
                  </a:lnTo>
                  <a:lnTo>
                    <a:pt x="5396" y="1274"/>
                  </a:lnTo>
                  <a:lnTo>
                    <a:pt x="4572" y="1799"/>
                  </a:lnTo>
                  <a:lnTo>
                    <a:pt x="3747" y="2398"/>
                  </a:lnTo>
                  <a:lnTo>
                    <a:pt x="2998" y="3073"/>
                  </a:lnTo>
                  <a:lnTo>
                    <a:pt x="2323" y="3747"/>
                  </a:lnTo>
                  <a:lnTo>
                    <a:pt x="1724" y="4572"/>
                  </a:lnTo>
                  <a:lnTo>
                    <a:pt x="1199" y="5396"/>
                  </a:lnTo>
                  <a:lnTo>
                    <a:pt x="824" y="6370"/>
                  </a:lnTo>
                  <a:lnTo>
                    <a:pt x="450" y="7270"/>
                  </a:lnTo>
                  <a:lnTo>
                    <a:pt x="225" y="8319"/>
                  </a:lnTo>
                  <a:lnTo>
                    <a:pt x="0" y="9293"/>
                  </a:lnTo>
                  <a:lnTo>
                    <a:pt x="0" y="10343"/>
                  </a:lnTo>
                  <a:lnTo>
                    <a:pt x="0" y="199207"/>
                  </a:lnTo>
                  <a:lnTo>
                    <a:pt x="0" y="200257"/>
                  </a:lnTo>
                  <a:lnTo>
                    <a:pt x="225" y="201231"/>
                  </a:lnTo>
                  <a:lnTo>
                    <a:pt x="450" y="202280"/>
                  </a:lnTo>
                  <a:lnTo>
                    <a:pt x="824" y="203180"/>
                  </a:lnTo>
                  <a:lnTo>
                    <a:pt x="1199" y="204154"/>
                  </a:lnTo>
                  <a:lnTo>
                    <a:pt x="1724" y="204978"/>
                  </a:lnTo>
                  <a:lnTo>
                    <a:pt x="2323" y="205803"/>
                  </a:lnTo>
                  <a:lnTo>
                    <a:pt x="2998" y="206477"/>
                  </a:lnTo>
                  <a:lnTo>
                    <a:pt x="3747" y="207152"/>
                  </a:lnTo>
                  <a:lnTo>
                    <a:pt x="4572" y="207751"/>
                  </a:lnTo>
                  <a:lnTo>
                    <a:pt x="5396" y="208276"/>
                  </a:lnTo>
                  <a:lnTo>
                    <a:pt x="6295" y="208726"/>
                  </a:lnTo>
                  <a:lnTo>
                    <a:pt x="7270" y="209100"/>
                  </a:lnTo>
                  <a:lnTo>
                    <a:pt x="8244" y="209325"/>
                  </a:lnTo>
                  <a:lnTo>
                    <a:pt x="9293" y="209475"/>
                  </a:lnTo>
                  <a:lnTo>
                    <a:pt x="10343" y="209550"/>
                  </a:lnTo>
                  <a:lnTo>
                    <a:pt x="90610" y="209550"/>
                  </a:lnTo>
                  <a:lnTo>
                    <a:pt x="91659" y="209475"/>
                  </a:lnTo>
                  <a:lnTo>
                    <a:pt x="92708" y="209325"/>
                  </a:lnTo>
                  <a:lnTo>
                    <a:pt x="93682" y="209100"/>
                  </a:lnTo>
                  <a:lnTo>
                    <a:pt x="94657" y="208726"/>
                  </a:lnTo>
                  <a:lnTo>
                    <a:pt x="95556" y="208276"/>
                  </a:lnTo>
                  <a:lnTo>
                    <a:pt x="96455" y="207751"/>
                  </a:lnTo>
                  <a:lnTo>
                    <a:pt x="97205" y="207152"/>
                  </a:lnTo>
                  <a:lnTo>
                    <a:pt x="97954" y="206477"/>
                  </a:lnTo>
                  <a:lnTo>
                    <a:pt x="98629" y="205803"/>
                  </a:lnTo>
                  <a:lnTo>
                    <a:pt x="99228" y="204978"/>
                  </a:lnTo>
                  <a:lnTo>
                    <a:pt x="99753" y="204154"/>
                  </a:lnTo>
                  <a:lnTo>
                    <a:pt x="100203" y="203180"/>
                  </a:lnTo>
                  <a:lnTo>
                    <a:pt x="100577" y="202280"/>
                  </a:lnTo>
                  <a:lnTo>
                    <a:pt x="100802" y="201231"/>
                  </a:lnTo>
                  <a:lnTo>
                    <a:pt x="100952" y="200257"/>
                  </a:lnTo>
                  <a:lnTo>
                    <a:pt x="101027" y="199207"/>
                  </a:lnTo>
                  <a:lnTo>
                    <a:pt x="101027" y="10343"/>
                  </a:lnTo>
                  <a:lnTo>
                    <a:pt x="100952" y="9293"/>
                  </a:lnTo>
                  <a:lnTo>
                    <a:pt x="100802" y="8319"/>
                  </a:lnTo>
                  <a:lnTo>
                    <a:pt x="100577" y="7270"/>
                  </a:lnTo>
                  <a:lnTo>
                    <a:pt x="100203" y="6370"/>
                  </a:lnTo>
                  <a:lnTo>
                    <a:pt x="99753" y="5396"/>
                  </a:lnTo>
                  <a:lnTo>
                    <a:pt x="99228" y="4572"/>
                  </a:lnTo>
                  <a:lnTo>
                    <a:pt x="98629" y="3747"/>
                  </a:lnTo>
                  <a:lnTo>
                    <a:pt x="97954" y="3073"/>
                  </a:lnTo>
                  <a:lnTo>
                    <a:pt x="97205" y="2398"/>
                  </a:lnTo>
                  <a:lnTo>
                    <a:pt x="96455" y="1799"/>
                  </a:lnTo>
                  <a:lnTo>
                    <a:pt x="95556" y="1274"/>
                  </a:lnTo>
                  <a:lnTo>
                    <a:pt x="94657" y="824"/>
                  </a:lnTo>
                  <a:lnTo>
                    <a:pt x="93682" y="450"/>
                  </a:lnTo>
                  <a:lnTo>
                    <a:pt x="92708" y="225"/>
                  </a:lnTo>
                  <a:lnTo>
                    <a:pt x="91659" y="75"/>
                  </a:lnTo>
                  <a:lnTo>
                    <a:pt x="90610" y="0"/>
                  </a:lnTo>
                  <a:close/>
                </a:path>
              </a:pathLst>
            </a:custGeom>
            <a:solidFill>
              <a:srgbClr val="FFFFFF"/>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33"/>
            <p:cNvSpPr/>
            <p:nvPr/>
          </p:nvSpPr>
          <p:spPr>
            <a:xfrm>
              <a:off x="3557025" y="5147100"/>
              <a:ext cx="504050" cy="179900"/>
            </a:xfrm>
            <a:custGeom>
              <a:rect b="b" l="l" r="r" t="t"/>
              <a:pathLst>
                <a:path extrusionOk="0" h="7196" w="20162">
                  <a:moveTo>
                    <a:pt x="3598" y="0"/>
                  </a:moveTo>
                  <a:lnTo>
                    <a:pt x="2849" y="75"/>
                  </a:lnTo>
                  <a:lnTo>
                    <a:pt x="2174" y="300"/>
                  </a:lnTo>
                  <a:lnTo>
                    <a:pt x="1575" y="600"/>
                  </a:lnTo>
                  <a:lnTo>
                    <a:pt x="1050" y="1050"/>
                  </a:lnTo>
                  <a:lnTo>
                    <a:pt x="600" y="1574"/>
                  </a:lnTo>
                  <a:lnTo>
                    <a:pt x="301" y="2174"/>
                  </a:lnTo>
                  <a:lnTo>
                    <a:pt x="76" y="2848"/>
                  </a:lnTo>
                  <a:lnTo>
                    <a:pt x="1" y="3598"/>
                  </a:lnTo>
                  <a:lnTo>
                    <a:pt x="76" y="4347"/>
                  </a:lnTo>
                  <a:lnTo>
                    <a:pt x="301" y="5022"/>
                  </a:lnTo>
                  <a:lnTo>
                    <a:pt x="600" y="5621"/>
                  </a:lnTo>
                  <a:lnTo>
                    <a:pt x="1050" y="6146"/>
                  </a:lnTo>
                  <a:lnTo>
                    <a:pt x="1575" y="6596"/>
                  </a:lnTo>
                  <a:lnTo>
                    <a:pt x="2174" y="6896"/>
                  </a:lnTo>
                  <a:lnTo>
                    <a:pt x="2849" y="7120"/>
                  </a:lnTo>
                  <a:lnTo>
                    <a:pt x="3598" y="7195"/>
                  </a:lnTo>
                  <a:lnTo>
                    <a:pt x="16639" y="7195"/>
                  </a:lnTo>
                  <a:lnTo>
                    <a:pt x="17313" y="7120"/>
                  </a:lnTo>
                  <a:lnTo>
                    <a:pt x="17988" y="6896"/>
                  </a:lnTo>
                  <a:lnTo>
                    <a:pt x="18587" y="6596"/>
                  </a:lnTo>
                  <a:lnTo>
                    <a:pt x="19112" y="6146"/>
                  </a:lnTo>
                  <a:lnTo>
                    <a:pt x="19562" y="5621"/>
                  </a:lnTo>
                  <a:lnTo>
                    <a:pt x="19861" y="5022"/>
                  </a:lnTo>
                  <a:lnTo>
                    <a:pt x="20086" y="4347"/>
                  </a:lnTo>
                  <a:lnTo>
                    <a:pt x="20161" y="3598"/>
                  </a:lnTo>
                  <a:lnTo>
                    <a:pt x="20086" y="2848"/>
                  </a:lnTo>
                  <a:lnTo>
                    <a:pt x="19861" y="2174"/>
                  </a:lnTo>
                  <a:lnTo>
                    <a:pt x="19562" y="1574"/>
                  </a:lnTo>
                  <a:lnTo>
                    <a:pt x="19112" y="1050"/>
                  </a:lnTo>
                  <a:lnTo>
                    <a:pt x="18587" y="600"/>
                  </a:lnTo>
                  <a:lnTo>
                    <a:pt x="17988" y="300"/>
                  </a:lnTo>
                  <a:lnTo>
                    <a:pt x="17313" y="75"/>
                  </a:lnTo>
                  <a:lnTo>
                    <a:pt x="16639" y="0"/>
                  </a:lnTo>
                  <a:close/>
                </a:path>
              </a:pathLst>
            </a:custGeom>
            <a:solidFill>
              <a:srgbClr val="FFC800"/>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33"/>
            <p:cNvSpPr/>
            <p:nvPr/>
          </p:nvSpPr>
          <p:spPr>
            <a:xfrm>
              <a:off x="3008050" y="423600"/>
              <a:ext cx="99325" cy="99325"/>
            </a:xfrm>
            <a:custGeom>
              <a:rect b="b" l="l" r="r" t="t"/>
              <a:pathLst>
                <a:path extrusionOk="0" h="3973" w="3973">
                  <a:moveTo>
                    <a:pt x="2024" y="1"/>
                  </a:moveTo>
                  <a:lnTo>
                    <a:pt x="1575" y="76"/>
                  </a:lnTo>
                  <a:lnTo>
                    <a:pt x="1200" y="151"/>
                  </a:lnTo>
                  <a:lnTo>
                    <a:pt x="900" y="375"/>
                  </a:lnTo>
                  <a:lnTo>
                    <a:pt x="600" y="600"/>
                  </a:lnTo>
                  <a:lnTo>
                    <a:pt x="375" y="900"/>
                  </a:lnTo>
                  <a:lnTo>
                    <a:pt x="151" y="1200"/>
                  </a:lnTo>
                  <a:lnTo>
                    <a:pt x="76" y="1575"/>
                  </a:lnTo>
                  <a:lnTo>
                    <a:pt x="1" y="2024"/>
                  </a:lnTo>
                  <a:lnTo>
                    <a:pt x="76" y="2399"/>
                  </a:lnTo>
                  <a:lnTo>
                    <a:pt x="151" y="2774"/>
                  </a:lnTo>
                  <a:lnTo>
                    <a:pt x="375" y="3073"/>
                  </a:lnTo>
                  <a:lnTo>
                    <a:pt x="600" y="3373"/>
                  </a:lnTo>
                  <a:lnTo>
                    <a:pt x="900" y="3673"/>
                  </a:lnTo>
                  <a:lnTo>
                    <a:pt x="1200" y="3823"/>
                  </a:lnTo>
                  <a:lnTo>
                    <a:pt x="1575" y="3973"/>
                  </a:lnTo>
                  <a:lnTo>
                    <a:pt x="2399" y="3973"/>
                  </a:lnTo>
                  <a:lnTo>
                    <a:pt x="2774" y="3823"/>
                  </a:lnTo>
                  <a:lnTo>
                    <a:pt x="3073" y="3673"/>
                  </a:lnTo>
                  <a:lnTo>
                    <a:pt x="3373" y="3373"/>
                  </a:lnTo>
                  <a:lnTo>
                    <a:pt x="3598" y="3073"/>
                  </a:lnTo>
                  <a:lnTo>
                    <a:pt x="3823" y="2774"/>
                  </a:lnTo>
                  <a:lnTo>
                    <a:pt x="3898" y="2399"/>
                  </a:lnTo>
                  <a:lnTo>
                    <a:pt x="3973" y="2024"/>
                  </a:lnTo>
                  <a:lnTo>
                    <a:pt x="3898" y="1575"/>
                  </a:lnTo>
                  <a:lnTo>
                    <a:pt x="3823" y="1200"/>
                  </a:lnTo>
                  <a:lnTo>
                    <a:pt x="3598" y="900"/>
                  </a:lnTo>
                  <a:lnTo>
                    <a:pt x="3373" y="600"/>
                  </a:lnTo>
                  <a:lnTo>
                    <a:pt x="3073" y="375"/>
                  </a:lnTo>
                  <a:lnTo>
                    <a:pt x="2774" y="151"/>
                  </a:lnTo>
                  <a:lnTo>
                    <a:pt x="2399" y="76"/>
                  </a:lnTo>
                  <a:lnTo>
                    <a:pt x="2024" y="1"/>
                  </a:lnTo>
                  <a:close/>
                </a:path>
              </a:pathLst>
            </a:custGeom>
            <a:solidFill>
              <a:srgbClr val="FFC800"/>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33"/>
            <p:cNvSpPr/>
            <p:nvPr/>
          </p:nvSpPr>
          <p:spPr>
            <a:xfrm>
              <a:off x="3566400" y="434850"/>
              <a:ext cx="487175" cy="76850"/>
            </a:xfrm>
            <a:custGeom>
              <a:rect b="b" l="l" r="r" t="t"/>
              <a:pathLst>
                <a:path extrusionOk="0" h="3074" w="19487">
                  <a:moveTo>
                    <a:pt x="1275" y="0"/>
                  </a:moveTo>
                  <a:lnTo>
                    <a:pt x="1050" y="75"/>
                  </a:lnTo>
                  <a:lnTo>
                    <a:pt x="750" y="150"/>
                  </a:lnTo>
                  <a:lnTo>
                    <a:pt x="525" y="300"/>
                  </a:lnTo>
                  <a:lnTo>
                    <a:pt x="375" y="450"/>
                  </a:lnTo>
                  <a:lnTo>
                    <a:pt x="225" y="675"/>
                  </a:lnTo>
                  <a:lnTo>
                    <a:pt x="75" y="975"/>
                  </a:lnTo>
                  <a:lnTo>
                    <a:pt x="1" y="1274"/>
                  </a:lnTo>
                  <a:lnTo>
                    <a:pt x="1" y="1574"/>
                  </a:lnTo>
                  <a:lnTo>
                    <a:pt x="1" y="1874"/>
                  </a:lnTo>
                  <a:lnTo>
                    <a:pt x="75" y="2174"/>
                  </a:lnTo>
                  <a:lnTo>
                    <a:pt x="225" y="2399"/>
                  </a:lnTo>
                  <a:lnTo>
                    <a:pt x="375" y="2623"/>
                  </a:lnTo>
                  <a:lnTo>
                    <a:pt x="525" y="2773"/>
                  </a:lnTo>
                  <a:lnTo>
                    <a:pt x="750" y="2923"/>
                  </a:lnTo>
                  <a:lnTo>
                    <a:pt x="1050" y="2998"/>
                  </a:lnTo>
                  <a:lnTo>
                    <a:pt x="1275" y="3073"/>
                  </a:lnTo>
                  <a:lnTo>
                    <a:pt x="18137" y="3073"/>
                  </a:lnTo>
                  <a:lnTo>
                    <a:pt x="18437" y="2998"/>
                  </a:lnTo>
                  <a:lnTo>
                    <a:pt x="18662" y="2923"/>
                  </a:lnTo>
                  <a:lnTo>
                    <a:pt x="18887" y="2773"/>
                  </a:lnTo>
                  <a:lnTo>
                    <a:pt x="19112" y="2623"/>
                  </a:lnTo>
                  <a:lnTo>
                    <a:pt x="19262" y="2399"/>
                  </a:lnTo>
                  <a:lnTo>
                    <a:pt x="19337" y="2174"/>
                  </a:lnTo>
                  <a:lnTo>
                    <a:pt x="19412" y="1874"/>
                  </a:lnTo>
                  <a:lnTo>
                    <a:pt x="19486" y="1574"/>
                  </a:lnTo>
                  <a:lnTo>
                    <a:pt x="19412" y="1274"/>
                  </a:lnTo>
                  <a:lnTo>
                    <a:pt x="19337" y="975"/>
                  </a:lnTo>
                  <a:lnTo>
                    <a:pt x="19262" y="675"/>
                  </a:lnTo>
                  <a:lnTo>
                    <a:pt x="19112" y="450"/>
                  </a:lnTo>
                  <a:lnTo>
                    <a:pt x="18887" y="300"/>
                  </a:lnTo>
                  <a:lnTo>
                    <a:pt x="18662" y="150"/>
                  </a:lnTo>
                  <a:lnTo>
                    <a:pt x="18437" y="75"/>
                  </a:lnTo>
                  <a:lnTo>
                    <a:pt x="18137" y="0"/>
                  </a:lnTo>
                  <a:close/>
                </a:path>
              </a:pathLst>
            </a:custGeom>
            <a:solidFill>
              <a:srgbClr val="FFC800"/>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24" name="Shape 824"/>
        <p:cNvGrpSpPr/>
        <p:nvPr/>
      </p:nvGrpSpPr>
      <p:grpSpPr>
        <a:xfrm>
          <a:off x="0" y="0"/>
          <a:ext cx="0" cy="0"/>
          <a:chOff x="0" y="0"/>
          <a:chExt cx="0" cy="0"/>
        </a:xfrm>
      </p:grpSpPr>
      <p:sp>
        <p:nvSpPr>
          <p:cNvPr id="825" name="Google Shape;825;p34"/>
          <p:cNvSpPr/>
          <p:nvPr/>
        </p:nvSpPr>
        <p:spPr>
          <a:xfrm>
            <a:off x="585775" y="851275"/>
            <a:ext cx="2598600" cy="3441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Montserrat Light"/>
                <a:ea typeface="Montserrat Light"/>
                <a:cs typeface="Montserrat Light"/>
                <a:sym typeface="Montserrat Light"/>
              </a:rPr>
              <a:t>Place your screenshot here</a:t>
            </a:r>
            <a:endParaRPr sz="1000">
              <a:solidFill>
                <a:srgbClr val="999999"/>
              </a:solidFill>
              <a:latin typeface="Montserrat Light"/>
              <a:ea typeface="Montserrat Light"/>
              <a:cs typeface="Montserrat Light"/>
              <a:sym typeface="Montserrat Light"/>
            </a:endParaRPr>
          </a:p>
        </p:txBody>
      </p:sp>
      <p:sp>
        <p:nvSpPr>
          <p:cNvPr id="826" name="Google Shape;826;p34"/>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grpSp>
        <p:nvGrpSpPr>
          <p:cNvPr id="827" name="Google Shape;827;p34"/>
          <p:cNvGrpSpPr/>
          <p:nvPr/>
        </p:nvGrpSpPr>
        <p:grpSpPr>
          <a:xfrm>
            <a:off x="521077" y="465959"/>
            <a:ext cx="2736410" cy="4222433"/>
            <a:chOff x="2112475" y="238125"/>
            <a:chExt cx="3395050" cy="5238750"/>
          </a:xfrm>
        </p:grpSpPr>
        <p:sp>
          <p:nvSpPr>
            <p:cNvPr id="828" name="Google Shape;828;p34"/>
            <p:cNvSpPr/>
            <p:nvPr/>
          </p:nvSpPr>
          <p:spPr>
            <a:xfrm>
              <a:off x="2112475" y="238125"/>
              <a:ext cx="3395050" cy="5238750"/>
            </a:xfrm>
            <a:custGeom>
              <a:rect b="b" l="l" r="r" t="t"/>
              <a:pathLst>
                <a:path extrusionOk="0" h="209550" w="135802">
                  <a:moveTo>
                    <a:pt x="132205" y="18886"/>
                  </a:moveTo>
                  <a:lnTo>
                    <a:pt x="132205" y="190364"/>
                  </a:lnTo>
                  <a:lnTo>
                    <a:pt x="3597" y="190364"/>
                  </a:lnTo>
                  <a:lnTo>
                    <a:pt x="3597" y="18886"/>
                  </a:lnTo>
                  <a:close/>
                  <a:moveTo>
                    <a:pt x="8019" y="0"/>
                  </a:moveTo>
                  <a:lnTo>
                    <a:pt x="7270" y="75"/>
                  </a:lnTo>
                  <a:lnTo>
                    <a:pt x="6445" y="150"/>
                  </a:lnTo>
                  <a:lnTo>
                    <a:pt x="5696" y="375"/>
                  </a:lnTo>
                  <a:lnTo>
                    <a:pt x="4946" y="600"/>
                  </a:lnTo>
                  <a:lnTo>
                    <a:pt x="4197" y="974"/>
                  </a:lnTo>
                  <a:lnTo>
                    <a:pt x="3522" y="1349"/>
                  </a:lnTo>
                  <a:lnTo>
                    <a:pt x="2923" y="1874"/>
                  </a:lnTo>
                  <a:lnTo>
                    <a:pt x="2323" y="2323"/>
                  </a:lnTo>
                  <a:lnTo>
                    <a:pt x="1874" y="2923"/>
                  </a:lnTo>
                  <a:lnTo>
                    <a:pt x="1349" y="3522"/>
                  </a:lnTo>
                  <a:lnTo>
                    <a:pt x="974" y="4197"/>
                  </a:lnTo>
                  <a:lnTo>
                    <a:pt x="600" y="4946"/>
                  </a:lnTo>
                  <a:lnTo>
                    <a:pt x="375" y="5696"/>
                  </a:lnTo>
                  <a:lnTo>
                    <a:pt x="150" y="6445"/>
                  </a:lnTo>
                  <a:lnTo>
                    <a:pt x="75" y="7270"/>
                  </a:lnTo>
                  <a:lnTo>
                    <a:pt x="0" y="8019"/>
                  </a:lnTo>
                  <a:lnTo>
                    <a:pt x="0" y="201531"/>
                  </a:lnTo>
                  <a:lnTo>
                    <a:pt x="75" y="202280"/>
                  </a:lnTo>
                  <a:lnTo>
                    <a:pt x="150" y="203105"/>
                  </a:lnTo>
                  <a:lnTo>
                    <a:pt x="375" y="203854"/>
                  </a:lnTo>
                  <a:lnTo>
                    <a:pt x="600" y="204604"/>
                  </a:lnTo>
                  <a:lnTo>
                    <a:pt x="974" y="205353"/>
                  </a:lnTo>
                  <a:lnTo>
                    <a:pt x="1349" y="206028"/>
                  </a:lnTo>
                  <a:lnTo>
                    <a:pt x="1874" y="206627"/>
                  </a:lnTo>
                  <a:lnTo>
                    <a:pt x="2323" y="207227"/>
                  </a:lnTo>
                  <a:lnTo>
                    <a:pt x="2923" y="207676"/>
                  </a:lnTo>
                  <a:lnTo>
                    <a:pt x="3522" y="208201"/>
                  </a:lnTo>
                  <a:lnTo>
                    <a:pt x="4197" y="208576"/>
                  </a:lnTo>
                  <a:lnTo>
                    <a:pt x="4946" y="208950"/>
                  </a:lnTo>
                  <a:lnTo>
                    <a:pt x="5696" y="209175"/>
                  </a:lnTo>
                  <a:lnTo>
                    <a:pt x="6445" y="209400"/>
                  </a:lnTo>
                  <a:lnTo>
                    <a:pt x="7270" y="209475"/>
                  </a:lnTo>
                  <a:lnTo>
                    <a:pt x="8019" y="209550"/>
                  </a:lnTo>
                  <a:lnTo>
                    <a:pt x="127783" y="209550"/>
                  </a:lnTo>
                  <a:lnTo>
                    <a:pt x="128532" y="209475"/>
                  </a:lnTo>
                  <a:lnTo>
                    <a:pt x="129357" y="209400"/>
                  </a:lnTo>
                  <a:lnTo>
                    <a:pt x="130106" y="209175"/>
                  </a:lnTo>
                  <a:lnTo>
                    <a:pt x="130856" y="208950"/>
                  </a:lnTo>
                  <a:lnTo>
                    <a:pt x="131605" y="208576"/>
                  </a:lnTo>
                  <a:lnTo>
                    <a:pt x="132280" y="208201"/>
                  </a:lnTo>
                  <a:lnTo>
                    <a:pt x="132879" y="207676"/>
                  </a:lnTo>
                  <a:lnTo>
                    <a:pt x="133479" y="207227"/>
                  </a:lnTo>
                  <a:lnTo>
                    <a:pt x="133928" y="206627"/>
                  </a:lnTo>
                  <a:lnTo>
                    <a:pt x="134453" y="206028"/>
                  </a:lnTo>
                  <a:lnTo>
                    <a:pt x="134828" y="205353"/>
                  </a:lnTo>
                  <a:lnTo>
                    <a:pt x="135202" y="204604"/>
                  </a:lnTo>
                  <a:lnTo>
                    <a:pt x="135427" y="203854"/>
                  </a:lnTo>
                  <a:lnTo>
                    <a:pt x="135652" y="203105"/>
                  </a:lnTo>
                  <a:lnTo>
                    <a:pt x="135727" y="202280"/>
                  </a:lnTo>
                  <a:lnTo>
                    <a:pt x="135802" y="201531"/>
                  </a:lnTo>
                  <a:lnTo>
                    <a:pt x="135802" y="8019"/>
                  </a:lnTo>
                  <a:lnTo>
                    <a:pt x="135727" y="7270"/>
                  </a:lnTo>
                  <a:lnTo>
                    <a:pt x="135652" y="6445"/>
                  </a:lnTo>
                  <a:lnTo>
                    <a:pt x="135427" y="5696"/>
                  </a:lnTo>
                  <a:lnTo>
                    <a:pt x="135202" y="4946"/>
                  </a:lnTo>
                  <a:lnTo>
                    <a:pt x="134828" y="4197"/>
                  </a:lnTo>
                  <a:lnTo>
                    <a:pt x="134453" y="3522"/>
                  </a:lnTo>
                  <a:lnTo>
                    <a:pt x="133928" y="2923"/>
                  </a:lnTo>
                  <a:lnTo>
                    <a:pt x="133479" y="2323"/>
                  </a:lnTo>
                  <a:lnTo>
                    <a:pt x="132879" y="1874"/>
                  </a:lnTo>
                  <a:lnTo>
                    <a:pt x="132280" y="1349"/>
                  </a:lnTo>
                  <a:lnTo>
                    <a:pt x="131605" y="974"/>
                  </a:lnTo>
                  <a:lnTo>
                    <a:pt x="130856" y="600"/>
                  </a:lnTo>
                  <a:lnTo>
                    <a:pt x="130106" y="375"/>
                  </a:lnTo>
                  <a:lnTo>
                    <a:pt x="129357" y="150"/>
                  </a:lnTo>
                  <a:lnTo>
                    <a:pt x="128532" y="75"/>
                  </a:lnTo>
                  <a:lnTo>
                    <a:pt x="127783" y="0"/>
                  </a:lnTo>
                  <a:close/>
                </a:path>
              </a:pathLst>
            </a:custGeom>
            <a:solidFill>
              <a:srgbClr val="FFFFFF"/>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34"/>
            <p:cNvSpPr/>
            <p:nvPr/>
          </p:nvSpPr>
          <p:spPr>
            <a:xfrm>
              <a:off x="3671350" y="5147100"/>
              <a:ext cx="279175" cy="179900"/>
            </a:xfrm>
            <a:custGeom>
              <a:rect b="b" l="l" r="r" t="t"/>
              <a:pathLst>
                <a:path extrusionOk="0" h="7196" w="11167">
                  <a:moveTo>
                    <a:pt x="3597" y="0"/>
                  </a:moveTo>
                  <a:lnTo>
                    <a:pt x="2848" y="75"/>
                  </a:lnTo>
                  <a:lnTo>
                    <a:pt x="2173" y="300"/>
                  </a:lnTo>
                  <a:lnTo>
                    <a:pt x="1574" y="600"/>
                  </a:lnTo>
                  <a:lnTo>
                    <a:pt x="1049" y="1050"/>
                  </a:lnTo>
                  <a:lnTo>
                    <a:pt x="600" y="1574"/>
                  </a:lnTo>
                  <a:lnTo>
                    <a:pt x="300" y="2174"/>
                  </a:lnTo>
                  <a:lnTo>
                    <a:pt x="75" y="2848"/>
                  </a:lnTo>
                  <a:lnTo>
                    <a:pt x="0" y="3598"/>
                  </a:lnTo>
                  <a:lnTo>
                    <a:pt x="75" y="4347"/>
                  </a:lnTo>
                  <a:lnTo>
                    <a:pt x="300" y="5022"/>
                  </a:lnTo>
                  <a:lnTo>
                    <a:pt x="600" y="5621"/>
                  </a:lnTo>
                  <a:lnTo>
                    <a:pt x="1049" y="6146"/>
                  </a:lnTo>
                  <a:lnTo>
                    <a:pt x="1574" y="6596"/>
                  </a:lnTo>
                  <a:lnTo>
                    <a:pt x="2173" y="6896"/>
                  </a:lnTo>
                  <a:lnTo>
                    <a:pt x="2848" y="7120"/>
                  </a:lnTo>
                  <a:lnTo>
                    <a:pt x="3597" y="7195"/>
                  </a:lnTo>
                  <a:lnTo>
                    <a:pt x="7644" y="7195"/>
                  </a:lnTo>
                  <a:lnTo>
                    <a:pt x="8319" y="7120"/>
                  </a:lnTo>
                  <a:lnTo>
                    <a:pt x="8994" y="6896"/>
                  </a:lnTo>
                  <a:lnTo>
                    <a:pt x="9593" y="6596"/>
                  </a:lnTo>
                  <a:lnTo>
                    <a:pt x="10118" y="6146"/>
                  </a:lnTo>
                  <a:lnTo>
                    <a:pt x="10567" y="5621"/>
                  </a:lnTo>
                  <a:lnTo>
                    <a:pt x="10867" y="5022"/>
                  </a:lnTo>
                  <a:lnTo>
                    <a:pt x="11092" y="4347"/>
                  </a:lnTo>
                  <a:lnTo>
                    <a:pt x="11167" y="3598"/>
                  </a:lnTo>
                  <a:lnTo>
                    <a:pt x="11092" y="2848"/>
                  </a:lnTo>
                  <a:lnTo>
                    <a:pt x="10867" y="2174"/>
                  </a:lnTo>
                  <a:lnTo>
                    <a:pt x="10567" y="1574"/>
                  </a:lnTo>
                  <a:lnTo>
                    <a:pt x="10118" y="1050"/>
                  </a:lnTo>
                  <a:lnTo>
                    <a:pt x="9593" y="600"/>
                  </a:lnTo>
                  <a:lnTo>
                    <a:pt x="8994" y="300"/>
                  </a:lnTo>
                  <a:lnTo>
                    <a:pt x="8319" y="75"/>
                  </a:lnTo>
                  <a:lnTo>
                    <a:pt x="7644" y="0"/>
                  </a:lnTo>
                  <a:close/>
                </a:path>
              </a:pathLst>
            </a:custGeom>
            <a:solidFill>
              <a:srgbClr val="FFC800"/>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34"/>
            <p:cNvSpPr/>
            <p:nvPr/>
          </p:nvSpPr>
          <p:spPr>
            <a:xfrm>
              <a:off x="3650725" y="446100"/>
              <a:ext cx="54375" cy="54350"/>
            </a:xfrm>
            <a:custGeom>
              <a:rect b="b" l="l" r="r" t="t"/>
              <a:pathLst>
                <a:path extrusionOk="0" h="2174" w="2175">
                  <a:moveTo>
                    <a:pt x="1125" y="0"/>
                  </a:moveTo>
                  <a:lnTo>
                    <a:pt x="825" y="75"/>
                  </a:lnTo>
                  <a:lnTo>
                    <a:pt x="675" y="75"/>
                  </a:lnTo>
                  <a:lnTo>
                    <a:pt x="450" y="225"/>
                  </a:lnTo>
                  <a:lnTo>
                    <a:pt x="300" y="300"/>
                  </a:lnTo>
                  <a:lnTo>
                    <a:pt x="225" y="525"/>
                  </a:lnTo>
                  <a:lnTo>
                    <a:pt x="76" y="675"/>
                  </a:lnTo>
                  <a:lnTo>
                    <a:pt x="1" y="824"/>
                  </a:lnTo>
                  <a:lnTo>
                    <a:pt x="1" y="1124"/>
                  </a:lnTo>
                  <a:lnTo>
                    <a:pt x="1" y="1349"/>
                  </a:lnTo>
                  <a:lnTo>
                    <a:pt x="76" y="1499"/>
                  </a:lnTo>
                  <a:lnTo>
                    <a:pt x="225" y="1649"/>
                  </a:lnTo>
                  <a:lnTo>
                    <a:pt x="300" y="1874"/>
                  </a:lnTo>
                  <a:lnTo>
                    <a:pt x="450" y="2024"/>
                  </a:lnTo>
                  <a:lnTo>
                    <a:pt x="675" y="2099"/>
                  </a:lnTo>
                  <a:lnTo>
                    <a:pt x="825" y="2173"/>
                  </a:lnTo>
                  <a:lnTo>
                    <a:pt x="1275" y="2173"/>
                  </a:lnTo>
                  <a:lnTo>
                    <a:pt x="1500" y="2099"/>
                  </a:lnTo>
                  <a:lnTo>
                    <a:pt x="1649" y="2024"/>
                  </a:lnTo>
                  <a:lnTo>
                    <a:pt x="1799" y="1874"/>
                  </a:lnTo>
                  <a:lnTo>
                    <a:pt x="1949" y="1649"/>
                  </a:lnTo>
                  <a:lnTo>
                    <a:pt x="2099" y="1499"/>
                  </a:lnTo>
                  <a:lnTo>
                    <a:pt x="2099" y="1349"/>
                  </a:lnTo>
                  <a:lnTo>
                    <a:pt x="2174" y="1124"/>
                  </a:lnTo>
                  <a:lnTo>
                    <a:pt x="2099" y="824"/>
                  </a:lnTo>
                  <a:lnTo>
                    <a:pt x="2099" y="675"/>
                  </a:lnTo>
                  <a:lnTo>
                    <a:pt x="1949" y="525"/>
                  </a:lnTo>
                  <a:lnTo>
                    <a:pt x="1799" y="300"/>
                  </a:lnTo>
                  <a:lnTo>
                    <a:pt x="1649" y="225"/>
                  </a:lnTo>
                  <a:lnTo>
                    <a:pt x="1500" y="75"/>
                  </a:lnTo>
                  <a:lnTo>
                    <a:pt x="1275" y="75"/>
                  </a:lnTo>
                  <a:lnTo>
                    <a:pt x="1125" y="0"/>
                  </a:lnTo>
                  <a:close/>
                </a:path>
              </a:pathLst>
            </a:custGeom>
            <a:solidFill>
              <a:srgbClr val="FFC800"/>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34"/>
            <p:cNvSpPr/>
            <p:nvPr/>
          </p:nvSpPr>
          <p:spPr>
            <a:xfrm>
              <a:off x="3761275" y="423600"/>
              <a:ext cx="99325" cy="99325"/>
            </a:xfrm>
            <a:custGeom>
              <a:rect b="b" l="l" r="r" t="t"/>
              <a:pathLst>
                <a:path extrusionOk="0" h="3973" w="3973">
                  <a:moveTo>
                    <a:pt x="2024" y="1"/>
                  </a:moveTo>
                  <a:lnTo>
                    <a:pt x="1574" y="76"/>
                  </a:lnTo>
                  <a:lnTo>
                    <a:pt x="1200" y="151"/>
                  </a:lnTo>
                  <a:lnTo>
                    <a:pt x="900" y="375"/>
                  </a:lnTo>
                  <a:lnTo>
                    <a:pt x="600" y="600"/>
                  </a:lnTo>
                  <a:lnTo>
                    <a:pt x="375" y="900"/>
                  </a:lnTo>
                  <a:lnTo>
                    <a:pt x="150" y="1200"/>
                  </a:lnTo>
                  <a:lnTo>
                    <a:pt x="75" y="1575"/>
                  </a:lnTo>
                  <a:lnTo>
                    <a:pt x="0" y="2024"/>
                  </a:lnTo>
                  <a:lnTo>
                    <a:pt x="75" y="2399"/>
                  </a:lnTo>
                  <a:lnTo>
                    <a:pt x="150" y="2774"/>
                  </a:lnTo>
                  <a:lnTo>
                    <a:pt x="375" y="3073"/>
                  </a:lnTo>
                  <a:lnTo>
                    <a:pt x="600" y="3373"/>
                  </a:lnTo>
                  <a:lnTo>
                    <a:pt x="900" y="3673"/>
                  </a:lnTo>
                  <a:lnTo>
                    <a:pt x="1200" y="3823"/>
                  </a:lnTo>
                  <a:lnTo>
                    <a:pt x="1574" y="3973"/>
                  </a:lnTo>
                  <a:lnTo>
                    <a:pt x="2399" y="3973"/>
                  </a:lnTo>
                  <a:lnTo>
                    <a:pt x="2773" y="3823"/>
                  </a:lnTo>
                  <a:lnTo>
                    <a:pt x="3073" y="3673"/>
                  </a:lnTo>
                  <a:lnTo>
                    <a:pt x="3373" y="3373"/>
                  </a:lnTo>
                  <a:lnTo>
                    <a:pt x="3598" y="3073"/>
                  </a:lnTo>
                  <a:lnTo>
                    <a:pt x="3823" y="2774"/>
                  </a:lnTo>
                  <a:lnTo>
                    <a:pt x="3898" y="2399"/>
                  </a:lnTo>
                  <a:lnTo>
                    <a:pt x="3973" y="2024"/>
                  </a:lnTo>
                  <a:lnTo>
                    <a:pt x="3898" y="1575"/>
                  </a:lnTo>
                  <a:lnTo>
                    <a:pt x="3823" y="1200"/>
                  </a:lnTo>
                  <a:lnTo>
                    <a:pt x="3598" y="900"/>
                  </a:lnTo>
                  <a:lnTo>
                    <a:pt x="3373" y="600"/>
                  </a:lnTo>
                  <a:lnTo>
                    <a:pt x="3073" y="375"/>
                  </a:lnTo>
                  <a:lnTo>
                    <a:pt x="2773" y="151"/>
                  </a:lnTo>
                  <a:lnTo>
                    <a:pt x="2399" y="76"/>
                  </a:lnTo>
                  <a:lnTo>
                    <a:pt x="2024" y="1"/>
                  </a:lnTo>
                  <a:close/>
                </a:path>
              </a:pathLst>
            </a:custGeom>
            <a:solidFill>
              <a:srgbClr val="FFC800"/>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32" name="Google Shape;832;p34"/>
          <p:cNvSpPr txBox="1"/>
          <p:nvPr>
            <p:ph idx="4294967295" type="body"/>
          </p:nvPr>
        </p:nvSpPr>
        <p:spPr>
          <a:xfrm>
            <a:off x="3743225" y="373575"/>
            <a:ext cx="2524800" cy="4396200"/>
          </a:xfrm>
          <a:prstGeom prst="rect">
            <a:avLst/>
          </a:prstGeom>
        </p:spPr>
        <p:txBody>
          <a:bodyPr anchorCtr="0" anchor="ctr" bIns="91425" lIns="91425" spcFirstLastPara="1" rIns="91425" wrap="square" tIns="91425">
            <a:noAutofit/>
          </a:bodyPr>
          <a:lstStyle/>
          <a:p>
            <a:pPr indent="0" lvl="0" marL="0" rtl="0" algn="l">
              <a:spcBef>
                <a:spcPts val="600"/>
              </a:spcBef>
              <a:spcAft>
                <a:spcPts val="0"/>
              </a:spcAft>
              <a:buNone/>
            </a:pPr>
            <a:r>
              <a:rPr b="1" lang="en" sz="1800">
                <a:latin typeface="Montserrat"/>
                <a:ea typeface="Montserrat"/>
                <a:cs typeface="Montserrat"/>
                <a:sym typeface="Montserrat"/>
              </a:rPr>
              <a:t>Tablet</a:t>
            </a:r>
            <a:r>
              <a:rPr b="1" lang="en" sz="1800">
                <a:latin typeface="Montserrat"/>
                <a:ea typeface="Montserrat"/>
                <a:cs typeface="Montserrat"/>
                <a:sym typeface="Montserrat"/>
              </a:rPr>
              <a:t> project</a:t>
            </a:r>
            <a:endParaRPr b="1" sz="1800">
              <a:latin typeface="Montserrat"/>
              <a:ea typeface="Montserrat"/>
              <a:cs typeface="Montserrat"/>
              <a:sym typeface="Montserrat"/>
            </a:endParaRPr>
          </a:p>
          <a:p>
            <a:pPr indent="0" lvl="0" marL="0" rtl="0" algn="l">
              <a:spcBef>
                <a:spcPts val="600"/>
              </a:spcBef>
              <a:spcAft>
                <a:spcPts val="0"/>
              </a:spcAft>
              <a:buNone/>
            </a:pPr>
            <a:r>
              <a:rPr lang="en" sz="1800"/>
              <a:t>Show and explain your web, app or software projects using these gadget templates.</a:t>
            </a:r>
            <a:endParaRPr sz="1800"/>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36" name="Shape 836"/>
        <p:cNvGrpSpPr/>
        <p:nvPr/>
      </p:nvGrpSpPr>
      <p:grpSpPr>
        <a:xfrm>
          <a:off x="0" y="0"/>
          <a:ext cx="0" cy="0"/>
          <a:chOff x="0" y="0"/>
          <a:chExt cx="0" cy="0"/>
        </a:xfrm>
      </p:grpSpPr>
      <p:sp>
        <p:nvSpPr>
          <p:cNvPr id="837" name="Google Shape;837;p35"/>
          <p:cNvSpPr/>
          <p:nvPr/>
        </p:nvSpPr>
        <p:spPr>
          <a:xfrm>
            <a:off x="3863625" y="424701"/>
            <a:ext cx="4727226" cy="3680199"/>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cap="flat" cmpd="sng" w="9525">
            <a:solidFill>
              <a:srgbClr val="FFA4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35"/>
          <p:cNvSpPr/>
          <p:nvPr/>
        </p:nvSpPr>
        <p:spPr>
          <a:xfrm>
            <a:off x="4061442" y="620134"/>
            <a:ext cx="4331700" cy="2766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Montserrat Light"/>
                <a:ea typeface="Montserrat Light"/>
                <a:cs typeface="Montserrat Light"/>
                <a:sym typeface="Montserrat Light"/>
              </a:rPr>
              <a:t>Place your screenshot here</a:t>
            </a:r>
            <a:endParaRPr sz="1000">
              <a:solidFill>
                <a:srgbClr val="999999"/>
              </a:solidFill>
              <a:latin typeface="Montserrat Light"/>
              <a:ea typeface="Montserrat Light"/>
              <a:cs typeface="Montserrat Light"/>
              <a:sym typeface="Montserrat Light"/>
            </a:endParaRPr>
          </a:p>
        </p:txBody>
      </p:sp>
      <p:sp>
        <p:nvSpPr>
          <p:cNvPr id="839" name="Google Shape;839;p35"/>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rgbClr val="FFFFFF"/>
                </a:solidFill>
              </a:rPr>
              <a:t>‹#›</a:t>
            </a:fld>
            <a:endParaRPr>
              <a:solidFill>
                <a:srgbClr val="FFFFFF"/>
              </a:solidFill>
            </a:endParaRPr>
          </a:p>
        </p:txBody>
      </p:sp>
      <p:sp>
        <p:nvSpPr>
          <p:cNvPr id="840" name="Google Shape;840;p35"/>
          <p:cNvSpPr txBox="1"/>
          <p:nvPr>
            <p:ph idx="4294967295" type="body"/>
          </p:nvPr>
        </p:nvSpPr>
        <p:spPr>
          <a:xfrm>
            <a:off x="897550" y="424775"/>
            <a:ext cx="2524800" cy="3680100"/>
          </a:xfrm>
          <a:prstGeom prst="rect">
            <a:avLst/>
          </a:prstGeom>
        </p:spPr>
        <p:txBody>
          <a:bodyPr anchorCtr="0" anchor="ctr" bIns="91425" lIns="91425" spcFirstLastPara="1" rIns="91425" wrap="square" tIns="91425">
            <a:noAutofit/>
          </a:bodyPr>
          <a:lstStyle/>
          <a:p>
            <a:pPr indent="0" lvl="0" marL="0" rtl="0" algn="l">
              <a:spcBef>
                <a:spcPts val="600"/>
              </a:spcBef>
              <a:spcAft>
                <a:spcPts val="0"/>
              </a:spcAft>
              <a:buNone/>
            </a:pPr>
            <a:r>
              <a:rPr b="1" lang="en" sz="1800">
                <a:latin typeface="Montserrat"/>
                <a:ea typeface="Montserrat"/>
                <a:cs typeface="Montserrat"/>
                <a:sym typeface="Montserrat"/>
              </a:rPr>
              <a:t>Desktop</a:t>
            </a:r>
            <a:r>
              <a:rPr b="1" lang="en" sz="1800">
                <a:latin typeface="Montserrat"/>
                <a:ea typeface="Montserrat"/>
                <a:cs typeface="Montserrat"/>
                <a:sym typeface="Montserrat"/>
              </a:rPr>
              <a:t> project</a:t>
            </a:r>
            <a:endParaRPr b="1" sz="1800">
              <a:latin typeface="Montserrat"/>
              <a:ea typeface="Montserrat"/>
              <a:cs typeface="Montserrat"/>
              <a:sym typeface="Montserrat"/>
            </a:endParaRPr>
          </a:p>
          <a:p>
            <a:pPr indent="0" lvl="0" marL="0" rtl="0" algn="l">
              <a:spcBef>
                <a:spcPts val="600"/>
              </a:spcBef>
              <a:spcAft>
                <a:spcPts val="0"/>
              </a:spcAft>
              <a:buNone/>
            </a:pPr>
            <a:r>
              <a:rPr lang="en" sz="1800"/>
              <a:t>Show and explain your web, app or software projects using these gadget templates.</a:t>
            </a:r>
            <a:endParaRPr sz="1800"/>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44" name="Shape 844"/>
        <p:cNvGrpSpPr/>
        <p:nvPr/>
      </p:nvGrpSpPr>
      <p:grpSpPr>
        <a:xfrm>
          <a:off x="0" y="0"/>
          <a:ext cx="0" cy="0"/>
          <a:chOff x="0" y="0"/>
          <a:chExt cx="0" cy="0"/>
        </a:xfrm>
      </p:grpSpPr>
      <p:sp>
        <p:nvSpPr>
          <p:cNvPr id="845" name="Google Shape;845;p36"/>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846" name="Google Shape;846;p36"/>
          <p:cNvSpPr txBox="1"/>
          <p:nvPr>
            <p:ph idx="4294967295" type="ctrTitle"/>
          </p:nvPr>
        </p:nvSpPr>
        <p:spPr>
          <a:xfrm>
            <a:off x="685800" y="1126150"/>
            <a:ext cx="3954900" cy="950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6000">
                <a:solidFill>
                  <a:srgbClr val="F64646"/>
                </a:solidFill>
              </a:rPr>
              <a:t>Thanks</a:t>
            </a:r>
            <a:r>
              <a:rPr lang="en" sz="6000">
                <a:solidFill>
                  <a:srgbClr val="F64646"/>
                </a:solidFill>
              </a:rPr>
              <a:t>!</a:t>
            </a:r>
            <a:endParaRPr sz="6000">
              <a:solidFill>
                <a:srgbClr val="F64646"/>
              </a:solidFill>
            </a:endParaRPr>
          </a:p>
        </p:txBody>
      </p:sp>
      <p:sp>
        <p:nvSpPr>
          <p:cNvPr id="847" name="Google Shape;847;p36"/>
          <p:cNvSpPr txBox="1"/>
          <p:nvPr>
            <p:ph idx="4294967295" type="subTitle"/>
          </p:nvPr>
        </p:nvSpPr>
        <p:spPr>
          <a:xfrm>
            <a:off x="685800" y="2109249"/>
            <a:ext cx="3954900" cy="25821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sz="1800">
                <a:latin typeface="Montserrat"/>
                <a:ea typeface="Montserrat"/>
                <a:cs typeface="Montserrat"/>
                <a:sym typeface="Montserrat"/>
              </a:rPr>
              <a:t>Any questions?</a:t>
            </a:r>
            <a:endParaRPr sz="1800"/>
          </a:p>
          <a:p>
            <a:pPr indent="0" lvl="0" marL="0" rtl="0" algn="l">
              <a:spcBef>
                <a:spcPts val="600"/>
              </a:spcBef>
              <a:spcAft>
                <a:spcPts val="0"/>
              </a:spcAft>
              <a:buClr>
                <a:schemeClr val="dk1"/>
              </a:buClr>
              <a:buSzPts val="1100"/>
              <a:buFont typeface="Arial"/>
              <a:buNone/>
            </a:pPr>
            <a:r>
              <a:rPr lang="en" sz="1800"/>
              <a:t>You can find me at</a:t>
            </a:r>
            <a:endParaRPr sz="1800"/>
          </a:p>
          <a:p>
            <a:pPr indent="-342900" lvl="0" marL="457200" rtl="0" algn="l">
              <a:spcBef>
                <a:spcPts val="600"/>
              </a:spcBef>
              <a:spcAft>
                <a:spcPts val="0"/>
              </a:spcAft>
              <a:buSzPts val="1800"/>
              <a:buChar char="◂"/>
            </a:pPr>
            <a:r>
              <a:rPr lang="en" sz="1800"/>
              <a:t>@username</a:t>
            </a:r>
            <a:endParaRPr sz="1800"/>
          </a:p>
          <a:p>
            <a:pPr indent="-342900" lvl="0" marL="457200" rtl="0" algn="l">
              <a:spcBef>
                <a:spcPts val="0"/>
              </a:spcBef>
              <a:spcAft>
                <a:spcPts val="0"/>
              </a:spcAft>
              <a:buSzPts val="1800"/>
              <a:buChar char="◂"/>
            </a:pPr>
            <a:r>
              <a:rPr lang="en" sz="1800"/>
              <a:t>user@mail.me</a:t>
            </a:r>
            <a:endParaRPr sz="1800"/>
          </a:p>
        </p:txBody>
      </p:sp>
      <p:pic>
        <p:nvPicPr>
          <p:cNvPr id="848" name="Google Shape;848;p36"/>
          <p:cNvPicPr preferRelativeResize="0"/>
          <p:nvPr/>
        </p:nvPicPr>
        <p:blipFill rotWithShape="1">
          <a:blip r:embed="rId3">
            <a:alphaModFix/>
          </a:blip>
          <a:srcRect b="18914" l="10180" r="4122" t="459"/>
          <a:stretch/>
        </p:blipFill>
        <p:spPr>
          <a:xfrm rot="5400000">
            <a:off x="5381675" y="749828"/>
            <a:ext cx="3873000" cy="3643800"/>
          </a:xfrm>
          <a:prstGeom prst="triangle">
            <a:avLst>
              <a:gd fmla="val 50000" name="adj"/>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52" name="Shape 852"/>
        <p:cNvGrpSpPr/>
        <p:nvPr/>
      </p:nvGrpSpPr>
      <p:grpSpPr>
        <a:xfrm>
          <a:off x="0" y="0"/>
          <a:ext cx="0" cy="0"/>
          <a:chOff x="0" y="0"/>
          <a:chExt cx="0" cy="0"/>
        </a:xfrm>
      </p:grpSpPr>
      <p:sp>
        <p:nvSpPr>
          <p:cNvPr id="853" name="Google Shape;853;p37"/>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Credits</a:t>
            </a:r>
            <a:endParaRPr/>
          </a:p>
        </p:txBody>
      </p:sp>
      <p:sp>
        <p:nvSpPr>
          <p:cNvPr id="854" name="Google Shape;854;p37"/>
          <p:cNvSpPr txBox="1"/>
          <p:nvPr>
            <p:ph idx="1" type="body"/>
          </p:nvPr>
        </p:nvSpPr>
        <p:spPr>
          <a:xfrm>
            <a:off x="1320025" y="1613274"/>
            <a:ext cx="6455700" cy="29025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2400"/>
              <a:t>Special thanks to all the people who made and released these awesome resources for free:</a:t>
            </a:r>
            <a:endParaRPr sz="2400"/>
          </a:p>
          <a:p>
            <a:pPr indent="-381000" lvl="0" marL="457200" rtl="0" algn="l">
              <a:lnSpc>
                <a:spcPct val="115000"/>
              </a:lnSpc>
              <a:spcBef>
                <a:spcPts val="600"/>
              </a:spcBef>
              <a:spcAft>
                <a:spcPts val="0"/>
              </a:spcAft>
              <a:buSzPts val="2400"/>
              <a:buChar char="◂"/>
            </a:pPr>
            <a:r>
              <a:rPr lang="en" sz="2400"/>
              <a:t>Presentation template by </a:t>
            </a:r>
            <a:r>
              <a:rPr lang="en" sz="2400" u="sng">
                <a:solidFill>
                  <a:srgbClr val="E8062F"/>
                </a:solidFill>
                <a:hlinkClick r:id="rId3"/>
              </a:rPr>
              <a:t>SlidesCarnival</a:t>
            </a:r>
            <a:endParaRPr sz="2400">
              <a:solidFill>
                <a:srgbClr val="E8062F"/>
              </a:solidFill>
            </a:endParaRPr>
          </a:p>
          <a:p>
            <a:pPr indent="-381000" lvl="0" marL="457200" rtl="0" algn="l">
              <a:lnSpc>
                <a:spcPct val="115000"/>
              </a:lnSpc>
              <a:spcBef>
                <a:spcPts val="0"/>
              </a:spcBef>
              <a:spcAft>
                <a:spcPts val="0"/>
              </a:spcAft>
              <a:buSzPts val="2400"/>
              <a:buChar char="◂"/>
            </a:pPr>
            <a:r>
              <a:rPr lang="en" sz="2400"/>
              <a:t>Photographs by </a:t>
            </a:r>
            <a:r>
              <a:rPr lang="en" sz="2400" u="sng">
                <a:solidFill>
                  <a:srgbClr val="E8062F"/>
                </a:solidFill>
                <a:hlinkClick r:id="rId4"/>
              </a:rPr>
              <a:t>Unsplash</a:t>
            </a:r>
            <a:endParaRPr sz="2400">
              <a:solidFill>
                <a:srgbClr val="E8062F"/>
              </a:solidFill>
            </a:endParaRPr>
          </a:p>
        </p:txBody>
      </p:sp>
      <p:sp>
        <p:nvSpPr>
          <p:cNvPr id="855" name="Google Shape;855;p37"/>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59" name="Shape 859"/>
        <p:cNvGrpSpPr/>
        <p:nvPr/>
      </p:nvGrpSpPr>
      <p:grpSpPr>
        <a:xfrm>
          <a:off x="0" y="0"/>
          <a:ext cx="0" cy="0"/>
          <a:chOff x="0" y="0"/>
          <a:chExt cx="0" cy="0"/>
        </a:xfrm>
      </p:grpSpPr>
      <p:sp>
        <p:nvSpPr>
          <p:cNvPr id="860" name="Google Shape;860;p38"/>
          <p:cNvSpPr txBox="1"/>
          <p:nvPr>
            <p:ph type="title"/>
          </p:nvPr>
        </p:nvSpPr>
        <p:spPr>
          <a:xfrm>
            <a:off x="1320025" y="866525"/>
            <a:ext cx="6455700" cy="6681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Presentation design</a:t>
            </a:r>
            <a:endParaRPr/>
          </a:p>
        </p:txBody>
      </p:sp>
      <p:sp>
        <p:nvSpPr>
          <p:cNvPr id="861" name="Google Shape;861;p38"/>
          <p:cNvSpPr txBox="1"/>
          <p:nvPr>
            <p:ph idx="1" type="body"/>
          </p:nvPr>
        </p:nvSpPr>
        <p:spPr>
          <a:xfrm>
            <a:off x="1320025" y="1613274"/>
            <a:ext cx="6455700" cy="29025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1400"/>
              <a:t>This presentation uses the following typographies and colors:</a:t>
            </a:r>
            <a:endParaRPr sz="1400"/>
          </a:p>
          <a:p>
            <a:pPr indent="-317500" lvl="0" marL="457200" rtl="0" algn="l">
              <a:lnSpc>
                <a:spcPct val="115000"/>
              </a:lnSpc>
              <a:spcBef>
                <a:spcPts val="600"/>
              </a:spcBef>
              <a:spcAft>
                <a:spcPts val="0"/>
              </a:spcAft>
              <a:buSzPts val="1400"/>
              <a:buChar char="◂"/>
            </a:pPr>
            <a:r>
              <a:rPr lang="en" sz="1400"/>
              <a:t>Titles: Montserrat bold</a:t>
            </a:r>
            <a:endParaRPr sz="1400"/>
          </a:p>
          <a:p>
            <a:pPr indent="-317500" lvl="0" marL="457200" rtl="0" algn="l">
              <a:lnSpc>
                <a:spcPct val="115000"/>
              </a:lnSpc>
              <a:spcBef>
                <a:spcPts val="0"/>
              </a:spcBef>
              <a:spcAft>
                <a:spcPts val="0"/>
              </a:spcAft>
              <a:buSzPts val="1400"/>
              <a:buChar char="◂"/>
            </a:pPr>
            <a:r>
              <a:rPr lang="en" sz="1400"/>
              <a:t>Body copy: </a:t>
            </a:r>
            <a:r>
              <a:rPr lang="en" sz="1400"/>
              <a:t>Montserrat light</a:t>
            </a:r>
            <a:endParaRPr sz="1400"/>
          </a:p>
          <a:p>
            <a:pPr indent="0" lvl="0" marL="0" rtl="0" algn="l">
              <a:lnSpc>
                <a:spcPct val="115000"/>
              </a:lnSpc>
              <a:spcBef>
                <a:spcPts val="600"/>
              </a:spcBef>
              <a:spcAft>
                <a:spcPts val="0"/>
              </a:spcAft>
              <a:buNone/>
            </a:pPr>
            <a:r>
              <a:rPr lang="en" sz="1400"/>
              <a:t>You can download the fonts on this page:</a:t>
            </a:r>
            <a:endParaRPr sz="1400"/>
          </a:p>
          <a:p>
            <a:pPr indent="0" lvl="0" marL="0" rtl="0" algn="l">
              <a:lnSpc>
                <a:spcPct val="115000"/>
              </a:lnSpc>
              <a:spcBef>
                <a:spcPts val="600"/>
              </a:spcBef>
              <a:spcAft>
                <a:spcPts val="0"/>
              </a:spcAft>
              <a:buNone/>
            </a:pPr>
            <a:r>
              <a:rPr lang="en" sz="1400" u="sng">
                <a:solidFill>
                  <a:srgbClr val="E8062F"/>
                </a:solidFill>
                <a:hlinkClick r:id="rId3"/>
              </a:rPr>
              <a:t>https://www.fontsquirrel.com/fonts/montserrat</a:t>
            </a:r>
            <a:endParaRPr sz="1400">
              <a:solidFill>
                <a:srgbClr val="E8062F"/>
              </a:solidFill>
            </a:endParaRPr>
          </a:p>
          <a:p>
            <a:pPr indent="0" lvl="0" marL="0" rtl="0" algn="l">
              <a:lnSpc>
                <a:spcPct val="115000"/>
              </a:lnSpc>
              <a:spcBef>
                <a:spcPts val="600"/>
              </a:spcBef>
              <a:spcAft>
                <a:spcPts val="0"/>
              </a:spcAft>
              <a:buNone/>
            </a:pPr>
            <a:r>
              <a:t/>
            </a:r>
            <a:endParaRPr sz="1400"/>
          </a:p>
          <a:p>
            <a:pPr indent="0" lvl="0" marL="0" rtl="0" algn="l">
              <a:lnSpc>
                <a:spcPct val="115000"/>
              </a:lnSpc>
              <a:spcBef>
                <a:spcPts val="600"/>
              </a:spcBef>
              <a:spcAft>
                <a:spcPts val="0"/>
              </a:spcAft>
              <a:buNone/>
            </a:pPr>
            <a:r>
              <a:rPr lang="en" sz="1200"/>
              <a:t>Yellow </a:t>
            </a:r>
            <a:r>
              <a:rPr b="1" lang="en" sz="1200">
                <a:solidFill>
                  <a:srgbClr val="FFC800"/>
                </a:solidFill>
              </a:rPr>
              <a:t>#ffc800</a:t>
            </a:r>
            <a:r>
              <a:rPr b="1" lang="en" sz="1200"/>
              <a:t> · Orange </a:t>
            </a:r>
            <a:r>
              <a:rPr b="1" lang="en" sz="1200">
                <a:solidFill>
                  <a:srgbClr val="FFA400"/>
                </a:solidFill>
              </a:rPr>
              <a:t>#ffa400</a:t>
            </a:r>
            <a:r>
              <a:rPr b="1" lang="en" sz="1200"/>
              <a:t> </a:t>
            </a:r>
            <a:r>
              <a:rPr b="1" lang="en" sz="1200"/>
              <a:t>· Raspberry </a:t>
            </a:r>
            <a:r>
              <a:rPr b="1" lang="en" sz="1200">
                <a:solidFill>
                  <a:srgbClr val="F64646"/>
                </a:solidFill>
              </a:rPr>
              <a:t>#f64646</a:t>
            </a:r>
            <a:r>
              <a:rPr b="1" lang="en" sz="1200"/>
              <a:t> · Crimson </a:t>
            </a:r>
            <a:r>
              <a:rPr b="1" lang="en" sz="1200">
                <a:solidFill>
                  <a:srgbClr val="E8062F"/>
                </a:solidFill>
              </a:rPr>
              <a:t>#e8062f</a:t>
            </a:r>
            <a:endParaRPr b="1" sz="1200">
              <a:solidFill>
                <a:srgbClr val="E8062F"/>
              </a:solidFill>
            </a:endParaRPr>
          </a:p>
        </p:txBody>
      </p:sp>
      <p:sp>
        <p:nvSpPr>
          <p:cNvPr id="862" name="Google Shape;862;p38"/>
          <p:cNvSpPr txBox="1"/>
          <p:nvPr/>
        </p:nvSpPr>
        <p:spPr>
          <a:xfrm>
            <a:off x="1320025" y="4095450"/>
            <a:ext cx="6455700" cy="537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solidFill>
                  <a:srgbClr val="999999"/>
                </a:solidFill>
                <a:latin typeface="Montserrat Light"/>
                <a:ea typeface="Montserrat Light"/>
                <a:cs typeface="Montserrat Light"/>
                <a:sym typeface="Montserrat Light"/>
              </a:rPr>
              <a:t>You don’t need to keep this slide in your presentation. It’s only here to serve you as a design guide if you need to create new slides or download the fonts to edit the presentation in PowerPoint®</a:t>
            </a:r>
            <a:endParaRPr sz="1200">
              <a:solidFill>
                <a:srgbClr val="999999"/>
              </a:solidFill>
              <a:latin typeface="Montserrat Light"/>
              <a:ea typeface="Montserrat Light"/>
              <a:cs typeface="Montserrat Light"/>
              <a:sym typeface="Montserrat Light"/>
            </a:endParaRPr>
          </a:p>
          <a:p>
            <a:pPr indent="0" lvl="0" marL="0" rtl="0" algn="l">
              <a:spcBef>
                <a:spcPts val="0"/>
              </a:spcBef>
              <a:spcAft>
                <a:spcPts val="0"/>
              </a:spcAft>
              <a:buClr>
                <a:schemeClr val="dk1"/>
              </a:buClr>
              <a:buSzPts val="1100"/>
              <a:buFont typeface="Arial"/>
              <a:buNone/>
            </a:pPr>
            <a:r>
              <a:t/>
            </a:r>
            <a:endParaRPr sz="1200">
              <a:solidFill>
                <a:srgbClr val="999999"/>
              </a:solidFill>
              <a:latin typeface="Montserrat Light"/>
              <a:ea typeface="Montserrat Light"/>
              <a:cs typeface="Montserrat Light"/>
              <a:sym typeface="Montserrat Light"/>
            </a:endParaRPr>
          </a:p>
          <a:p>
            <a:pPr indent="0" lvl="0" marL="0" rtl="0" algn="l">
              <a:spcBef>
                <a:spcPts val="0"/>
              </a:spcBef>
              <a:spcAft>
                <a:spcPts val="0"/>
              </a:spcAft>
              <a:buNone/>
            </a:pPr>
            <a:r>
              <a:t/>
            </a:r>
            <a:endParaRPr sz="1200">
              <a:solidFill>
                <a:srgbClr val="999999"/>
              </a:solidFill>
              <a:latin typeface="Montserrat Light"/>
              <a:ea typeface="Montserrat Light"/>
              <a:cs typeface="Montserrat Light"/>
              <a:sym typeface="Montserrat Light"/>
            </a:endParaRPr>
          </a:p>
        </p:txBody>
      </p:sp>
      <p:sp>
        <p:nvSpPr>
          <p:cNvPr id="863" name="Google Shape;863;p38"/>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FF"/>
        </a:solidFill>
      </p:bgPr>
    </p:bg>
    <p:spTree>
      <p:nvGrpSpPr>
        <p:cNvPr id="867" name="Shape 867"/>
        <p:cNvGrpSpPr/>
        <p:nvPr/>
      </p:nvGrpSpPr>
      <p:grpSpPr>
        <a:xfrm>
          <a:off x="0" y="0"/>
          <a:ext cx="0" cy="0"/>
          <a:chOff x="0" y="0"/>
          <a:chExt cx="0" cy="0"/>
        </a:xfrm>
      </p:grpSpPr>
      <p:grpSp>
        <p:nvGrpSpPr>
          <p:cNvPr id="868" name="Google Shape;868;p39"/>
          <p:cNvGrpSpPr/>
          <p:nvPr/>
        </p:nvGrpSpPr>
        <p:grpSpPr>
          <a:xfrm>
            <a:off x="732113" y="342338"/>
            <a:ext cx="301186" cy="380908"/>
            <a:chOff x="584925" y="238125"/>
            <a:chExt cx="415200" cy="525100"/>
          </a:xfrm>
        </p:grpSpPr>
        <p:sp>
          <p:nvSpPr>
            <p:cNvPr id="869" name="Google Shape;869;p39"/>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39"/>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39"/>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39"/>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39"/>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39"/>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75" name="Google Shape;875;p39"/>
          <p:cNvGrpSpPr/>
          <p:nvPr/>
        </p:nvGrpSpPr>
        <p:grpSpPr>
          <a:xfrm>
            <a:off x="1210441" y="397686"/>
            <a:ext cx="322458" cy="268434"/>
            <a:chOff x="1244325" y="314425"/>
            <a:chExt cx="444525" cy="370050"/>
          </a:xfrm>
        </p:grpSpPr>
        <p:sp>
          <p:nvSpPr>
            <p:cNvPr id="876" name="Google Shape;876;p39"/>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39"/>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78" name="Google Shape;878;p39"/>
          <p:cNvGrpSpPr/>
          <p:nvPr/>
        </p:nvGrpSpPr>
        <p:grpSpPr>
          <a:xfrm>
            <a:off x="1706506" y="396362"/>
            <a:ext cx="308295" cy="271082"/>
            <a:chOff x="1928175" y="312600"/>
            <a:chExt cx="425000" cy="373700"/>
          </a:xfrm>
        </p:grpSpPr>
        <p:sp>
          <p:nvSpPr>
            <p:cNvPr id="879" name="Google Shape;879;p39"/>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39"/>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81" name="Google Shape;881;p39"/>
          <p:cNvSpPr/>
          <p:nvPr/>
        </p:nvSpPr>
        <p:spPr>
          <a:xfrm>
            <a:off x="2223590" y="386645"/>
            <a:ext cx="252475" cy="290559"/>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39"/>
          <p:cNvSpPr/>
          <p:nvPr/>
        </p:nvSpPr>
        <p:spPr>
          <a:xfrm>
            <a:off x="2729881" y="387534"/>
            <a:ext cx="217946" cy="288782"/>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83" name="Google Shape;883;p39"/>
          <p:cNvGrpSpPr/>
          <p:nvPr/>
        </p:nvGrpSpPr>
        <p:grpSpPr>
          <a:xfrm>
            <a:off x="3150397" y="382198"/>
            <a:ext cx="354358" cy="299427"/>
            <a:chOff x="3918650" y="293075"/>
            <a:chExt cx="488500" cy="412775"/>
          </a:xfrm>
        </p:grpSpPr>
        <p:sp>
          <p:nvSpPr>
            <p:cNvPr id="884" name="Google Shape;884;p39"/>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39"/>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39"/>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87" name="Google Shape;887;p39"/>
          <p:cNvGrpSpPr/>
          <p:nvPr/>
        </p:nvGrpSpPr>
        <p:grpSpPr>
          <a:xfrm>
            <a:off x="3670817" y="359602"/>
            <a:ext cx="291466" cy="344601"/>
            <a:chOff x="4636075" y="261925"/>
            <a:chExt cx="401800" cy="475050"/>
          </a:xfrm>
        </p:grpSpPr>
        <p:sp>
          <p:nvSpPr>
            <p:cNvPr id="888" name="Google Shape;888;p39"/>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39"/>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39"/>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39"/>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92" name="Google Shape;892;p39"/>
          <p:cNvSpPr/>
          <p:nvPr/>
        </p:nvSpPr>
        <p:spPr>
          <a:xfrm>
            <a:off x="4138936" y="386192"/>
            <a:ext cx="333974" cy="291466"/>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93" name="Google Shape;893;p39"/>
          <p:cNvGrpSpPr/>
          <p:nvPr/>
        </p:nvGrpSpPr>
        <p:grpSpPr>
          <a:xfrm>
            <a:off x="4648330" y="388401"/>
            <a:ext cx="292336" cy="286569"/>
            <a:chOff x="5983625" y="301625"/>
            <a:chExt cx="403000" cy="395050"/>
          </a:xfrm>
        </p:grpSpPr>
        <p:sp>
          <p:nvSpPr>
            <p:cNvPr id="894" name="Google Shape;894;p39"/>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39"/>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39"/>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39"/>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39"/>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39"/>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39"/>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39"/>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2" name="Google Shape;902;p39"/>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3" name="Google Shape;903;p39"/>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39"/>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39"/>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6" name="Google Shape;906;p39"/>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7" name="Google Shape;907;p39"/>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39"/>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39"/>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0" name="Google Shape;910;p39"/>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1" name="Google Shape;911;p39"/>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2" name="Google Shape;912;p39"/>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3" name="Google Shape;913;p39"/>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14" name="Google Shape;914;p39"/>
          <p:cNvGrpSpPr/>
          <p:nvPr/>
        </p:nvGrpSpPr>
        <p:grpSpPr>
          <a:xfrm>
            <a:off x="5139516" y="386170"/>
            <a:ext cx="287911" cy="287476"/>
            <a:chOff x="6660750" y="298550"/>
            <a:chExt cx="396900" cy="396300"/>
          </a:xfrm>
        </p:grpSpPr>
        <p:sp>
          <p:nvSpPr>
            <p:cNvPr id="915" name="Google Shape;915;p39"/>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6" name="Google Shape;916;p39"/>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17" name="Google Shape;917;p39"/>
          <p:cNvGrpSpPr/>
          <p:nvPr/>
        </p:nvGrpSpPr>
        <p:grpSpPr>
          <a:xfrm>
            <a:off x="732113" y="838838"/>
            <a:ext cx="301186" cy="364532"/>
            <a:chOff x="584925" y="922575"/>
            <a:chExt cx="415200" cy="502525"/>
          </a:xfrm>
        </p:grpSpPr>
        <p:sp>
          <p:nvSpPr>
            <p:cNvPr id="918" name="Google Shape;918;p39"/>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39"/>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39"/>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21" name="Google Shape;921;p39"/>
          <p:cNvGrpSpPr/>
          <p:nvPr/>
        </p:nvGrpSpPr>
        <p:grpSpPr>
          <a:xfrm>
            <a:off x="1212219" y="830423"/>
            <a:ext cx="318922" cy="380037"/>
            <a:chOff x="1246775" y="910975"/>
            <a:chExt cx="439650" cy="523900"/>
          </a:xfrm>
        </p:grpSpPr>
        <p:sp>
          <p:nvSpPr>
            <p:cNvPr id="922" name="Google Shape;922;p39"/>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39"/>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39"/>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25" name="Google Shape;925;p39"/>
          <p:cNvGrpSpPr/>
          <p:nvPr/>
        </p:nvGrpSpPr>
        <p:grpSpPr>
          <a:xfrm>
            <a:off x="1705182" y="891538"/>
            <a:ext cx="310943" cy="258678"/>
            <a:chOff x="1926350" y="995225"/>
            <a:chExt cx="428650" cy="356600"/>
          </a:xfrm>
        </p:grpSpPr>
        <p:sp>
          <p:nvSpPr>
            <p:cNvPr id="926" name="Google Shape;926;p39"/>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39"/>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8" name="Google Shape;928;p39"/>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39"/>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30" name="Google Shape;930;p39"/>
          <p:cNvSpPr/>
          <p:nvPr/>
        </p:nvSpPr>
        <p:spPr>
          <a:xfrm>
            <a:off x="2197890" y="869901"/>
            <a:ext cx="303870" cy="302093"/>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39"/>
          <p:cNvSpPr/>
          <p:nvPr/>
        </p:nvSpPr>
        <p:spPr>
          <a:xfrm>
            <a:off x="2687368" y="884973"/>
            <a:ext cx="302963" cy="271971"/>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39"/>
          <p:cNvSpPr/>
          <p:nvPr/>
        </p:nvSpPr>
        <p:spPr>
          <a:xfrm>
            <a:off x="3180819" y="887185"/>
            <a:ext cx="294113" cy="267528"/>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39"/>
          <p:cNvSpPr/>
          <p:nvPr/>
        </p:nvSpPr>
        <p:spPr>
          <a:xfrm>
            <a:off x="3679583" y="889833"/>
            <a:ext cx="274636" cy="262232"/>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34" name="Google Shape;934;p39"/>
          <p:cNvGrpSpPr/>
          <p:nvPr/>
        </p:nvGrpSpPr>
        <p:grpSpPr>
          <a:xfrm>
            <a:off x="4154042" y="872061"/>
            <a:ext cx="302963" cy="303399"/>
            <a:chOff x="5302225" y="968375"/>
            <a:chExt cx="417650" cy="418250"/>
          </a:xfrm>
        </p:grpSpPr>
        <p:sp>
          <p:nvSpPr>
            <p:cNvPr id="935" name="Google Shape;935;p39"/>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39"/>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7" name="Google Shape;937;p39"/>
          <p:cNvGrpSpPr/>
          <p:nvPr/>
        </p:nvGrpSpPr>
        <p:grpSpPr>
          <a:xfrm>
            <a:off x="4606692" y="837949"/>
            <a:ext cx="375612" cy="365855"/>
            <a:chOff x="5926225" y="921350"/>
            <a:chExt cx="517800" cy="504350"/>
          </a:xfrm>
        </p:grpSpPr>
        <p:sp>
          <p:nvSpPr>
            <p:cNvPr id="938" name="Google Shape;938;p39"/>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39"/>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0" name="Google Shape;940;p39"/>
          <p:cNvGrpSpPr/>
          <p:nvPr/>
        </p:nvGrpSpPr>
        <p:grpSpPr>
          <a:xfrm>
            <a:off x="5108070" y="845040"/>
            <a:ext cx="350803" cy="351692"/>
            <a:chOff x="6617400" y="931125"/>
            <a:chExt cx="483600" cy="484825"/>
          </a:xfrm>
        </p:grpSpPr>
        <p:sp>
          <p:nvSpPr>
            <p:cNvPr id="941" name="Google Shape;941;p39"/>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39"/>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3" name="Google Shape;943;p39"/>
          <p:cNvGrpSpPr/>
          <p:nvPr/>
        </p:nvGrpSpPr>
        <p:grpSpPr>
          <a:xfrm>
            <a:off x="713506" y="1391139"/>
            <a:ext cx="338399" cy="237423"/>
            <a:chOff x="559275" y="1683950"/>
            <a:chExt cx="466500" cy="327300"/>
          </a:xfrm>
        </p:grpSpPr>
        <p:sp>
          <p:nvSpPr>
            <p:cNvPr id="944" name="Google Shape;944;p39"/>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39"/>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6" name="Google Shape;946;p39"/>
          <p:cNvGrpSpPr/>
          <p:nvPr/>
        </p:nvGrpSpPr>
        <p:grpSpPr>
          <a:xfrm>
            <a:off x="1202480" y="1344206"/>
            <a:ext cx="338399" cy="331308"/>
            <a:chOff x="1233350" y="1619250"/>
            <a:chExt cx="466500" cy="456725"/>
          </a:xfrm>
        </p:grpSpPr>
        <p:sp>
          <p:nvSpPr>
            <p:cNvPr id="947" name="Google Shape;947;p39"/>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39"/>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9" name="Google Shape;949;p39"/>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0" name="Google Shape;950;p39"/>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51" name="Google Shape;951;p39"/>
          <p:cNvGrpSpPr/>
          <p:nvPr/>
        </p:nvGrpSpPr>
        <p:grpSpPr>
          <a:xfrm>
            <a:off x="1702081" y="1351278"/>
            <a:ext cx="317145" cy="317145"/>
            <a:chOff x="1922075" y="1629000"/>
            <a:chExt cx="437200" cy="437200"/>
          </a:xfrm>
        </p:grpSpPr>
        <p:sp>
          <p:nvSpPr>
            <p:cNvPr id="952" name="Google Shape;952;p39"/>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39"/>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54" name="Google Shape;954;p39"/>
          <p:cNvGrpSpPr/>
          <p:nvPr/>
        </p:nvGrpSpPr>
        <p:grpSpPr>
          <a:xfrm>
            <a:off x="2189731" y="1349955"/>
            <a:ext cx="319793" cy="319793"/>
            <a:chOff x="2594325" y="1627175"/>
            <a:chExt cx="440850" cy="440850"/>
          </a:xfrm>
        </p:grpSpPr>
        <p:sp>
          <p:nvSpPr>
            <p:cNvPr id="955" name="Google Shape;955;p39"/>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39"/>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39"/>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58" name="Google Shape;958;p39"/>
          <p:cNvSpPr/>
          <p:nvPr/>
        </p:nvSpPr>
        <p:spPr>
          <a:xfrm>
            <a:off x="2693118" y="1364257"/>
            <a:ext cx="291466" cy="29144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59" name="Google Shape;959;p39"/>
          <p:cNvGrpSpPr/>
          <p:nvPr/>
        </p:nvGrpSpPr>
        <p:grpSpPr>
          <a:xfrm>
            <a:off x="3197802" y="1326034"/>
            <a:ext cx="259548" cy="367633"/>
            <a:chOff x="3984000" y="1594200"/>
            <a:chExt cx="357800" cy="506800"/>
          </a:xfrm>
        </p:grpSpPr>
        <p:sp>
          <p:nvSpPr>
            <p:cNvPr id="960" name="Google Shape;960;p39"/>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39"/>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62" name="Google Shape;962;p39"/>
          <p:cNvGrpSpPr/>
          <p:nvPr/>
        </p:nvGrpSpPr>
        <p:grpSpPr>
          <a:xfrm>
            <a:off x="3645573" y="1404867"/>
            <a:ext cx="341954" cy="209967"/>
            <a:chOff x="4601275" y="1702875"/>
            <a:chExt cx="471400" cy="289450"/>
          </a:xfrm>
        </p:grpSpPr>
        <p:sp>
          <p:nvSpPr>
            <p:cNvPr id="963" name="Google Shape;963;p39"/>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4" name="Google Shape;964;p39"/>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39"/>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39"/>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39"/>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68" name="Google Shape;968;p39"/>
          <p:cNvGrpSpPr/>
          <p:nvPr/>
        </p:nvGrpSpPr>
        <p:grpSpPr>
          <a:xfrm>
            <a:off x="4150941" y="1353491"/>
            <a:ext cx="309165" cy="312720"/>
            <a:chOff x="5297950" y="1632050"/>
            <a:chExt cx="426200" cy="431100"/>
          </a:xfrm>
        </p:grpSpPr>
        <p:sp>
          <p:nvSpPr>
            <p:cNvPr id="969" name="Google Shape;969;p39"/>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39"/>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71" name="Google Shape;971;p39"/>
          <p:cNvGrpSpPr/>
          <p:nvPr/>
        </p:nvGrpSpPr>
        <p:grpSpPr>
          <a:xfrm>
            <a:off x="4639026" y="1344206"/>
            <a:ext cx="310943" cy="331308"/>
            <a:chOff x="5970800" y="1619250"/>
            <a:chExt cx="428650" cy="456725"/>
          </a:xfrm>
        </p:grpSpPr>
        <p:sp>
          <p:nvSpPr>
            <p:cNvPr id="972" name="Google Shape;972;p39"/>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39"/>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39"/>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5" name="Google Shape;975;p39"/>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39"/>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77" name="Google Shape;977;p39"/>
          <p:cNvGrpSpPr/>
          <p:nvPr/>
        </p:nvGrpSpPr>
        <p:grpSpPr>
          <a:xfrm>
            <a:off x="5113837" y="1340216"/>
            <a:ext cx="348573" cy="318015"/>
            <a:chOff x="6625350" y="1613750"/>
            <a:chExt cx="480525" cy="438400"/>
          </a:xfrm>
        </p:grpSpPr>
        <p:sp>
          <p:nvSpPr>
            <p:cNvPr id="978" name="Google Shape;978;p39"/>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9" name="Google Shape;979;p39"/>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39"/>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1" name="Google Shape;981;p39"/>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2" name="Google Shape;982;p39"/>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83" name="Google Shape;983;p39"/>
          <p:cNvGrpSpPr/>
          <p:nvPr/>
        </p:nvGrpSpPr>
        <p:grpSpPr>
          <a:xfrm>
            <a:off x="751154" y="1857535"/>
            <a:ext cx="263103" cy="282598"/>
            <a:chOff x="611175" y="2326900"/>
            <a:chExt cx="362700" cy="389575"/>
          </a:xfrm>
        </p:grpSpPr>
        <p:sp>
          <p:nvSpPr>
            <p:cNvPr id="984" name="Google Shape;984;p39"/>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39"/>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39"/>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39"/>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88" name="Google Shape;988;p39"/>
          <p:cNvSpPr/>
          <p:nvPr/>
        </p:nvSpPr>
        <p:spPr>
          <a:xfrm>
            <a:off x="1233134" y="1860353"/>
            <a:ext cx="277284" cy="277284"/>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9" name="Google Shape;989;p39"/>
          <p:cNvSpPr/>
          <p:nvPr/>
        </p:nvSpPr>
        <p:spPr>
          <a:xfrm>
            <a:off x="1722159" y="1860353"/>
            <a:ext cx="277284" cy="277284"/>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0" name="Google Shape;990;p39"/>
          <p:cNvSpPr/>
          <p:nvPr/>
        </p:nvSpPr>
        <p:spPr>
          <a:xfrm>
            <a:off x="2211184" y="1860353"/>
            <a:ext cx="277284" cy="277284"/>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91" name="Google Shape;991;p39"/>
          <p:cNvGrpSpPr/>
          <p:nvPr/>
        </p:nvGrpSpPr>
        <p:grpSpPr>
          <a:xfrm>
            <a:off x="2764629" y="1812361"/>
            <a:ext cx="147945" cy="369410"/>
            <a:chOff x="3386850" y="2264625"/>
            <a:chExt cx="203950" cy="509250"/>
          </a:xfrm>
        </p:grpSpPr>
        <p:sp>
          <p:nvSpPr>
            <p:cNvPr id="992" name="Google Shape;992;p39"/>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3" name="Google Shape;993;p39"/>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4" name="Google Shape;994;p39"/>
          <p:cNvGrpSpPr/>
          <p:nvPr/>
        </p:nvGrpSpPr>
        <p:grpSpPr>
          <a:xfrm>
            <a:off x="3755870" y="1859312"/>
            <a:ext cx="121359" cy="275507"/>
            <a:chOff x="4753325" y="2329350"/>
            <a:chExt cx="167300" cy="379800"/>
          </a:xfrm>
        </p:grpSpPr>
        <p:sp>
          <p:nvSpPr>
            <p:cNvPr id="995" name="Google Shape;995;p39"/>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39"/>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7" name="Google Shape;997;p39"/>
          <p:cNvGrpSpPr/>
          <p:nvPr/>
        </p:nvGrpSpPr>
        <p:grpSpPr>
          <a:xfrm>
            <a:off x="3264665" y="1814120"/>
            <a:ext cx="125821" cy="365874"/>
            <a:chOff x="4076175" y="2267050"/>
            <a:chExt cx="173450" cy="504375"/>
          </a:xfrm>
        </p:grpSpPr>
        <p:sp>
          <p:nvSpPr>
            <p:cNvPr id="998" name="Google Shape;998;p39"/>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39"/>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00" name="Google Shape;1000;p39"/>
          <p:cNvSpPr/>
          <p:nvPr/>
        </p:nvSpPr>
        <p:spPr>
          <a:xfrm>
            <a:off x="4167284" y="1852827"/>
            <a:ext cx="277284" cy="292336"/>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01" name="Google Shape;1001;p39"/>
          <p:cNvGrpSpPr/>
          <p:nvPr/>
        </p:nvGrpSpPr>
        <p:grpSpPr>
          <a:xfrm>
            <a:off x="4642127" y="1857970"/>
            <a:ext cx="304741" cy="281709"/>
            <a:chOff x="5975075" y="2327500"/>
            <a:chExt cx="420100" cy="388350"/>
          </a:xfrm>
        </p:grpSpPr>
        <p:sp>
          <p:nvSpPr>
            <p:cNvPr id="1002" name="Google Shape;1002;p39"/>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39"/>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04" name="Google Shape;1004;p39"/>
          <p:cNvGrpSpPr/>
          <p:nvPr/>
        </p:nvGrpSpPr>
        <p:grpSpPr>
          <a:xfrm>
            <a:off x="5190004" y="1849556"/>
            <a:ext cx="186936" cy="304741"/>
            <a:chOff x="6730350" y="2315900"/>
            <a:chExt cx="257700" cy="420100"/>
          </a:xfrm>
        </p:grpSpPr>
        <p:sp>
          <p:nvSpPr>
            <p:cNvPr id="1005" name="Google Shape;1005;p39"/>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39"/>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7" name="Google Shape;1007;p39"/>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8" name="Google Shape;1008;p39"/>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39"/>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10" name="Google Shape;1010;p39"/>
          <p:cNvGrpSpPr/>
          <p:nvPr/>
        </p:nvGrpSpPr>
        <p:grpSpPr>
          <a:xfrm>
            <a:off x="835301" y="2315063"/>
            <a:ext cx="94810" cy="345490"/>
            <a:chOff x="727175" y="2957625"/>
            <a:chExt cx="130700" cy="476275"/>
          </a:xfrm>
        </p:grpSpPr>
        <p:sp>
          <p:nvSpPr>
            <p:cNvPr id="1011" name="Google Shape;1011;p39"/>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39"/>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13" name="Google Shape;1013;p39"/>
          <p:cNvSpPr/>
          <p:nvPr/>
        </p:nvSpPr>
        <p:spPr>
          <a:xfrm>
            <a:off x="1715521" y="2301550"/>
            <a:ext cx="290559" cy="372946"/>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4" name="Google Shape;1014;p39"/>
          <p:cNvSpPr/>
          <p:nvPr/>
        </p:nvSpPr>
        <p:spPr>
          <a:xfrm>
            <a:off x="1264148" y="2301550"/>
            <a:ext cx="215262" cy="372946"/>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15" name="Google Shape;1015;p39"/>
          <p:cNvGrpSpPr/>
          <p:nvPr/>
        </p:nvGrpSpPr>
        <p:grpSpPr>
          <a:xfrm>
            <a:off x="2181752" y="2326125"/>
            <a:ext cx="335751" cy="323347"/>
            <a:chOff x="2583325" y="2972875"/>
            <a:chExt cx="462850" cy="445750"/>
          </a:xfrm>
        </p:grpSpPr>
        <p:sp>
          <p:nvSpPr>
            <p:cNvPr id="1016" name="Google Shape;1016;p39"/>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39"/>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18" name="Google Shape;1018;p39"/>
          <p:cNvGrpSpPr/>
          <p:nvPr/>
        </p:nvGrpSpPr>
        <p:grpSpPr>
          <a:xfrm>
            <a:off x="2659210" y="2374419"/>
            <a:ext cx="358783" cy="226778"/>
            <a:chOff x="3241525" y="3039450"/>
            <a:chExt cx="494600" cy="312625"/>
          </a:xfrm>
        </p:grpSpPr>
        <p:sp>
          <p:nvSpPr>
            <p:cNvPr id="1019" name="Google Shape;1019;p39"/>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39"/>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21" name="Google Shape;1021;p39"/>
          <p:cNvSpPr/>
          <p:nvPr/>
        </p:nvSpPr>
        <p:spPr>
          <a:xfrm>
            <a:off x="3662752" y="2333888"/>
            <a:ext cx="308295" cy="308277"/>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22" name="Google Shape;1022;p39"/>
          <p:cNvGrpSpPr/>
          <p:nvPr/>
        </p:nvGrpSpPr>
        <p:grpSpPr>
          <a:xfrm>
            <a:off x="4119930" y="2350499"/>
            <a:ext cx="371187" cy="274618"/>
            <a:chOff x="5255200" y="3006475"/>
            <a:chExt cx="511700" cy="378575"/>
          </a:xfrm>
        </p:grpSpPr>
        <p:sp>
          <p:nvSpPr>
            <p:cNvPr id="1023" name="Google Shape;1023;p39"/>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4" name="Google Shape;1024;p39"/>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25" name="Google Shape;1025;p39"/>
          <p:cNvGrpSpPr/>
          <p:nvPr/>
        </p:nvGrpSpPr>
        <p:grpSpPr>
          <a:xfrm>
            <a:off x="3177418" y="2334558"/>
            <a:ext cx="300316" cy="306500"/>
            <a:chOff x="3955900" y="2984500"/>
            <a:chExt cx="414000" cy="422525"/>
          </a:xfrm>
        </p:grpSpPr>
        <p:sp>
          <p:nvSpPr>
            <p:cNvPr id="1026" name="Google Shape;1026;p39"/>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39"/>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39"/>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29" name="Google Shape;1029;p39"/>
          <p:cNvSpPr/>
          <p:nvPr/>
        </p:nvSpPr>
        <p:spPr>
          <a:xfrm>
            <a:off x="716650" y="2845056"/>
            <a:ext cx="335733" cy="263991"/>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0" name="Google Shape;1030;p39"/>
          <p:cNvSpPr/>
          <p:nvPr/>
        </p:nvSpPr>
        <p:spPr>
          <a:xfrm>
            <a:off x="4678019" y="2319705"/>
            <a:ext cx="233869" cy="336640"/>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31" name="Google Shape;1031;p39"/>
          <p:cNvGrpSpPr/>
          <p:nvPr/>
        </p:nvGrpSpPr>
        <p:grpSpPr>
          <a:xfrm>
            <a:off x="5168750" y="2330115"/>
            <a:ext cx="229444" cy="326013"/>
            <a:chOff x="6701050" y="2978375"/>
            <a:chExt cx="316300" cy="449425"/>
          </a:xfrm>
        </p:grpSpPr>
        <p:sp>
          <p:nvSpPr>
            <p:cNvPr id="1032" name="Google Shape;1032;p39"/>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39"/>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34" name="Google Shape;1034;p39"/>
          <p:cNvGrpSpPr/>
          <p:nvPr/>
        </p:nvGrpSpPr>
        <p:grpSpPr>
          <a:xfrm>
            <a:off x="1208229" y="2866929"/>
            <a:ext cx="326902" cy="219706"/>
            <a:chOff x="1241275" y="3718400"/>
            <a:chExt cx="450650" cy="302875"/>
          </a:xfrm>
        </p:grpSpPr>
        <p:sp>
          <p:nvSpPr>
            <p:cNvPr id="1035" name="Google Shape;1035;p39"/>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6" name="Google Shape;1036;p39"/>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39"/>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39"/>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39" name="Google Shape;1039;p39"/>
          <p:cNvGrpSpPr/>
          <p:nvPr/>
        </p:nvGrpSpPr>
        <p:grpSpPr>
          <a:xfrm>
            <a:off x="1701646" y="2850100"/>
            <a:ext cx="318015" cy="253799"/>
            <a:chOff x="1921475" y="3695200"/>
            <a:chExt cx="438400" cy="349875"/>
          </a:xfrm>
        </p:grpSpPr>
        <p:sp>
          <p:nvSpPr>
            <p:cNvPr id="1040" name="Google Shape;1040;p39"/>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39"/>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39"/>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43" name="Google Shape;1043;p39"/>
          <p:cNvGrpSpPr/>
          <p:nvPr/>
        </p:nvGrpSpPr>
        <p:grpSpPr>
          <a:xfrm>
            <a:off x="2193721" y="2846110"/>
            <a:ext cx="311813" cy="261343"/>
            <a:chOff x="2599825" y="3689700"/>
            <a:chExt cx="429850" cy="360275"/>
          </a:xfrm>
        </p:grpSpPr>
        <p:sp>
          <p:nvSpPr>
            <p:cNvPr id="1044" name="Google Shape;1044;p39"/>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39"/>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46" name="Google Shape;1046;p39"/>
          <p:cNvGrpSpPr/>
          <p:nvPr/>
        </p:nvGrpSpPr>
        <p:grpSpPr>
          <a:xfrm>
            <a:off x="2697747" y="2819089"/>
            <a:ext cx="281709" cy="294113"/>
            <a:chOff x="3294650" y="3652450"/>
            <a:chExt cx="388350" cy="405450"/>
          </a:xfrm>
        </p:grpSpPr>
        <p:sp>
          <p:nvSpPr>
            <p:cNvPr id="1047" name="Google Shape;1047;p39"/>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39"/>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39"/>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0" name="Google Shape;1050;p39"/>
          <p:cNvGrpSpPr/>
          <p:nvPr/>
        </p:nvGrpSpPr>
        <p:grpSpPr>
          <a:xfrm>
            <a:off x="3163254" y="2856302"/>
            <a:ext cx="328642" cy="240960"/>
            <a:chOff x="3936375" y="3703750"/>
            <a:chExt cx="453050" cy="332175"/>
          </a:xfrm>
        </p:grpSpPr>
        <p:sp>
          <p:nvSpPr>
            <p:cNvPr id="1051" name="Google Shape;1051;p39"/>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39"/>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39"/>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39"/>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39"/>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6" name="Google Shape;1056;p39"/>
          <p:cNvGrpSpPr/>
          <p:nvPr/>
        </p:nvGrpSpPr>
        <p:grpSpPr>
          <a:xfrm>
            <a:off x="3652228" y="2856302"/>
            <a:ext cx="328642" cy="240960"/>
            <a:chOff x="4610450" y="3703750"/>
            <a:chExt cx="453050" cy="332175"/>
          </a:xfrm>
        </p:grpSpPr>
        <p:sp>
          <p:nvSpPr>
            <p:cNvPr id="1057" name="Google Shape;1057;p39"/>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39"/>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9" name="Google Shape;1059;p39"/>
          <p:cNvGrpSpPr/>
          <p:nvPr/>
        </p:nvGrpSpPr>
        <p:grpSpPr>
          <a:xfrm>
            <a:off x="4152718" y="2831947"/>
            <a:ext cx="305611" cy="289670"/>
            <a:chOff x="5300400" y="3670175"/>
            <a:chExt cx="421300" cy="399325"/>
          </a:xfrm>
        </p:grpSpPr>
        <p:sp>
          <p:nvSpPr>
            <p:cNvPr id="1060" name="Google Shape;1060;p39"/>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39"/>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39"/>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39"/>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39"/>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65" name="Google Shape;1065;p39"/>
          <p:cNvSpPr/>
          <p:nvPr/>
        </p:nvSpPr>
        <p:spPr>
          <a:xfrm>
            <a:off x="4624860" y="2806969"/>
            <a:ext cx="340176" cy="340158"/>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66" name="Google Shape;1066;p39"/>
          <p:cNvGrpSpPr/>
          <p:nvPr/>
        </p:nvGrpSpPr>
        <p:grpSpPr>
          <a:xfrm>
            <a:off x="5135091" y="2828392"/>
            <a:ext cx="296761" cy="296779"/>
            <a:chOff x="6654650" y="3665275"/>
            <a:chExt cx="409100" cy="409125"/>
          </a:xfrm>
        </p:grpSpPr>
        <p:sp>
          <p:nvSpPr>
            <p:cNvPr id="1067" name="Google Shape;1067;p39"/>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8" name="Google Shape;1068;p39"/>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69" name="Google Shape;1069;p39"/>
          <p:cNvGrpSpPr/>
          <p:nvPr/>
        </p:nvGrpSpPr>
        <p:grpSpPr>
          <a:xfrm>
            <a:off x="721921" y="3304962"/>
            <a:ext cx="321570" cy="321588"/>
            <a:chOff x="570875" y="4322250"/>
            <a:chExt cx="443300" cy="443325"/>
          </a:xfrm>
        </p:grpSpPr>
        <p:sp>
          <p:nvSpPr>
            <p:cNvPr id="1070" name="Google Shape;1070;p39"/>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1" name="Google Shape;1071;p39"/>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2" name="Google Shape;1072;p39"/>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39"/>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74" name="Google Shape;1074;p39"/>
          <p:cNvSpPr/>
          <p:nvPr/>
        </p:nvSpPr>
        <p:spPr>
          <a:xfrm>
            <a:off x="1197695" y="3367741"/>
            <a:ext cx="348156" cy="196674"/>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75" name="Google Shape;1075;p39"/>
          <p:cNvGrpSpPr/>
          <p:nvPr/>
        </p:nvGrpSpPr>
        <p:grpSpPr>
          <a:xfrm>
            <a:off x="1743719" y="3281060"/>
            <a:ext cx="233869" cy="369392"/>
            <a:chOff x="1979475" y="4289300"/>
            <a:chExt cx="322400" cy="509225"/>
          </a:xfrm>
        </p:grpSpPr>
        <p:sp>
          <p:nvSpPr>
            <p:cNvPr id="1076" name="Google Shape;1076;p39"/>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39"/>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39"/>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79" name="Google Shape;1079;p39"/>
          <p:cNvGrpSpPr/>
          <p:nvPr/>
        </p:nvGrpSpPr>
        <p:grpSpPr>
          <a:xfrm>
            <a:off x="2211874" y="3285920"/>
            <a:ext cx="275942" cy="359671"/>
            <a:chOff x="2624850" y="4296000"/>
            <a:chExt cx="380400" cy="495825"/>
          </a:xfrm>
        </p:grpSpPr>
        <p:sp>
          <p:nvSpPr>
            <p:cNvPr id="1080" name="Google Shape;1080;p39"/>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39"/>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39"/>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83" name="Google Shape;1083;p39"/>
          <p:cNvSpPr/>
          <p:nvPr/>
        </p:nvSpPr>
        <p:spPr>
          <a:xfrm>
            <a:off x="3180383" y="3318572"/>
            <a:ext cx="294984" cy="295002"/>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39"/>
          <p:cNvSpPr/>
          <p:nvPr/>
        </p:nvSpPr>
        <p:spPr>
          <a:xfrm>
            <a:off x="2691358" y="3337181"/>
            <a:ext cx="294984" cy="257789"/>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39"/>
          <p:cNvSpPr/>
          <p:nvPr/>
        </p:nvSpPr>
        <p:spPr>
          <a:xfrm>
            <a:off x="3668066" y="3317248"/>
            <a:ext cx="297668" cy="297650"/>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86" name="Google Shape;1086;p39"/>
          <p:cNvGrpSpPr/>
          <p:nvPr/>
        </p:nvGrpSpPr>
        <p:grpSpPr>
          <a:xfrm>
            <a:off x="4135000" y="3321356"/>
            <a:ext cx="341047" cy="288800"/>
            <a:chOff x="5275975" y="4344850"/>
            <a:chExt cx="470150" cy="398125"/>
          </a:xfrm>
        </p:grpSpPr>
        <p:sp>
          <p:nvSpPr>
            <p:cNvPr id="1087" name="Google Shape;1087;p39"/>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8" name="Google Shape;1088;p39"/>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39"/>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90" name="Google Shape;1090;p39"/>
          <p:cNvSpPr/>
          <p:nvPr/>
        </p:nvSpPr>
        <p:spPr>
          <a:xfrm>
            <a:off x="4641691" y="3312823"/>
            <a:ext cx="306518" cy="306500"/>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91" name="Google Shape;1091;p39"/>
          <p:cNvGrpSpPr/>
          <p:nvPr/>
        </p:nvGrpSpPr>
        <p:grpSpPr>
          <a:xfrm>
            <a:off x="5126223" y="3297889"/>
            <a:ext cx="314497" cy="335733"/>
            <a:chOff x="6642425" y="4312500"/>
            <a:chExt cx="433550" cy="462825"/>
          </a:xfrm>
        </p:grpSpPr>
        <p:sp>
          <p:nvSpPr>
            <p:cNvPr id="1092" name="Google Shape;1092;p39"/>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39"/>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39"/>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95" name="Google Shape;1095;p39"/>
          <p:cNvSpPr/>
          <p:nvPr/>
        </p:nvSpPr>
        <p:spPr>
          <a:xfrm>
            <a:off x="680775" y="3835944"/>
            <a:ext cx="403939" cy="238312"/>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96" name="Google Shape;1096;p39"/>
          <p:cNvGrpSpPr/>
          <p:nvPr/>
        </p:nvGrpSpPr>
        <p:grpSpPr>
          <a:xfrm>
            <a:off x="1210441" y="3796167"/>
            <a:ext cx="322458" cy="317145"/>
            <a:chOff x="1244325" y="4999400"/>
            <a:chExt cx="444525" cy="437200"/>
          </a:xfrm>
        </p:grpSpPr>
        <p:sp>
          <p:nvSpPr>
            <p:cNvPr id="1097" name="Google Shape;1097;p39"/>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39"/>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39"/>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39"/>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39"/>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2" name="Google Shape;1102;p39"/>
          <p:cNvGrpSpPr/>
          <p:nvPr/>
        </p:nvGrpSpPr>
        <p:grpSpPr>
          <a:xfrm>
            <a:off x="1728214" y="3785975"/>
            <a:ext cx="264880" cy="337510"/>
            <a:chOff x="1958100" y="4985350"/>
            <a:chExt cx="365150" cy="465275"/>
          </a:xfrm>
        </p:grpSpPr>
        <p:sp>
          <p:nvSpPr>
            <p:cNvPr id="1103" name="Google Shape;1103;p39"/>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39"/>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39"/>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6" name="Google Shape;1106;p39"/>
          <p:cNvGrpSpPr/>
          <p:nvPr/>
        </p:nvGrpSpPr>
        <p:grpSpPr>
          <a:xfrm>
            <a:off x="2197693" y="3798814"/>
            <a:ext cx="303870" cy="312267"/>
            <a:chOff x="2605300" y="5003050"/>
            <a:chExt cx="418900" cy="430475"/>
          </a:xfrm>
        </p:grpSpPr>
        <p:sp>
          <p:nvSpPr>
            <p:cNvPr id="1107" name="Google Shape;1107;p39"/>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39"/>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39"/>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10" name="Google Shape;1110;p39"/>
          <p:cNvGrpSpPr/>
          <p:nvPr/>
        </p:nvGrpSpPr>
        <p:grpSpPr>
          <a:xfrm>
            <a:off x="2656998" y="3805470"/>
            <a:ext cx="363208" cy="298538"/>
            <a:chOff x="3238475" y="5012225"/>
            <a:chExt cx="500700" cy="411550"/>
          </a:xfrm>
        </p:grpSpPr>
        <p:sp>
          <p:nvSpPr>
            <p:cNvPr id="1111" name="Google Shape;1111;p39"/>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39"/>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39"/>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39"/>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39"/>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16" name="Google Shape;1116;p39"/>
          <p:cNvGrpSpPr/>
          <p:nvPr/>
        </p:nvGrpSpPr>
        <p:grpSpPr>
          <a:xfrm>
            <a:off x="3617228" y="3773570"/>
            <a:ext cx="398644" cy="362319"/>
            <a:chOff x="4562200" y="4968250"/>
            <a:chExt cx="549550" cy="499475"/>
          </a:xfrm>
        </p:grpSpPr>
        <p:sp>
          <p:nvSpPr>
            <p:cNvPr id="1117" name="Google Shape;1117;p39"/>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39"/>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9" name="Google Shape;1119;p39"/>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0" name="Google Shape;1120;p39"/>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1" name="Google Shape;1121;p39"/>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2" name="Google Shape;1122;p39"/>
          <p:cNvGrpSpPr/>
          <p:nvPr/>
        </p:nvGrpSpPr>
        <p:grpSpPr>
          <a:xfrm>
            <a:off x="3189387" y="3793954"/>
            <a:ext cx="276377" cy="321116"/>
            <a:chOff x="3972400" y="4996350"/>
            <a:chExt cx="381000" cy="442675"/>
          </a:xfrm>
        </p:grpSpPr>
        <p:sp>
          <p:nvSpPr>
            <p:cNvPr id="1123" name="Google Shape;1123;p39"/>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39"/>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5" name="Google Shape;1125;p39"/>
          <p:cNvGrpSpPr/>
          <p:nvPr/>
        </p:nvGrpSpPr>
        <p:grpSpPr>
          <a:xfrm>
            <a:off x="4109756" y="3766933"/>
            <a:ext cx="391553" cy="375594"/>
            <a:chOff x="5241175" y="4959100"/>
            <a:chExt cx="539775" cy="517775"/>
          </a:xfrm>
        </p:grpSpPr>
        <p:sp>
          <p:nvSpPr>
            <p:cNvPr id="1126" name="Google Shape;1126;p39"/>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39"/>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39"/>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39"/>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39"/>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39"/>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32" name="Google Shape;1132;p39"/>
          <p:cNvSpPr/>
          <p:nvPr/>
        </p:nvSpPr>
        <p:spPr>
          <a:xfrm>
            <a:off x="4622647" y="3859866"/>
            <a:ext cx="344601" cy="190472"/>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33" name="Google Shape;1133;p39"/>
          <p:cNvGrpSpPr/>
          <p:nvPr/>
        </p:nvGrpSpPr>
        <p:grpSpPr>
          <a:xfrm>
            <a:off x="5157234" y="3822734"/>
            <a:ext cx="251152" cy="288800"/>
            <a:chOff x="6685175" y="5036025"/>
            <a:chExt cx="346225" cy="398125"/>
          </a:xfrm>
        </p:grpSpPr>
        <p:sp>
          <p:nvSpPr>
            <p:cNvPr id="1134" name="Google Shape;1134;p39"/>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39"/>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39"/>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39"/>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39"/>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E8062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9" name="Google Shape;1139;p39"/>
          <p:cNvGrpSpPr/>
          <p:nvPr/>
        </p:nvGrpSpPr>
        <p:grpSpPr>
          <a:xfrm>
            <a:off x="6054818" y="2029999"/>
            <a:ext cx="432570" cy="421334"/>
            <a:chOff x="5926225" y="921350"/>
            <a:chExt cx="517800" cy="504350"/>
          </a:xfrm>
        </p:grpSpPr>
        <p:sp>
          <p:nvSpPr>
            <p:cNvPr id="1140" name="Google Shape;1140;p39"/>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1C232"/>
                </a:solidFill>
              </a:endParaRPr>
            </a:p>
          </p:txBody>
        </p:sp>
        <p:sp>
          <p:nvSpPr>
            <p:cNvPr id="1141" name="Google Shape;1141;p39"/>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FFC8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1C232"/>
                </a:solidFill>
              </a:endParaRPr>
            </a:p>
          </p:txBody>
        </p:sp>
      </p:grpSp>
      <p:sp>
        <p:nvSpPr>
          <p:cNvPr id="1142" name="Google Shape;1142;p39"/>
          <p:cNvSpPr/>
          <p:nvPr/>
        </p:nvSpPr>
        <p:spPr>
          <a:xfrm>
            <a:off x="6248738" y="2266056"/>
            <a:ext cx="400950" cy="226498"/>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6D9E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43" name="Google Shape;1143;p39"/>
          <p:cNvGrpSpPr/>
          <p:nvPr/>
        </p:nvGrpSpPr>
        <p:grpSpPr>
          <a:xfrm>
            <a:off x="6939805" y="2009379"/>
            <a:ext cx="432570" cy="421334"/>
            <a:chOff x="5926225" y="921350"/>
            <a:chExt cx="517800" cy="504350"/>
          </a:xfrm>
        </p:grpSpPr>
        <p:sp>
          <p:nvSpPr>
            <p:cNvPr id="1144" name="Google Shape;1144;p39"/>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noFill/>
            <a:ln cap="flat" cmpd="sng" w="9525">
              <a:solidFill>
                <a:srgbClr val="FFC800"/>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5" name="Google Shape;1145;p39"/>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noFill/>
            <a:ln cap="flat" cmpd="sng" w="9525">
              <a:solidFill>
                <a:srgbClr val="FFC800"/>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46" name="Google Shape;1146;p39"/>
          <p:cNvSpPr/>
          <p:nvPr/>
        </p:nvSpPr>
        <p:spPr>
          <a:xfrm>
            <a:off x="7133726" y="2245436"/>
            <a:ext cx="400950" cy="226498"/>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noFill/>
          <a:ln cap="flat" cmpd="sng" w="38100">
            <a:solidFill>
              <a:srgbClr val="6D9EEB"/>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47" name="Google Shape;1147;p39"/>
          <p:cNvGrpSpPr/>
          <p:nvPr/>
        </p:nvGrpSpPr>
        <p:grpSpPr>
          <a:xfrm>
            <a:off x="6055085" y="2606021"/>
            <a:ext cx="1075937" cy="1047989"/>
            <a:chOff x="5926225" y="921350"/>
            <a:chExt cx="517800" cy="504350"/>
          </a:xfrm>
        </p:grpSpPr>
        <p:sp>
          <p:nvSpPr>
            <p:cNvPr id="1148" name="Google Shape;1148;p39"/>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FFC800"/>
            </a:solidFill>
            <a:ln cap="flat" cmpd="sng" w="28575">
              <a:solidFill>
                <a:srgbClr val="FFA400"/>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9" name="Google Shape;1149;p39"/>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FFC800"/>
            </a:solidFill>
            <a:ln cap="flat" cmpd="sng" w="28575">
              <a:solidFill>
                <a:srgbClr val="FFA400"/>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50" name="Google Shape;1150;p39"/>
          <p:cNvSpPr/>
          <p:nvPr/>
        </p:nvSpPr>
        <p:spPr>
          <a:xfrm>
            <a:off x="6537398" y="3193118"/>
            <a:ext cx="997288" cy="563371"/>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noFill/>
          <a:ln cap="flat" cmpd="sng" w="9525">
            <a:solidFill>
              <a:srgbClr val="6D9EEB"/>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1" name="Google Shape;1151;p39"/>
          <p:cNvSpPr txBox="1"/>
          <p:nvPr/>
        </p:nvSpPr>
        <p:spPr>
          <a:xfrm>
            <a:off x="5943775" y="312075"/>
            <a:ext cx="2592000" cy="1525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900">
                <a:solidFill>
                  <a:schemeClr val="dk1"/>
                </a:solidFill>
                <a:latin typeface="Montserrat Light"/>
                <a:ea typeface="Montserrat Light"/>
                <a:cs typeface="Montserrat Light"/>
                <a:sym typeface="Montserrat Light"/>
              </a:rPr>
              <a:t>SlidesCarnival icons are editable shapes. </a:t>
            </a:r>
            <a:endParaRPr sz="900">
              <a:solidFill>
                <a:schemeClr val="dk1"/>
              </a:solidFill>
              <a:latin typeface="Montserrat Light"/>
              <a:ea typeface="Montserrat Light"/>
              <a:cs typeface="Montserrat Light"/>
              <a:sym typeface="Montserrat Light"/>
            </a:endParaRPr>
          </a:p>
          <a:p>
            <a:pPr indent="0" lvl="0" marL="0" rtl="0" algn="l">
              <a:spcBef>
                <a:spcPts val="0"/>
              </a:spcBef>
              <a:spcAft>
                <a:spcPts val="0"/>
              </a:spcAft>
              <a:buClr>
                <a:schemeClr val="dk1"/>
              </a:buClr>
              <a:buSzPts val="1100"/>
              <a:buFont typeface="Arial"/>
              <a:buNone/>
            </a:pPr>
            <a:r>
              <a:t/>
            </a:r>
            <a:endParaRPr sz="900">
              <a:solidFill>
                <a:schemeClr val="dk1"/>
              </a:solidFill>
              <a:latin typeface="Montserrat Light"/>
              <a:ea typeface="Montserrat Light"/>
              <a:cs typeface="Montserrat Light"/>
              <a:sym typeface="Montserrat Light"/>
            </a:endParaRPr>
          </a:p>
          <a:p>
            <a:pPr indent="0" lvl="0" marL="0" rtl="0" algn="l">
              <a:spcBef>
                <a:spcPts val="0"/>
              </a:spcBef>
              <a:spcAft>
                <a:spcPts val="0"/>
              </a:spcAft>
              <a:buClr>
                <a:schemeClr val="dk1"/>
              </a:buClr>
              <a:buSzPts val="1100"/>
              <a:buFont typeface="Arial"/>
              <a:buNone/>
            </a:pPr>
            <a:r>
              <a:rPr lang="en" sz="900">
                <a:solidFill>
                  <a:schemeClr val="dk1"/>
                </a:solidFill>
                <a:latin typeface="Montserrat Light"/>
                <a:ea typeface="Montserrat Light"/>
                <a:cs typeface="Montserrat Light"/>
                <a:sym typeface="Montserrat Light"/>
              </a:rPr>
              <a:t>This means that you can:</a:t>
            </a:r>
            <a:endParaRPr sz="900">
              <a:solidFill>
                <a:schemeClr val="dk1"/>
              </a:solidFill>
              <a:latin typeface="Montserrat Light"/>
              <a:ea typeface="Montserrat Light"/>
              <a:cs typeface="Montserrat Light"/>
              <a:sym typeface="Montserrat Light"/>
            </a:endParaRPr>
          </a:p>
          <a:p>
            <a:pPr indent="-285750" lvl="0" marL="457200" rtl="0" algn="l">
              <a:spcBef>
                <a:spcPts val="0"/>
              </a:spcBef>
              <a:spcAft>
                <a:spcPts val="0"/>
              </a:spcAft>
              <a:buClr>
                <a:srgbClr val="FFC800"/>
              </a:buClr>
              <a:buSzPts val="900"/>
              <a:buFont typeface="Montserrat Light"/>
              <a:buChar char="●"/>
            </a:pPr>
            <a:r>
              <a:rPr lang="en" sz="900">
                <a:solidFill>
                  <a:schemeClr val="dk1"/>
                </a:solidFill>
                <a:latin typeface="Montserrat Light"/>
                <a:ea typeface="Montserrat Light"/>
                <a:cs typeface="Montserrat Light"/>
                <a:sym typeface="Montserrat Light"/>
              </a:rPr>
              <a:t>Resize them without losing quality.</a:t>
            </a:r>
            <a:endParaRPr sz="900">
              <a:solidFill>
                <a:schemeClr val="dk1"/>
              </a:solidFill>
              <a:latin typeface="Montserrat Light"/>
              <a:ea typeface="Montserrat Light"/>
              <a:cs typeface="Montserrat Light"/>
              <a:sym typeface="Montserrat Light"/>
            </a:endParaRPr>
          </a:p>
          <a:p>
            <a:pPr indent="-285750" lvl="0" marL="457200" rtl="0" algn="l">
              <a:spcBef>
                <a:spcPts val="0"/>
              </a:spcBef>
              <a:spcAft>
                <a:spcPts val="0"/>
              </a:spcAft>
              <a:buClr>
                <a:srgbClr val="FFC800"/>
              </a:buClr>
              <a:buSzPts val="900"/>
              <a:buFont typeface="Montserrat Light"/>
              <a:buChar char="●"/>
            </a:pPr>
            <a:r>
              <a:rPr lang="en" sz="900">
                <a:solidFill>
                  <a:schemeClr val="dk1"/>
                </a:solidFill>
                <a:latin typeface="Montserrat Light"/>
                <a:ea typeface="Montserrat Light"/>
                <a:cs typeface="Montserrat Light"/>
                <a:sym typeface="Montserrat Light"/>
              </a:rPr>
              <a:t>Change fill color and opacity.</a:t>
            </a:r>
            <a:endParaRPr sz="900">
              <a:solidFill>
                <a:schemeClr val="dk1"/>
              </a:solidFill>
              <a:latin typeface="Montserrat Light"/>
              <a:ea typeface="Montserrat Light"/>
              <a:cs typeface="Montserrat Light"/>
              <a:sym typeface="Montserrat Light"/>
            </a:endParaRPr>
          </a:p>
          <a:p>
            <a:pPr indent="-285750" lvl="0" marL="457200" rtl="0" algn="l">
              <a:spcBef>
                <a:spcPts val="0"/>
              </a:spcBef>
              <a:spcAft>
                <a:spcPts val="0"/>
              </a:spcAft>
              <a:buClr>
                <a:srgbClr val="FFC800"/>
              </a:buClr>
              <a:buSzPts val="900"/>
              <a:buFont typeface="Montserrat Light"/>
              <a:buChar char="●"/>
            </a:pPr>
            <a:r>
              <a:rPr lang="en" sz="900">
                <a:solidFill>
                  <a:schemeClr val="dk1"/>
                </a:solidFill>
                <a:latin typeface="Montserrat Light"/>
                <a:ea typeface="Montserrat Light"/>
                <a:cs typeface="Montserrat Light"/>
                <a:sym typeface="Montserrat Light"/>
              </a:rPr>
              <a:t>Change line color, width and style</a:t>
            </a:r>
            <a:r>
              <a:rPr lang="en" sz="900">
                <a:latin typeface="Montserrat Light"/>
                <a:ea typeface="Montserrat Light"/>
                <a:cs typeface="Montserrat Light"/>
                <a:sym typeface="Montserrat Light"/>
              </a:rPr>
              <a:t>.</a:t>
            </a:r>
            <a:endParaRPr sz="900">
              <a:latin typeface="Montserrat Light"/>
              <a:ea typeface="Montserrat Light"/>
              <a:cs typeface="Montserrat Light"/>
              <a:sym typeface="Montserrat Light"/>
            </a:endParaRPr>
          </a:p>
          <a:p>
            <a:pPr indent="0" lvl="0" marL="0" rtl="0" algn="l">
              <a:spcBef>
                <a:spcPts val="0"/>
              </a:spcBef>
              <a:spcAft>
                <a:spcPts val="0"/>
              </a:spcAft>
              <a:buNone/>
            </a:pPr>
            <a:r>
              <a:t/>
            </a:r>
            <a:endParaRPr sz="900">
              <a:latin typeface="Montserrat Light"/>
              <a:ea typeface="Montserrat Light"/>
              <a:cs typeface="Montserrat Light"/>
              <a:sym typeface="Montserrat Light"/>
            </a:endParaRPr>
          </a:p>
          <a:p>
            <a:pPr indent="0" lvl="0" marL="0" rtl="0" algn="l">
              <a:spcBef>
                <a:spcPts val="0"/>
              </a:spcBef>
              <a:spcAft>
                <a:spcPts val="0"/>
              </a:spcAft>
              <a:buNone/>
            </a:pPr>
            <a:r>
              <a:rPr lang="en" sz="900">
                <a:latin typeface="Montserrat Light"/>
                <a:ea typeface="Montserrat Light"/>
                <a:cs typeface="Montserrat Light"/>
                <a:sym typeface="Montserrat Light"/>
              </a:rPr>
              <a:t>Isn’t that nice? :)</a:t>
            </a:r>
            <a:endParaRPr sz="900">
              <a:latin typeface="Montserrat Light"/>
              <a:ea typeface="Montserrat Light"/>
              <a:cs typeface="Montserrat Light"/>
              <a:sym typeface="Montserrat Light"/>
            </a:endParaRPr>
          </a:p>
          <a:p>
            <a:pPr indent="0" lvl="0" marL="0" rtl="0" algn="l">
              <a:spcBef>
                <a:spcPts val="0"/>
              </a:spcBef>
              <a:spcAft>
                <a:spcPts val="0"/>
              </a:spcAft>
              <a:buNone/>
            </a:pPr>
            <a:r>
              <a:t/>
            </a:r>
            <a:endParaRPr sz="900">
              <a:latin typeface="Montserrat Light"/>
              <a:ea typeface="Montserrat Light"/>
              <a:cs typeface="Montserrat Light"/>
              <a:sym typeface="Montserrat Light"/>
            </a:endParaRPr>
          </a:p>
          <a:p>
            <a:pPr indent="0" lvl="0" marL="0" rtl="0" algn="l">
              <a:spcBef>
                <a:spcPts val="0"/>
              </a:spcBef>
              <a:spcAft>
                <a:spcPts val="0"/>
              </a:spcAft>
              <a:buNone/>
            </a:pPr>
            <a:r>
              <a:rPr lang="en" sz="900">
                <a:latin typeface="Montserrat Light"/>
                <a:ea typeface="Montserrat Light"/>
                <a:cs typeface="Montserrat Light"/>
                <a:sym typeface="Montserrat Light"/>
              </a:rPr>
              <a:t>Examples:</a:t>
            </a:r>
            <a:endParaRPr sz="900">
              <a:latin typeface="Montserrat Light"/>
              <a:ea typeface="Montserrat Light"/>
              <a:cs typeface="Montserrat Light"/>
              <a:sym typeface="Montserrat Light"/>
            </a:endParaRPr>
          </a:p>
          <a:p>
            <a:pPr indent="0" lvl="0" marL="0" rtl="0" algn="l">
              <a:spcBef>
                <a:spcPts val="0"/>
              </a:spcBef>
              <a:spcAft>
                <a:spcPts val="0"/>
              </a:spcAft>
              <a:buClr>
                <a:schemeClr val="dk1"/>
              </a:buClr>
              <a:buSzPts val="1100"/>
              <a:buFont typeface="Arial"/>
              <a:buNone/>
            </a:pPr>
            <a:r>
              <a:t/>
            </a:r>
            <a:endParaRPr sz="900">
              <a:latin typeface="Montserrat Light"/>
              <a:ea typeface="Montserrat Light"/>
              <a:cs typeface="Montserrat Light"/>
              <a:sym typeface="Montserrat Light"/>
            </a:endParaRPr>
          </a:p>
          <a:p>
            <a:pPr indent="0" lvl="0" marL="0" rtl="0" algn="l">
              <a:spcBef>
                <a:spcPts val="0"/>
              </a:spcBef>
              <a:spcAft>
                <a:spcPts val="0"/>
              </a:spcAft>
              <a:buNone/>
            </a:pPr>
            <a:r>
              <a:t/>
            </a:r>
            <a:endParaRPr sz="900">
              <a:latin typeface="Montserrat Light"/>
              <a:ea typeface="Montserrat Light"/>
              <a:cs typeface="Montserrat Light"/>
              <a:sym typeface="Montserrat Light"/>
            </a:endParaRPr>
          </a:p>
        </p:txBody>
      </p:sp>
      <p:sp>
        <p:nvSpPr>
          <p:cNvPr id="1152" name="Google Shape;1152;p39"/>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rgbClr val="FFFFFF"/>
                </a:solidFill>
              </a:rPr>
              <a:t>‹#›</a:t>
            </a:fld>
            <a:endParaRPr>
              <a:solidFill>
                <a:srgbClr val="FFFFFF"/>
              </a:solidFill>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56" name="Shape 1156"/>
        <p:cNvGrpSpPr/>
        <p:nvPr/>
      </p:nvGrpSpPr>
      <p:grpSpPr>
        <a:xfrm>
          <a:off x="0" y="0"/>
          <a:ext cx="0" cy="0"/>
          <a:chOff x="0" y="0"/>
          <a:chExt cx="0" cy="0"/>
        </a:xfrm>
      </p:grpSpPr>
      <p:grpSp>
        <p:nvGrpSpPr>
          <p:cNvPr id="1157" name="Google Shape;1157;p40"/>
          <p:cNvGrpSpPr/>
          <p:nvPr/>
        </p:nvGrpSpPr>
        <p:grpSpPr>
          <a:xfrm>
            <a:off x="3058888" y="1550127"/>
            <a:ext cx="445718" cy="445753"/>
            <a:chOff x="3706812" y="1035050"/>
            <a:chExt cx="4792662" cy="4787899"/>
          </a:xfrm>
        </p:grpSpPr>
        <p:sp>
          <p:nvSpPr>
            <p:cNvPr id="1158" name="Google Shape;1158;p40"/>
            <p:cNvSpPr/>
            <p:nvPr/>
          </p:nvSpPr>
          <p:spPr>
            <a:xfrm>
              <a:off x="5913437" y="4054475"/>
              <a:ext cx="2273299" cy="1746250"/>
            </a:xfrm>
            <a:custGeom>
              <a:rect b="b" l="l" r="r" t="t"/>
              <a:pathLst>
                <a:path extrusionOk="0" h="397" w="517">
                  <a:moveTo>
                    <a:pt x="517" y="117"/>
                  </a:moveTo>
                  <a:cubicBezTo>
                    <a:pt x="368" y="128"/>
                    <a:pt x="368" y="128"/>
                    <a:pt x="368" y="128"/>
                  </a:cubicBezTo>
                  <a:cubicBezTo>
                    <a:pt x="284" y="0"/>
                    <a:pt x="284" y="0"/>
                    <a:pt x="284" y="0"/>
                  </a:cubicBezTo>
                  <a:cubicBezTo>
                    <a:pt x="239" y="77"/>
                    <a:pt x="158" y="129"/>
                    <a:pt x="68" y="137"/>
                  </a:cubicBezTo>
                  <a:cubicBezTo>
                    <a:pt x="0" y="273"/>
                    <a:pt x="0" y="273"/>
                    <a:pt x="0" y="273"/>
                  </a:cubicBezTo>
                  <a:cubicBezTo>
                    <a:pt x="83" y="397"/>
                    <a:pt x="83" y="397"/>
                    <a:pt x="83" y="397"/>
                  </a:cubicBezTo>
                  <a:cubicBezTo>
                    <a:pt x="265" y="383"/>
                    <a:pt x="429" y="277"/>
                    <a:pt x="517" y="11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59" name="Google Shape;1159;p40"/>
            <p:cNvSpPr/>
            <p:nvPr/>
          </p:nvSpPr>
          <p:spPr>
            <a:xfrm>
              <a:off x="4137025" y="4141787"/>
              <a:ext cx="2019301" cy="1681162"/>
            </a:xfrm>
            <a:custGeom>
              <a:rect b="b" l="l" r="r" t="t"/>
              <a:pathLst>
                <a:path extrusionOk="0" h="382" w="459">
                  <a:moveTo>
                    <a:pt x="459" y="378"/>
                  </a:moveTo>
                  <a:cubicBezTo>
                    <a:pt x="376" y="254"/>
                    <a:pt x="376" y="254"/>
                    <a:pt x="376" y="254"/>
                  </a:cubicBezTo>
                  <a:cubicBezTo>
                    <a:pt x="445" y="118"/>
                    <a:pt x="445" y="118"/>
                    <a:pt x="445" y="118"/>
                  </a:cubicBezTo>
                  <a:cubicBezTo>
                    <a:pt x="355" y="117"/>
                    <a:pt x="270" y="73"/>
                    <a:pt x="218" y="0"/>
                  </a:cubicBezTo>
                  <a:cubicBezTo>
                    <a:pt x="66" y="8"/>
                    <a:pt x="66" y="8"/>
                    <a:pt x="66" y="8"/>
                  </a:cubicBezTo>
                  <a:cubicBezTo>
                    <a:pt x="0" y="143"/>
                    <a:pt x="0" y="143"/>
                    <a:pt x="0" y="143"/>
                  </a:cubicBezTo>
                  <a:cubicBezTo>
                    <a:pt x="104" y="294"/>
                    <a:pt x="277" y="382"/>
                    <a:pt x="459" y="37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0" name="Google Shape;1160;p40"/>
            <p:cNvSpPr/>
            <p:nvPr/>
          </p:nvSpPr>
          <p:spPr>
            <a:xfrm>
              <a:off x="4014787" y="1057275"/>
              <a:ext cx="2276475" cy="1747837"/>
            </a:xfrm>
            <a:custGeom>
              <a:rect b="b" l="l" r="r" t="t"/>
              <a:pathLst>
                <a:path extrusionOk="0" h="397" w="518">
                  <a:moveTo>
                    <a:pt x="233" y="397"/>
                  </a:moveTo>
                  <a:cubicBezTo>
                    <a:pt x="279" y="320"/>
                    <a:pt x="359" y="268"/>
                    <a:pt x="449" y="260"/>
                  </a:cubicBezTo>
                  <a:cubicBezTo>
                    <a:pt x="518" y="125"/>
                    <a:pt x="518" y="125"/>
                    <a:pt x="518" y="125"/>
                  </a:cubicBezTo>
                  <a:cubicBezTo>
                    <a:pt x="434" y="0"/>
                    <a:pt x="434" y="0"/>
                    <a:pt x="434" y="0"/>
                  </a:cubicBezTo>
                  <a:cubicBezTo>
                    <a:pt x="252" y="14"/>
                    <a:pt x="88" y="120"/>
                    <a:pt x="0" y="280"/>
                  </a:cubicBezTo>
                  <a:cubicBezTo>
                    <a:pt x="149" y="270"/>
                    <a:pt x="149" y="270"/>
                    <a:pt x="149" y="270"/>
                  </a:cubicBezTo>
                  <a:lnTo>
                    <a:pt x="233" y="397"/>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1" name="Google Shape;1161;p40"/>
            <p:cNvSpPr/>
            <p:nvPr/>
          </p:nvSpPr>
          <p:spPr>
            <a:xfrm>
              <a:off x="3706812" y="2355850"/>
              <a:ext cx="1323975" cy="2309812"/>
            </a:xfrm>
            <a:custGeom>
              <a:rect b="b" l="l" r="r" t="t"/>
              <a:pathLst>
                <a:path extrusionOk="0" h="525" w="301">
                  <a:moveTo>
                    <a:pt x="58" y="10"/>
                  </a:moveTo>
                  <a:cubicBezTo>
                    <a:pt x="18" y="93"/>
                    <a:pt x="0" y="186"/>
                    <a:pt x="5" y="278"/>
                  </a:cubicBezTo>
                  <a:cubicBezTo>
                    <a:pt x="11" y="366"/>
                    <a:pt x="38" y="451"/>
                    <a:pt x="83" y="525"/>
                  </a:cubicBezTo>
                  <a:cubicBezTo>
                    <a:pt x="149" y="391"/>
                    <a:pt x="149" y="391"/>
                    <a:pt x="149" y="391"/>
                  </a:cubicBezTo>
                  <a:cubicBezTo>
                    <a:pt x="301" y="382"/>
                    <a:pt x="301" y="382"/>
                    <a:pt x="301" y="382"/>
                  </a:cubicBezTo>
                  <a:cubicBezTo>
                    <a:pt x="280" y="346"/>
                    <a:pt x="268" y="304"/>
                    <a:pt x="265" y="262"/>
                  </a:cubicBezTo>
                  <a:cubicBezTo>
                    <a:pt x="262" y="215"/>
                    <a:pt x="271" y="169"/>
                    <a:pt x="290" y="127"/>
                  </a:cubicBezTo>
                  <a:cubicBezTo>
                    <a:pt x="207" y="0"/>
                    <a:pt x="207" y="0"/>
                    <a:pt x="207" y="0"/>
                  </a:cubicBezTo>
                  <a:lnTo>
                    <a:pt x="58" y="10"/>
                  </a:ln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2" name="Google Shape;1162;p40"/>
            <p:cNvSpPr/>
            <p:nvPr/>
          </p:nvSpPr>
          <p:spPr>
            <a:xfrm>
              <a:off x="7170737" y="2192337"/>
              <a:ext cx="1328737" cy="2314575"/>
            </a:xfrm>
            <a:custGeom>
              <a:rect b="b" l="l" r="r" t="t"/>
              <a:pathLst>
                <a:path extrusionOk="0" h="526" w="302">
                  <a:moveTo>
                    <a:pt x="244" y="515"/>
                  </a:moveTo>
                  <a:cubicBezTo>
                    <a:pt x="284" y="432"/>
                    <a:pt x="302" y="340"/>
                    <a:pt x="296" y="247"/>
                  </a:cubicBezTo>
                  <a:cubicBezTo>
                    <a:pt x="290" y="159"/>
                    <a:pt x="263" y="74"/>
                    <a:pt x="218" y="0"/>
                  </a:cubicBezTo>
                  <a:cubicBezTo>
                    <a:pt x="153" y="134"/>
                    <a:pt x="153" y="134"/>
                    <a:pt x="153" y="134"/>
                  </a:cubicBezTo>
                  <a:cubicBezTo>
                    <a:pt x="0" y="143"/>
                    <a:pt x="0" y="143"/>
                    <a:pt x="0" y="143"/>
                  </a:cubicBezTo>
                  <a:cubicBezTo>
                    <a:pt x="21" y="180"/>
                    <a:pt x="33" y="221"/>
                    <a:pt x="36" y="264"/>
                  </a:cubicBezTo>
                  <a:cubicBezTo>
                    <a:pt x="39" y="310"/>
                    <a:pt x="30" y="357"/>
                    <a:pt x="11" y="399"/>
                  </a:cubicBezTo>
                  <a:cubicBezTo>
                    <a:pt x="94" y="526"/>
                    <a:pt x="94" y="526"/>
                    <a:pt x="94" y="526"/>
                  </a:cubicBezTo>
                  <a:lnTo>
                    <a:pt x="244" y="51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3" name="Google Shape;1163;p40"/>
            <p:cNvSpPr/>
            <p:nvPr/>
          </p:nvSpPr>
          <p:spPr>
            <a:xfrm>
              <a:off x="6045200" y="1035050"/>
              <a:ext cx="2019301" cy="1685925"/>
            </a:xfrm>
            <a:custGeom>
              <a:rect b="b" l="l" r="r" t="t"/>
              <a:pathLst>
                <a:path extrusionOk="0" h="383" w="459">
                  <a:moveTo>
                    <a:pt x="0" y="4"/>
                  </a:moveTo>
                  <a:cubicBezTo>
                    <a:pt x="83" y="128"/>
                    <a:pt x="83" y="128"/>
                    <a:pt x="83" y="128"/>
                  </a:cubicBezTo>
                  <a:cubicBezTo>
                    <a:pt x="15" y="264"/>
                    <a:pt x="15" y="264"/>
                    <a:pt x="15" y="264"/>
                  </a:cubicBezTo>
                  <a:cubicBezTo>
                    <a:pt x="104" y="265"/>
                    <a:pt x="189" y="309"/>
                    <a:pt x="241" y="383"/>
                  </a:cubicBezTo>
                  <a:cubicBezTo>
                    <a:pt x="393" y="374"/>
                    <a:pt x="393" y="374"/>
                    <a:pt x="393" y="374"/>
                  </a:cubicBezTo>
                  <a:cubicBezTo>
                    <a:pt x="459" y="239"/>
                    <a:pt x="459" y="239"/>
                    <a:pt x="459" y="239"/>
                  </a:cubicBezTo>
                  <a:cubicBezTo>
                    <a:pt x="356" y="89"/>
                    <a:pt x="182" y="0"/>
                    <a:pt x="0" y="4"/>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64" name="Google Shape;1164;p40"/>
          <p:cNvGrpSpPr/>
          <p:nvPr/>
        </p:nvGrpSpPr>
        <p:grpSpPr>
          <a:xfrm>
            <a:off x="1779393" y="1550157"/>
            <a:ext cx="443331" cy="445437"/>
            <a:chOff x="1400175" y="1220787"/>
            <a:chExt cx="4473575" cy="4476750"/>
          </a:xfrm>
        </p:grpSpPr>
        <p:sp>
          <p:nvSpPr>
            <p:cNvPr id="1165" name="Google Shape;1165;p40"/>
            <p:cNvSpPr/>
            <p:nvPr/>
          </p:nvSpPr>
          <p:spPr>
            <a:xfrm>
              <a:off x="1400175" y="3135312"/>
              <a:ext cx="2132011" cy="2562226"/>
            </a:xfrm>
            <a:custGeom>
              <a:rect b="b" l="l" r="r" t="t"/>
              <a:pathLst>
                <a:path extrusionOk="0" h="574" w="478">
                  <a:moveTo>
                    <a:pt x="477" y="574"/>
                  </a:moveTo>
                  <a:cubicBezTo>
                    <a:pt x="395" y="435"/>
                    <a:pt x="395" y="435"/>
                    <a:pt x="395" y="435"/>
                  </a:cubicBezTo>
                  <a:cubicBezTo>
                    <a:pt x="478" y="294"/>
                    <a:pt x="478" y="294"/>
                    <a:pt x="478" y="294"/>
                  </a:cubicBezTo>
                  <a:cubicBezTo>
                    <a:pt x="370" y="282"/>
                    <a:pt x="284" y="193"/>
                    <a:pt x="279" y="82"/>
                  </a:cubicBezTo>
                  <a:cubicBezTo>
                    <a:pt x="139" y="0"/>
                    <a:pt x="139" y="0"/>
                    <a:pt x="139" y="0"/>
                  </a:cubicBezTo>
                  <a:cubicBezTo>
                    <a:pt x="0" y="82"/>
                    <a:pt x="0" y="82"/>
                    <a:pt x="0" y="82"/>
                  </a:cubicBezTo>
                  <a:cubicBezTo>
                    <a:pt x="5" y="346"/>
                    <a:pt x="215" y="561"/>
                    <a:pt x="477" y="57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6" name="Google Shape;1166;p40"/>
            <p:cNvSpPr/>
            <p:nvPr/>
          </p:nvSpPr>
          <p:spPr>
            <a:xfrm>
              <a:off x="3314700" y="3563937"/>
              <a:ext cx="2559050" cy="2133600"/>
            </a:xfrm>
            <a:custGeom>
              <a:rect b="b" l="l" r="r" t="t"/>
              <a:pathLst>
                <a:path extrusionOk="0" h="478" w="574">
                  <a:moveTo>
                    <a:pt x="0" y="339"/>
                  </a:moveTo>
                  <a:cubicBezTo>
                    <a:pt x="82" y="478"/>
                    <a:pt x="82" y="478"/>
                    <a:pt x="82" y="478"/>
                  </a:cubicBezTo>
                  <a:cubicBezTo>
                    <a:pt x="346" y="474"/>
                    <a:pt x="561" y="263"/>
                    <a:pt x="574" y="1"/>
                  </a:cubicBezTo>
                  <a:cubicBezTo>
                    <a:pt x="435" y="83"/>
                    <a:pt x="435" y="83"/>
                    <a:pt x="435" y="83"/>
                  </a:cubicBezTo>
                  <a:cubicBezTo>
                    <a:pt x="294" y="0"/>
                    <a:pt x="294" y="0"/>
                    <a:pt x="294" y="0"/>
                  </a:cubicBezTo>
                  <a:cubicBezTo>
                    <a:pt x="282" y="109"/>
                    <a:pt x="192" y="194"/>
                    <a:pt x="82" y="199"/>
                  </a:cubicBezTo>
                  <a:lnTo>
                    <a:pt x="0" y="339"/>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7" name="Google Shape;1167;p40"/>
            <p:cNvSpPr/>
            <p:nvPr/>
          </p:nvSpPr>
          <p:spPr>
            <a:xfrm>
              <a:off x="3741737" y="1223962"/>
              <a:ext cx="2132011" cy="2559050"/>
            </a:xfrm>
            <a:custGeom>
              <a:rect b="b" l="l" r="r" t="t"/>
              <a:pathLst>
                <a:path extrusionOk="0" h="573" w="478">
                  <a:moveTo>
                    <a:pt x="478" y="491"/>
                  </a:moveTo>
                  <a:cubicBezTo>
                    <a:pt x="473" y="227"/>
                    <a:pt x="263" y="12"/>
                    <a:pt x="1" y="0"/>
                  </a:cubicBezTo>
                  <a:cubicBezTo>
                    <a:pt x="83" y="138"/>
                    <a:pt x="83" y="138"/>
                    <a:pt x="83" y="138"/>
                  </a:cubicBezTo>
                  <a:cubicBezTo>
                    <a:pt x="0" y="279"/>
                    <a:pt x="0" y="279"/>
                    <a:pt x="0" y="279"/>
                  </a:cubicBezTo>
                  <a:cubicBezTo>
                    <a:pt x="108" y="291"/>
                    <a:pt x="194" y="381"/>
                    <a:pt x="199" y="491"/>
                  </a:cubicBezTo>
                  <a:cubicBezTo>
                    <a:pt x="339" y="573"/>
                    <a:pt x="339" y="573"/>
                    <a:pt x="339" y="573"/>
                  </a:cubicBezTo>
                  <a:lnTo>
                    <a:pt x="478" y="491"/>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8" name="Google Shape;1168;p40"/>
            <p:cNvSpPr/>
            <p:nvPr/>
          </p:nvSpPr>
          <p:spPr>
            <a:xfrm>
              <a:off x="1400175" y="1220787"/>
              <a:ext cx="2560637" cy="2133600"/>
            </a:xfrm>
            <a:custGeom>
              <a:rect b="b" l="l" r="r" t="t"/>
              <a:pathLst>
                <a:path extrusionOk="0" h="478" w="574">
                  <a:moveTo>
                    <a:pt x="574" y="139"/>
                  </a:moveTo>
                  <a:cubicBezTo>
                    <a:pt x="492" y="0"/>
                    <a:pt x="492" y="0"/>
                    <a:pt x="492" y="0"/>
                  </a:cubicBezTo>
                  <a:cubicBezTo>
                    <a:pt x="228" y="5"/>
                    <a:pt x="13" y="215"/>
                    <a:pt x="0" y="477"/>
                  </a:cubicBezTo>
                  <a:cubicBezTo>
                    <a:pt x="139" y="395"/>
                    <a:pt x="139" y="395"/>
                    <a:pt x="139" y="395"/>
                  </a:cubicBezTo>
                  <a:cubicBezTo>
                    <a:pt x="280" y="478"/>
                    <a:pt x="280" y="478"/>
                    <a:pt x="280" y="478"/>
                  </a:cubicBezTo>
                  <a:cubicBezTo>
                    <a:pt x="292" y="370"/>
                    <a:pt x="382" y="284"/>
                    <a:pt x="492" y="279"/>
                  </a:cubicBezTo>
                  <a:lnTo>
                    <a:pt x="574" y="139"/>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69" name="Google Shape;1169;p40"/>
          <p:cNvGrpSpPr/>
          <p:nvPr/>
        </p:nvGrpSpPr>
        <p:grpSpPr>
          <a:xfrm>
            <a:off x="1138046" y="1550171"/>
            <a:ext cx="446045" cy="445465"/>
            <a:chOff x="1649412" y="927100"/>
            <a:chExt cx="5011737" cy="5016500"/>
          </a:xfrm>
        </p:grpSpPr>
        <p:sp>
          <p:nvSpPr>
            <p:cNvPr id="1170" name="Google Shape;1170;p40"/>
            <p:cNvSpPr/>
            <p:nvPr/>
          </p:nvSpPr>
          <p:spPr>
            <a:xfrm>
              <a:off x="2008187" y="4025900"/>
              <a:ext cx="4252913" cy="1917700"/>
            </a:xfrm>
            <a:custGeom>
              <a:rect b="b" l="l" r="r" t="t"/>
              <a:pathLst>
                <a:path extrusionOk="0" h="450" w="999">
                  <a:moveTo>
                    <a:pt x="715" y="15"/>
                  </a:moveTo>
                  <a:cubicBezTo>
                    <a:pt x="667" y="82"/>
                    <a:pt x="588" y="123"/>
                    <a:pt x="505" y="123"/>
                  </a:cubicBezTo>
                  <a:cubicBezTo>
                    <a:pt x="416" y="123"/>
                    <a:pt x="332" y="76"/>
                    <a:pt x="284" y="2"/>
                  </a:cubicBezTo>
                  <a:cubicBezTo>
                    <a:pt x="94" y="0"/>
                    <a:pt x="94" y="0"/>
                    <a:pt x="94" y="0"/>
                  </a:cubicBezTo>
                  <a:cubicBezTo>
                    <a:pt x="0" y="165"/>
                    <a:pt x="0" y="165"/>
                    <a:pt x="0" y="165"/>
                  </a:cubicBezTo>
                  <a:cubicBezTo>
                    <a:pt x="107" y="341"/>
                    <a:pt x="299" y="450"/>
                    <a:pt x="505" y="450"/>
                  </a:cubicBezTo>
                  <a:cubicBezTo>
                    <a:pt x="704" y="450"/>
                    <a:pt x="891" y="347"/>
                    <a:pt x="999" y="181"/>
                  </a:cubicBezTo>
                  <a:cubicBezTo>
                    <a:pt x="810" y="182"/>
                    <a:pt x="810" y="182"/>
                    <a:pt x="810" y="182"/>
                  </a:cubicBezTo>
                  <a:lnTo>
                    <a:pt x="715" y="1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1" name="Google Shape;1171;p40"/>
            <p:cNvSpPr/>
            <p:nvPr/>
          </p:nvSpPr>
          <p:spPr>
            <a:xfrm>
              <a:off x="4271962" y="931862"/>
              <a:ext cx="2389187" cy="3724276"/>
            </a:xfrm>
            <a:custGeom>
              <a:rect b="b" l="l" r="r" t="t"/>
              <a:pathLst>
                <a:path extrusionOk="0" h="874" w="561">
                  <a:moveTo>
                    <a:pt x="488" y="872"/>
                  </a:moveTo>
                  <a:cubicBezTo>
                    <a:pt x="536" y="786"/>
                    <a:pt x="561" y="687"/>
                    <a:pt x="561" y="588"/>
                  </a:cubicBezTo>
                  <a:cubicBezTo>
                    <a:pt x="561" y="273"/>
                    <a:pt x="313" y="15"/>
                    <a:pt x="1" y="0"/>
                  </a:cubicBezTo>
                  <a:cubicBezTo>
                    <a:pt x="97" y="163"/>
                    <a:pt x="97" y="163"/>
                    <a:pt x="97" y="163"/>
                  </a:cubicBezTo>
                  <a:cubicBezTo>
                    <a:pt x="0" y="328"/>
                    <a:pt x="0" y="328"/>
                    <a:pt x="0" y="328"/>
                  </a:cubicBezTo>
                  <a:cubicBezTo>
                    <a:pt x="131" y="342"/>
                    <a:pt x="233" y="453"/>
                    <a:pt x="233" y="588"/>
                  </a:cubicBezTo>
                  <a:cubicBezTo>
                    <a:pt x="233" y="630"/>
                    <a:pt x="223" y="671"/>
                    <a:pt x="204" y="708"/>
                  </a:cubicBezTo>
                  <a:cubicBezTo>
                    <a:pt x="298" y="874"/>
                    <a:pt x="298" y="874"/>
                    <a:pt x="298" y="874"/>
                  </a:cubicBezTo>
                  <a:lnTo>
                    <a:pt x="488" y="872"/>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2" name="Google Shape;1172;p40"/>
            <p:cNvSpPr/>
            <p:nvPr/>
          </p:nvSpPr>
          <p:spPr>
            <a:xfrm>
              <a:off x="1649412" y="927100"/>
              <a:ext cx="2870200" cy="3652836"/>
            </a:xfrm>
            <a:custGeom>
              <a:rect b="b" l="l" r="r" t="t"/>
              <a:pathLst>
                <a:path extrusionOk="0" h="857" w="674">
                  <a:moveTo>
                    <a:pt x="674" y="164"/>
                  </a:moveTo>
                  <a:cubicBezTo>
                    <a:pt x="578" y="0"/>
                    <a:pt x="578" y="0"/>
                    <a:pt x="578" y="0"/>
                  </a:cubicBezTo>
                  <a:cubicBezTo>
                    <a:pt x="258" y="6"/>
                    <a:pt x="0" y="268"/>
                    <a:pt x="0" y="589"/>
                  </a:cubicBezTo>
                  <a:cubicBezTo>
                    <a:pt x="0" y="682"/>
                    <a:pt x="22" y="775"/>
                    <a:pt x="65" y="857"/>
                  </a:cubicBezTo>
                  <a:cubicBezTo>
                    <a:pt x="158" y="693"/>
                    <a:pt x="158" y="693"/>
                    <a:pt x="158" y="693"/>
                  </a:cubicBezTo>
                  <a:cubicBezTo>
                    <a:pt x="350" y="695"/>
                    <a:pt x="350" y="695"/>
                    <a:pt x="350" y="695"/>
                  </a:cubicBezTo>
                  <a:cubicBezTo>
                    <a:pt x="335" y="661"/>
                    <a:pt x="328" y="625"/>
                    <a:pt x="328" y="589"/>
                  </a:cubicBezTo>
                  <a:cubicBezTo>
                    <a:pt x="328" y="449"/>
                    <a:pt x="439" y="334"/>
                    <a:pt x="577" y="328"/>
                  </a:cubicBezTo>
                  <a:lnTo>
                    <a:pt x="674" y="164"/>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73" name="Google Shape;1173;p40"/>
          <p:cNvGrpSpPr/>
          <p:nvPr/>
        </p:nvGrpSpPr>
        <p:grpSpPr>
          <a:xfrm>
            <a:off x="2418397" y="1550424"/>
            <a:ext cx="444870" cy="445286"/>
            <a:chOff x="1301750" y="920750"/>
            <a:chExt cx="5095875" cy="5100637"/>
          </a:xfrm>
        </p:grpSpPr>
        <p:sp>
          <p:nvSpPr>
            <p:cNvPr id="1174" name="Google Shape;1174;p40"/>
            <p:cNvSpPr/>
            <p:nvPr/>
          </p:nvSpPr>
          <p:spPr>
            <a:xfrm>
              <a:off x="1301750" y="2546350"/>
              <a:ext cx="1801812" cy="2917825"/>
            </a:xfrm>
            <a:custGeom>
              <a:rect b="b" l="l" r="r" t="t"/>
              <a:pathLst>
                <a:path extrusionOk="0" h="655" w="405">
                  <a:moveTo>
                    <a:pt x="321" y="207"/>
                  </a:moveTo>
                  <a:cubicBezTo>
                    <a:pt x="321" y="184"/>
                    <a:pt x="324" y="161"/>
                    <a:pt x="330" y="139"/>
                  </a:cubicBezTo>
                  <a:cubicBezTo>
                    <a:pt x="207" y="0"/>
                    <a:pt x="207" y="0"/>
                    <a:pt x="207" y="0"/>
                  </a:cubicBezTo>
                  <a:cubicBezTo>
                    <a:pt x="25" y="40"/>
                    <a:pt x="25" y="40"/>
                    <a:pt x="25" y="40"/>
                  </a:cubicBezTo>
                  <a:cubicBezTo>
                    <a:pt x="9" y="94"/>
                    <a:pt x="0" y="150"/>
                    <a:pt x="0" y="207"/>
                  </a:cubicBezTo>
                  <a:cubicBezTo>
                    <a:pt x="0" y="381"/>
                    <a:pt x="80" y="546"/>
                    <a:pt x="216" y="655"/>
                  </a:cubicBezTo>
                  <a:cubicBezTo>
                    <a:pt x="234" y="471"/>
                    <a:pt x="234" y="471"/>
                    <a:pt x="234" y="471"/>
                  </a:cubicBezTo>
                  <a:cubicBezTo>
                    <a:pt x="405" y="396"/>
                    <a:pt x="405" y="396"/>
                    <a:pt x="405" y="396"/>
                  </a:cubicBezTo>
                  <a:cubicBezTo>
                    <a:pt x="352" y="348"/>
                    <a:pt x="321" y="279"/>
                    <a:pt x="321" y="207"/>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5" name="Google Shape;1175;p40"/>
            <p:cNvSpPr/>
            <p:nvPr/>
          </p:nvSpPr>
          <p:spPr>
            <a:xfrm>
              <a:off x="2387600" y="4403725"/>
              <a:ext cx="2865436" cy="1617662"/>
            </a:xfrm>
            <a:custGeom>
              <a:rect b="b" l="l" r="r" t="t"/>
              <a:pathLst>
                <a:path extrusionOk="0" h="363" w="644">
                  <a:moveTo>
                    <a:pt x="644" y="268"/>
                  </a:moveTo>
                  <a:cubicBezTo>
                    <a:pt x="475" y="194"/>
                    <a:pt x="475" y="194"/>
                    <a:pt x="475" y="194"/>
                  </a:cubicBezTo>
                  <a:cubicBezTo>
                    <a:pt x="456" y="8"/>
                    <a:pt x="456" y="8"/>
                    <a:pt x="456" y="8"/>
                  </a:cubicBezTo>
                  <a:cubicBezTo>
                    <a:pt x="418" y="31"/>
                    <a:pt x="374" y="42"/>
                    <a:pt x="329" y="42"/>
                  </a:cubicBezTo>
                  <a:cubicBezTo>
                    <a:pt x="279" y="42"/>
                    <a:pt x="231" y="28"/>
                    <a:pt x="189" y="0"/>
                  </a:cubicBezTo>
                  <a:cubicBezTo>
                    <a:pt x="18" y="75"/>
                    <a:pt x="18" y="75"/>
                    <a:pt x="18" y="75"/>
                  </a:cubicBezTo>
                  <a:cubicBezTo>
                    <a:pt x="0" y="259"/>
                    <a:pt x="0" y="259"/>
                    <a:pt x="0" y="259"/>
                  </a:cubicBezTo>
                  <a:cubicBezTo>
                    <a:pt x="97" y="327"/>
                    <a:pt x="210" y="363"/>
                    <a:pt x="329" y="363"/>
                  </a:cubicBezTo>
                  <a:cubicBezTo>
                    <a:pt x="442" y="363"/>
                    <a:pt x="550" y="330"/>
                    <a:pt x="644" y="26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6" name="Google Shape;1176;p40"/>
            <p:cNvSpPr/>
            <p:nvPr/>
          </p:nvSpPr>
          <p:spPr>
            <a:xfrm>
              <a:off x="4546600" y="2790825"/>
              <a:ext cx="1851025" cy="2717800"/>
            </a:xfrm>
            <a:custGeom>
              <a:rect b="b" l="l" r="r" t="t"/>
              <a:pathLst>
                <a:path extrusionOk="0" h="610" w="416">
                  <a:moveTo>
                    <a:pt x="416" y="152"/>
                  </a:moveTo>
                  <a:cubicBezTo>
                    <a:pt x="416" y="101"/>
                    <a:pt x="409" y="50"/>
                    <a:pt x="396" y="0"/>
                  </a:cubicBezTo>
                  <a:cubicBezTo>
                    <a:pt x="273" y="139"/>
                    <a:pt x="273" y="139"/>
                    <a:pt x="273" y="139"/>
                  </a:cubicBezTo>
                  <a:cubicBezTo>
                    <a:pt x="90" y="98"/>
                    <a:pt x="90" y="98"/>
                    <a:pt x="90" y="98"/>
                  </a:cubicBezTo>
                  <a:cubicBezTo>
                    <a:pt x="94" y="116"/>
                    <a:pt x="96" y="134"/>
                    <a:pt x="96" y="152"/>
                  </a:cubicBezTo>
                  <a:cubicBezTo>
                    <a:pt x="96" y="229"/>
                    <a:pt x="60" y="302"/>
                    <a:pt x="0" y="350"/>
                  </a:cubicBezTo>
                  <a:cubicBezTo>
                    <a:pt x="18" y="535"/>
                    <a:pt x="18" y="535"/>
                    <a:pt x="18" y="535"/>
                  </a:cubicBezTo>
                  <a:cubicBezTo>
                    <a:pt x="188" y="610"/>
                    <a:pt x="188" y="610"/>
                    <a:pt x="188" y="610"/>
                  </a:cubicBezTo>
                  <a:cubicBezTo>
                    <a:pt x="331" y="502"/>
                    <a:pt x="416" y="331"/>
                    <a:pt x="416" y="15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7" name="Google Shape;1177;p40"/>
            <p:cNvSpPr/>
            <p:nvPr/>
          </p:nvSpPr>
          <p:spPr>
            <a:xfrm>
              <a:off x="3962400" y="925512"/>
              <a:ext cx="2297112" cy="2333625"/>
            </a:xfrm>
            <a:custGeom>
              <a:rect b="b" l="l" r="r" t="t"/>
              <a:pathLst>
                <a:path extrusionOk="0" h="524" w="516">
                  <a:moveTo>
                    <a:pt x="1" y="0"/>
                  </a:moveTo>
                  <a:cubicBezTo>
                    <a:pt x="94" y="159"/>
                    <a:pt x="94" y="159"/>
                    <a:pt x="94" y="159"/>
                  </a:cubicBezTo>
                  <a:cubicBezTo>
                    <a:pt x="0" y="320"/>
                    <a:pt x="0" y="320"/>
                    <a:pt x="0" y="320"/>
                  </a:cubicBezTo>
                  <a:cubicBezTo>
                    <a:pt x="95" y="330"/>
                    <a:pt x="178" y="393"/>
                    <a:pt x="211" y="484"/>
                  </a:cubicBezTo>
                  <a:cubicBezTo>
                    <a:pt x="393" y="524"/>
                    <a:pt x="393" y="524"/>
                    <a:pt x="393" y="524"/>
                  </a:cubicBezTo>
                  <a:cubicBezTo>
                    <a:pt x="516" y="385"/>
                    <a:pt x="516" y="385"/>
                    <a:pt x="516" y="385"/>
                  </a:cubicBezTo>
                  <a:cubicBezTo>
                    <a:pt x="439" y="162"/>
                    <a:pt x="235" y="10"/>
                    <a:pt x="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8" name="Google Shape;1178;p40"/>
            <p:cNvSpPr/>
            <p:nvPr/>
          </p:nvSpPr>
          <p:spPr>
            <a:xfrm>
              <a:off x="1466850" y="920750"/>
              <a:ext cx="2759074" cy="2097087"/>
            </a:xfrm>
            <a:custGeom>
              <a:rect b="b" l="l" r="r" t="t"/>
              <a:pathLst>
                <a:path extrusionOk="0" h="471" w="620">
                  <a:moveTo>
                    <a:pt x="526" y="320"/>
                  </a:moveTo>
                  <a:cubicBezTo>
                    <a:pt x="620" y="160"/>
                    <a:pt x="620" y="160"/>
                    <a:pt x="620" y="160"/>
                  </a:cubicBezTo>
                  <a:cubicBezTo>
                    <a:pt x="526" y="0"/>
                    <a:pt x="526" y="0"/>
                    <a:pt x="526" y="0"/>
                  </a:cubicBezTo>
                  <a:cubicBezTo>
                    <a:pt x="290" y="4"/>
                    <a:pt x="82" y="151"/>
                    <a:pt x="0" y="371"/>
                  </a:cubicBezTo>
                  <a:cubicBezTo>
                    <a:pt x="180" y="331"/>
                    <a:pt x="180" y="331"/>
                    <a:pt x="180" y="331"/>
                  </a:cubicBezTo>
                  <a:cubicBezTo>
                    <a:pt x="305" y="471"/>
                    <a:pt x="305" y="471"/>
                    <a:pt x="305" y="471"/>
                  </a:cubicBezTo>
                  <a:cubicBezTo>
                    <a:pt x="343" y="383"/>
                    <a:pt x="428" y="324"/>
                    <a:pt x="526" y="32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79" name="Google Shape;1179;p40"/>
          <p:cNvGrpSpPr/>
          <p:nvPr/>
        </p:nvGrpSpPr>
        <p:grpSpPr>
          <a:xfrm>
            <a:off x="4341570" y="1550333"/>
            <a:ext cx="445621" cy="445591"/>
            <a:chOff x="5732756" y="2682276"/>
            <a:chExt cx="719905" cy="719856"/>
          </a:xfrm>
        </p:grpSpPr>
        <p:sp>
          <p:nvSpPr>
            <p:cNvPr id="1180" name="Google Shape;1180;p40"/>
            <p:cNvSpPr/>
            <p:nvPr/>
          </p:nvSpPr>
          <p:spPr>
            <a:xfrm>
              <a:off x="5732756" y="2682276"/>
              <a:ext cx="400276" cy="538927"/>
            </a:xfrm>
            <a:custGeom>
              <a:rect b="b" l="l" r="r" t="t"/>
              <a:pathLst>
                <a:path extrusionOk="0" h="902" w="670">
                  <a:moveTo>
                    <a:pt x="145" y="824"/>
                  </a:moveTo>
                  <a:cubicBezTo>
                    <a:pt x="138" y="813"/>
                    <a:pt x="137" y="799"/>
                    <a:pt x="142" y="786"/>
                  </a:cubicBezTo>
                  <a:cubicBezTo>
                    <a:pt x="149" y="767"/>
                    <a:pt x="164" y="751"/>
                    <a:pt x="185" y="739"/>
                  </a:cubicBezTo>
                  <a:cubicBezTo>
                    <a:pt x="205" y="727"/>
                    <a:pt x="227" y="722"/>
                    <a:pt x="247" y="725"/>
                  </a:cubicBezTo>
                  <a:cubicBezTo>
                    <a:pt x="260" y="727"/>
                    <a:pt x="272" y="735"/>
                    <a:pt x="278" y="747"/>
                  </a:cubicBezTo>
                  <a:cubicBezTo>
                    <a:pt x="285" y="758"/>
                    <a:pt x="286" y="773"/>
                    <a:pt x="281" y="786"/>
                  </a:cubicBezTo>
                  <a:cubicBezTo>
                    <a:pt x="365" y="737"/>
                    <a:pt x="365" y="737"/>
                    <a:pt x="365" y="737"/>
                  </a:cubicBezTo>
                  <a:cubicBezTo>
                    <a:pt x="342" y="697"/>
                    <a:pt x="329" y="651"/>
                    <a:pt x="329" y="602"/>
                  </a:cubicBezTo>
                  <a:cubicBezTo>
                    <a:pt x="329" y="459"/>
                    <a:pt x="440" y="342"/>
                    <a:pt x="580" y="330"/>
                  </a:cubicBezTo>
                  <a:cubicBezTo>
                    <a:pt x="580" y="202"/>
                    <a:pt x="580" y="202"/>
                    <a:pt x="580" y="202"/>
                  </a:cubicBezTo>
                  <a:cubicBezTo>
                    <a:pt x="581" y="199"/>
                    <a:pt x="584" y="195"/>
                    <a:pt x="589" y="195"/>
                  </a:cubicBezTo>
                  <a:cubicBezTo>
                    <a:pt x="598" y="194"/>
                    <a:pt x="606" y="195"/>
                    <a:pt x="611" y="202"/>
                  </a:cubicBezTo>
                  <a:cubicBezTo>
                    <a:pt x="614" y="207"/>
                    <a:pt x="616" y="212"/>
                    <a:pt x="619" y="216"/>
                  </a:cubicBezTo>
                  <a:cubicBezTo>
                    <a:pt x="628" y="230"/>
                    <a:pt x="645" y="232"/>
                    <a:pt x="656" y="219"/>
                  </a:cubicBezTo>
                  <a:cubicBezTo>
                    <a:pt x="666" y="207"/>
                    <a:pt x="670" y="189"/>
                    <a:pt x="669" y="172"/>
                  </a:cubicBezTo>
                  <a:cubicBezTo>
                    <a:pt x="670" y="156"/>
                    <a:pt x="666" y="138"/>
                    <a:pt x="656" y="126"/>
                  </a:cubicBezTo>
                  <a:cubicBezTo>
                    <a:pt x="645" y="113"/>
                    <a:pt x="628" y="115"/>
                    <a:pt x="619" y="129"/>
                  </a:cubicBezTo>
                  <a:cubicBezTo>
                    <a:pt x="616" y="133"/>
                    <a:pt x="614" y="138"/>
                    <a:pt x="611" y="143"/>
                  </a:cubicBezTo>
                  <a:cubicBezTo>
                    <a:pt x="606" y="150"/>
                    <a:pt x="598" y="151"/>
                    <a:pt x="589" y="150"/>
                  </a:cubicBezTo>
                  <a:cubicBezTo>
                    <a:pt x="584" y="150"/>
                    <a:pt x="581" y="146"/>
                    <a:pt x="580" y="142"/>
                  </a:cubicBezTo>
                  <a:cubicBezTo>
                    <a:pt x="580" y="0"/>
                    <a:pt x="580" y="0"/>
                    <a:pt x="580" y="0"/>
                  </a:cubicBezTo>
                  <a:cubicBezTo>
                    <a:pt x="258" y="12"/>
                    <a:pt x="0" y="277"/>
                    <a:pt x="0" y="602"/>
                  </a:cubicBezTo>
                  <a:cubicBezTo>
                    <a:pt x="0" y="711"/>
                    <a:pt x="29" y="814"/>
                    <a:pt x="79" y="902"/>
                  </a:cubicBezTo>
                  <a:cubicBezTo>
                    <a:pt x="177" y="845"/>
                    <a:pt x="177" y="845"/>
                    <a:pt x="177" y="845"/>
                  </a:cubicBezTo>
                  <a:cubicBezTo>
                    <a:pt x="163" y="843"/>
                    <a:pt x="151" y="836"/>
                    <a:pt x="145" y="82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1" name="Google Shape;1181;p40"/>
            <p:cNvSpPr/>
            <p:nvPr/>
          </p:nvSpPr>
          <p:spPr>
            <a:xfrm>
              <a:off x="6094186" y="2682276"/>
              <a:ext cx="358476" cy="531209"/>
            </a:xfrm>
            <a:custGeom>
              <a:rect b="b" l="l" r="r" t="t"/>
              <a:pathLst>
                <a:path extrusionOk="0" h="889" w="600">
                  <a:moveTo>
                    <a:pt x="35" y="95"/>
                  </a:moveTo>
                  <a:cubicBezTo>
                    <a:pt x="48" y="95"/>
                    <a:pt x="60" y="101"/>
                    <a:pt x="69" y="112"/>
                  </a:cubicBezTo>
                  <a:cubicBezTo>
                    <a:pt x="82" y="127"/>
                    <a:pt x="88" y="149"/>
                    <a:pt x="88" y="172"/>
                  </a:cubicBezTo>
                  <a:cubicBezTo>
                    <a:pt x="88" y="196"/>
                    <a:pt x="82" y="218"/>
                    <a:pt x="69" y="233"/>
                  </a:cubicBezTo>
                  <a:cubicBezTo>
                    <a:pt x="60" y="244"/>
                    <a:pt x="48" y="250"/>
                    <a:pt x="35" y="250"/>
                  </a:cubicBezTo>
                  <a:cubicBezTo>
                    <a:pt x="21" y="250"/>
                    <a:pt x="8" y="243"/>
                    <a:pt x="0" y="232"/>
                  </a:cubicBezTo>
                  <a:cubicBezTo>
                    <a:pt x="0" y="329"/>
                    <a:pt x="0" y="329"/>
                    <a:pt x="0" y="329"/>
                  </a:cubicBezTo>
                  <a:cubicBezTo>
                    <a:pt x="150" y="331"/>
                    <a:pt x="271" y="452"/>
                    <a:pt x="271" y="602"/>
                  </a:cubicBezTo>
                  <a:cubicBezTo>
                    <a:pt x="271" y="644"/>
                    <a:pt x="261" y="684"/>
                    <a:pt x="245" y="719"/>
                  </a:cubicBezTo>
                  <a:cubicBezTo>
                    <a:pt x="355" y="783"/>
                    <a:pt x="355" y="783"/>
                    <a:pt x="355" y="783"/>
                  </a:cubicBezTo>
                  <a:cubicBezTo>
                    <a:pt x="358" y="786"/>
                    <a:pt x="359" y="791"/>
                    <a:pt x="357" y="795"/>
                  </a:cubicBezTo>
                  <a:cubicBezTo>
                    <a:pt x="353" y="802"/>
                    <a:pt x="349" y="809"/>
                    <a:pt x="340" y="810"/>
                  </a:cubicBezTo>
                  <a:cubicBezTo>
                    <a:pt x="334" y="810"/>
                    <a:pt x="329" y="810"/>
                    <a:pt x="324" y="810"/>
                  </a:cubicBezTo>
                  <a:cubicBezTo>
                    <a:pt x="307" y="810"/>
                    <a:pt x="297" y="825"/>
                    <a:pt x="303" y="840"/>
                  </a:cubicBezTo>
                  <a:cubicBezTo>
                    <a:pt x="309" y="855"/>
                    <a:pt x="322" y="868"/>
                    <a:pt x="336" y="875"/>
                  </a:cubicBezTo>
                  <a:cubicBezTo>
                    <a:pt x="350" y="884"/>
                    <a:pt x="368" y="889"/>
                    <a:pt x="384" y="887"/>
                  </a:cubicBezTo>
                  <a:cubicBezTo>
                    <a:pt x="400" y="884"/>
                    <a:pt x="407" y="868"/>
                    <a:pt x="399" y="854"/>
                  </a:cubicBezTo>
                  <a:cubicBezTo>
                    <a:pt x="397" y="849"/>
                    <a:pt x="394" y="845"/>
                    <a:pt x="391" y="840"/>
                  </a:cubicBezTo>
                  <a:cubicBezTo>
                    <a:pt x="387" y="831"/>
                    <a:pt x="391" y="824"/>
                    <a:pt x="396" y="817"/>
                  </a:cubicBezTo>
                  <a:cubicBezTo>
                    <a:pt x="398" y="813"/>
                    <a:pt x="403" y="812"/>
                    <a:pt x="407" y="813"/>
                  </a:cubicBezTo>
                  <a:cubicBezTo>
                    <a:pt x="530" y="884"/>
                    <a:pt x="530" y="884"/>
                    <a:pt x="530" y="884"/>
                  </a:cubicBezTo>
                  <a:cubicBezTo>
                    <a:pt x="575" y="800"/>
                    <a:pt x="600" y="704"/>
                    <a:pt x="600" y="602"/>
                  </a:cubicBezTo>
                  <a:cubicBezTo>
                    <a:pt x="600" y="271"/>
                    <a:pt x="331" y="1"/>
                    <a:pt x="0" y="0"/>
                  </a:cubicBezTo>
                  <a:cubicBezTo>
                    <a:pt x="0" y="113"/>
                    <a:pt x="0" y="113"/>
                    <a:pt x="0" y="113"/>
                  </a:cubicBezTo>
                  <a:cubicBezTo>
                    <a:pt x="8" y="102"/>
                    <a:pt x="21" y="95"/>
                    <a:pt x="35" y="9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2" name="Google Shape;1182;p40"/>
            <p:cNvSpPr/>
            <p:nvPr/>
          </p:nvSpPr>
          <p:spPr>
            <a:xfrm>
              <a:off x="5787732" y="3124950"/>
              <a:ext cx="616090" cy="277182"/>
            </a:xfrm>
            <a:custGeom>
              <a:rect b="b" l="l" r="r" t="t"/>
              <a:pathLst>
                <a:path extrusionOk="0" h="464" w="1031">
                  <a:moveTo>
                    <a:pt x="931" y="147"/>
                  </a:moveTo>
                  <a:cubicBezTo>
                    <a:pt x="925" y="159"/>
                    <a:pt x="913" y="166"/>
                    <a:pt x="900" y="169"/>
                  </a:cubicBezTo>
                  <a:cubicBezTo>
                    <a:pt x="880" y="172"/>
                    <a:pt x="858" y="167"/>
                    <a:pt x="838" y="155"/>
                  </a:cubicBezTo>
                  <a:cubicBezTo>
                    <a:pt x="817" y="143"/>
                    <a:pt x="801" y="127"/>
                    <a:pt x="795" y="108"/>
                  </a:cubicBezTo>
                  <a:cubicBezTo>
                    <a:pt x="790" y="95"/>
                    <a:pt x="791" y="81"/>
                    <a:pt x="797" y="70"/>
                  </a:cubicBezTo>
                  <a:cubicBezTo>
                    <a:pt x="804" y="58"/>
                    <a:pt x="816" y="50"/>
                    <a:pt x="830" y="48"/>
                  </a:cubicBezTo>
                  <a:cubicBezTo>
                    <a:pt x="746" y="0"/>
                    <a:pt x="746" y="0"/>
                    <a:pt x="746" y="0"/>
                  </a:cubicBezTo>
                  <a:cubicBezTo>
                    <a:pt x="698" y="81"/>
                    <a:pt x="611" y="135"/>
                    <a:pt x="510" y="135"/>
                  </a:cubicBezTo>
                  <a:cubicBezTo>
                    <a:pt x="417" y="135"/>
                    <a:pt x="335" y="88"/>
                    <a:pt x="286" y="17"/>
                  </a:cubicBezTo>
                  <a:cubicBezTo>
                    <a:pt x="175" y="81"/>
                    <a:pt x="175" y="81"/>
                    <a:pt x="175" y="81"/>
                  </a:cubicBezTo>
                  <a:cubicBezTo>
                    <a:pt x="171" y="82"/>
                    <a:pt x="167" y="81"/>
                    <a:pt x="164" y="77"/>
                  </a:cubicBezTo>
                  <a:cubicBezTo>
                    <a:pt x="159" y="70"/>
                    <a:pt x="156" y="63"/>
                    <a:pt x="160" y="54"/>
                  </a:cubicBezTo>
                  <a:cubicBezTo>
                    <a:pt x="162" y="49"/>
                    <a:pt x="165" y="45"/>
                    <a:pt x="168" y="40"/>
                  </a:cubicBezTo>
                  <a:cubicBezTo>
                    <a:pt x="175" y="26"/>
                    <a:pt x="168" y="10"/>
                    <a:pt x="152" y="7"/>
                  </a:cubicBezTo>
                  <a:cubicBezTo>
                    <a:pt x="136" y="5"/>
                    <a:pt x="119" y="10"/>
                    <a:pt x="105" y="18"/>
                  </a:cubicBezTo>
                  <a:cubicBezTo>
                    <a:pt x="90" y="26"/>
                    <a:pt x="77" y="39"/>
                    <a:pt x="71" y="54"/>
                  </a:cubicBezTo>
                  <a:cubicBezTo>
                    <a:pt x="66" y="69"/>
                    <a:pt x="76" y="83"/>
                    <a:pt x="92" y="84"/>
                  </a:cubicBezTo>
                  <a:cubicBezTo>
                    <a:pt x="97" y="84"/>
                    <a:pt x="103" y="83"/>
                    <a:pt x="108" y="84"/>
                  </a:cubicBezTo>
                  <a:cubicBezTo>
                    <a:pt x="117" y="85"/>
                    <a:pt x="121" y="92"/>
                    <a:pt x="126" y="99"/>
                  </a:cubicBezTo>
                  <a:cubicBezTo>
                    <a:pt x="128" y="103"/>
                    <a:pt x="126" y="108"/>
                    <a:pt x="123" y="111"/>
                  </a:cubicBezTo>
                  <a:cubicBezTo>
                    <a:pt x="0" y="182"/>
                    <a:pt x="0" y="182"/>
                    <a:pt x="0" y="182"/>
                  </a:cubicBezTo>
                  <a:cubicBezTo>
                    <a:pt x="107" y="351"/>
                    <a:pt x="296" y="464"/>
                    <a:pt x="510" y="464"/>
                  </a:cubicBezTo>
                  <a:cubicBezTo>
                    <a:pt x="733" y="464"/>
                    <a:pt x="927" y="344"/>
                    <a:pt x="1031" y="165"/>
                  </a:cubicBezTo>
                  <a:cubicBezTo>
                    <a:pt x="934" y="108"/>
                    <a:pt x="934" y="108"/>
                    <a:pt x="934" y="108"/>
                  </a:cubicBezTo>
                  <a:cubicBezTo>
                    <a:pt x="939" y="121"/>
                    <a:pt x="938" y="136"/>
                    <a:pt x="931" y="14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83" name="Google Shape;1183;p40"/>
          <p:cNvGrpSpPr/>
          <p:nvPr/>
        </p:nvGrpSpPr>
        <p:grpSpPr>
          <a:xfrm>
            <a:off x="4982887" y="1550327"/>
            <a:ext cx="445627" cy="445604"/>
            <a:chOff x="6768809" y="2682265"/>
            <a:chExt cx="719915" cy="719877"/>
          </a:xfrm>
        </p:grpSpPr>
        <p:sp>
          <p:nvSpPr>
            <p:cNvPr id="1184" name="Google Shape;1184;p40"/>
            <p:cNvSpPr/>
            <p:nvPr/>
          </p:nvSpPr>
          <p:spPr>
            <a:xfrm>
              <a:off x="6768809" y="2682954"/>
              <a:ext cx="400157" cy="358101"/>
            </a:xfrm>
            <a:custGeom>
              <a:rect b="b" l="l" r="r" t="t"/>
              <a:pathLst>
                <a:path extrusionOk="0" h="571" w="638">
                  <a:moveTo>
                    <a:pt x="91" y="538"/>
                  </a:moveTo>
                  <a:cubicBezTo>
                    <a:pt x="91" y="525"/>
                    <a:pt x="97" y="513"/>
                    <a:pt x="107" y="505"/>
                  </a:cubicBezTo>
                  <a:cubicBezTo>
                    <a:pt x="121" y="493"/>
                    <a:pt x="142" y="486"/>
                    <a:pt x="164" y="487"/>
                  </a:cubicBezTo>
                  <a:cubicBezTo>
                    <a:pt x="187" y="486"/>
                    <a:pt x="208" y="493"/>
                    <a:pt x="222" y="505"/>
                  </a:cubicBezTo>
                  <a:cubicBezTo>
                    <a:pt x="232" y="513"/>
                    <a:pt x="238" y="525"/>
                    <a:pt x="238" y="538"/>
                  </a:cubicBezTo>
                  <a:cubicBezTo>
                    <a:pt x="238" y="551"/>
                    <a:pt x="232" y="563"/>
                    <a:pt x="221" y="571"/>
                  </a:cubicBezTo>
                  <a:cubicBezTo>
                    <a:pt x="314" y="571"/>
                    <a:pt x="314" y="571"/>
                    <a:pt x="314" y="571"/>
                  </a:cubicBezTo>
                  <a:cubicBezTo>
                    <a:pt x="315" y="435"/>
                    <a:pt x="420" y="325"/>
                    <a:pt x="552" y="314"/>
                  </a:cubicBezTo>
                  <a:cubicBezTo>
                    <a:pt x="552" y="192"/>
                    <a:pt x="552" y="192"/>
                    <a:pt x="552" y="192"/>
                  </a:cubicBezTo>
                  <a:cubicBezTo>
                    <a:pt x="554" y="189"/>
                    <a:pt x="557" y="185"/>
                    <a:pt x="561" y="185"/>
                  </a:cubicBezTo>
                  <a:cubicBezTo>
                    <a:pt x="569" y="184"/>
                    <a:pt x="577" y="184"/>
                    <a:pt x="582" y="192"/>
                  </a:cubicBezTo>
                  <a:cubicBezTo>
                    <a:pt x="585" y="196"/>
                    <a:pt x="587" y="201"/>
                    <a:pt x="590" y="205"/>
                  </a:cubicBezTo>
                  <a:cubicBezTo>
                    <a:pt x="598" y="218"/>
                    <a:pt x="615" y="220"/>
                    <a:pt x="625" y="208"/>
                  </a:cubicBezTo>
                  <a:cubicBezTo>
                    <a:pt x="634" y="196"/>
                    <a:pt x="638" y="179"/>
                    <a:pt x="638" y="163"/>
                  </a:cubicBezTo>
                  <a:cubicBezTo>
                    <a:pt x="638" y="148"/>
                    <a:pt x="634" y="131"/>
                    <a:pt x="625" y="119"/>
                  </a:cubicBezTo>
                  <a:cubicBezTo>
                    <a:pt x="615" y="107"/>
                    <a:pt x="598" y="109"/>
                    <a:pt x="590" y="122"/>
                  </a:cubicBezTo>
                  <a:cubicBezTo>
                    <a:pt x="587" y="126"/>
                    <a:pt x="585" y="131"/>
                    <a:pt x="582" y="135"/>
                  </a:cubicBezTo>
                  <a:cubicBezTo>
                    <a:pt x="577" y="142"/>
                    <a:pt x="569" y="143"/>
                    <a:pt x="561" y="142"/>
                  </a:cubicBezTo>
                  <a:cubicBezTo>
                    <a:pt x="557" y="142"/>
                    <a:pt x="554" y="138"/>
                    <a:pt x="552" y="135"/>
                  </a:cubicBezTo>
                  <a:cubicBezTo>
                    <a:pt x="552" y="0"/>
                    <a:pt x="552" y="0"/>
                    <a:pt x="552" y="0"/>
                  </a:cubicBezTo>
                  <a:cubicBezTo>
                    <a:pt x="246" y="11"/>
                    <a:pt x="1" y="262"/>
                    <a:pt x="0" y="571"/>
                  </a:cubicBezTo>
                  <a:cubicBezTo>
                    <a:pt x="107" y="571"/>
                    <a:pt x="107" y="571"/>
                    <a:pt x="107" y="571"/>
                  </a:cubicBezTo>
                  <a:cubicBezTo>
                    <a:pt x="97" y="563"/>
                    <a:pt x="91" y="551"/>
                    <a:pt x="91" y="53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5" name="Google Shape;1185;p40"/>
            <p:cNvSpPr/>
            <p:nvPr/>
          </p:nvSpPr>
          <p:spPr>
            <a:xfrm>
              <a:off x="6768809" y="3002032"/>
              <a:ext cx="358808" cy="400111"/>
            </a:xfrm>
            <a:custGeom>
              <a:rect b="b" l="l" r="r" t="t"/>
              <a:pathLst>
                <a:path extrusionOk="0" h="638" w="572">
                  <a:moveTo>
                    <a:pt x="539" y="547"/>
                  </a:moveTo>
                  <a:cubicBezTo>
                    <a:pt x="526" y="547"/>
                    <a:pt x="514" y="542"/>
                    <a:pt x="506" y="532"/>
                  </a:cubicBezTo>
                  <a:cubicBezTo>
                    <a:pt x="494" y="517"/>
                    <a:pt x="487" y="497"/>
                    <a:pt x="488" y="474"/>
                  </a:cubicBezTo>
                  <a:cubicBezTo>
                    <a:pt x="487" y="451"/>
                    <a:pt x="494" y="431"/>
                    <a:pt x="506" y="416"/>
                  </a:cubicBezTo>
                  <a:cubicBezTo>
                    <a:pt x="514" y="406"/>
                    <a:pt x="526" y="400"/>
                    <a:pt x="539" y="400"/>
                  </a:cubicBezTo>
                  <a:cubicBezTo>
                    <a:pt x="551" y="400"/>
                    <a:pt x="564" y="406"/>
                    <a:pt x="572" y="417"/>
                  </a:cubicBezTo>
                  <a:cubicBezTo>
                    <a:pt x="572" y="324"/>
                    <a:pt x="572" y="324"/>
                    <a:pt x="572" y="324"/>
                  </a:cubicBezTo>
                  <a:cubicBezTo>
                    <a:pt x="436" y="323"/>
                    <a:pt x="325" y="219"/>
                    <a:pt x="315" y="86"/>
                  </a:cubicBezTo>
                  <a:cubicBezTo>
                    <a:pt x="193" y="86"/>
                    <a:pt x="193" y="86"/>
                    <a:pt x="193" y="86"/>
                  </a:cubicBezTo>
                  <a:cubicBezTo>
                    <a:pt x="189" y="84"/>
                    <a:pt x="186" y="81"/>
                    <a:pt x="186" y="77"/>
                  </a:cubicBezTo>
                  <a:cubicBezTo>
                    <a:pt x="185" y="69"/>
                    <a:pt x="185" y="61"/>
                    <a:pt x="193" y="56"/>
                  </a:cubicBezTo>
                  <a:cubicBezTo>
                    <a:pt x="197" y="53"/>
                    <a:pt x="202" y="51"/>
                    <a:pt x="206" y="48"/>
                  </a:cubicBezTo>
                  <a:cubicBezTo>
                    <a:pt x="219" y="40"/>
                    <a:pt x="221" y="23"/>
                    <a:pt x="209" y="13"/>
                  </a:cubicBezTo>
                  <a:cubicBezTo>
                    <a:pt x="197" y="4"/>
                    <a:pt x="180" y="0"/>
                    <a:pt x="164" y="0"/>
                  </a:cubicBezTo>
                  <a:cubicBezTo>
                    <a:pt x="149" y="0"/>
                    <a:pt x="132" y="4"/>
                    <a:pt x="120" y="13"/>
                  </a:cubicBezTo>
                  <a:cubicBezTo>
                    <a:pt x="108" y="23"/>
                    <a:pt x="109" y="40"/>
                    <a:pt x="123" y="48"/>
                  </a:cubicBezTo>
                  <a:cubicBezTo>
                    <a:pt x="127" y="51"/>
                    <a:pt x="132" y="53"/>
                    <a:pt x="136" y="56"/>
                  </a:cubicBezTo>
                  <a:cubicBezTo>
                    <a:pt x="143" y="61"/>
                    <a:pt x="143" y="69"/>
                    <a:pt x="143" y="77"/>
                  </a:cubicBezTo>
                  <a:cubicBezTo>
                    <a:pt x="143" y="81"/>
                    <a:pt x="139" y="84"/>
                    <a:pt x="136" y="86"/>
                  </a:cubicBezTo>
                  <a:cubicBezTo>
                    <a:pt x="0" y="86"/>
                    <a:pt x="0" y="86"/>
                    <a:pt x="0" y="86"/>
                  </a:cubicBezTo>
                  <a:cubicBezTo>
                    <a:pt x="12" y="392"/>
                    <a:pt x="263" y="637"/>
                    <a:pt x="572" y="638"/>
                  </a:cubicBezTo>
                  <a:cubicBezTo>
                    <a:pt x="572" y="531"/>
                    <a:pt x="572" y="531"/>
                    <a:pt x="572" y="531"/>
                  </a:cubicBezTo>
                  <a:cubicBezTo>
                    <a:pt x="564" y="541"/>
                    <a:pt x="551" y="547"/>
                    <a:pt x="539" y="54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6" name="Google Shape;1186;p40"/>
            <p:cNvSpPr/>
            <p:nvPr/>
          </p:nvSpPr>
          <p:spPr>
            <a:xfrm>
              <a:off x="7129915" y="2682265"/>
              <a:ext cx="358808" cy="400111"/>
            </a:xfrm>
            <a:custGeom>
              <a:rect b="b" l="l" r="r" t="t"/>
              <a:pathLst>
                <a:path extrusionOk="0" h="638" w="572">
                  <a:moveTo>
                    <a:pt x="33" y="91"/>
                  </a:moveTo>
                  <a:cubicBezTo>
                    <a:pt x="46" y="91"/>
                    <a:pt x="58" y="97"/>
                    <a:pt x="66" y="107"/>
                  </a:cubicBezTo>
                  <a:cubicBezTo>
                    <a:pt x="78" y="121"/>
                    <a:pt x="85" y="142"/>
                    <a:pt x="84" y="164"/>
                  </a:cubicBezTo>
                  <a:cubicBezTo>
                    <a:pt x="85" y="187"/>
                    <a:pt x="78" y="208"/>
                    <a:pt x="66" y="222"/>
                  </a:cubicBezTo>
                  <a:cubicBezTo>
                    <a:pt x="58" y="232"/>
                    <a:pt x="46" y="238"/>
                    <a:pt x="33" y="238"/>
                  </a:cubicBezTo>
                  <a:cubicBezTo>
                    <a:pt x="21" y="238"/>
                    <a:pt x="8" y="232"/>
                    <a:pt x="0" y="222"/>
                  </a:cubicBezTo>
                  <a:cubicBezTo>
                    <a:pt x="0" y="314"/>
                    <a:pt x="0" y="314"/>
                    <a:pt x="0" y="314"/>
                  </a:cubicBezTo>
                  <a:cubicBezTo>
                    <a:pt x="136" y="315"/>
                    <a:pt x="247" y="420"/>
                    <a:pt x="257" y="553"/>
                  </a:cubicBezTo>
                  <a:cubicBezTo>
                    <a:pt x="379" y="553"/>
                    <a:pt x="379" y="553"/>
                    <a:pt x="379" y="553"/>
                  </a:cubicBezTo>
                  <a:cubicBezTo>
                    <a:pt x="383" y="554"/>
                    <a:pt x="386" y="557"/>
                    <a:pt x="386" y="561"/>
                  </a:cubicBezTo>
                  <a:cubicBezTo>
                    <a:pt x="387" y="570"/>
                    <a:pt x="387" y="577"/>
                    <a:pt x="379" y="582"/>
                  </a:cubicBezTo>
                  <a:cubicBezTo>
                    <a:pt x="375" y="585"/>
                    <a:pt x="370" y="587"/>
                    <a:pt x="366" y="590"/>
                  </a:cubicBezTo>
                  <a:cubicBezTo>
                    <a:pt x="353" y="598"/>
                    <a:pt x="351" y="615"/>
                    <a:pt x="363" y="625"/>
                  </a:cubicBezTo>
                  <a:cubicBezTo>
                    <a:pt x="375" y="635"/>
                    <a:pt x="392" y="638"/>
                    <a:pt x="408" y="638"/>
                  </a:cubicBezTo>
                  <a:cubicBezTo>
                    <a:pt x="423" y="638"/>
                    <a:pt x="440" y="635"/>
                    <a:pt x="452" y="625"/>
                  </a:cubicBezTo>
                  <a:cubicBezTo>
                    <a:pt x="464" y="615"/>
                    <a:pt x="463" y="598"/>
                    <a:pt x="449" y="590"/>
                  </a:cubicBezTo>
                  <a:cubicBezTo>
                    <a:pt x="445" y="587"/>
                    <a:pt x="440" y="585"/>
                    <a:pt x="436" y="582"/>
                  </a:cubicBezTo>
                  <a:cubicBezTo>
                    <a:pt x="429" y="577"/>
                    <a:pt x="429" y="570"/>
                    <a:pt x="429" y="561"/>
                  </a:cubicBezTo>
                  <a:cubicBezTo>
                    <a:pt x="429" y="557"/>
                    <a:pt x="433" y="554"/>
                    <a:pt x="436" y="553"/>
                  </a:cubicBezTo>
                  <a:cubicBezTo>
                    <a:pt x="572" y="553"/>
                    <a:pt x="572" y="553"/>
                    <a:pt x="572" y="553"/>
                  </a:cubicBezTo>
                  <a:cubicBezTo>
                    <a:pt x="560" y="246"/>
                    <a:pt x="309" y="1"/>
                    <a:pt x="0" y="0"/>
                  </a:cubicBezTo>
                  <a:cubicBezTo>
                    <a:pt x="0" y="107"/>
                    <a:pt x="0" y="107"/>
                    <a:pt x="0" y="107"/>
                  </a:cubicBezTo>
                  <a:cubicBezTo>
                    <a:pt x="8" y="97"/>
                    <a:pt x="21" y="91"/>
                    <a:pt x="33" y="9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7" name="Google Shape;1187;p40"/>
            <p:cNvSpPr/>
            <p:nvPr/>
          </p:nvSpPr>
          <p:spPr>
            <a:xfrm>
              <a:off x="7088567" y="3043581"/>
              <a:ext cx="400157" cy="358561"/>
            </a:xfrm>
            <a:custGeom>
              <a:rect b="b" l="l" r="r" t="t"/>
              <a:pathLst>
                <a:path extrusionOk="0" h="572" w="638">
                  <a:moveTo>
                    <a:pt x="547" y="34"/>
                  </a:moveTo>
                  <a:cubicBezTo>
                    <a:pt x="547" y="46"/>
                    <a:pt x="541" y="58"/>
                    <a:pt x="531" y="66"/>
                  </a:cubicBezTo>
                  <a:cubicBezTo>
                    <a:pt x="517" y="78"/>
                    <a:pt x="496" y="85"/>
                    <a:pt x="474" y="84"/>
                  </a:cubicBezTo>
                  <a:cubicBezTo>
                    <a:pt x="451" y="85"/>
                    <a:pt x="430" y="78"/>
                    <a:pt x="416" y="66"/>
                  </a:cubicBezTo>
                  <a:cubicBezTo>
                    <a:pt x="406" y="58"/>
                    <a:pt x="400" y="46"/>
                    <a:pt x="400" y="34"/>
                  </a:cubicBezTo>
                  <a:cubicBezTo>
                    <a:pt x="400" y="21"/>
                    <a:pt x="406" y="9"/>
                    <a:pt x="417" y="0"/>
                  </a:cubicBezTo>
                  <a:cubicBezTo>
                    <a:pt x="324" y="0"/>
                    <a:pt x="324" y="0"/>
                    <a:pt x="324" y="0"/>
                  </a:cubicBezTo>
                  <a:cubicBezTo>
                    <a:pt x="323" y="136"/>
                    <a:pt x="218" y="247"/>
                    <a:pt x="86" y="258"/>
                  </a:cubicBezTo>
                  <a:cubicBezTo>
                    <a:pt x="86" y="379"/>
                    <a:pt x="86" y="379"/>
                    <a:pt x="86" y="379"/>
                  </a:cubicBezTo>
                  <a:cubicBezTo>
                    <a:pt x="84" y="383"/>
                    <a:pt x="81" y="386"/>
                    <a:pt x="77" y="387"/>
                  </a:cubicBezTo>
                  <a:cubicBezTo>
                    <a:pt x="69" y="387"/>
                    <a:pt x="61" y="387"/>
                    <a:pt x="56" y="379"/>
                  </a:cubicBezTo>
                  <a:cubicBezTo>
                    <a:pt x="53" y="375"/>
                    <a:pt x="51" y="370"/>
                    <a:pt x="48" y="366"/>
                  </a:cubicBezTo>
                  <a:cubicBezTo>
                    <a:pt x="40" y="353"/>
                    <a:pt x="23" y="352"/>
                    <a:pt x="13" y="363"/>
                  </a:cubicBezTo>
                  <a:cubicBezTo>
                    <a:pt x="4" y="375"/>
                    <a:pt x="0" y="392"/>
                    <a:pt x="0" y="408"/>
                  </a:cubicBezTo>
                  <a:cubicBezTo>
                    <a:pt x="0" y="423"/>
                    <a:pt x="4" y="440"/>
                    <a:pt x="13" y="452"/>
                  </a:cubicBezTo>
                  <a:cubicBezTo>
                    <a:pt x="23" y="464"/>
                    <a:pt x="40" y="463"/>
                    <a:pt x="48" y="450"/>
                  </a:cubicBezTo>
                  <a:cubicBezTo>
                    <a:pt x="51" y="445"/>
                    <a:pt x="53" y="440"/>
                    <a:pt x="56" y="436"/>
                  </a:cubicBezTo>
                  <a:cubicBezTo>
                    <a:pt x="61" y="429"/>
                    <a:pt x="69" y="429"/>
                    <a:pt x="77" y="429"/>
                  </a:cubicBezTo>
                  <a:cubicBezTo>
                    <a:pt x="81" y="429"/>
                    <a:pt x="84" y="433"/>
                    <a:pt x="86" y="436"/>
                  </a:cubicBezTo>
                  <a:cubicBezTo>
                    <a:pt x="86" y="572"/>
                    <a:pt x="86" y="572"/>
                    <a:pt x="86" y="572"/>
                  </a:cubicBezTo>
                  <a:cubicBezTo>
                    <a:pt x="392" y="560"/>
                    <a:pt x="637" y="309"/>
                    <a:pt x="638" y="0"/>
                  </a:cubicBezTo>
                  <a:cubicBezTo>
                    <a:pt x="531" y="0"/>
                    <a:pt x="531" y="0"/>
                    <a:pt x="531" y="0"/>
                  </a:cubicBezTo>
                  <a:cubicBezTo>
                    <a:pt x="541" y="9"/>
                    <a:pt x="547" y="21"/>
                    <a:pt x="547" y="34"/>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88" name="Google Shape;1188;p40"/>
          <p:cNvGrpSpPr/>
          <p:nvPr/>
        </p:nvGrpSpPr>
        <p:grpSpPr>
          <a:xfrm>
            <a:off x="5624209" y="1550356"/>
            <a:ext cx="445753" cy="445545"/>
            <a:chOff x="7804870" y="2682313"/>
            <a:chExt cx="720118" cy="719782"/>
          </a:xfrm>
        </p:grpSpPr>
        <p:sp>
          <p:nvSpPr>
            <p:cNvPr id="1189" name="Google Shape;1189;p40"/>
            <p:cNvSpPr/>
            <p:nvPr/>
          </p:nvSpPr>
          <p:spPr>
            <a:xfrm>
              <a:off x="7804870" y="2922841"/>
              <a:ext cx="256443" cy="407568"/>
            </a:xfrm>
            <a:custGeom>
              <a:rect b="b" l="l" r="r" t="t"/>
              <a:pathLst>
                <a:path extrusionOk="0" h="598" w="376">
                  <a:moveTo>
                    <a:pt x="242" y="519"/>
                  </a:moveTo>
                  <a:cubicBezTo>
                    <a:pt x="234" y="513"/>
                    <a:pt x="229" y="503"/>
                    <a:pt x="228" y="493"/>
                  </a:cubicBezTo>
                  <a:cubicBezTo>
                    <a:pt x="227" y="477"/>
                    <a:pt x="233" y="460"/>
                    <a:pt x="244" y="445"/>
                  </a:cubicBezTo>
                  <a:cubicBezTo>
                    <a:pt x="255" y="430"/>
                    <a:pt x="269" y="420"/>
                    <a:pt x="284" y="416"/>
                  </a:cubicBezTo>
                  <a:cubicBezTo>
                    <a:pt x="294" y="413"/>
                    <a:pt x="305" y="415"/>
                    <a:pt x="313" y="421"/>
                  </a:cubicBezTo>
                  <a:cubicBezTo>
                    <a:pt x="316" y="424"/>
                    <a:pt x="319" y="427"/>
                    <a:pt x="321" y="430"/>
                  </a:cubicBezTo>
                  <a:cubicBezTo>
                    <a:pt x="326" y="437"/>
                    <a:pt x="335" y="437"/>
                    <a:pt x="340" y="430"/>
                  </a:cubicBezTo>
                  <a:cubicBezTo>
                    <a:pt x="372" y="386"/>
                    <a:pt x="372" y="386"/>
                    <a:pt x="372" y="386"/>
                  </a:cubicBezTo>
                  <a:cubicBezTo>
                    <a:pt x="376" y="381"/>
                    <a:pt x="375" y="374"/>
                    <a:pt x="370" y="371"/>
                  </a:cubicBezTo>
                  <a:cubicBezTo>
                    <a:pt x="313" y="325"/>
                    <a:pt x="276" y="254"/>
                    <a:pt x="276" y="175"/>
                  </a:cubicBezTo>
                  <a:cubicBezTo>
                    <a:pt x="276" y="157"/>
                    <a:pt x="278" y="140"/>
                    <a:pt x="281" y="124"/>
                  </a:cubicBezTo>
                  <a:cubicBezTo>
                    <a:pt x="283" y="118"/>
                    <a:pt x="279" y="112"/>
                    <a:pt x="274" y="111"/>
                  </a:cubicBezTo>
                  <a:cubicBezTo>
                    <a:pt x="177" y="79"/>
                    <a:pt x="177" y="79"/>
                    <a:pt x="177" y="79"/>
                  </a:cubicBezTo>
                  <a:cubicBezTo>
                    <a:pt x="175" y="77"/>
                    <a:pt x="173" y="74"/>
                    <a:pt x="174" y="71"/>
                  </a:cubicBezTo>
                  <a:cubicBezTo>
                    <a:pt x="176" y="64"/>
                    <a:pt x="178" y="58"/>
                    <a:pt x="185" y="56"/>
                  </a:cubicBezTo>
                  <a:cubicBezTo>
                    <a:pt x="189" y="55"/>
                    <a:pt x="193" y="55"/>
                    <a:pt x="197" y="54"/>
                  </a:cubicBezTo>
                  <a:cubicBezTo>
                    <a:pt x="209" y="50"/>
                    <a:pt x="215" y="38"/>
                    <a:pt x="208" y="27"/>
                  </a:cubicBezTo>
                  <a:cubicBezTo>
                    <a:pt x="201" y="16"/>
                    <a:pt x="189" y="9"/>
                    <a:pt x="177" y="5"/>
                  </a:cubicBezTo>
                  <a:cubicBezTo>
                    <a:pt x="165" y="1"/>
                    <a:pt x="151" y="0"/>
                    <a:pt x="139" y="5"/>
                  </a:cubicBezTo>
                  <a:cubicBezTo>
                    <a:pt x="127" y="9"/>
                    <a:pt x="124" y="23"/>
                    <a:pt x="132" y="32"/>
                  </a:cubicBezTo>
                  <a:cubicBezTo>
                    <a:pt x="135" y="36"/>
                    <a:pt x="138" y="38"/>
                    <a:pt x="140" y="42"/>
                  </a:cubicBezTo>
                  <a:cubicBezTo>
                    <a:pt x="145" y="48"/>
                    <a:pt x="143" y="54"/>
                    <a:pt x="141" y="60"/>
                  </a:cubicBezTo>
                  <a:cubicBezTo>
                    <a:pt x="140" y="63"/>
                    <a:pt x="136" y="65"/>
                    <a:pt x="133" y="65"/>
                  </a:cubicBezTo>
                  <a:cubicBezTo>
                    <a:pt x="32" y="32"/>
                    <a:pt x="32" y="32"/>
                    <a:pt x="32" y="32"/>
                  </a:cubicBezTo>
                  <a:cubicBezTo>
                    <a:pt x="26" y="30"/>
                    <a:pt x="19" y="34"/>
                    <a:pt x="17" y="40"/>
                  </a:cubicBezTo>
                  <a:cubicBezTo>
                    <a:pt x="6" y="83"/>
                    <a:pt x="0" y="128"/>
                    <a:pt x="0" y="175"/>
                  </a:cubicBezTo>
                  <a:cubicBezTo>
                    <a:pt x="0" y="345"/>
                    <a:pt x="81" y="497"/>
                    <a:pt x="207" y="594"/>
                  </a:cubicBezTo>
                  <a:cubicBezTo>
                    <a:pt x="212" y="598"/>
                    <a:pt x="219" y="597"/>
                    <a:pt x="223" y="591"/>
                  </a:cubicBezTo>
                  <a:cubicBezTo>
                    <a:pt x="259" y="542"/>
                    <a:pt x="259" y="542"/>
                    <a:pt x="259" y="542"/>
                  </a:cubicBezTo>
                  <a:cubicBezTo>
                    <a:pt x="264" y="535"/>
                    <a:pt x="260" y="526"/>
                    <a:pt x="253" y="524"/>
                  </a:cubicBezTo>
                  <a:cubicBezTo>
                    <a:pt x="249" y="523"/>
                    <a:pt x="245" y="521"/>
                    <a:pt x="242" y="519"/>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0" name="Google Shape;1190;p40"/>
            <p:cNvSpPr/>
            <p:nvPr/>
          </p:nvSpPr>
          <p:spPr>
            <a:xfrm>
              <a:off x="7823833" y="2682313"/>
              <a:ext cx="377215" cy="304549"/>
            </a:xfrm>
            <a:custGeom>
              <a:rect b="b" l="l" r="r" t="t"/>
              <a:pathLst>
                <a:path extrusionOk="0" h="447" w="553">
                  <a:moveTo>
                    <a:pt x="84" y="362"/>
                  </a:moveTo>
                  <a:cubicBezTo>
                    <a:pt x="87" y="352"/>
                    <a:pt x="95" y="344"/>
                    <a:pt x="105" y="340"/>
                  </a:cubicBezTo>
                  <a:cubicBezTo>
                    <a:pt x="119" y="335"/>
                    <a:pt x="137" y="335"/>
                    <a:pt x="154" y="341"/>
                  </a:cubicBezTo>
                  <a:cubicBezTo>
                    <a:pt x="172" y="346"/>
                    <a:pt x="187" y="357"/>
                    <a:pt x="195" y="370"/>
                  </a:cubicBezTo>
                  <a:cubicBezTo>
                    <a:pt x="201" y="379"/>
                    <a:pt x="202" y="390"/>
                    <a:pt x="199" y="399"/>
                  </a:cubicBezTo>
                  <a:cubicBezTo>
                    <a:pt x="198" y="403"/>
                    <a:pt x="196" y="407"/>
                    <a:pt x="193" y="410"/>
                  </a:cubicBezTo>
                  <a:cubicBezTo>
                    <a:pt x="188" y="416"/>
                    <a:pt x="191" y="425"/>
                    <a:pt x="199" y="428"/>
                  </a:cubicBezTo>
                  <a:cubicBezTo>
                    <a:pt x="250" y="445"/>
                    <a:pt x="250" y="445"/>
                    <a:pt x="250" y="445"/>
                  </a:cubicBezTo>
                  <a:cubicBezTo>
                    <a:pt x="256" y="447"/>
                    <a:pt x="263" y="444"/>
                    <a:pt x="265" y="438"/>
                  </a:cubicBezTo>
                  <a:cubicBezTo>
                    <a:pt x="298" y="352"/>
                    <a:pt x="377" y="288"/>
                    <a:pt x="472" y="277"/>
                  </a:cubicBezTo>
                  <a:cubicBezTo>
                    <a:pt x="478" y="277"/>
                    <a:pt x="482" y="272"/>
                    <a:pt x="482" y="266"/>
                  </a:cubicBezTo>
                  <a:cubicBezTo>
                    <a:pt x="482" y="165"/>
                    <a:pt x="482" y="165"/>
                    <a:pt x="482" y="165"/>
                  </a:cubicBezTo>
                  <a:cubicBezTo>
                    <a:pt x="483" y="162"/>
                    <a:pt x="486" y="159"/>
                    <a:pt x="489" y="159"/>
                  </a:cubicBezTo>
                  <a:cubicBezTo>
                    <a:pt x="496" y="158"/>
                    <a:pt x="502" y="159"/>
                    <a:pt x="507" y="165"/>
                  </a:cubicBezTo>
                  <a:cubicBezTo>
                    <a:pt x="509" y="168"/>
                    <a:pt x="511" y="172"/>
                    <a:pt x="513" y="176"/>
                  </a:cubicBezTo>
                  <a:cubicBezTo>
                    <a:pt x="520" y="186"/>
                    <a:pt x="533" y="187"/>
                    <a:pt x="541" y="178"/>
                  </a:cubicBezTo>
                  <a:cubicBezTo>
                    <a:pt x="549" y="168"/>
                    <a:pt x="553" y="154"/>
                    <a:pt x="552" y="141"/>
                  </a:cubicBezTo>
                  <a:cubicBezTo>
                    <a:pt x="553" y="128"/>
                    <a:pt x="549" y="115"/>
                    <a:pt x="541" y="105"/>
                  </a:cubicBezTo>
                  <a:cubicBezTo>
                    <a:pt x="533" y="95"/>
                    <a:pt x="520" y="96"/>
                    <a:pt x="513" y="107"/>
                  </a:cubicBezTo>
                  <a:cubicBezTo>
                    <a:pt x="511" y="111"/>
                    <a:pt x="509" y="114"/>
                    <a:pt x="507" y="118"/>
                  </a:cubicBezTo>
                  <a:cubicBezTo>
                    <a:pt x="502" y="124"/>
                    <a:pt x="496" y="124"/>
                    <a:pt x="489" y="124"/>
                  </a:cubicBezTo>
                  <a:cubicBezTo>
                    <a:pt x="486" y="124"/>
                    <a:pt x="483" y="121"/>
                    <a:pt x="482" y="118"/>
                  </a:cubicBezTo>
                  <a:cubicBezTo>
                    <a:pt x="482" y="12"/>
                    <a:pt x="482" y="12"/>
                    <a:pt x="482" y="12"/>
                  </a:cubicBezTo>
                  <a:cubicBezTo>
                    <a:pt x="482" y="5"/>
                    <a:pt x="477" y="0"/>
                    <a:pt x="470" y="0"/>
                  </a:cubicBezTo>
                  <a:cubicBezTo>
                    <a:pt x="253" y="12"/>
                    <a:pt x="71" y="155"/>
                    <a:pt x="2" y="352"/>
                  </a:cubicBezTo>
                  <a:cubicBezTo>
                    <a:pt x="0" y="358"/>
                    <a:pt x="3" y="364"/>
                    <a:pt x="9" y="366"/>
                  </a:cubicBezTo>
                  <a:cubicBezTo>
                    <a:pt x="68" y="385"/>
                    <a:pt x="68" y="385"/>
                    <a:pt x="68" y="385"/>
                  </a:cubicBezTo>
                  <a:cubicBezTo>
                    <a:pt x="75" y="388"/>
                    <a:pt x="83" y="382"/>
                    <a:pt x="82" y="374"/>
                  </a:cubicBezTo>
                  <a:cubicBezTo>
                    <a:pt x="82" y="370"/>
                    <a:pt x="83" y="366"/>
                    <a:pt x="84" y="36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1" name="Google Shape;1191;p40"/>
            <p:cNvSpPr/>
            <p:nvPr/>
          </p:nvSpPr>
          <p:spPr>
            <a:xfrm>
              <a:off x="8277575" y="2932985"/>
              <a:ext cx="247414" cy="390661"/>
            </a:xfrm>
            <a:custGeom>
              <a:rect b="b" l="l" r="r" t="t"/>
              <a:pathLst>
                <a:path extrusionOk="0" h="573" w="363">
                  <a:moveTo>
                    <a:pt x="268" y="20"/>
                  </a:moveTo>
                  <a:cubicBezTo>
                    <a:pt x="261" y="23"/>
                    <a:pt x="258" y="32"/>
                    <a:pt x="263" y="38"/>
                  </a:cubicBezTo>
                  <a:cubicBezTo>
                    <a:pt x="266" y="42"/>
                    <a:pt x="268" y="45"/>
                    <a:pt x="269" y="49"/>
                  </a:cubicBezTo>
                  <a:cubicBezTo>
                    <a:pt x="272" y="59"/>
                    <a:pt x="270" y="70"/>
                    <a:pt x="265" y="79"/>
                  </a:cubicBezTo>
                  <a:cubicBezTo>
                    <a:pt x="256" y="92"/>
                    <a:pt x="242" y="102"/>
                    <a:pt x="224" y="107"/>
                  </a:cubicBezTo>
                  <a:cubicBezTo>
                    <a:pt x="207" y="113"/>
                    <a:pt x="189" y="114"/>
                    <a:pt x="174" y="108"/>
                  </a:cubicBezTo>
                  <a:cubicBezTo>
                    <a:pt x="165" y="104"/>
                    <a:pt x="157" y="96"/>
                    <a:pt x="154" y="86"/>
                  </a:cubicBezTo>
                  <a:cubicBezTo>
                    <a:pt x="153" y="83"/>
                    <a:pt x="152" y="79"/>
                    <a:pt x="152" y="75"/>
                  </a:cubicBezTo>
                  <a:cubicBezTo>
                    <a:pt x="152" y="67"/>
                    <a:pt x="145" y="60"/>
                    <a:pt x="137" y="63"/>
                  </a:cubicBezTo>
                  <a:cubicBezTo>
                    <a:pt x="85" y="80"/>
                    <a:pt x="85" y="80"/>
                    <a:pt x="85" y="80"/>
                  </a:cubicBezTo>
                  <a:cubicBezTo>
                    <a:pt x="80" y="82"/>
                    <a:pt x="76" y="88"/>
                    <a:pt x="78" y="94"/>
                  </a:cubicBezTo>
                  <a:cubicBezTo>
                    <a:pt x="84" y="115"/>
                    <a:pt x="87" y="137"/>
                    <a:pt x="87" y="160"/>
                  </a:cubicBezTo>
                  <a:cubicBezTo>
                    <a:pt x="87" y="233"/>
                    <a:pt x="55" y="299"/>
                    <a:pt x="5" y="345"/>
                  </a:cubicBezTo>
                  <a:cubicBezTo>
                    <a:pt x="0" y="349"/>
                    <a:pt x="0" y="356"/>
                    <a:pt x="3" y="361"/>
                  </a:cubicBezTo>
                  <a:cubicBezTo>
                    <a:pt x="63" y="443"/>
                    <a:pt x="63" y="443"/>
                    <a:pt x="63" y="443"/>
                  </a:cubicBezTo>
                  <a:cubicBezTo>
                    <a:pt x="63" y="446"/>
                    <a:pt x="63" y="449"/>
                    <a:pt x="61" y="452"/>
                  </a:cubicBezTo>
                  <a:cubicBezTo>
                    <a:pt x="55" y="456"/>
                    <a:pt x="50" y="459"/>
                    <a:pt x="43" y="457"/>
                  </a:cubicBezTo>
                  <a:cubicBezTo>
                    <a:pt x="39" y="456"/>
                    <a:pt x="35" y="453"/>
                    <a:pt x="32" y="452"/>
                  </a:cubicBezTo>
                  <a:cubicBezTo>
                    <a:pt x="20" y="447"/>
                    <a:pt x="8" y="454"/>
                    <a:pt x="7" y="467"/>
                  </a:cubicBezTo>
                  <a:cubicBezTo>
                    <a:pt x="6" y="479"/>
                    <a:pt x="12" y="493"/>
                    <a:pt x="20" y="503"/>
                  </a:cubicBezTo>
                  <a:cubicBezTo>
                    <a:pt x="27" y="513"/>
                    <a:pt x="38" y="523"/>
                    <a:pt x="50" y="526"/>
                  </a:cubicBezTo>
                  <a:cubicBezTo>
                    <a:pt x="62" y="529"/>
                    <a:pt x="73" y="520"/>
                    <a:pt x="72" y="507"/>
                  </a:cubicBezTo>
                  <a:cubicBezTo>
                    <a:pt x="72" y="503"/>
                    <a:pt x="71" y="499"/>
                    <a:pt x="70" y="495"/>
                  </a:cubicBezTo>
                  <a:cubicBezTo>
                    <a:pt x="70" y="487"/>
                    <a:pt x="75" y="484"/>
                    <a:pt x="81" y="480"/>
                  </a:cubicBezTo>
                  <a:cubicBezTo>
                    <a:pt x="84" y="478"/>
                    <a:pt x="88" y="479"/>
                    <a:pt x="90" y="481"/>
                  </a:cubicBezTo>
                  <a:cubicBezTo>
                    <a:pt x="153" y="566"/>
                    <a:pt x="153" y="566"/>
                    <a:pt x="153" y="566"/>
                  </a:cubicBezTo>
                  <a:cubicBezTo>
                    <a:pt x="156" y="572"/>
                    <a:pt x="164" y="573"/>
                    <a:pt x="169" y="569"/>
                  </a:cubicBezTo>
                  <a:cubicBezTo>
                    <a:pt x="287" y="472"/>
                    <a:pt x="363" y="324"/>
                    <a:pt x="363" y="160"/>
                  </a:cubicBezTo>
                  <a:cubicBezTo>
                    <a:pt x="363" y="107"/>
                    <a:pt x="355" y="57"/>
                    <a:pt x="341" y="9"/>
                  </a:cubicBezTo>
                  <a:cubicBezTo>
                    <a:pt x="339" y="3"/>
                    <a:pt x="333" y="0"/>
                    <a:pt x="327" y="1"/>
                  </a:cubicBezTo>
                  <a:lnTo>
                    <a:pt x="268" y="20"/>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2" name="Google Shape;1192;p40"/>
            <p:cNvSpPr/>
            <p:nvPr/>
          </p:nvSpPr>
          <p:spPr>
            <a:xfrm>
              <a:off x="8166284" y="2682313"/>
              <a:ext cx="336357" cy="315595"/>
            </a:xfrm>
            <a:custGeom>
              <a:rect b="b" l="l" r="r" t="t"/>
              <a:pathLst>
                <a:path extrusionOk="0" h="463" w="493">
                  <a:moveTo>
                    <a:pt x="27" y="81"/>
                  </a:moveTo>
                  <a:cubicBezTo>
                    <a:pt x="37" y="81"/>
                    <a:pt x="47" y="86"/>
                    <a:pt x="54" y="94"/>
                  </a:cubicBezTo>
                  <a:cubicBezTo>
                    <a:pt x="64" y="106"/>
                    <a:pt x="69" y="123"/>
                    <a:pt x="69" y="141"/>
                  </a:cubicBezTo>
                  <a:cubicBezTo>
                    <a:pt x="69" y="160"/>
                    <a:pt x="64" y="177"/>
                    <a:pt x="54" y="189"/>
                  </a:cubicBezTo>
                  <a:cubicBezTo>
                    <a:pt x="47" y="197"/>
                    <a:pt x="37" y="202"/>
                    <a:pt x="27" y="202"/>
                  </a:cubicBezTo>
                  <a:cubicBezTo>
                    <a:pt x="23" y="202"/>
                    <a:pt x="19" y="201"/>
                    <a:pt x="15" y="200"/>
                  </a:cubicBezTo>
                  <a:cubicBezTo>
                    <a:pt x="8" y="197"/>
                    <a:pt x="0" y="202"/>
                    <a:pt x="0" y="210"/>
                  </a:cubicBezTo>
                  <a:cubicBezTo>
                    <a:pt x="0" y="265"/>
                    <a:pt x="0" y="265"/>
                    <a:pt x="0" y="265"/>
                  </a:cubicBezTo>
                  <a:cubicBezTo>
                    <a:pt x="0" y="271"/>
                    <a:pt x="5" y="276"/>
                    <a:pt x="11" y="276"/>
                  </a:cubicBezTo>
                  <a:cubicBezTo>
                    <a:pt x="107" y="281"/>
                    <a:pt x="189" y="340"/>
                    <a:pt x="227" y="423"/>
                  </a:cubicBezTo>
                  <a:cubicBezTo>
                    <a:pt x="230" y="429"/>
                    <a:pt x="236" y="432"/>
                    <a:pt x="241" y="430"/>
                  </a:cubicBezTo>
                  <a:cubicBezTo>
                    <a:pt x="338" y="398"/>
                    <a:pt x="338" y="398"/>
                    <a:pt x="338" y="398"/>
                  </a:cubicBezTo>
                  <a:cubicBezTo>
                    <a:pt x="341" y="399"/>
                    <a:pt x="344" y="400"/>
                    <a:pt x="346" y="403"/>
                  </a:cubicBezTo>
                  <a:cubicBezTo>
                    <a:pt x="348" y="410"/>
                    <a:pt x="350" y="416"/>
                    <a:pt x="345" y="422"/>
                  </a:cubicBezTo>
                  <a:cubicBezTo>
                    <a:pt x="343" y="425"/>
                    <a:pt x="339" y="428"/>
                    <a:pt x="337" y="431"/>
                  </a:cubicBezTo>
                  <a:cubicBezTo>
                    <a:pt x="329" y="441"/>
                    <a:pt x="332" y="454"/>
                    <a:pt x="344" y="459"/>
                  </a:cubicBezTo>
                  <a:cubicBezTo>
                    <a:pt x="355" y="463"/>
                    <a:pt x="369" y="462"/>
                    <a:pt x="382" y="458"/>
                  </a:cubicBezTo>
                  <a:cubicBezTo>
                    <a:pt x="394" y="454"/>
                    <a:pt x="406" y="447"/>
                    <a:pt x="413" y="436"/>
                  </a:cubicBezTo>
                  <a:cubicBezTo>
                    <a:pt x="420" y="426"/>
                    <a:pt x="414" y="413"/>
                    <a:pt x="402" y="410"/>
                  </a:cubicBezTo>
                  <a:cubicBezTo>
                    <a:pt x="398" y="409"/>
                    <a:pt x="394" y="408"/>
                    <a:pt x="390" y="407"/>
                  </a:cubicBezTo>
                  <a:cubicBezTo>
                    <a:pt x="383" y="405"/>
                    <a:pt x="380" y="399"/>
                    <a:pt x="379" y="393"/>
                  </a:cubicBezTo>
                  <a:cubicBezTo>
                    <a:pt x="378" y="389"/>
                    <a:pt x="380" y="386"/>
                    <a:pt x="382" y="384"/>
                  </a:cubicBezTo>
                  <a:cubicBezTo>
                    <a:pt x="483" y="351"/>
                    <a:pt x="483" y="351"/>
                    <a:pt x="483" y="351"/>
                  </a:cubicBezTo>
                  <a:cubicBezTo>
                    <a:pt x="489" y="349"/>
                    <a:pt x="493" y="342"/>
                    <a:pt x="490" y="336"/>
                  </a:cubicBezTo>
                  <a:cubicBezTo>
                    <a:pt x="415" y="143"/>
                    <a:pt x="230" y="5"/>
                    <a:pt x="11" y="0"/>
                  </a:cubicBezTo>
                  <a:cubicBezTo>
                    <a:pt x="5" y="0"/>
                    <a:pt x="0" y="5"/>
                    <a:pt x="0" y="11"/>
                  </a:cubicBezTo>
                  <a:cubicBezTo>
                    <a:pt x="0" y="72"/>
                    <a:pt x="0" y="72"/>
                    <a:pt x="0" y="72"/>
                  </a:cubicBezTo>
                  <a:cubicBezTo>
                    <a:pt x="0" y="80"/>
                    <a:pt x="8" y="86"/>
                    <a:pt x="15" y="83"/>
                  </a:cubicBezTo>
                  <a:cubicBezTo>
                    <a:pt x="19" y="82"/>
                    <a:pt x="23" y="81"/>
                    <a:pt x="27"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3" name="Google Shape;1193;p40"/>
            <p:cNvSpPr/>
            <p:nvPr/>
          </p:nvSpPr>
          <p:spPr>
            <a:xfrm>
              <a:off x="7965147" y="3183207"/>
              <a:ext cx="408594" cy="218887"/>
            </a:xfrm>
            <a:custGeom>
              <a:rect b="b" l="l" r="r" t="t"/>
              <a:pathLst>
                <a:path extrusionOk="0" h="321" w="599">
                  <a:moveTo>
                    <a:pt x="532" y="171"/>
                  </a:moveTo>
                  <a:cubicBezTo>
                    <a:pt x="524" y="177"/>
                    <a:pt x="513" y="179"/>
                    <a:pt x="503" y="176"/>
                  </a:cubicBezTo>
                  <a:cubicBezTo>
                    <a:pt x="488" y="172"/>
                    <a:pt x="474" y="162"/>
                    <a:pt x="463" y="147"/>
                  </a:cubicBezTo>
                  <a:cubicBezTo>
                    <a:pt x="452" y="132"/>
                    <a:pt x="446" y="115"/>
                    <a:pt x="447" y="99"/>
                  </a:cubicBezTo>
                  <a:cubicBezTo>
                    <a:pt x="448" y="89"/>
                    <a:pt x="453" y="79"/>
                    <a:pt x="461" y="73"/>
                  </a:cubicBezTo>
                  <a:cubicBezTo>
                    <a:pt x="464" y="71"/>
                    <a:pt x="468" y="69"/>
                    <a:pt x="472" y="68"/>
                  </a:cubicBezTo>
                  <a:cubicBezTo>
                    <a:pt x="479" y="66"/>
                    <a:pt x="483" y="57"/>
                    <a:pt x="478" y="50"/>
                  </a:cubicBezTo>
                  <a:cubicBezTo>
                    <a:pt x="446" y="6"/>
                    <a:pt x="446" y="6"/>
                    <a:pt x="446" y="6"/>
                  </a:cubicBezTo>
                  <a:cubicBezTo>
                    <a:pt x="442" y="1"/>
                    <a:pt x="436" y="0"/>
                    <a:pt x="431" y="3"/>
                  </a:cubicBezTo>
                  <a:cubicBezTo>
                    <a:pt x="391" y="29"/>
                    <a:pt x="344" y="44"/>
                    <a:pt x="293" y="44"/>
                  </a:cubicBezTo>
                  <a:cubicBezTo>
                    <a:pt x="248" y="44"/>
                    <a:pt x="205" y="32"/>
                    <a:pt x="168" y="11"/>
                  </a:cubicBezTo>
                  <a:cubicBezTo>
                    <a:pt x="163" y="8"/>
                    <a:pt x="157" y="10"/>
                    <a:pt x="154" y="15"/>
                  </a:cubicBezTo>
                  <a:cubicBezTo>
                    <a:pt x="94" y="97"/>
                    <a:pt x="94" y="97"/>
                    <a:pt x="94" y="97"/>
                  </a:cubicBezTo>
                  <a:cubicBezTo>
                    <a:pt x="91" y="98"/>
                    <a:pt x="88" y="99"/>
                    <a:pt x="85" y="97"/>
                  </a:cubicBezTo>
                  <a:cubicBezTo>
                    <a:pt x="79" y="93"/>
                    <a:pt x="74" y="90"/>
                    <a:pt x="74" y="82"/>
                  </a:cubicBezTo>
                  <a:cubicBezTo>
                    <a:pt x="74" y="78"/>
                    <a:pt x="75" y="74"/>
                    <a:pt x="76" y="70"/>
                  </a:cubicBezTo>
                  <a:cubicBezTo>
                    <a:pt x="77" y="57"/>
                    <a:pt x="66" y="48"/>
                    <a:pt x="54" y="51"/>
                  </a:cubicBezTo>
                  <a:cubicBezTo>
                    <a:pt x="42" y="54"/>
                    <a:pt x="31" y="64"/>
                    <a:pt x="24" y="74"/>
                  </a:cubicBezTo>
                  <a:cubicBezTo>
                    <a:pt x="16" y="85"/>
                    <a:pt x="10" y="98"/>
                    <a:pt x="11" y="110"/>
                  </a:cubicBezTo>
                  <a:cubicBezTo>
                    <a:pt x="12" y="123"/>
                    <a:pt x="24" y="130"/>
                    <a:pt x="35" y="125"/>
                  </a:cubicBezTo>
                  <a:cubicBezTo>
                    <a:pt x="39" y="124"/>
                    <a:pt x="43" y="121"/>
                    <a:pt x="47" y="120"/>
                  </a:cubicBezTo>
                  <a:cubicBezTo>
                    <a:pt x="54" y="118"/>
                    <a:pt x="59" y="121"/>
                    <a:pt x="64" y="125"/>
                  </a:cubicBezTo>
                  <a:cubicBezTo>
                    <a:pt x="67" y="128"/>
                    <a:pt x="67" y="131"/>
                    <a:pt x="67" y="135"/>
                  </a:cubicBezTo>
                  <a:cubicBezTo>
                    <a:pt x="4" y="220"/>
                    <a:pt x="4" y="220"/>
                    <a:pt x="4" y="220"/>
                  </a:cubicBezTo>
                  <a:cubicBezTo>
                    <a:pt x="0" y="226"/>
                    <a:pt x="2" y="233"/>
                    <a:pt x="7" y="237"/>
                  </a:cubicBezTo>
                  <a:cubicBezTo>
                    <a:pt x="90" y="290"/>
                    <a:pt x="188" y="321"/>
                    <a:pt x="293" y="321"/>
                  </a:cubicBezTo>
                  <a:cubicBezTo>
                    <a:pt x="404" y="321"/>
                    <a:pt x="507" y="286"/>
                    <a:pt x="593" y="227"/>
                  </a:cubicBezTo>
                  <a:cubicBezTo>
                    <a:pt x="598" y="224"/>
                    <a:pt x="599" y="216"/>
                    <a:pt x="595" y="211"/>
                  </a:cubicBezTo>
                  <a:cubicBezTo>
                    <a:pt x="559" y="162"/>
                    <a:pt x="559" y="162"/>
                    <a:pt x="559" y="162"/>
                  </a:cubicBezTo>
                  <a:cubicBezTo>
                    <a:pt x="555" y="155"/>
                    <a:pt x="545" y="156"/>
                    <a:pt x="541" y="162"/>
                  </a:cubicBezTo>
                  <a:cubicBezTo>
                    <a:pt x="538" y="166"/>
                    <a:pt x="535" y="169"/>
                    <a:pt x="532" y="171"/>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94" name="Google Shape;1194;p40"/>
          <p:cNvGrpSpPr/>
          <p:nvPr/>
        </p:nvGrpSpPr>
        <p:grpSpPr>
          <a:xfrm>
            <a:off x="6265657" y="1550125"/>
            <a:ext cx="446293" cy="446006"/>
            <a:chOff x="8841135" y="2681940"/>
            <a:chExt cx="720990" cy="720527"/>
          </a:xfrm>
        </p:grpSpPr>
        <p:sp>
          <p:nvSpPr>
            <p:cNvPr id="1195" name="Google Shape;1195;p40"/>
            <p:cNvSpPr/>
            <p:nvPr/>
          </p:nvSpPr>
          <p:spPr>
            <a:xfrm>
              <a:off x="8841135" y="2874744"/>
              <a:ext cx="210627" cy="348807"/>
            </a:xfrm>
            <a:custGeom>
              <a:rect b="b" l="l" r="r" t="t"/>
              <a:pathLst>
                <a:path extrusionOk="0" h="516" w="312">
                  <a:moveTo>
                    <a:pt x="131" y="453"/>
                  </a:moveTo>
                  <a:cubicBezTo>
                    <a:pt x="126" y="444"/>
                    <a:pt x="125" y="433"/>
                    <a:pt x="128" y="423"/>
                  </a:cubicBezTo>
                  <a:cubicBezTo>
                    <a:pt x="134" y="408"/>
                    <a:pt x="146" y="395"/>
                    <a:pt x="162" y="385"/>
                  </a:cubicBezTo>
                  <a:cubicBezTo>
                    <a:pt x="178" y="375"/>
                    <a:pt x="195" y="371"/>
                    <a:pt x="211" y="374"/>
                  </a:cubicBezTo>
                  <a:cubicBezTo>
                    <a:pt x="222" y="375"/>
                    <a:pt x="231" y="382"/>
                    <a:pt x="236" y="390"/>
                  </a:cubicBezTo>
                  <a:cubicBezTo>
                    <a:pt x="238" y="394"/>
                    <a:pt x="240" y="399"/>
                    <a:pt x="240" y="403"/>
                  </a:cubicBezTo>
                  <a:cubicBezTo>
                    <a:pt x="241" y="410"/>
                    <a:pt x="249" y="415"/>
                    <a:pt x="256" y="411"/>
                  </a:cubicBezTo>
                  <a:cubicBezTo>
                    <a:pt x="306" y="381"/>
                    <a:pt x="306" y="381"/>
                    <a:pt x="306" y="381"/>
                  </a:cubicBezTo>
                  <a:cubicBezTo>
                    <a:pt x="311" y="378"/>
                    <a:pt x="312" y="372"/>
                    <a:pt x="310" y="367"/>
                  </a:cubicBezTo>
                  <a:cubicBezTo>
                    <a:pt x="291" y="333"/>
                    <a:pt x="280" y="293"/>
                    <a:pt x="280" y="251"/>
                  </a:cubicBezTo>
                  <a:cubicBezTo>
                    <a:pt x="279" y="214"/>
                    <a:pt x="287" y="179"/>
                    <a:pt x="300" y="148"/>
                  </a:cubicBezTo>
                  <a:cubicBezTo>
                    <a:pt x="302" y="143"/>
                    <a:pt x="301" y="137"/>
                    <a:pt x="296" y="135"/>
                  </a:cubicBezTo>
                  <a:cubicBezTo>
                    <a:pt x="208" y="85"/>
                    <a:pt x="208" y="85"/>
                    <a:pt x="208" y="85"/>
                  </a:cubicBezTo>
                  <a:cubicBezTo>
                    <a:pt x="206" y="84"/>
                    <a:pt x="204" y="82"/>
                    <a:pt x="204" y="80"/>
                  </a:cubicBezTo>
                  <a:cubicBezTo>
                    <a:pt x="203" y="78"/>
                    <a:pt x="203" y="76"/>
                    <a:pt x="204" y="75"/>
                  </a:cubicBezTo>
                  <a:cubicBezTo>
                    <a:pt x="207" y="69"/>
                    <a:pt x="210" y="63"/>
                    <a:pt x="218" y="62"/>
                  </a:cubicBezTo>
                  <a:cubicBezTo>
                    <a:pt x="222" y="62"/>
                    <a:pt x="226" y="62"/>
                    <a:pt x="230" y="62"/>
                  </a:cubicBezTo>
                  <a:cubicBezTo>
                    <a:pt x="243" y="62"/>
                    <a:pt x="251" y="50"/>
                    <a:pt x="246" y="38"/>
                  </a:cubicBezTo>
                  <a:cubicBezTo>
                    <a:pt x="242" y="26"/>
                    <a:pt x="231" y="17"/>
                    <a:pt x="220" y="11"/>
                  </a:cubicBezTo>
                  <a:cubicBezTo>
                    <a:pt x="209" y="4"/>
                    <a:pt x="195" y="0"/>
                    <a:pt x="182" y="2"/>
                  </a:cubicBezTo>
                  <a:cubicBezTo>
                    <a:pt x="170" y="4"/>
                    <a:pt x="164" y="17"/>
                    <a:pt x="170" y="28"/>
                  </a:cubicBezTo>
                  <a:cubicBezTo>
                    <a:pt x="172" y="32"/>
                    <a:pt x="175" y="35"/>
                    <a:pt x="177" y="39"/>
                  </a:cubicBezTo>
                  <a:cubicBezTo>
                    <a:pt x="180" y="46"/>
                    <a:pt x="177" y="52"/>
                    <a:pt x="173" y="57"/>
                  </a:cubicBezTo>
                  <a:cubicBezTo>
                    <a:pt x="172" y="59"/>
                    <a:pt x="171" y="60"/>
                    <a:pt x="169" y="60"/>
                  </a:cubicBezTo>
                  <a:cubicBezTo>
                    <a:pt x="167" y="61"/>
                    <a:pt x="164" y="61"/>
                    <a:pt x="162" y="59"/>
                  </a:cubicBezTo>
                  <a:cubicBezTo>
                    <a:pt x="70" y="8"/>
                    <a:pt x="70" y="8"/>
                    <a:pt x="70" y="8"/>
                  </a:cubicBezTo>
                  <a:cubicBezTo>
                    <a:pt x="65" y="5"/>
                    <a:pt x="58" y="7"/>
                    <a:pt x="56" y="12"/>
                  </a:cubicBezTo>
                  <a:cubicBezTo>
                    <a:pt x="20" y="85"/>
                    <a:pt x="0" y="167"/>
                    <a:pt x="1" y="254"/>
                  </a:cubicBezTo>
                  <a:cubicBezTo>
                    <a:pt x="2" y="347"/>
                    <a:pt x="26" y="434"/>
                    <a:pt x="69" y="509"/>
                  </a:cubicBezTo>
                  <a:cubicBezTo>
                    <a:pt x="72" y="514"/>
                    <a:pt x="78" y="516"/>
                    <a:pt x="83" y="513"/>
                  </a:cubicBezTo>
                  <a:cubicBezTo>
                    <a:pt x="139" y="480"/>
                    <a:pt x="139" y="480"/>
                    <a:pt x="139" y="480"/>
                  </a:cubicBezTo>
                  <a:cubicBezTo>
                    <a:pt x="146" y="476"/>
                    <a:pt x="146" y="467"/>
                    <a:pt x="140" y="463"/>
                  </a:cubicBezTo>
                  <a:cubicBezTo>
                    <a:pt x="136" y="460"/>
                    <a:pt x="133" y="457"/>
                    <a:pt x="131" y="453"/>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6" name="Google Shape;1196;p40"/>
            <p:cNvSpPr/>
            <p:nvPr/>
          </p:nvSpPr>
          <p:spPr>
            <a:xfrm>
              <a:off x="8899694" y="3138374"/>
              <a:ext cx="304599" cy="264093"/>
            </a:xfrm>
            <a:custGeom>
              <a:rect b="b" l="l" r="r" t="t"/>
              <a:pathLst>
                <a:path extrusionOk="0" h="391" w="451">
                  <a:moveTo>
                    <a:pt x="423" y="309"/>
                  </a:moveTo>
                  <a:cubicBezTo>
                    <a:pt x="413" y="309"/>
                    <a:pt x="403" y="305"/>
                    <a:pt x="396" y="297"/>
                  </a:cubicBezTo>
                  <a:cubicBezTo>
                    <a:pt x="385" y="285"/>
                    <a:pt x="380" y="268"/>
                    <a:pt x="380" y="249"/>
                  </a:cubicBezTo>
                  <a:cubicBezTo>
                    <a:pt x="379" y="230"/>
                    <a:pt x="385" y="213"/>
                    <a:pt x="394" y="201"/>
                  </a:cubicBezTo>
                  <a:cubicBezTo>
                    <a:pt x="401" y="192"/>
                    <a:pt x="411" y="187"/>
                    <a:pt x="421" y="187"/>
                  </a:cubicBezTo>
                  <a:cubicBezTo>
                    <a:pt x="426" y="187"/>
                    <a:pt x="431" y="188"/>
                    <a:pt x="435" y="190"/>
                  </a:cubicBezTo>
                  <a:cubicBezTo>
                    <a:pt x="442" y="193"/>
                    <a:pt x="449" y="188"/>
                    <a:pt x="449" y="180"/>
                  </a:cubicBezTo>
                  <a:cubicBezTo>
                    <a:pt x="448" y="122"/>
                    <a:pt x="448" y="122"/>
                    <a:pt x="448" y="122"/>
                  </a:cubicBezTo>
                  <a:cubicBezTo>
                    <a:pt x="448" y="117"/>
                    <a:pt x="444" y="112"/>
                    <a:pt x="438" y="112"/>
                  </a:cubicBezTo>
                  <a:cubicBezTo>
                    <a:pt x="359" y="109"/>
                    <a:pt x="288" y="70"/>
                    <a:pt x="243" y="10"/>
                  </a:cubicBezTo>
                  <a:cubicBezTo>
                    <a:pt x="240" y="6"/>
                    <a:pt x="234" y="5"/>
                    <a:pt x="230" y="7"/>
                  </a:cubicBezTo>
                  <a:cubicBezTo>
                    <a:pt x="143" y="59"/>
                    <a:pt x="143" y="59"/>
                    <a:pt x="143" y="59"/>
                  </a:cubicBezTo>
                  <a:cubicBezTo>
                    <a:pt x="141" y="60"/>
                    <a:pt x="139" y="61"/>
                    <a:pt x="136" y="60"/>
                  </a:cubicBezTo>
                  <a:cubicBezTo>
                    <a:pt x="134" y="59"/>
                    <a:pt x="133" y="59"/>
                    <a:pt x="132" y="57"/>
                  </a:cubicBezTo>
                  <a:cubicBezTo>
                    <a:pt x="128" y="51"/>
                    <a:pt x="125" y="46"/>
                    <a:pt x="128" y="39"/>
                  </a:cubicBezTo>
                  <a:cubicBezTo>
                    <a:pt x="130" y="35"/>
                    <a:pt x="133" y="32"/>
                    <a:pt x="135" y="28"/>
                  </a:cubicBezTo>
                  <a:cubicBezTo>
                    <a:pt x="140" y="17"/>
                    <a:pt x="134" y="4"/>
                    <a:pt x="122" y="2"/>
                  </a:cubicBezTo>
                  <a:cubicBezTo>
                    <a:pt x="109" y="0"/>
                    <a:pt x="95" y="4"/>
                    <a:pt x="84" y="11"/>
                  </a:cubicBezTo>
                  <a:cubicBezTo>
                    <a:pt x="73" y="18"/>
                    <a:pt x="63" y="27"/>
                    <a:pt x="58" y="39"/>
                  </a:cubicBezTo>
                  <a:cubicBezTo>
                    <a:pt x="54" y="52"/>
                    <a:pt x="62" y="63"/>
                    <a:pt x="75" y="63"/>
                  </a:cubicBezTo>
                  <a:cubicBezTo>
                    <a:pt x="79" y="63"/>
                    <a:pt x="83" y="63"/>
                    <a:pt x="88" y="63"/>
                  </a:cubicBezTo>
                  <a:cubicBezTo>
                    <a:pt x="95" y="64"/>
                    <a:pt x="98" y="69"/>
                    <a:pt x="102" y="75"/>
                  </a:cubicBezTo>
                  <a:cubicBezTo>
                    <a:pt x="103" y="77"/>
                    <a:pt x="103" y="78"/>
                    <a:pt x="102" y="80"/>
                  </a:cubicBezTo>
                  <a:cubicBezTo>
                    <a:pt x="102" y="82"/>
                    <a:pt x="100" y="84"/>
                    <a:pt x="98" y="86"/>
                  </a:cubicBezTo>
                  <a:cubicBezTo>
                    <a:pt x="7" y="140"/>
                    <a:pt x="7" y="140"/>
                    <a:pt x="7" y="140"/>
                  </a:cubicBezTo>
                  <a:cubicBezTo>
                    <a:pt x="2" y="143"/>
                    <a:pt x="0" y="149"/>
                    <a:pt x="4" y="154"/>
                  </a:cubicBezTo>
                  <a:cubicBezTo>
                    <a:pt x="98" y="296"/>
                    <a:pt x="259" y="389"/>
                    <a:pt x="441" y="391"/>
                  </a:cubicBezTo>
                  <a:cubicBezTo>
                    <a:pt x="447" y="391"/>
                    <a:pt x="451" y="387"/>
                    <a:pt x="451" y="381"/>
                  </a:cubicBezTo>
                  <a:cubicBezTo>
                    <a:pt x="450" y="316"/>
                    <a:pt x="450" y="316"/>
                    <a:pt x="450" y="316"/>
                  </a:cubicBezTo>
                  <a:cubicBezTo>
                    <a:pt x="450" y="308"/>
                    <a:pt x="443" y="304"/>
                    <a:pt x="436" y="307"/>
                  </a:cubicBezTo>
                  <a:cubicBezTo>
                    <a:pt x="432" y="308"/>
                    <a:pt x="427" y="309"/>
                    <a:pt x="423" y="309"/>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7" name="Google Shape;1197;p40"/>
            <p:cNvSpPr/>
            <p:nvPr/>
          </p:nvSpPr>
          <p:spPr>
            <a:xfrm>
              <a:off x="8889742" y="2681940"/>
              <a:ext cx="344871" cy="273814"/>
            </a:xfrm>
            <a:custGeom>
              <a:rect b="b" l="l" r="r" t="t"/>
              <a:pathLst>
                <a:path extrusionOk="0" h="405" w="511">
                  <a:moveTo>
                    <a:pt x="83" y="286"/>
                  </a:moveTo>
                  <a:cubicBezTo>
                    <a:pt x="88" y="277"/>
                    <a:pt x="97" y="271"/>
                    <a:pt x="108" y="269"/>
                  </a:cubicBezTo>
                  <a:cubicBezTo>
                    <a:pt x="123" y="266"/>
                    <a:pt x="141" y="270"/>
                    <a:pt x="157" y="279"/>
                  </a:cubicBezTo>
                  <a:cubicBezTo>
                    <a:pt x="174" y="288"/>
                    <a:pt x="186" y="301"/>
                    <a:pt x="191" y="316"/>
                  </a:cubicBezTo>
                  <a:cubicBezTo>
                    <a:pt x="195" y="326"/>
                    <a:pt x="195" y="337"/>
                    <a:pt x="189" y="346"/>
                  </a:cubicBezTo>
                  <a:cubicBezTo>
                    <a:pt x="187" y="350"/>
                    <a:pt x="184" y="354"/>
                    <a:pt x="181" y="356"/>
                  </a:cubicBezTo>
                  <a:cubicBezTo>
                    <a:pt x="175" y="361"/>
                    <a:pt x="175" y="370"/>
                    <a:pt x="182" y="373"/>
                  </a:cubicBezTo>
                  <a:cubicBezTo>
                    <a:pt x="233" y="402"/>
                    <a:pt x="233" y="402"/>
                    <a:pt x="233" y="402"/>
                  </a:cubicBezTo>
                  <a:cubicBezTo>
                    <a:pt x="237" y="405"/>
                    <a:pt x="243" y="403"/>
                    <a:pt x="246" y="398"/>
                  </a:cubicBezTo>
                  <a:cubicBezTo>
                    <a:pt x="286" y="335"/>
                    <a:pt x="353" y="290"/>
                    <a:pt x="432" y="280"/>
                  </a:cubicBezTo>
                  <a:cubicBezTo>
                    <a:pt x="437" y="280"/>
                    <a:pt x="441" y="275"/>
                    <a:pt x="441" y="270"/>
                  </a:cubicBezTo>
                  <a:cubicBezTo>
                    <a:pt x="440" y="170"/>
                    <a:pt x="440" y="170"/>
                    <a:pt x="440" y="170"/>
                  </a:cubicBezTo>
                  <a:cubicBezTo>
                    <a:pt x="440" y="167"/>
                    <a:pt x="441" y="164"/>
                    <a:pt x="442" y="163"/>
                  </a:cubicBezTo>
                  <a:cubicBezTo>
                    <a:pt x="444" y="161"/>
                    <a:pt x="445" y="161"/>
                    <a:pt x="447" y="160"/>
                  </a:cubicBezTo>
                  <a:cubicBezTo>
                    <a:pt x="454" y="160"/>
                    <a:pt x="460" y="160"/>
                    <a:pt x="465" y="166"/>
                  </a:cubicBezTo>
                  <a:cubicBezTo>
                    <a:pt x="467" y="170"/>
                    <a:pt x="469" y="174"/>
                    <a:pt x="471" y="177"/>
                  </a:cubicBezTo>
                  <a:cubicBezTo>
                    <a:pt x="478" y="188"/>
                    <a:pt x="492" y="189"/>
                    <a:pt x="500" y="179"/>
                  </a:cubicBezTo>
                  <a:cubicBezTo>
                    <a:pt x="508" y="169"/>
                    <a:pt x="511" y="155"/>
                    <a:pt x="510" y="142"/>
                  </a:cubicBezTo>
                  <a:cubicBezTo>
                    <a:pt x="511" y="129"/>
                    <a:pt x="507" y="115"/>
                    <a:pt x="499" y="106"/>
                  </a:cubicBezTo>
                  <a:cubicBezTo>
                    <a:pt x="491" y="96"/>
                    <a:pt x="477" y="97"/>
                    <a:pt x="470" y="108"/>
                  </a:cubicBezTo>
                  <a:cubicBezTo>
                    <a:pt x="468" y="112"/>
                    <a:pt x="466" y="116"/>
                    <a:pt x="464" y="119"/>
                  </a:cubicBezTo>
                  <a:cubicBezTo>
                    <a:pt x="460" y="125"/>
                    <a:pt x="453" y="125"/>
                    <a:pt x="447" y="125"/>
                  </a:cubicBezTo>
                  <a:cubicBezTo>
                    <a:pt x="445" y="125"/>
                    <a:pt x="443" y="124"/>
                    <a:pt x="442" y="123"/>
                  </a:cubicBezTo>
                  <a:cubicBezTo>
                    <a:pt x="440" y="121"/>
                    <a:pt x="439" y="119"/>
                    <a:pt x="439" y="116"/>
                  </a:cubicBezTo>
                  <a:cubicBezTo>
                    <a:pt x="438" y="11"/>
                    <a:pt x="438" y="11"/>
                    <a:pt x="438" y="11"/>
                  </a:cubicBezTo>
                  <a:cubicBezTo>
                    <a:pt x="438" y="5"/>
                    <a:pt x="433" y="0"/>
                    <a:pt x="427" y="1"/>
                  </a:cubicBezTo>
                  <a:cubicBezTo>
                    <a:pt x="246" y="12"/>
                    <a:pt x="91" y="114"/>
                    <a:pt x="3" y="261"/>
                  </a:cubicBezTo>
                  <a:cubicBezTo>
                    <a:pt x="0" y="266"/>
                    <a:pt x="2" y="272"/>
                    <a:pt x="7" y="275"/>
                  </a:cubicBezTo>
                  <a:cubicBezTo>
                    <a:pt x="64" y="307"/>
                    <a:pt x="64" y="307"/>
                    <a:pt x="64" y="307"/>
                  </a:cubicBezTo>
                  <a:cubicBezTo>
                    <a:pt x="70" y="311"/>
                    <a:pt x="78" y="306"/>
                    <a:pt x="79" y="299"/>
                  </a:cubicBezTo>
                  <a:cubicBezTo>
                    <a:pt x="79" y="295"/>
                    <a:pt x="81" y="290"/>
                    <a:pt x="83" y="286"/>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8" name="Google Shape;1198;p40"/>
            <p:cNvSpPr/>
            <p:nvPr/>
          </p:nvSpPr>
          <p:spPr>
            <a:xfrm>
              <a:off x="9198969" y="2681940"/>
              <a:ext cx="304599" cy="264325"/>
            </a:xfrm>
            <a:custGeom>
              <a:rect b="b" l="l" r="r" t="t"/>
              <a:pathLst>
                <a:path extrusionOk="0" h="391" w="451">
                  <a:moveTo>
                    <a:pt x="28" y="81"/>
                  </a:moveTo>
                  <a:cubicBezTo>
                    <a:pt x="38" y="81"/>
                    <a:pt x="48" y="86"/>
                    <a:pt x="55" y="94"/>
                  </a:cubicBezTo>
                  <a:cubicBezTo>
                    <a:pt x="66" y="106"/>
                    <a:pt x="71" y="123"/>
                    <a:pt x="71" y="142"/>
                  </a:cubicBezTo>
                  <a:cubicBezTo>
                    <a:pt x="72" y="161"/>
                    <a:pt x="66" y="178"/>
                    <a:pt x="57" y="190"/>
                  </a:cubicBezTo>
                  <a:cubicBezTo>
                    <a:pt x="50" y="198"/>
                    <a:pt x="40" y="203"/>
                    <a:pt x="30" y="203"/>
                  </a:cubicBezTo>
                  <a:cubicBezTo>
                    <a:pt x="25" y="204"/>
                    <a:pt x="20" y="203"/>
                    <a:pt x="16" y="201"/>
                  </a:cubicBezTo>
                  <a:cubicBezTo>
                    <a:pt x="9" y="198"/>
                    <a:pt x="2" y="203"/>
                    <a:pt x="2" y="210"/>
                  </a:cubicBezTo>
                  <a:cubicBezTo>
                    <a:pt x="3" y="269"/>
                    <a:pt x="3" y="269"/>
                    <a:pt x="3" y="269"/>
                  </a:cubicBezTo>
                  <a:cubicBezTo>
                    <a:pt x="3" y="274"/>
                    <a:pt x="7" y="279"/>
                    <a:pt x="13" y="279"/>
                  </a:cubicBezTo>
                  <a:cubicBezTo>
                    <a:pt x="92" y="281"/>
                    <a:pt x="163" y="321"/>
                    <a:pt x="208" y="381"/>
                  </a:cubicBezTo>
                  <a:cubicBezTo>
                    <a:pt x="211" y="385"/>
                    <a:pt x="217" y="386"/>
                    <a:pt x="221" y="383"/>
                  </a:cubicBezTo>
                  <a:cubicBezTo>
                    <a:pt x="308" y="332"/>
                    <a:pt x="308" y="332"/>
                    <a:pt x="308" y="332"/>
                  </a:cubicBezTo>
                  <a:cubicBezTo>
                    <a:pt x="310" y="331"/>
                    <a:pt x="312" y="330"/>
                    <a:pt x="315" y="331"/>
                  </a:cubicBezTo>
                  <a:cubicBezTo>
                    <a:pt x="316" y="331"/>
                    <a:pt x="318" y="332"/>
                    <a:pt x="319" y="334"/>
                  </a:cubicBezTo>
                  <a:cubicBezTo>
                    <a:pt x="323" y="339"/>
                    <a:pt x="326" y="345"/>
                    <a:pt x="323" y="352"/>
                  </a:cubicBezTo>
                  <a:cubicBezTo>
                    <a:pt x="321" y="356"/>
                    <a:pt x="318" y="359"/>
                    <a:pt x="316" y="363"/>
                  </a:cubicBezTo>
                  <a:cubicBezTo>
                    <a:pt x="311" y="374"/>
                    <a:pt x="317" y="387"/>
                    <a:pt x="329" y="389"/>
                  </a:cubicBezTo>
                  <a:cubicBezTo>
                    <a:pt x="342" y="391"/>
                    <a:pt x="356" y="386"/>
                    <a:pt x="367" y="379"/>
                  </a:cubicBezTo>
                  <a:cubicBezTo>
                    <a:pt x="378" y="373"/>
                    <a:pt x="388" y="363"/>
                    <a:pt x="393" y="351"/>
                  </a:cubicBezTo>
                  <a:cubicBezTo>
                    <a:pt x="397" y="339"/>
                    <a:pt x="389" y="328"/>
                    <a:pt x="376" y="328"/>
                  </a:cubicBezTo>
                  <a:cubicBezTo>
                    <a:pt x="372" y="327"/>
                    <a:pt x="368" y="328"/>
                    <a:pt x="363" y="328"/>
                  </a:cubicBezTo>
                  <a:cubicBezTo>
                    <a:pt x="356" y="327"/>
                    <a:pt x="353" y="322"/>
                    <a:pt x="349" y="316"/>
                  </a:cubicBezTo>
                  <a:cubicBezTo>
                    <a:pt x="348" y="314"/>
                    <a:pt x="348" y="312"/>
                    <a:pt x="349" y="311"/>
                  </a:cubicBezTo>
                  <a:cubicBezTo>
                    <a:pt x="349" y="308"/>
                    <a:pt x="351" y="306"/>
                    <a:pt x="353" y="305"/>
                  </a:cubicBezTo>
                  <a:cubicBezTo>
                    <a:pt x="444" y="251"/>
                    <a:pt x="444" y="251"/>
                    <a:pt x="444" y="251"/>
                  </a:cubicBezTo>
                  <a:cubicBezTo>
                    <a:pt x="449" y="248"/>
                    <a:pt x="451" y="241"/>
                    <a:pt x="447" y="237"/>
                  </a:cubicBezTo>
                  <a:cubicBezTo>
                    <a:pt x="353" y="95"/>
                    <a:pt x="192" y="2"/>
                    <a:pt x="10" y="0"/>
                  </a:cubicBezTo>
                  <a:cubicBezTo>
                    <a:pt x="4" y="0"/>
                    <a:pt x="0" y="4"/>
                    <a:pt x="0" y="10"/>
                  </a:cubicBezTo>
                  <a:cubicBezTo>
                    <a:pt x="1" y="75"/>
                    <a:pt x="1" y="75"/>
                    <a:pt x="1" y="75"/>
                  </a:cubicBezTo>
                  <a:cubicBezTo>
                    <a:pt x="1" y="83"/>
                    <a:pt x="8" y="87"/>
                    <a:pt x="15" y="84"/>
                  </a:cubicBezTo>
                  <a:cubicBezTo>
                    <a:pt x="19" y="82"/>
                    <a:pt x="24" y="81"/>
                    <a:pt x="28"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9" name="Google Shape;1199;p40"/>
            <p:cNvSpPr/>
            <p:nvPr/>
          </p:nvSpPr>
          <p:spPr>
            <a:xfrm>
              <a:off x="9351499" y="2861088"/>
              <a:ext cx="210627" cy="348807"/>
            </a:xfrm>
            <a:custGeom>
              <a:rect b="b" l="l" r="r" t="t"/>
              <a:pathLst>
                <a:path extrusionOk="0" h="516" w="312">
                  <a:moveTo>
                    <a:pt x="181" y="63"/>
                  </a:moveTo>
                  <a:cubicBezTo>
                    <a:pt x="186" y="72"/>
                    <a:pt x="187" y="83"/>
                    <a:pt x="184" y="93"/>
                  </a:cubicBezTo>
                  <a:cubicBezTo>
                    <a:pt x="178" y="108"/>
                    <a:pt x="166" y="121"/>
                    <a:pt x="150" y="130"/>
                  </a:cubicBezTo>
                  <a:cubicBezTo>
                    <a:pt x="134" y="140"/>
                    <a:pt x="117" y="144"/>
                    <a:pt x="101" y="142"/>
                  </a:cubicBezTo>
                  <a:cubicBezTo>
                    <a:pt x="90" y="140"/>
                    <a:pt x="81" y="134"/>
                    <a:pt x="76" y="125"/>
                  </a:cubicBezTo>
                  <a:cubicBezTo>
                    <a:pt x="74" y="121"/>
                    <a:pt x="72" y="117"/>
                    <a:pt x="72" y="113"/>
                  </a:cubicBezTo>
                  <a:cubicBezTo>
                    <a:pt x="71" y="105"/>
                    <a:pt x="63" y="101"/>
                    <a:pt x="56" y="105"/>
                  </a:cubicBezTo>
                  <a:cubicBezTo>
                    <a:pt x="6" y="135"/>
                    <a:pt x="6" y="135"/>
                    <a:pt x="6" y="135"/>
                  </a:cubicBezTo>
                  <a:cubicBezTo>
                    <a:pt x="1" y="137"/>
                    <a:pt x="0" y="143"/>
                    <a:pt x="2" y="148"/>
                  </a:cubicBezTo>
                  <a:cubicBezTo>
                    <a:pt x="21" y="183"/>
                    <a:pt x="32" y="223"/>
                    <a:pt x="32" y="265"/>
                  </a:cubicBezTo>
                  <a:cubicBezTo>
                    <a:pt x="33" y="302"/>
                    <a:pt x="25" y="337"/>
                    <a:pt x="12" y="368"/>
                  </a:cubicBezTo>
                  <a:cubicBezTo>
                    <a:pt x="10" y="373"/>
                    <a:pt x="11" y="379"/>
                    <a:pt x="16" y="381"/>
                  </a:cubicBezTo>
                  <a:cubicBezTo>
                    <a:pt x="104" y="430"/>
                    <a:pt x="104" y="430"/>
                    <a:pt x="104" y="430"/>
                  </a:cubicBezTo>
                  <a:cubicBezTo>
                    <a:pt x="106" y="432"/>
                    <a:pt x="108" y="434"/>
                    <a:pt x="108" y="436"/>
                  </a:cubicBezTo>
                  <a:cubicBezTo>
                    <a:pt x="109" y="438"/>
                    <a:pt x="109" y="439"/>
                    <a:pt x="108" y="441"/>
                  </a:cubicBezTo>
                  <a:cubicBezTo>
                    <a:pt x="105" y="447"/>
                    <a:pt x="102" y="453"/>
                    <a:pt x="94" y="453"/>
                  </a:cubicBezTo>
                  <a:cubicBezTo>
                    <a:pt x="90" y="454"/>
                    <a:pt x="86" y="453"/>
                    <a:pt x="82" y="453"/>
                  </a:cubicBezTo>
                  <a:cubicBezTo>
                    <a:pt x="69" y="454"/>
                    <a:pt x="61" y="466"/>
                    <a:pt x="65" y="478"/>
                  </a:cubicBezTo>
                  <a:cubicBezTo>
                    <a:pt x="70" y="489"/>
                    <a:pt x="81" y="499"/>
                    <a:pt x="92" y="505"/>
                  </a:cubicBezTo>
                  <a:cubicBezTo>
                    <a:pt x="103" y="512"/>
                    <a:pt x="117" y="516"/>
                    <a:pt x="130" y="514"/>
                  </a:cubicBezTo>
                  <a:cubicBezTo>
                    <a:pt x="142" y="511"/>
                    <a:pt x="148" y="499"/>
                    <a:pt x="142" y="487"/>
                  </a:cubicBezTo>
                  <a:cubicBezTo>
                    <a:pt x="140" y="484"/>
                    <a:pt x="137" y="480"/>
                    <a:pt x="135" y="477"/>
                  </a:cubicBezTo>
                  <a:cubicBezTo>
                    <a:pt x="132" y="470"/>
                    <a:pt x="135" y="464"/>
                    <a:pt x="139" y="458"/>
                  </a:cubicBezTo>
                  <a:cubicBezTo>
                    <a:pt x="140" y="457"/>
                    <a:pt x="141" y="456"/>
                    <a:pt x="143" y="455"/>
                  </a:cubicBezTo>
                  <a:cubicBezTo>
                    <a:pt x="145" y="455"/>
                    <a:pt x="148" y="455"/>
                    <a:pt x="150" y="456"/>
                  </a:cubicBezTo>
                  <a:cubicBezTo>
                    <a:pt x="242" y="508"/>
                    <a:pt x="242" y="508"/>
                    <a:pt x="242" y="508"/>
                  </a:cubicBezTo>
                  <a:cubicBezTo>
                    <a:pt x="247" y="511"/>
                    <a:pt x="254" y="509"/>
                    <a:pt x="256" y="504"/>
                  </a:cubicBezTo>
                  <a:cubicBezTo>
                    <a:pt x="292" y="431"/>
                    <a:pt x="312" y="349"/>
                    <a:pt x="311" y="262"/>
                  </a:cubicBezTo>
                  <a:cubicBezTo>
                    <a:pt x="310" y="169"/>
                    <a:pt x="286" y="82"/>
                    <a:pt x="243" y="6"/>
                  </a:cubicBezTo>
                  <a:cubicBezTo>
                    <a:pt x="240" y="1"/>
                    <a:pt x="234" y="0"/>
                    <a:pt x="229" y="3"/>
                  </a:cubicBezTo>
                  <a:cubicBezTo>
                    <a:pt x="173" y="36"/>
                    <a:pt x="173" y="36"/>
                    <a:pt x="173" y="36"/>
                  </a:cubicBezTo>
                  <a:cubicBezTo>
                    <a:pt x="166" y="40"/>
                    <a:pt x="166" y="49"/>
                    <a:pt x="172" y="53"/>
                  </a:cubicBezTo>
                  <a:cubicBezTo>
                    <a:pt x="176" y="56"/>
                    <a:pt x="179" y="59"/>
                    <a:pt x="181" y="63"/>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0" name="Google Shape;1200;p40"/>
            <p:cNvSpPr/>
            <p:nvPr/>
          </p:nvSpPr>
          <p:spPr>
            <a:xfrm>
              <a:off x="9168648" y="3128885"/>
              <a:ext cx="344871" cy="273120"/>
            </a:xfrm>
            <a:custGeom>
              <a:rect b="b" l="l" r="r" t="t"/>
              <a:pathLst>
                <a:path extrusionOk="0" h="404" w="511">
                  <a:moveTo>
                    <a:pt x="428" y="119"/>
                  </a:moveTo>
                  <a:cubicBezTo>
                    <a:pt x="423" y="128"/>
                    <a:pt x="414" y="134"/>
                    <a:pt x="403" y="136"/>
                  </a:cubicBezTo>
                  <a:cubicBezTo>
                    <a:pt x="388" y="139"/>
                    <a:pt x="370" y="135"/>
                    <a:pt x="354" y="125"/>
                  </a:cubicBezTo>
                  <a:cubicBezTo>
                    <a:pt x="337" y="116"/>
                    <a:pt x="325" y="103"/>
                    <a:pt x="320" y="89"/>
                  </a:cubicBezTo>
                  <a:cubicBezTo>
                    <a:pt x="316" y="79"/>
                    <a:pt x="316" y="68"/>
                    <a:pt x="322" y="59"/>
                  </a:cubicBezTo>
                  <a:cubicBezTo>
                    <a:pt x="324" y="55"/>
                    <a:pt x="327" y="51"/>
                    <a:pt x="330" y="48"/>
                  </a:cubicBezTo>
                  <a:cubicBezTo>
                    <a:pt x="336" y="44"/>
                    <a:pt x="336" y="35"/>
                    <a:pt x="329" y="31"/>
                  </a:cubicBezTo>
                  <a:cubicBezTo>
                    <a:pt x="278" y="3"/>
                    <a:pt x="278" y="3"/>
                    <a:pt x="278" y="3"/>
                  </a:cubicBezTo>
                  <a:cubicBezTo>
                    <a:pt x="274" y="0"/>
                    <a:pt x="268" y="2"/>
                    <a:pt x="265" y="6"/>
                  </a:cubicBezTo>
                  <a:cubicBezTo>
                    <a:pt x="225" y="70"/>
                    <a:pt x="157" y="115"/>
                    <a:pt x="79" y="124"/>
                  </a:cubicBezTo>
                  <a:cubicBezTo>
                    <a:pt x="74" y="125"/>
                    <a:pt x="70" y="129"/>
                    <a:pt x="70" y="135"/>
                  </a:cubicBezTo>
                  <a:cubicBezTo>
                    <a:pt x="71" y="235"/>
                    <a:pt x="71" y="235"/>
                    <a:pt x="71" y="235"/>
                  </a:cubicBezTo>
                  <a:cubicBezTo>
                    <a:pt x="71" y="238"/>
                    <a:pt x="70" y="240"/>
                    <a:pt x="69" y="242"/>
                  </a:cubicBezTo>
                  <a:cubicBezTo>
                    <a:pt x="67" y="243"/>
                    <a:pt x="66" y="244"/>
                    <a:pt x="64" y="244"/>
                  </a:cubicBezTo>
                  <a:cubicBezTo>
                    <a:pt x="57" y="245"/>
                    <a:pt x="51" y="245"/>
                    <a:pt x="46" y="238"/>
                  </a:cubicBezTo>
                  <a:cubicBezTo>
                    <a:pt x="44" y="235"/>
                    <a:pt x="42" y="231"/>
                    <a:pt x="40" y="228"/>
                  </a:cubicBezTo>
                  <a:cubicBezTo>
                    <a:pt x="33" y="217"/>
                    <a:pt x="19" y="216"/>
                    <a:pt x="11" y="226"/>
                  </a:cubicBezTo>
                  <a:cubicBezTo>
                    <a:pt x="3" y="236"/>
                    <a:pt x="0" y="250"/>
                    <a:pt x="1" y="263"/>
                  </a:cubicBezTo>
                  <a:cubicBezTo>
                    <a:pt x="0" y="276"/>
                    <a:pt x="4" y="290"/>
                    <a:pt x="12" y="299"/>
                  </a:cubicBezTo>
                  <a:cubicBezTo>
                    <a:pt x="20" y="309"/>
                    <a:pt x="34" y="308"/>
                    <a:pt x="41" y="297"/>
                  </a:cubicBezTo>
                  <a:cubicBezTo>
                    <a:pt x="43" y="293"/>
                    <a:pt x="45" y="289"/>
                    <a:pt x="47" y="286"/>
                  </a:cubicBezTo>
                  <a:cubicBezTo>
                    <a:pt x="51" y="279"/>
                    <a:pt x="58" y="279"/>
                    <a:pt x="64" y="279"/>
                  </a:cubicBezTo>
                  <a:cubicBezTo>
                    <a:pt x="66" y="279"/>
                    <a:pt x="68" y="280"/>
                    <a:pt x="69" y="281"/>
                  </a:cubicBezTo>
                  <a:cubicBezTo>
                    <a:pt x="71" y="283"/>
                    <a:pt x="72" y="286"/>
                    <a:pt x="72" y="288"/>
                  </a:cubicBezTo>
                  <a:cubicBezTo>
                    <a:pt x="73" y="394"/>
                    <a:pt x="73" y="394"/>
                    <a:pt x="73" y="394"/>
                  </a:cubicBezTo>
                  <a:cubicBezTo>
                    <a:pt x="73" y="400"/>
                    <a:pt x="78" y="404"/>
                    <a:pt x="84" y="404"/>
                  </a:cubicBezTo>
                  <a:cubicBezTo>
                    <a:pt x="265" y="392"/>
                    <a:pt x="420" y="291"/>
                    <a:pt x="508" y="144"/>
                  </a:cubicBezTo>
                  <a:cubicBezTo>
                    <a:pt x="511" y="139"/>
                    <a:pt x="509" y="133"/>
                    <a:pt x="504" y="130"/>
                  </a:cubicBezTo>
                  <a:cubicBezTo>
                    <a:pt x="447" y="98"/>
                    <a:pt x="447" y="98"/>
                    <a:pt x="447" y="98"/>
                  </a:cubicBezTo>
                  <a:cubicBezTo>
                    <a:pt x="441" y="94"/>
                    <a:pt x="433" y="98"/>
                    <a:pt x="432" y="106"/>
                  </a:cubicBezTo>
                  <a:cubicBezTo>
                    <a:pt x="432" y="110"/>
                    <a:pt x="430" y="115"/>
                    <a:pt x="428" y="119"/>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01" name="Google Shape;1201;p40"/>
          <p:cNvGrpSpPr/>
          <p:nvPr/>
        </p:nvGrpSpPr>
        <p:grpSpPr>
          <a:xfrm>
            <a:off x="3699655" y="1550057"/>
            <a:ext cx="445260" cy="445260"/>
            <a:chOff x="4103687" y="1439862"/>
            <a:chExt cx="3986212" cy="3986211"/>
          </a:xfrm>
        </p:grpSpPr>
        <p:sp>
          <p:nvSpPr>
            <p:cNvPr id="1202" name="Google Shape;1202;p40"/>
            <p:cNvSpPr/>
            <p:nvPr/>
          </p:nvSpPr>
          <p:spPr>
            <a:xfrm>
              <a:off x="4103687" y="1439862"/>
              <a:ext cx="2254250" cy="3986211"/>
            </a:xfrm>
            <a:custGeom>
              <a:rect b="b" l="l" r="r" t="t"/>
              <a:pathLst>
                <a:path extrusionOk="0" h="887" w="502">
                  <a:moveTo>
                    <a:pt x="435" y="815"/>
                  </a:moveTo>
                  <a:cubicBezTo>
                    <a:pt x="428" y="824"/>
                    <a:pt x="419" y="828"/>
                    <a:pt x="408" y="828"/>
                  </a:cubicBezTo>
                  <a:cubicBezTo>
                    <a:pt x="399" y="828"/>
                    <a:pt x="389" y="824"/>
                    <a:pt x="383" y="816"/>
                  </a:cubicBezTo>
                  <a:cubicBezTo>
                    <a:pt x="373" y="805"/>
                    <a:pt x="368" y="788"/>
                    <a:pt x="368" y="770"/>
                  </a:cubicBezTo>
                  <a:cubicBezTo>
                    <a:pt x="368" y="752"/>
                    <a:pt x="373" y="736"/>
                    <a:pt x="383" y="725"/>
                  </a:cubicBezTo>
                  <a:cubicBezTo>
                    <a:pt x="389" y="717"/>
                    <a:pt x="399" y="712"/>
                    <a:pt x="408" y="712"/>
                  </a:cubicBezTo>
                  <a:cubicBezTo>
                    <a:pt x="419" y="712"/>
                    <a:pt x="428" y="717"/>
                    <a:pt x="435" y="725"/>
                  </a:cubicBezTo>
                  <a:cubicBezTo>
                    <a:pt x="435" y="662"/>
                    <a:pt x="435" y="662"/>
                    <a:pt x="435" y="662"/>
                  </a:cubicBezTo>
                  <a:cubicBezTo>
                    <a:pt x="435" y="658"/>
                    <a:pt x="431" y="654"/>
                    <a:pt x="427" y="654"/>
                  </a:cubicBezTo>
                  <a:cubicBezTo>
                    <a:pt x="318" y="645"/>
                    <a:pt x="233" y="554"/>
                    <a:pt x="233" y="444"/>
                  </a:cubicBezTo>
                  <a:cubicBezTo>
                    <a:pt x="233" y="333"/>
                    <a:pt x="318" y="242"/>
                    <a:pt x="427" y="233"/>
                  </a:cubicBezTo>
                  <a:cubicBezTo>
                    <a:pt x="431" y="233"/>
                    <a:pt x="434" y="230"/>
                    <a:pt x="434" y="225"/>
                  </a:cubicBezTo>
                  <a:cubicBezTo>
                    <a:pt x="434" y="143"/>
                    <a:pt x="434" y="143"/>
                    <a:pt x="434" y="143"/>
                  </a:cubicBezTo>
                  <a:cubicBezTo>
                    <a:pt x="435" y="141"/>
                    <a:pt x="438" y="138"/>
                    <a:pt x="441" y="138"/>
                  </a:cubicBezTo>
                  <a:cubicBezTo>
                    <a:pt x="448" y="137"/>
                    <a:pt x="454" y="137"/>
                    <a:pt x="458" y="143"/>
                  </a:cubicBezTo>
                  <a:cubicBezTo>
                    <a:pt x="460" y="147"/>
                    <a:pt x="462" y="151"/>
                    <a:pt x="464" y="155"/>
                  </a:cubicBezTo>
                  <a:cubicBezTo>
                    <a:pt x="471" y="165"/>
                    <a:pt x="483" y="165"/>
                    <a:pt x="491" y="156"/>
                  </a:cubicBezTo>
                  <a:cubicBezTo>
                    <a:pt x="499" y="146"/>
                    <a:pt x="502" y="133"/>
                    <a:pt x="502" y="121"/>
                  </a:cubicBezTo>
                  <a:cubicBezTo>
                    <a:pt x="502" y="109"/>
                    <a:pt x="499" y="95"/>
                    <a:pt x="491" y="86"/>
                  </a:cubicBezTo>
                  <a:cubicBezTo>
                    <a:pt x="483" y="76"/>
                    <a:pt x="471" y="76"/>
                    <a:pt x="464" y="87"/>
                  </a:cubicBezTo>
                  <a:cubicBezTo>
                    <a:pt x="462" y="91"/>
                    <a:pt x="460" y="95"/>
                    <a:pt x="458" y="98"/>
                  </a:cubicBezTo>
                  <a:cubicBezTo>
                    <a:pt x="454" y="104"/>
                    <a:pt x="448" y="104"/>
                    <a:pt x="441" y="104"/>
                  </a:cubicBezTo>
                  <a:cubicBezTo>
                    <a:pt x="438" y="104"/>
                    <a:pt x="435" y="101"/>
                    <a:pt x="434" y="98"/>
                  </a:cubicBezTo>
                  <a:cubicBezTo>
                    <a:pt x="434" y="8"/>
                    <a:pt x="434" y="8"/>
                    <a:pt x="434" y="8"/>
                  </a:cubicBezTo>
                  <a:cubicBezTo>
                    <a:pt x="434" y="4"/>
                    <a:pt x="430" y="0"/>
                    <a:pt x="426" y="0"/>
                  </a:cubicBezTo>
                  <a:cubicBezTo>
                    <a:pt x="189" y="10"/>
                    <a:pt x="0" y="205"/>
                    <a:pt x="0" y="444"/>
                  </a:cubicBezTo>
                  <a:cubicBezTo>
                    <a:pt x="0" y="683"/>
                    <a:pt x="189" y="878"/>
                    <a:pt x="426" y="887"/>
                  </a:cubicBezTo>
                  <a:cubicBezTo>
                    <a:pt x="431" y="887"/>
                    <a:pt x="435" y="884"/>
                    <a:pt x="435" y="879"/>
                  </a:cubicBezTo>
                  <a:lnTo>
                    <a:pt x="435" y="815"/>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3" name="Google Shape;1203;p40"/>
            <p:cNvSpPr/>
            <p:nvPr/>
          </p:nvSpPr>
          <p:spPr>
            <a:xfrm>
              <a:off x="5837237" y="1439862"/>
              <a:ext cx="2252662" cy="3986211"/>
            </a:xfrm>
            <a:custGeom>
              <a:rect b="b" l="l" r="r" t="t"/>
              <a:pathLst>
                <a:path extrusionOk="0" h="887" w="502">
                  <a:moveTo>
                    <a:pt x="67" y="8"/>
                  </a:moveTo>
                  <a:cubicBezTo>
                    <a:pt x="67" y="76"/>
                    <a:pt x="67" y="76"/>
                    <a:pt x="67" y="76"/>
                  </a:cubicBezTo>
                  <a:cubicBezTo>
                    <a:pt x="73" y="68"/>
                    <a:pt x="83" y="63"/>
                    <a:pt x="93" y="63"/>
                  </a:cubicBezTo>
                  <a:cubicBezTo>
                    <a:pt x="103" y="63"/>
                    <a:pt x="112" y="67"/>
                    <a:pt x="119" y="75"/>
                  </a:cubicBezTo>
                  <a:cubicBezTo>
                    <a:pt x="128" y="87"/>
                    <a:pt x="134" y="103"/>
                    <a:pt x="133" y="121"/>
                  </a:cubicBezTo>
                  <a:cubicBezTo>
                    <a:pt x="134" y="139"/>
                    <a:pt x="128" y="155"/>
                    <a:pt x="119" y="166"/>
                  </a:cubicBezTo>
                  <a:cubicBezTo>
                    <a:pt x="112" y="174"/>
                    <a:pt x="103" y="179"/>
                    <a:pt x="93" y="179"/>
                  </a:cubicBezTo>
                  <a:cubicBezTo>
                    <a:pt x="83" y="179"/>
                    <a:pt x="73" y="174"/>
                    <a:pt x="67" y="166"/>
                  </a:cubicBezTo>
                  <a:cubicBezTo>
                    <a:pt x="67" y="225"/>
                    <a:pt x="67" y="225"/>
                    <a:pt x="67" y="225"/>
                  </a:cubicBezTo>
                  <a:cubicBezTo>
                    <a:pt x="67" y="230"/>
                    <a:pt x="70" y="233"/>
                    <a:pt x="75" y="233"/>
                  </a:cubicBezTo>
                  <a:cubicBezTo>
                    <a:pt x="183" y="242"/>
                    <a:pt x="269" y="333"/>
                    <a:pt x="269" y="444"/>
                  </a:cubicBezTo>
                  <a:cubicBezTo>
                    <a:pt x="269" y="554"/>
                    <a:pt x="183" y="645"/>
                    <a:pt x="75" y="654"/>
                  </a:cubicBezTo>
                  <a:cubicBezTo>
                    <a:pt x="71" y="654"/>
                    <a:pt x="67" y="658"/>
                    <a:pt x="67" y="662"/>
                  </a:cubicBezTo>
                  <a:cubicBezTo>
                    <a:pt x="67" y="748"/>
                    <a:pt x="67" y="748"/>
                    <a:pt x="67" y="748"/>
                  </a:cubicBezTo>
                  <a:cubicBezTo>
                    <a:pt x="66" y="751"/>
                    <a:pt x="64" y="754"/>
                    <a:pt x="60" y="754"/>
                  </a:cubicBezTo>
                  <a:cubicBezTo>
                    <a:pt x="54" y="754"/>
                    <a:pt x="48" y="754"/>
                    <a:pt x="44" y="748"/>
                  </a:cubicBezTo>
                  <a:cubicBezTo>
                    <a:pt x="41" y="744"/>
                    <a:pt x="40" y="740"/>
                    <a:pt x="37" y="736"/>
                  </a:cubicBezTo>
                  <a:cubicBezTo>
                    <a:pt x="30" y="726"/>
                    <a:pt x="18" y="726"/>
                    <a:pt x="10" y="736"/>
                  </a:cubicBezTo>
                  <a:cubicBezTo>
                    <a:pt x="3" y="745"/>
                    <a:pt x="0" y="758"/>
                    <a:pt x="0" y="770"/>
                  </a:cubicBezTo>
                  <a:cubicBezTo>
                    <a:pt x="0" y="783"/>
                    <a:pt x="3" y="796"/>
                    <a:pt x="10" y="805"/>
                  </a:cubicBezTo>
                  <a:cubicBezTo>
                    <a:pt x="18" y="815"/>
                    <a:pt x="30" y="815"/>
                    <a:pt x="37" y="804"/>
                  </a:cubicBezTo>
                  <a:cubicBezTo>
                    <a:pt x="40" y="801"/>
                    <a:pt x="41" y="796"/>
                    <a:pt x="44" y="793"/>
                  </a:cubicBezTo>
                  <a:cubicBezTo>
                    <a:pt x="48" y="787"/>
                    <a:pt x="54" y="787"/>
                    <a:pt x="60" y="787"/>
                  </a:cubicBezTo>
                  <a:cubicBezTo>
                    <a:pt x="64" y="787"/>
                    <a:pt x="66" y="790"/>
                    <a:pt x="67" y="793"/>
                  </a:cubicBezTo>
                  <a:cubicBezTo>
                    <a:pt x="67" y="879"/>
                    <a:pt x="67" y="879"/>
                    <a:pt x="67" y="879"/>
                  </a:cubicBezTo>
                  <a:cubicBezTo>
                    <a:pt x="67" y="884"/>
                    <a:pt x="71" y="887"/>
                    <a:pt x="76" y="887"/>
                  </a:cubicBezTo>
                  <a:cubicBezTo>
                    <a:pt x="313" y="878"/>
                    <a:pt x="502" y="683"/>
                    <a:pt x="502" y="444"/>
                  </a:cubicBezTo>
                  <a:cubicBezTo>
                    <a:pt x="502" y="204"/>
                    <a:pt x="312" y="9"/>
                    <a:pt x="75" y="0"/>
                  </a:cubicBezTo>
                  <a:cubicBezTo>
                    <a:pt x="71" y="0"/>
                    <a:pt x="67" y="4"/>
                    <a:pt x="67" y="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04" name="Google Shape;1204;p40"/>
          <p:cNvGrpSpPr/>
          <p:nvPr/>
        </p:nvGrpSpPr>
        <p:grpSpPr>
          <a:xfrm>
            <a:off x="6907645" y="1550361"/>
            <a:ext cx="445803" cy="445535"/>
            <a:chOff x="9878272" y="2682320"/>
            <a:chExt cx="720199" cy="719767"/>
          </a:xfrm>
        </p:grpSpPr>
        <p:sp>
          <p:nvSpPr>
            <p:cNvPr id="1205" name="Google Shape;1205;p40"/>
            <p:cNvSpPr/>
            <p:nvPr/>
          </p:nvSpPr>
          <p:spPr>
            <a:xfrm>
              <a:off x="10056560" y="2963533"/>
              <a:ext cx="541911" cy="438554"/>
            </a:xfrm>
            <a:custGeom>
              <a:rect b="b" l="l" r="r" t="t"/>
              <a:pathLst>
                <a:path extrusionOk="0" h="697" w="861">
                  <a:moveTo>
                    <a:pt x="849" y="6"/>
                  </a:moveTo>
                  <a:cubicBezTo>
                    <a:pt x="847" y="0"/>
                    <a:pt x="839" y="0"/>
                    <a:pt x="837" y="5"/>
                  </a:cubicBezTo>
                  <a:cubicBezTo>
                    <a:pt x="830" y="26"/>
                    <a:pt x="820" y="51"/>
                    <a:pt x="806" y="78"/>
                  </a:cubicBezTo>
                  <a:cubicBezTo>
                    <a:pt x="770" y="150"/>
                    <a:pt x="700" y="250"/>
                    <a:pt x="575" y="321"/>
                  </a:cubicBezTo>
                  <a:cubicBezTo>
                    <a:pt x="513" y="356"/>
                    <a:pt x="448" y="374"/>
                    <a:pt x="380" y="374"/>
                  </a:cubicBezTo>
                  <a:cubicBezTo>
                    <a:pt x="262" y="374"/>
                    <a:pt x="180" y="321"/>
                    <a:pt x="176" y="319"/>
                  </a:cubicBezTo>
                  <a:cubicBezTo>
                    <a:pt x="176" y="319"/>
                    <a:pt x="176" y="319"/>
                    <a:pt x="176" y="319"/>
                  </a:cubicBezTo>
                  <a:cubicBezTo>
                    <a:pt x="108" y="279"/>
                    <a:pt x="65" y="205"/>
                    <a:pt x="65" y="125"/>
                  </a:cubicBezTo>
                  <a:cubicBezTo>
                    <a:pt x="65" y="112"/>
                    <a:pt x="66" y="99"/>
                    <a:pt x="69" y="86"/>
                  </a:cubicBezTo>
                  <a:cubicBezTo>
                    <a:pt x="70" y="79"/>
                    <a:pt x="61" y="76"/>
                    <a:pt x="57" y="81"/>
                  </a:cubicBezTo>
                  <a:cubicBezTo>
                    <a:pt x="21" y="139"/>
                    <a:pt x="3" y="203"/>
                    <a:pt x="2" y="275"/>
                  </a:cubicBezTo>
                  <a:cubicBezTo>
                    <a:pt x="0" y="517"/>
                    <a:pt x="156" y="664"/>
                    <a:pt x="182" y="686"/>
                  </a:cubicBezTo>
                  <a:cubicBezTo>
                    <a:pt x="182" y="687"/>
                    <a:pt x="183" y="687"/>
                    <a:pt x="185" y="688"/>
                  </a:cubicBezTo>
                  <a:cubicBezTo>
                    <a:pt x="219" y="694"/>
                    <a:pt x="254" y="697"/>
                    <a:pt x="289" y="697"/>
                  </a:cubicBezTo>
                  <a:cubicBezTo>
                    <a:pt x="604" y="697"/>
                    <a:pt x="861" y="441"/>
                    <a:pt x="861" y="125"/>
                  </a:cubicBezTo>
                  <a:cubicBezTo>
                    <a:pt x="861" y="85"/>
                    <a:pt x="857" y="45"/>
                    <a:pt x="849" y="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6" name="Google Shape;1206;p40"/>
            <p:cNvSpPr/>
            <p:nvPr/>
          </p:nvSpPr>
          <p:spPr>
            <a:xfrm>
              <a:off x="9878272" y="2791266"/>
              <a:ext cx="459066" cy="594405"/>
            </a:xfrm>
            <a:custGeom>
              <a:rect b="b" l="l" r="r" t="t"/>
              <a:pathLst>
                <a:path extrusionOk="0" h="945" w="729">
                  <a:moveTo>
                    <a:pt x="717" y="228"/>
                  </a:moveTo>
                  <a:cubicBezTo>
                    <a:pt x="722" y="233"/>
                    <a:pt x="729" y="227"/>
                    <a:pt x="726" y="221"/>
                  </a:cubicBezTo>
                  <a:cubicBezTo>
                    <a:pt x="694" y="161"/>
                    <a:pt x="647" y="112"/>
                    <a:pt x="586" y="76"/>
                  </a:cubicBezTo>
                  <a:cubicBezTo>
                    <a:pt x="500" y="26"/>
                    <a:pt x="406" y="0"/>
                    <a:pt x="307" y="0"/>
                  </a:cubicBezTo>
                  <a:cubicBezTo>
                    <a:pt x="221" y="0"/>
                    <a:pt x="157" y="20"/>
                    <a:pt x="140" y="26"/>
                  </a:cubicBezTo>
                  <a:cubicBezTo>
                    <a:pt x="139" y="26"/>
                    <a:pt x="138" y="27"/>
                    <a:pt x="137" y="27"/>
                  </a:cubicBezTo>
                  <a:cubicBezTo>
                    <a:pt x="49" y="131"/>
                    <a:pt x="0" y="263"/>
                    <a:pt x="0" y="399"/>
                  </a:cubicBezTo>
                  <a:cubicBezTo>
                    <a:pt x="0" y="649"/>
                    <a:pt x="163" y="868"/>
                    <a:pt x="396" y="943"/>
                  </a:cubicBezTo>
                  <a:cubicBezTo>
                    <a:pt x="401" y="945"/>
                    <a:pt x="406" y="938"/>
                    <a:pt x="402" y="934"/>
                  </a:cubicBezTo>
                  <a:cubicBezTo>
                    <a:pt x="387" y="917"/>
                    <a:pt x="371" y="896"/>
                    <a:pt x="354" y="870"/>
                  </a:cubicBezTo>
                  <a:cubicBezTo>
                    <a:pt x="310" y="803"/>
                    <a:pt x="258" y="693"/>
                    <a:pt x="259" y="549"/>
                  </a:cubicBezTo>
                  <a:cubicBezTo>
                    <a:pt x="260" y="423"/>
                    <a:pt x="315" y="337"/>
                    <a:pt x="360" y="286"/>
                  </a:cubicBezTo>
                  <a:cubicBezTo>
                    <a:pt x="410" y="231"/>
                    <a:pt x="459" y="206"/>
                    <a:pt x="461" y="205"/>
                  </a:cubicBezTo>
                  <a:cubicBezTo>
                    <a:pt x="461" y="205"/>
                    <a:pt x="461" y="205"/>
                    <a:pt x="461" y="205"/>
                  </a:cubicBezTo>
                  <a:cubicBezTo>
                    <a:pt x="495" y="185"/>
                    <a:pt x="533" y="175"/>
                    <a:pt x="572" y="175"/>
                  </a:cubicBezTo>
                  <a:cubicBezTo>
                    <a:pt x="627" y="175"/>
                    <a:pt x="678" y="195"/>
                    <a:pt x="717" y="22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7" name="Google Shape;1207;p40"/>
            <p:cNvSpPr/>
            <p:nvPr/>
          </p:nvSpPr>
          <p:spPr>
            <a:xfrm>
              <a:off x="9994853" y="2682320"/>
              <a:ext cx="583546" cy="500170"/>
            </a:xfrm>
            <a:custGeom>
              <a:rect b="b" l="l" r="r" t="t"/>
              <a:pathLst>
                <a:path extrusionOk="0" h="795" w="927">
                  <a:moveTo>
                    <a:pt x="660" y="746"/>
                  </a:moveTo>
                  <a:cubicBezTo>
                    <a:pt x="871" y="626"/>
                    <a:pt x="920" y="418"/>
                    <a:pt x="927" y="385"/>
                  </a:cubicBezTo>
                  <a:cubicBezTo>
                    <a:pt x="927" y="384"/>
                    <a:pt x="927" y="383"/>
                    <a:pt x="926" y="381"/>
                  </a:cubicBezTo>
                  <a:cubicBezTo>
                    <a:pt x="846" y="153"/>
                    <a:pt x="630" y="0"/>
                    <a:pt x="387" y="0"/>
                  </a:cubicBezTo>
                  <a:cubicBezTo>
                    <a:pt x="245" y="0"/>
                    <a:pt x="109" y="53"/>
                    <a:pt x="4" y="147"/>
                  </a:cubicBezTo>
                  <a:cubicBezTo>
                    <a:pt x="0" y="151"/>
                    <a:pt x="4" y="159"/>
                    <a:pt x="10" y="158"/>
                  </a:cubicBezTo>
                  <a:cubicBezTo>
                    <a:pt x="39" y="152"/>
                    <a:pt x="78" y="147"/>
                    <a:pt x="122" y="147"/>
                  </a:cubicBezTo>
                  <a:cubicBezTo>
                    <a:pt x="226" y="147"/>
                    <a:pt x="324" y="174"/>
                    <a:pt x="414" y="227"/>
                  </a:cubicBezTo>
                  <a:cubicBezTo>
                    <a:pt x="522" y="290"/>
                    <a:pt x="570" y="381"/>
                    <a:pt x="591" y="446"/>
                  </a:cubicBezTo>
                  <a:cubicBezTo>
                    <a:pt x="613" y="514"/>
                    <a:pt x="611" y="567"/>
                    <a:pt x="611" y="573"/>
                  </a:cubicBezTo>
                  <a:cubicBezTo>
                    <a:pt x="611" y="669"/>
                    <a:pt x="549" y="752"/>
                    <a:pt x="463" y="783"/>
                  </a:cubicBezTo>
                  <a:cubicBezTo>
                    <a:pt x="457" y="785"/>
                    <a:pt x="458" y="795"/>
                    <a:pt x="465" y="795"/>
                  </a:cubicBezTo>
                  <a:cubicBezTo>
                    <a:pt x="469" y="795"/>
                    <a:pt x="474" y="795"/>
                    <a:pt x="478" y="795"/>
                  </a:cubicBezTo>
                  <a:cubicBezTo>
                    <a:pt x="541" y="795"/>
                    <a:pt x="602" y="778"/>
                    <a:pt x="660" y="746"/>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08" name="Google Shape;1208;p40"/>
          <p:cNvGrpSpPr/>
          <p:nvPr/>
        </p:nvGrpSpPr>
        <p:grpSpPr>
          <a:xfrm>
            <a:off x="7549143" y="1550278"/>
            <a:ext cx="445700" cy="445701"/>
            <a:chOff x="10914618" y="2682187"/>
            <a:chExt cx="720033" cy="720033"/>
          </a:xfrm>
        </p:grpSpPr>
        <p:sp>
          <p:nvSpPr>
            <p:cNvPr id="1209" name="Google Shape;1209;p40"/>
            <p:cNvSpPr/>
            <p:nvPr/>
          </p:nvSpPr>
          <p:spPr>
            <a:xfrm>
              <a:off x="11401733" y="2955582"/>
              <a:ext cx="229448" cy="412406"/>
            </a:xfrm>
            <a:custGeom>
              <a:rect b="b" l="l" r="r" t="t"/>
              <a:pathLst>
                <a:path extrusionOk="0" h="602" w="335">
                  <a:moveTo>
                    <a:pt x="335" y="194"/>
                  </a:moveTo>
                  <a:cubicBezTo>
                    <a:pt x="0" y="0"/>
                    <a:pt x="0" y="0"/>
                    <a:pt x="0" y="0"/>
                  </a:cubicBezTo>
                  <a:cubicBezTo>
                    <a:pt x="24" y="37"/>
                    <a:pt x="38" y="81"/>
                    <a:pt x="38" y="126"/>
                  </a:cubicBezTo>
                  <a:cubicBezTo>
                    <a:pt x="38" y="602"/>
                    <a:pt x="38" y="602"/>
                    <a:pt x="38" y="602"/>
                  </a:cubicBezTo>
                  <a:cubicBezTo>
                    <a:pt x="200" y="525"/>
                    <a:pt x="312" y="371"/>
                    <a:pt x="335" y="19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0" name="Google Shape;1210;p40"/>
            <p:cNvSpPr/>
            <p:nvPr/>
          </p:nvSpPr>
          <p:spPr>
            <a:xfrm>
              <a:off x="10914618" y="3012482"/>
              <a:ext cx="370771" cy="315723"/>
            </a:xfrm>
            <a:custGeom>
              <a:rect b="b" l="l" r="r" t="t"/>
              <a:pathLst>
                <a:path extrusionOk="0" h="461" w="542">
                  <a:moveTo>
                    <a:pt x="207" y="461"/>
                  </a:moveTo>
                  <a:cubicBezTo>
                    <a:pt x="542" y="267"/>
                    <a:pt x="542" y="267"/>
                    <a:pt x="542" y="267"/>
                  </a:cubicBezTo>
                  <a:cubicBezTo>
                    <a:pt x="537" y="268"/>
                    <a:pt x="531" y="268"/>
                    <a:pt x="526" y="268"/>
                  </a:cubicBezTo>
                  <a:cubicBezTo>
                    <a:pt x="486" y="268"/>
                    <a:pt x="446" y="257"/>
                    <a:pt x="411" y="236"/>
                  </a:cubicBezTo>
                  <a:cubicBezTo>
                    <a:pt x="2" y="0"/>
                    <a:pt x="2" y="0"/>
                    <a:pt x="2" y="0"/>
                  </a:cubicBezTo>
                  <a:cubicBezTo>
                    <a:pt x="1" y="15"/>
                    <a:pt x="0" y="29"/>
                    <a:pt x="0" y="43"/>
                  </a:cubicBezTo>
                  <a:cubicBezTo>
                    <a:pt x="0" y="209"/>
                    <a:pt x="76" y="361"/>
                    <a:pt x="207" y="461"/>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1" name="Google Shape;1211;p40"/>
            <p:cNvSpPr/>
            <p:nvPr/>
          </p:nvSpPr>
          <p:spPr>
            <a:xfrm>
              <a:off x="11136202" y="2682187"/>
              <a:ext cx="343016" cy="292593"/>
            </a:xfrm>
            <a:custGeom>
              <a:rect b="b" l="l" r="r" t="t"/>
              <a:pathLst>
                <a:path extrusionOk="0" h="427" w="501">
                  <a:moveTo>
                    <a:pt x="93" y="329"/>
                  </a:moveTo>
                  <a:cubicBezTo>
                    <a:pt x="501" y="93"/>
                    <a:pt x="501" y="93"/>
                    <a:pt x="501" y="93"/>
                  </a:cubicBezTo>
                  <a:cubicBezTo>
                    <a:pt x="413" y="32"/>
                    <a:pt x="310" y="0"/>
                    <a:pt x="202" y="0"/>
                  </a:cubicBezTo>
                  <a:cubicBezTo>
                    <a:pt x="132" y="0"/>
                    <a:pt x="64" y="13"/>
                    <a:pt x="0" y="40"/>
                  </a:cubicBezTo>
                  <a:cubicBezTo>
                    <a:pt x="0" y="427"/>
                    <a:pt x="0" y="427"/>
                    <a:pt x="0" y="427"/>
                  </a:cubicBezTo>
                  <a:cubicBezTo>
                    <a:pt x="20" y="387"/>
                    <a:pt x="52" y="352"/>
                    <a:pt x="93" y="32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2" name="Google Shape;1212;p40"/>
            <p:cNvSpPr/>
            <p:nvPr/>
          </p:nvSpPr>
          <p:spPr>
            <a:xfrm>
              <a:off x="10917856" y="2716419"/>
              <a:ext cx="230142" cy="411712"/>
            </a:xfrm>
            <a:custGeom>
              <a:rect b="b" l="l" r="r" t="t"/>
              <a:pathLst>
                <a:path extrusionOk="0" h="601" w="336">
                  <a:moveTo>
                    <a:pt x="0" y="408"/>
                  </a:moveTo>
                  <a:cubicBezTo>
                    <a:pt x="336" y="601"/>
                    <a:pt x="336" y="601"/>
                    <a:pt x="336" y="601"/>
                  </a:cubicBezTo>
                  <a:cubicBezTo>
                    <a:pt x="311" y="565"/>
                    <a:pt x="297" y="521"/>
                    <a:pt x="297" y="475"/>
                  </a:cubicBezTo>
                  <a:cubicBezTo>
                    <a:pt x="297" y="0"/>
                    <a:pt x="297" y="0"/>
                    <a:pt x="297" y="0"/>
                  </a:cubicBezTo>
                  <a:cubicBezTo>
                    <a:pt x="135" y="76"/>
                    <a:pt x="23" y="231"/>
                    <a:pt x="0" y="40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3" name="Google Shape;1213;p40"/>
            <p:cNvSpPr/>
            <p:nvPr/>
          </p:nvSpPr>
          <p:spPr>
            <a:xfrm>
              <a:off x="11069819" y="3108934"/>
              <a:ext cx="343016" cy="293287"/>
            </a:xfrm>
            <a:custGeom>
              <a:rect b="b" l="l" r="r" t="t"/>
              <a:pathLst>
                <a:path extrusionOk="0" h="428" w="501">
                  <a:moveTo>
                    <a:pt x="408" y="98"/>
                  </a:moveTo>
                  <a:cubicBezTo>
                    <a:pt x="0" y="334"/>
                    <a:pt x="0" y="334"/>
                    <a:pt x="0" y="334"/>
                  </a:cubicBezTo>
                  <a:cubicBezTo>
                    <a:pt x="88" y="396"/>
                    <a:pt x="191" y="428"/>
                    <a:pt x="299" y="428"/>
                  </a:cubicBezTo>
                  <a:cubicBezTo>
                    <a:pt x="369" y="428"/>
                    <a:pt x="437" y="414"/>
                    <a:pt x="501" y="388"/>
                  </a:cubicBezTo>
                  <a:cubicBezTo>
                    <a:pt x="501" y="0"/>
                    <a:pt x="501" y="0"/>
                    <a:pt x="501" y="0"/>
                  </a:cubicBezTo>
                  <a:cubicBezTo>
                    <a:pt x="481" y="41"/>
                    <a:pt x="449" y="76"/>
                    <a:pt x="408" y="9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4" name="Google Shape;1214;p40"/>
            <p:cNvSpPr/>
            <p:nvPr/>
          </p:nvSpPr>
          <p:spPr>
            <a:xfrm>
              <a:off x="11263647" y="2756203"/>
              <a:ext cx="371003" cy="315723"/>
            </a:xfrm>
            <a:custGeom>
              <a:rect b="b" l="l" r="r" t="t"/>
              <a:pathLst>
                <a:path extrusionOk="0" h="461" w="542">
                  <a:moveTo>
                    <a:pt x="131" y="225"/>
                  </a:moveTo>
                  <a:cubicBezTo>
                    <a:pt x="540" y="461"/>
                    <a:pt x="540" y="461"/>
                    <a:pt x="540" y="461"/>
                  </a:cubicBezTo>
                  <a:cubicBezTo>
                    <a:pt x="541" y="446"/>
                    <a:pt x="542" y="432"/>
                    <a:pt x="542" y="417"/>
                  </a:cubicBezTo>
                  <a:cubicBezTo>
                    <a:pt x="542" y="252"/>
                    <a:pt x="466" y="100"/>
                    <a:pt x="335" y="0"/>
                  </a:cubicBezTo>
                  <a:cubicBezTo>
                    <a:pt x="0" y="194"/>
                    <a:pt x="0" y="194"/>
                    <a:pt x="0" y="194"/>
                  </a:cubicBezTo>
                  <a:cubicBezTo>
                    <a:pt x="5" y="193"/>
                    <a:pt x="11" y="193"/>
                    <a:pt x="16" y="193"/>
                  </a:cubicBezTo>
                  <a:cubicBezTo>
                    <a:pt x="57" y="193"/>
                    <a:pt x="96" y="204"/>
                    <a:pt x="131" y="22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15" name="Google Shape;1215;p40"/>
          <p:cNvGrpSpPr/>
          <p:nvPr/>
        </p:nvGrpSpPr>
        <p:grpSpPr>
          <a:xfrm>
            <a:off x="1772664" y="843057"/>
            <a:ext cx="361521" cy="445816"/>
            <a:chOff x="1582665" y="1011072"/>
            <a:chExt cx="584040" cy="720220"/>
          </a:xfrm>
        </p:grpSpPr>
        <p:sp>
          <p:nvSpPr>
            <p:cNvPr id="1216" name="Google Shape;1216;p40"/>
            <p:cNvSpPr/>
            <p:nvPr/>
          </p:nvSpPr>
          <p:spPr>
            <a:xfrm>
              <a:off x="1638485" y="1571653"/>
              <a:ext cx="449564" cy="159640"/>
            </a:xfrm>
            <a:custGeom>
              <a:rect b="b" l="l" r="r" t="t"/>
              <a:pathLst>
                <a:path extrusionOk="0" h="273" w="767">
                  <a:moveTo>
                    <a:pt x="8" y="71"/>
                  </a:moveTo>
                  <a:cubicBezTo>
                    <a:pt x="26" y="131"/>
                    <a:pt x="228" y="66"/>
                    <a:pt x="244" y="81"/>
                  </a:cubicBezTo>
                  <a:cubicBezTo>
                    <a:pt x="269" y="104"/>
                    <a:pt x="240" y="171"/>
                    <a:pt x="254" y="194"/>
                  </a:cubicBezTo>
                  <a:cubicBezTo>
                    <a:pt x="274" y="228"/>
                    <a:pt x="588" y="273"/>
                    <a:pt x="743" y="165"/>
                  </a:cubicBezTo>
                  <a:cubicBezTo>
                    <a:pt x="767" y="149"/>
                    <a:pt x="749" y="103"/>
                    <a:pt x="751" y="0"/>
                  </a:cubicBezTo>
                  <a:cubicBezTo>
                    <a:pt x="16" y="0"/>
                    <a:pt x="16" y="0"/>
                    <a:pt x="16" y="0"/>
                  </a:cubicBezTo>
                  <a:cubicBezTo>
                    <a:pt x="10" y="17"/>
                    <a:pt x="0" y="43"/>
                    <a:pt x="8" y="7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7" name="Google Shape;1217;p40"/>
            <p:cNvSpPr/>
            <p:nvPr/>
          </p:nvSpPr>
          <p:spPr>
            <a:xfrm>
              <a:off x="1590507" y="1435245"/>
              <a:ext cx="515072" cy="136407"/>
            </a:xfrm>
            <a:custGeom>
              <a:rect b="b" l="l" r="r" t="t"/>
              <a:pathLst>
                <a:path extrusionOk="0" h="233" w="879">
                  <a:moveTo>
                    <a:pt x="75" y="52"/>
                  </a:moveTo>
                  <a:cubicBezTo>
                    <a:pt x="81" y="64"/>
                    <a:pt x="64" y="89"/>
                    <a:pt x="66" y="104"/>
                  </a:cubicBezTo>
                  <a:cubicBezTo>
                    <a:pt x="68" y="117"/>
                    <a:pt x="105" y="132"/>
                    <a:pt x="105" y="132"/>
                  </a:cubicBezTo>
                  <a:cubicBezTo>
                    <a:pt x="105" y="132"/>
                    <a:pt x="78" y="157"/>
                    <a:pt x="77" y="169"/>
                  </a:cubicBezTo>
                  <a:cubicBezTo>
                    <a:pt x="76" y="182"/>
                    <a:pt x="101" y="204"/>
                    <a:pt x="101" y="218"/>
                  </a:cubicBezTo>
                  <a:cubicBezTo>
                    <a:pt x="102" y="221"/>
                    <a:pt x="100" y="227"/>
                    <a:pt x="98" y="233"/>
                  </a:cubicBezTo>
                  <a:cubicBezTo>
                    <a:pt x="833" y="233"/>
                    <a:pt x="833" y="233"/>
                    <a:pt x="833" y="233"/>
                  </a:cubicBezTo>
                  <a:cubicBezTo>
                    <a:pt x="834" y="202"/>
                    <a:pt x="837" y="167"/>
                    <a:pt x="843" y="126"/>
                  </a:cubicBezTo>
                  <a:cubicBezTo>
                    <a:pt x="850" y="80"/>
                    <a:pt x="863" y="39"/>
                    <a:pt x="879" y="0"/>
                  </a:cubicBezTo>
                  <a:cubicBezTo>
                    <a:pt x="0" y="0"/>
                    <a:pt x="0" y="0"/>
                    <a:pt x="0" y="0"/>
                  </a:cubicBezTo>
                  <a:cubicBezTo>
                    <a:pt x="22" y="20"/>
                    <a:pt x="65" y="34"/>
                    <a:pt x="75" y="5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8" name="Google Shape;1218;p40"/>
            <p:cNvSpPr/>
            <p:nvPr/>
          </p:nvSpPr>
          <p:spPr>
            <a:xfrm>
              <a:off x="1582665" y="1299068"/>
              <a:ext cx="576890" cy="136177"/>
            </a:xfrm>
            <a:custGeom>
              <a:rect b="b" l="l" r="r" t="t"/>
              <a:pathLst>
                <a:path extrusionOk="0" h="233" w="984">
                  <a:moveTo>
                    <a:pt x="984" y="0"/>
                  </a:moveTo>
                  <a:cubicBezTo>
                    <a:pt x="119" y="0"/>
                    <a:pt x="119" y="0"/>
                    <a:pt x="119" y="0"/>
                  </a:cubicBezTo>
                  <a:cubicBezTo>
                    <a:pt x="121" y="7"/>
                    <a:pt x="122" y="14"/>
                    <a:pt x="121" y="20"/>
                  </a:cubicBezTo>
                  <a:cubicBezTo>
                    <a:pt x="115" y="71"/>
                    <a:pt x="3" y="151"/>
                    <a:pt x="1" y="207"/>
                  </a:cubicBezTo>
                  <a:cubicBezTo>
                    <a:pt x="0" y="217"/>
                    <a:pt x="5" y="225"/>
                    <a:pt x="13" y="233"/>
                  </a:cubicBezTo>
                  <a:cubicBezTo>
                    <a:pt x="892" y="233"/>
                    <a:pt x="892" y="233"/>
                    <a:pt x="892" y="233"/>
                  </a:cubicBezTo>
                  <a:cubicBezTo>
                    <a:pt x="910" y="190"/>
                    <a:pt x="932" y="150"/>
                    <a:pt x="954" y="106"/>
                  </a:cubicBezTo>
                  <a:cubicBezTo>
                    <a:pt x="965" y="83"/>
                    <a:pt x="977" y="45"/>
                    <a:pt x="984"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9" name="Google Shape;1219;p40"/>
            <p:cNvSpPr/>
            <p:nvPr/>
          </p:nvSpPr>
          <p:spPr>
            <a:xfrm>
              <a:off x="1665934" y="1011072"/>
              <a:ext cx="484393" cy="151589"/>
            </a:xfrm>
            <a:custGeom>
              <a:rect b="b" l="l" r="r" t="t"/>
              <a:pathLst>
                <a:path extrusionOk="0" h="259" w="826">
                  <a:moveTo>
                    <a:pt x="691" y="105"/>
                  </a:moveTo>
                  <a:cubicBezTo>
                    <a:pt x="485" y="0"/>
                    <a:pt x="280" y="20"/>
                    <a:pt x="171" y="77"/>
                  </a:cubicBezTo>
                  <a:cubicBezTo>
                    <a:pt x="84" y="123"/>
                    <a:pt x="31" y="190"/>
                    <a:pt x="0" y="259"/>
                  </a:cubicBezTo>
                  <a:cubicBezTo>
                    <a:pt x="826" y="259"/>
                    <a:pt x="826" y="259"/>
                    <a:pt x="826" y="259"/>
                  </a:cubicBezTo>
                  <a:cubicBezTo>
                    <a:pt x="803" y="196"/>
                    <a:pt x="762" y="140"/>
                    <a:pt x="691" y="10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20" name="Google Shape;1220;p40"/>
            <p:cNvSpPr/>
            <p:nvPr/>
          </p:nvSpPr>
          <p:spPr>
            <a:xfrm>
              <a:off x="1639639" y="1162661"/>
              <a:ext cx="527066" cy="136407"/>
            </a:xfrm>
            <a:custGeom>
              <a:rect b="b" l="l" r="r" t="t"/>
              <a:pathLst>
                <a:path extrusionOk="0" h="233" w="899">
                  <a:moveTo>
                    <a:pt x="871" y="0"/>
                  </a:moveTo>
                  <a:cubicBezTo>
                    <a:pt x="45" y="0"/>
                    <a:pt x="45" y="0"/>
                    <a:pt x="45" y="0"/>
                  </a:cubicBezTo>
                  <a:cubicBezTo>
                    <a:pt x="20" y="53"/>
                    <a:pt x="9" y="106"/>
                    <a:pt x="4" y="150"/>
                  </a:cubicBezTo>
                  <a:cubicBezTo>
                    <a:pt x="0" y="184"/>
                    <a:pt x="15" y="210"/>
                    <a:pt x="22" y="233"/>
                  </a:cubicBezTo>
                  <a:cubicBezTo>
                    <a:pt x="887" y="233"/>
                    <a:pt x="887" y="233"/>
                    <a:pt x="887" y="233"/>
                  </a:cubicBezTo>
                  <a:cubicBezTo>
                    <a:pt x="898" y="163"/>
                    <a:pt x="899" y="77"/>
                    <a:pt x="87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21" name="Google Shape;1221;p40"/>
          <p:cNvGrpSpPr/>
          <p:nvPr/>
        </p:nvGrpSpPr>
        <p:grpSpPr>
          <a:xfrm>
            <a:off x="2374048" y="843078"/>
            <a:ext cx="379481" cy="445796"/>
            <a:chOff x="2554206" y="1011105"/>
            <a:chExt cx="613055" cy="720187"/>
          </a:xfrm>
        </p:grpSpPr>
        <p:sp>
          <p:nvSpPr>
            <p:cNvPr id="1222" name="Google Shape;1222;p40"/>
            <p:cNvSpPr/>
            <p:nvPr/>
          </p:nvSpPr>
          <p:spPr>
            <a:xfrm flipH="1">
              <a:off x="2721847" y="1011105"/>
              <a:ext cx="445414" cy="388012"/>
            </a:xfrm>
            <a:custGeom>
              <a:rect b="b" l="l" r="r" t="t"/>
              <a:pathLst>
                <a:path extrusionOk="0" h="771" w="885">
                  <a:moveTo>
                    <a:pt x="708" y="363"/>
                  </a:moveTo>
                  <a:cubicBezTo>
                    <a:pt x="699" y="358"/>
                    <a:pt x="687" y="357"/>
                    <a:pt x="677" y="361"/>
                  </a:cubicBezTo>
                  <a:cubicBezTo>
                    <a:pt x="662" y="366"/>
                    <a:pt x="649" y="378"/>
                    <a:pt x="640" y="395"/>
                  </a:cubicBezTo>
                  <a:cubicBezTo>
                    <a:pt x="630" y="411"/>
                    <a:pt x="626" y="429"/>
                    <a:pt x="629" y="444"/>
                  </a:cubicBezTo>
                  <a:cubicBezTo>
                    <a:pt x="631" y="455"/>
                    <a:pt x="637" y="464"/>
                    <a:pt x="646" y="470"/>
                  </a:cubicBezTo>
                  <a:cubicBezTo>
                    <a:pt x="655" y="475"/>
                    <a:pt x="667" y="476"/>
                    <a:pt x="677" y="471"/>
                  </a:cubicBezTo>
                  <a:cubicBezTo>
                    <a:pt x="551" y="690"/>
                    <a:pt x="551" y="690"/>
                    <a:pt x="551" y="690"/>
                  </a:cubicBezTo>
                  <a:cubicBezTo>
                    <a:pt x="548" y="696"/>
                    <a:pt x="542" y="699"/>
                    <a:pt x="536" y="699"/>
                  </a:cubicBezTo>
                  <a:cubicBezTo>
                    <a:pt x="365" y="699"/>
                    <a:pt x="365" y="699"/>
                    <a:pt x="365" y="699"/>
                  </a:cubicBezTo>
                  <a:cubicBezTo>
                    <a:pt x="362" y="700"/>
                    <a:pt x="359" y="703"/>
                    <a:pt x="359" y="706"/>
                  </a:cubicBezTo>
                  <a:cubicBezTo>
                    <a:pt x="358" y="713"/>
                    <a:pt x="358" y="720"/>
                    <a:pt x="365" y="724"/>
                  </a:cubicBezTo>
                  <a:cubicBezTo>
                    <a:pt x="368" y="726"/>
                    <a:pt x="372" y="728"/>
                    <a:pt x="376" y="730"/>
                  </a:cubicBezTo>
                  <a:cubicBezTo>
                    <a:pt x="387" y="737"/>
                    <a:pt x="388" y="751"/>
                    <a:pt x="378" y="759"/>
                  </a:cubicBezTo>
                  <a:cubicBezTo>
                    <a:pt x="368" y="767"/>
                    <a:pt x="354" y="771"/>
                    <a:pt x="341" y="770"/>
                  </a:cubicBezTo>
                  <a:cubicBezTo>
                    <a:pt x="328" y="771"/>
                    <a:pt x="314" y="768"/>
                    <a:pt x="304" y="759"/>
                  </a:cubicBezTo>
                  <a:cubicBezTo>
                    <a:pt x="294" y="751"/>
                    <a:pt x="295" y="737"/>
                    <a:pt x="306" y="730"/>
                  </a:cubicBezTo>
                  <a:cubicBezTo>
                    <a:pt x="310" y="728"/>
                    <a:pt x="314" y="726"/>
                    <a:pt x="317" y="724"/>
                  </a:cubicBezTo>
                  <a:cubicBezTo>
                    <a:pt x="323" y="720"/>
                    <a:pt x="323" y="713"/>
                    <a:pt x="323" y="706"/>
                  </a:cubicBezTo>
                  <a:cubicBezTo>
                    <a:pt x="323" y="703"/>
                    <a:pt x="320" y="700"/>
                    <a:pt x="317" y="699"/>
                  </a:cubicBezTo>
                  <a:cubicBezTo>
                    <a:pt x="115" y="699"/>
                    <a:pt x="115" y="699"/>
                    <a:pt x="115" y="699"/>
                  </a:cubicBezTo>
                  <a:cubicBezTo>
                    <a:pt x="112" y="699"/>
                    <a:pt x="109" y="697"/>
                    <a:pt x="108" y="694"/>
                  </a:cubicBezTo>
                  <a:cubicBezTo>
                    <a:pt x="108" y="694"/>
                    <a:pt x="108" y="694"/>
                    <a:pt x="108" y="694"/>
                  </a:cubicBezTo>
                  <a:cubicBezTo>
                    <a:pt x="58" y="592"/>
                    <a:pt x="0" y="246"/>
                    <a:pt x="247" y="121"/>
                  </a:cubicBezTo>
                  <a:cubicBezTo>
                    <a:pt x="487" y="0"/>
                    <a:pt x="726" y="23"/>
                    <a:pt x="852" y="89"/>
                  </a:cubicBezTo>
                  <a:cubicBezTo>
                    <a:pt x="862" y="94"/>
                    <a:pt x="871" y="99"/>
                    <a:pt x="879" y="104"/>
                  </a:cubicBezTo>
                  <a:cubicBezTo>
                    <a:pt x="883" y="107"/>
                    <a:pt x="885" y="112"/>
                    <a:pt x="882" y="116"/>
                  </a:cubicBezTo>
                  <a:cubicBezTo>
                    <a:pt x="725" y="389"/>
                    <a:pt x="725" y="389"/>
                    <a:pt x="725" y="389"/>
                  </a:cubicBezTo>
                  <a:cubicBezTo>
                    <a:pt x="723" y="378"/>
                    <a:pt x="717" y="368"/>
                    <a:pt x="708" y="36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23" name="Google Shape;1223;p40"/>
            <p:cNvSpPr/>
            <p:nvPr/>
          </p:nvSpPr>
          <p:spPr>
            <a:xfrm flipH="1">
              <a:off x="2554206" y="1072424"/>
              <a:ext cx="329184" cy="568718"/>
            </a:xfrm>
            <a:custGeom>
              <a:rect b="b" l="l" r="r" t="t"/>
              <a:pathLst>
                <a:path extrusionOk="0" h="1130" w="654">
                  <a:moveTo>
                    <a:pt x="208" y="896"/>
                  </a:moveTo>
                  <a:cubicBezTo>
                    <a:pt x="217" y="891"/>
                    <a:pt x="224" y="882"/>
                    <a:pt x="225" y="871"/>
                  </a:cubicBezTo>
                  <a:cubicBezTo>
                    <a:pt x="228" y="856"/>
                    <a:pt x="224" y="838"/>
                    <a:pt x="214" y="822"/>
                  </a:cubicBezTo>
                  <a:cubicBezTo>
                    <a:pt x="205" y="805"/>
                    <a:pt x="192" y="793"/>
                    <a:pt x="177" y="787"/>
                  </a:cubicBezTo>
                  <a:cubicBezTo>
                    <a:pt x="167" y="784"/>
                    <a:pt x="156" y="784"/>
                    <a:pt x="147" y="790"/>
                  </a:cubicBezTo>
                  <a:cubicBezTo>
                    <a:pt x="137" y="795"/>
                    <a:pt x="131" y="805"/>
                    <a:pt x="130" y="816"/>
                  </a:cubicBezTo>
                  <a:cubicBezTo>
                    <a:pt x="3" y="597"/>
                    <a:pt x="3" y="597"/>
                    <a:pt x="3" y="597"/>
                  </a:cubicBezTo>
                  <a:cubicBezTo>
                    <a:pt x="0" y="591"/>
                    <a:pt x="0" y="585"/>
                    <a:pt x="3" y="579"/>
                  </a:cubicBezTo>
                  <a:cubicBezTo>
                    <a:pt x="142" y="339"/>
                    <a:pt x="142" y="339"/>
                    <a:pt x="142" y="339"/>
                  </a:cubicBezTo>
                  <a:cubicBezTo>
                    <a:pt x="142" y="336"/>
                    <a:pt x="142" y="332"/>
                    <a:pt x="139" y="330"/>
                  </a:cubicBezTo>
                  <a:cubicBezTo>
                    <a:pt x="133" y="326"/>
                    <a:pt x="127" y="323"/>
                    <a:pt x="121" y="326"/>
                  </a:cubicBezTo>
                  <a:cubicBezTo>
                    <a:pt x="117" y="328"/>
                    <a:pt x="113" y="331"/>
                    <a:pt x="110" y="333"/>
                  </a:cubicBezTo>
                  <a:cubicBezTo>
                    <a:pt x="98" y="339"/>
                    <a:pt x="85" y="333"/>
                    <a:pt x="83" y="320"/>
                  </a:cubicBezTo>
                  <a:cubicBezTo>
                    <a:pt x="81" y="307"/>
                    <a:pt x="85" y="294"/>
                    <a:pt x="92" y="282"/>
                  </a:cubicBezTo>
                  <a:cubicBezTo>
                    <a:pt x="99" y="271"/>
                    <a:pt x="108" y="260"/>
                    <a:pt x="120" y="256"/>
                  </a:cubicBezTo>
                  <a:cubicBezTo>
                    <a:pt x="132" y="251"/>
                    <a:pt x="144" y="259"/>
                    <a:pt x="144" y="272"/>
                  </a:cubicBezTo>
                  <a:cubicBezTo>
                    <a:pt x="145" y="276"/>
                    <a:pt x="144" y="281"/>
                    <a:pt x="144" y="285"/>
                  </a:cubicBezTo>
                  <a:cubicBezTo>
                    <a:pt x="145" y="293"/>
                    <a:pt x="150" y="296"/>
                    <a:pt x="157" y="299"/>
                  </a:cubicBezTo>
                  <a:cubicBezTo>
                    <a:pt x="160" y="301"/>
                    <a:pt x="163" y="299"/>
                    <a:pt x="166" y="297"/>
                  </a:cubicBezTo>
                  <a:cubicBezTo>
                    <a:pt x="334" y="6"/>
                    <a:pt x="334" y="6"/>
                    <a:pt x="334" y="6"/>
                  </a:cubicBezTo>
                  <a:cubicBezTo>
                    <a:pt x="337" y="2"/>
                    <a:pt x="343" y="0"/>
                    <a:pt x="347" y="3"/>
                  </a:cubicBezTo>
                  <a:cubicBezTo>
                    <a:pt x="480" y="102"/>
                    <a:pt x="524" y="251"/>
                    <a:pt x="535" y="353"/>
                  </a:cubicBezTo>
                  <a:cubicBezTo>
                    <a:pt x="542" y="405"/>
                    <a:pt x="507" y="442"/>
                    <a:pt x="511" y="473"/>
                  </a:cubicBezTo>
                  <a:cubicBezTo>
                    <a:pt x="518" y="532"/>
                    <a:pt x="648" y="625"/>
                    <a:pt x="651" y="690"/>
                  </a:cubicBezTo>
                  <a:cubicBezTo>
                    <a:pt x="654" y="734"/>
                    <a:pt x="565" y="752"/>
                    <a:pt x="550" y="781"/>
                  </a:cubicBezTo>
                  <a:cubicBezTo>
                    <a:pt x="543" y="794"/>
                    <a:pt x="562" y="823"/>
                    <a:pt x="560" y="841"/>
                  </a:cubicBezTo>
                  <a:cubicBezTo>
                    <a:pt x="559" y="857"/>
                    <a:pt x="515" y="874"/>
                    <a:pt x="515" y="874"/>
                  </a:cubicBezTo>
                  <a:cubicBezTo>
                    <a:pt x="515" y="874"/>
                    <a:pt x="546" y="903"/>
                    <a:pt x="548" y="916"/>
                  </a:cubicBezTo>
                  <a:cubicBezTo>
                    <a:pt x="549" y="932"/>
                    <a:pt x="520" y="957"/>
                    <a:pt x="519" y="973"/>
                  </a:cubicBezTo>
                  <a:cubicBezTo>
                    <a:pt x="519" y="989"/>
                    <a:pt x="545" y="1030"/>
                    <a:pt x="532" y="1073"/>
                  </a:cubicBezTo>
                  <a:cubicBezTo>
                    <a:pt x="515" y="1130"/>
                    <a:pt x="356" y="1091"/>
                    <a:pt x="288" y="1083"/>
                  </a:cubicBezTo>
                  <a:cubicBezTo>
                    <a:pt x="286" y="1083"/>
                    <a:pt x="283" y="1082"/>
                    <a:pt x="282" y="1079"/>
                  </a:cubicBezTo>
                  <a:cubicBezTo>
                    <a:pt x="177" y="898"/>
                    <a:pt x="177" y="898"/>
                    <a:pt x="177" y="898"/>
                  </a:cubicBezTo>
                  <a:cubicBezTo>
                    <a:pt x="188" y="902"/>
                    <a:pt x="199" y="902"/>
                    <a:pt x="208" y="89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24" name="Google Shape;1224;p40"/>
            <p:cNvSpPr/>
            <p:nvPr/>
          </p:nvSpPr>
          <p:spPr>
            <a:xfrm flipH="1">
              <a:off x="2750903" y="1372925"/>
              <a:ext cx="354381" cy="358367"/>
            </a:xfrm>
            <a:custGeom>
              <a:rect b="b" l="l" r="r" t="t"/>
              <a:pathLst>
                <a:path extrusionOk="0" h="712" w="704">
                  <a:moveTo>
                    <a:pt x="11" y="0"/>
                  </a:moveTo>
                  <a:cubicBezTo>
                    <a:pt x="170" y="0"/>
                    <a:pt x="170" y="0"/>
                    <a:pt x="170" y="0"/>
                  </a:cubicBezTo>
                  <a:cubicBezTo>
                    <a:pt x="162" y="7"/>
                    <a:pt x="157" y="17"/>
                    <a:pt x="157" y="28"/>
                  </a:cubicBezTo>
                  <a:cubicBezTo>
                    <a:pt x="157" y="38"/>
                    <a:pt x="162" y="48"/>
                    <a:pt x="170" y="55"/>
                  </a:cubicBezTo>
                  <a:cubicBezTo>
                    <a:pt x="182" y="65"/>
                    <a:pt x="199" y="70"/>
                    <a:pt x="218" y="70"/>
                  </a:cubicBezTo>
                  <a:cubicBezTo>
                    <a:pt x="237" y="70"/>
                    <a:pt x="254" y="65"/>
                    <a:pt x="267" y="55"/>
                  </a:cubicBezTo>
                  <a:cubicBezTo>
                    <a:pt x="275" y="48"/>
                    <a:pt x="280" y="38"/>
                    <a:pt x="280" y="28"/>
                  </a:cubicBezTo>
                  <a:cubicBezTo>
                    <a:pt x="280" y="17"/>
                    <a:pt x="275" y="7"/>
                    <a:pt x="266" y="0"/>
                  </a:cubicBezTo>
                  <a:cubicBezTo>
                    <a:pt x="411" y="0"/>
                    <a:pt x="411" y="0"/>
                    <a:pt x="411" y="0"/>
                  </a:cubicBezTo>
                  <a:cubicBezTo>
                    <a:pt x="417" y="0"/>
                    <a:pt x="423" y="3"/>
                    <a:pt x="426" y="9"/>
                  </a:cubicBezTo>
                  <a:cubicBezTo>
                    <a:pt x="565" y="249"/>
                    <a:pt x="565" y="249"/>
                    <a:pt x="565" y="249"/>
                  </a:cubicBezTo>
                  <a:cubicBezTo>
                    <a:pt x="568" y="251"/>
                    <a:pt x="571" y="253"/>
                    <a:pt x="575" y="251"/>
                  </a:cubicBezTo>
                  <a:cubicBezTo>
                    <a:pt x="581" y="248"/>
                    <a:pt x="586" y="244"/>
                    <a:pt x="587" y="237"/>
                  </a:cubicBezTo>
                  <a:cubicBezTo>
                    <a:pt x="587" y="233"/>
                    <a:pt x="587" y="228"/>
                    <a:pt x="587" y="224"/>
                  </a:cubicBezTo>
                  <a:cubicBezTo>
                    <a:pt x="587" y="211"/>
                    <a:pt x="599" y="203"/>
                    <a:pt x="611" y="208"/>
                  </a:cubicBezTo>
                  <a:cubicBezTo>
                    <a:pt x="623" y="212"/>
                    <a:pt x="633" y="223"/>
                    <a:pt x="639" y="234"/>
                  </a:cubicBezTo>
                  <a:cubicBezTo>
                    <a:pt x="646" y="245"/>
                    <a:pt x="650" y="259"/>
                    <a:pt x="648" y="272"/>
                  </a:cubicBezTo>
                  <a:cubicBezTo>
                    <a:pt x="646" y="285"/>
                    <a:pt x="633" y="290"/>
                    <a:pt x="622" y="284"/>
                  </a:cubicBezTo>
                  <a:cubicBezTo>
                    <a:pt x="618" y="282"/>
                    <a:pt x="614" y="280"/>
                    <a:pt x="611" y="278"/>
                  </a:cubicBezTo>
                  <a:cubicBezTo>
                    <a:pt x="604" y="275"/>
                    <a:pt x="598" y="278"/>
                    <a:pt x="592" y="282"/>
                  </a:cubicBezTo>
                  <a:cubicBezTo>
                    <a:pt x="589" y="283"/>
                    <a:pt x="589" y="287"/>
                    <a:pt x="589" y="291"/>
                  </a:cubicBezTo>
                  <a:cubicBezTo>
                    <a:pt x="700" y="482"/>
                    <a:pt x="700" y="482"/>
                    <a:pt x="700" y="482"/>
                  </a:cubicBezTo>
                  <a:cubicBezTo>
                    <a:pt x="700" y="482"/>
                    <a:pt x="701" y="484"/>
                    <a:pt x="700" y="485"/>
                  </a:cubicBezTo>
                  <a:cubicBezTo>
                    <a:pt x="700" y="487"/>
                    <a:pt x="699" y="488"/>
                    <a:pt x="699" y="488"/>
                  </a:cubicBezTo>
                  <a:cubicBezTo>
                    <a:pt x="699" y="488"/>
                    <a:pt x="699" y="488"/>
                    <a:pt x="699" y="488"/>
                  </a:cubicBezTo>
                  <a:cubicBezTo>
                    <a:pt x="671" y="516"/>
                    <a:pt x="704" y="593"/>
                    <a:pt x="688" y="619"/>
                  </a:cubicBezTo>
                  <a:cubicBezTo>
                    <a:pt x="664" y="659"/>
                    <a:pt x="299" y="712"/>
                    <a:pt x="119" y="586"/>
                  </a:cubicBezTo>
                  <a:cubicBezTo>
                    <a:pt x="83" y="561"/>
                    <a:pt x="129" y="479"/>
                    <a:pt x="98" y="269"/>
                  </a:cubicBezTo>
                  <a:cubicBezTo>
                    <a:pt x="84" y="172"/>
                    <a:pt x="45" y="96"/>
                    <a:pt x="3" y="12"/>
                  </a:cubicBezTo>
                  <a:cubicBezTo>
                    <a:pt x="0" y="7"/>
                    <a:pt x="4" y="0"/>
                    <a:pt x="1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25" name="Google Shape;1225;p40"/>
          <p:cNvGrpSpPr/>
          <p:nvPr/>
        </p:nvGrpSpPr>
        <p:grpSpPr>
          <a:xfrm>
            <a:off x="6922223" y="797418"/>
            <a:ext cx="460705" cy="491455"/>
            <a:chOff x="9901824" y="937343"/>
            <a:chExt cx="744273" cy="793950"/>
          </a:xfrm>
        </p:grpSpPr>
        <p:grpSp>
          <p:nvGrpSpPr>
            <p:cNvPr id="1226" name="Google Shape;1226;p40"/>
            <p:cNvGrpSpPr/>
            <p:nvPr/>
          </p:nvGrpSpPr>
          <p:grpSpPr>
            <a:xfrm>
              <a:off x="9901824" y="937343"/>
              <a:ext cx="744273" cy="793950"/>
              <a:chOff x="9901824" y="937343"/>
              <a:chExt cx="744273" cy="793950"/>
            </a:xfrm>
          </p:grpSpPr>
          <p:sp>
            <p:nvSpPr>
              <p:cNvPr id="1227" name="Google Shape;1227;p40"/>
              <p:cNvSpPr/>
              <p:nvPr/>
            </p:nvSpPr>
            <p:spPr>
              <a:xfrm>
                <a:off x="10463799" y="1043794"/>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28" name="Google Shape;1228;p40"/>
              <p:cNvSpPr/>
              <p:nvPr/>
            </p:nvSpPr>
            <p:spPr>
              <a:xfrm>
                <a:off x="10546077" y="1303491"/>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29" name="Google Shape;1229;p40"/>
              <p:cNvSpPr/>
              <p:nvPr/>
            </p:nvSpPr>
            <p:spPr>
              <a:xfrm>
                <a:off x="10463799" y="1499539"/>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0" name="Google Shape;1230;p40"/>
              <p:cNvSpPr/>
              <p:nvPr/>
            </p:nvSpPr>
            <p:spPr>
              <a:xfrm>
                <a:off x="10008275" y="1500204"/>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1" name="Google Shape;1231;p40"/>
              <p:cNvSpPr/>
              <p:nvPr/>
            </p:nvSpPr>
            <p:spPr>
              <a:xfrm>
                <a:off x="9901824" y="1303934"/>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2" name="Google Shape;1232;p40"/>
              <p:cNvSpPr/>
              <p:nvPr/>
            </p:nvSpPr>
            <p:spPr>
              <a:xfrm>
                <a:off x="10008275" y="1044237"/>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3" name="Google Shape;1233;p40"/>
              <p:cNvSpPr/>
              <p:nvPr/>
            </p:nvSpPr>
            <p:spPr>
              <a:xfrm>
                <a:off x="10267751" y="937343"/>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4" name="Google Shape;1234;p40"/>
              <p:cNvSpPr/>
              <p:nvPr/>
            </p:nvSpPr>
            <p:spPr>
              <a:xfrm>
                <a:off x="10183698" y="1629498"/>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5" name="Google Shape;1235;p40"/>
              <p:cNvSpPr/>
              <p:nvPr/>
            </p:nvSpPr>
            <p:spPr>
              <a:xfrm>
                <a:off x="10188356" y="1667865"/>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6" name="Google Shape;1236;p40"/>
              <p:cNvSpPr/>
              <p:nvPr/>
            </p:nvSpPr>
            <p:spPr>
              <a:xfrm>
                <a:off x="10212751" y="1705567"/>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sp>
          <p:nvSpPr>
            <p:cNvPr id="1237" name="Google Shape;1237;p40"/>
            <p:cNvSpPr/>
            <p:nvPr/>
          </p:nvSpPr>
          <p:spPr>
            <a:xfrm>
              <a:off x="10047751" y="1220548"/>
              <a:ext cx="217117" cy="205362"/>
            </a:xfrm>
            <a:custGeom>
              <a:rect b="b" l="l" r="r" t="t"/>
              <a:pathLst>
                <a:path extrusionOk="0" h="359" w="380">
                  <a:moveTo>
                    <a:pt x="63" y="268"/>
                  </a:moveTo>
                  <a:cubicBezTo>
                    <a:pt x="78" y="297"/>
                    <a:pt x="94" y="324"/>
                    <a:pt x="108" y="350"/>
                  </a:cubicBezTo>
                  <a:cubicBezTo>
                    <a:pt x="113" y="359"/>
                    <a:pt x="113" y="359"/>
                    <a:pt x="113" y="359"/>
                  </a:cubicBezTo>
                  <a:cubicBezTo>
                    <a:pt x="380" y="206"/>
                    <a:pt x="380" y="206"/>
                    <a:pt x="380" y="206"/>
                  </a:cubicBezTo>
                  <a:cubicBezTo>
                    <a:pt x="23" y="0"/>
                    <a:pt x="23" y="0"/>
                    <a:pt x="23" y="0"/>
                  </a:cubicBezTo>
                  <a:cubicBezTo>
                    <a:pt x="22" y="2"/>
                    <a:pt x="22" y="4"/>
                    <a:pt x="21" y="6"/>
                  </a:cubicBezTo>
                  <a:cubicBezTo>
                    <a:pt x="21" y="6"/>
                    <a:pt x="21" y="6"/>
                    <a:pt x="21" y="6"/>
                  </a:cubicBezTo>
                  <a:cubicBezTo>
                    <a:pt x="0" y="88"/>
                    <a:pt x="14" y="174"/>
                    <a:pt x="63" y="268"/>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8" name="Google Shape;1238;p40"/>
            <p:cNvSpPr/>
            <p:nvPr/>
          </p:nvSpPr>
          <p:spPr>
            <a:xfrm>
              <a:off x="10063053" y="1080830"/>
              <a:ext cx="205806" cy="250604"/>
            </a:xfrm>
            <a:custGeom>
              <a:rect b="b" l="l" r="r" t="t"/>
              <a:pathLst>
                <a:path extrusionOk="0" h="438" w="360">
                  <a:moveTo>
                    <a:pt x="0" y="230"/>
                  </a:moveTo>
                  <a:cubicBezTo>
                    <a:pt x="360" y="438"/>
                    <a:pt x="360" y="438"/>
                    <a:pt x="360" y="438"/>
                  </a:cubicBezTo>
                  <a:cubicBezTo>
                    <a:pt x="360" y="0"/>
                    <a:pt x="360" y="0"/>
                    <a:pt x="360" y="0"/>
                  </a:cubicBezTo>
                  <a:cubicBezTo>
                    <a:pt x="174" y="3"/>
                    <a:pt x="40" y="117"/>
                    <a:pt x="0" y="23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9" name="Google Shape;1239;p40"/>
            <p:cNvSpPr/>
            <p:nvPr/>
          </p:nvSpPr>
          <p:spPr>
            <a:xfrm>
              <a:off x="10276400" y="1080830"/>
              <a:ext cx="208024" cy="250604"/>
            </a:xfrm>
            <a:custGeom>
              <a:rect b="b" l="l" r="r" t="t"/>
              <a:pathLst>
                <a:path extrusionOk="0" h="438" w="364">
                  <a:moveTo>
                    <a:pt x="0" y="0"/>
                  </a:moveTo>
                  <a:cubicBezTo>
                    <a:pt x="0" y="438"/>
                    <a:pt x="0" y="438"/>
                    <a:pt x="0" y="438"/>
                  </a:cubicBezTo>
                  <a:cubicBezTo>
                    <a:pt x="364" y="228"/>
                    <a:pt x="364" y="228"/>
                    <a:pt x="364" y="228"/>
                  </a:cubicBezTo>
                  <a:cubicBezTo>
                    <a:pt x="323" y="115"/>
                    <a:pt x="186" y="1"/>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0" name="Google Shape;1240;p40"/>
            <p:cNvSpPr/>
            <p:nvPr/>
          </p:nvSpPr>
          <p:spPr>
            <a:xfrm>
              <a:off x="10280392" y="1218773"/>
              <a:ext cx="219334" cy="208689"/>
            </a:xfrm>
            <a:custGeom>
              <a:rect b="b" l="l" r="r" t="t"/>
              <a:pathLst>
                <a:path extrusionOk="0" h="365" w="384">
                  <a:moveTo>
                    <a:pt x="322" y="271"/>
                  </a:moveTo>
                  <a:cubicBezTo>
                    <a:pt x="371" y="177"/>
                    <a:pt x="384" y="91"/>
                    <a:pt x="364" y="9"/>
                  </a:cubicBezTo>
                  <a:cubicBezTo>
                    <a:pt x="364" y="9"/>
                    <a:pt x="364" y="9"/>
                    <a:pt x="364" y="9"/>
                  </a:cubicBezTo>
                  <a:cubicBezTo>
                    <a:pt x="363" y="6"/>
                    <a:pt x="362" y="3"/>
                    <a:pt x="361" y="0"/>
                  </a:cubicBezTo>
                  <a:cubicBezTo>
                    <a:pt x="0" y="209"/>
                    <a:pt x="0" y="209"/>
                    <a:pt x="0" y="209"/>
                  </a:cubicBezTo>
                  <a:cubicBezTo>
                    <a:pt x="270" y="365"/>
                    <a:pt x="270" y="365"/>
                    <a:pt x="270" y="365"/>
                  </a:cubicBezTo>
                  <a:cubicBezTo>
                    <a:pt x="277" y="353"/>
                    <a:pt x="277" y="353"/>
                    <a:pt x="277" y="353"/>
                  </a:cubicBezTo>
                  <a:cubicBezTo>
                    <a:pt x="291" y="327"/>
                    <a:pt x="307" y="300"/>
                    <a:pt x="322" y="27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1" name="Google Shape;1241;p40"/>
            <p:cNvSpPr/>
            <p:nvPr/>
          </p:nvSpPr>
          <p:spPr>
            <a:xfrm>
              <a:off x="10116279" y="1345184"/>
              <a:ext cx="152580" cy="267681"/>
            </a:xfrm>
            <a:custGeom>
              <a:rect b="b" l="l" r="r" t="t"/>
              <a:pathLst>
                <a:path extrusionOk="0" h="468" w="267">
                  <a:moveTo>
                    <a:pt x="267" y="468"/>
                  </a:moveTo>
                  <a:cubicBezTo>
                    <a:pt x="267" y="0"/>
                    <a:pt x="267" y="0"/>
                    <a:pt x="267" y="0"/>
                  </a:cubicBezTo>
                  <a:cubicBezTo>
                    <a:pt x="0" y="153"/>
                    <a:pt x="0" y="153"/>
                    <a:pt x="0" y="153"/>
                  </a:cubicBezTo>
                  <a:cubicBezTo>
                    <a:pt x="21" y="190"/>
                    <a:pt x="42" y="229"/>
                    <a:pt x="61" y="272"/>
                  </a:cubicBezTo>
                  <a:cubicBezTo>
                    <a:pt x="75" y="304"/>
                    <a:pt x="83" y="346"/>
                    <a:pt x="90" y="383"/>
                  </a:cubicBezTo>
                  <a:cubicBezTo>
                    <a:pt x="92" y="398"/>
                    <a:pt x="95" y="411"/>
                    <a:pt x="98" y="424"/>
                  </a:cubicBezTo>
                  <a:cubicBezTo>
                    <a:pt x="105" y="457"/>
                    <a:pt x="116" y="466"/>
                    <a:pt x="151" y="467"/>
                  </a:cubicBezTo>
                  <a:cubicBezTo>
                    <a:pt x="157" y="468"/>
                    <a:pt x="157" y="468"/>
                    <a:pt x="157" y="468"/>
                  </a:cubicBezTo>
                  <a:cubicBezTo>
                    <a:pt x="185" y="468"/>
                    <a:pt x="185" y="468"/>
                    <a:pt x="185" y="468"/>
                  </a:cubicBezTo>
                  <a:cubicBezTo>
                    <a:pt x="237" y="468"/>
                    <a:pt x="237" y="468"/>
                    <a:pt x="237" y="468"/>
                  </a:cubicBezTo>
                  <a:cubicBezTo>
                    <a:pt x="247" y="468"/>
                    <a:pt x="257" y="468"/>
                    <a:pt x="267" y="46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2" name="Google Shape;1242;p40"/>
            <p:cNvSpPr/>
            <p:nvPr/>
          </p:nvSpPr>
          <p:spPr>
            <a:xfrm>
              <a:off x="10276400" y="1345184"/>
              <a:ext cx="154798" cy="267681"/>
            </a:xfrm>
            <a:custGeom>
              <a:rect b="b" l="l" r="r" t="t"/>
              <a:pathLst>
                <a:path extrusionOk="0" h="468" w="271">
                  <a:moveTo>
                    <a:pt x="174" y="424"/>
                  </a:moveTo>
                  <a:cubicBezTo>
                    <a:pt x="177" y="411"/>
                    <a:pt x="180" y="398"/>
                    <a:pt x="182" y="383"/>
                  </a:cubicBezTo>
                  <a:cubicBezTo>
                    <a:pt x="189" y="346"/>
                    <a:pt x="197" y="304"/>
                    <a:pt x="211" y="272"/>
                  </a:cubicBezTo>
                  <a:cubicBezTo>
                    <a:pt x="230" y="229"/>
                    <a:pt x="251" y="191"/>
                    <a:pt x="271" y="156"/>
                  </a:cubicBezTo>
                  <a:cubicBezTo>
                    <a:pt x="0" y="0"/>
                    <a:pt x="0" y="0"/>
                    <a:pt x="0" y="0"/>
                  </a:cubicBezTo>
                  <a:cubicBezTo>
                    <a:pt x="0" y="467"/>
                    <a:pt x="0" y="467"/>
                    <a:pt x="0" y="467"/>
                  </a:cubicBezTo>
                  <a:cubicBezTo>
                    <a:pt x="5" y="467"/>
                    <a:pt x="5" y="467"/>
                    <a:pt x="5" y="467"/>
                  </a:cubicBezTo>
                  <a:cubicBezTo>
                    <a:pt x="5" y="468"/>
                    <a:pt x="5" y="468"/>
                    <a:pt x="5" y="468"/>
                  </a:cubicBezTo>
                  <a:cubicBezTo>
                    <a:pt x="5" y="468"/>
                    <a:pt x="5" y="468"/>
                    <a:pt x="5" y="468"/>
                  </a:cubicBezTo>
                  <a:cubicBezTo>
                    <a:pt x="15" y="468"/>
                    <a:pt x="25" y="468"/>
                    <a:pt x="36" y="468"/>
                  </a:cubicBezTo>
                  <a:cubicBezTo>
                    <a:pt x="42" y="467"/>
                    <a:pt x="42" y="467"/>
                    <a:pt x="42" y="467"/>
                  </a:cubicBezTo>
                  <a:cubicBezTo>
                    <a:pt x="94" y="468"/>
                    <a:pt x="94" y="468"/>
                    <a:pt x="94" y="468"/>
                  </a:cubicBezTo>
                  <a:cubicBezTo>
                    <a:pt x="101" y="468"/>
                    <a:pt x="108" y="468"/>
                    <a:pt x="115" y="467"/>
                  </a:cubicBezTo>
                  <a:cubicBezTo>
                    <a:pt x="157" y="467"/>
                    <a:pt x="167" y="456"/>
                    <a:pt x="174" y="42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43" name="Google Shape;1243;p40"/>
          <p:cNvGrpSpPr/>
          <p:nvPr/>
        </p:nvGrpSpPr>
        <p:grpSpPr>
          <a:xfrm>
            <a:off x="2993392" y="843244"/>
            <a:ext cx="369868" cy="445629"/>
            <a:chOff x="3554761" y="1011374"/>
            <a:chExt cx="597525" cy="719918"/>
          </a:xfrm>
        </p:grpSpPr>
        <p:sp>
          <p:nvSpPr>
            <p:cNvPr id="1244" name="Google Shape;1244;p40"/>
            <p:cNvSpPr/>
            <p:nvPr/>
          </p:nvSpPr>
          <p:spPr>
            <a:xfrm>
              <a:off x="3615879" y="1376596"/>
              <a:ext cx="441685" cy="354696"/>
            </a:xfrm>
            <a:custGeom>
              <a:rect b="b" l="l" r="r" t="t"/>
              <a:pathLst>
                <a:path extrusionOk="0" h="638" w="797">
                  <a:moveTo>
                    <a:pt x="674" y="281"/>
                  </a:moveTo>
                  <a:cubicBezTo>
                    <a:pt x="667" y="288"/>
                    <a:pt x="658" y="291"/>
                    <a:pt x="648" y="290"/>
                  </a:cubicBezTo>
                  <a:cubicBezTo>
                    <a:pt x="634" y="289"/>
                    <a:pt x="620" y="281"/>
                    <a:pt x="608" y="269"/>
                  </a:cubicBezTo>
                  <a:cubicBezTo>
                    <a:pt x="595" y="257"/>
                    <a:pt x="588" y="243"/>
                    <a:pt x="586" y="228"/>
                  </a:cubicBezTo>
                  <a:cubicBezTo>
                    <a:pt x="585" y="219"/>
                    <a:pt x="589" y="209"/>
                    <a:pt x="595" y="202"/>
                  </a:cubicBezTo>
                  <a:cubicBezTo>
                    <a:pt x="602" y="195"/>
                    <a:pt x="612" y="192"/>
                    <a:pt x="622" y="193"/>
                  </a:cubicBezTo>
                  <a:cubicBezTo>
                    <a:pt x="433" y="4"/>
                    <a:pt x="433" y="4"/>
                    <a:pt x="433" y="4"/>
                  </a:cubicBezTo>
                  <a:cubicBezTo>
                    <a:pt x="429" y="0"/>
                    <a:pt x="423" y="0"/>
                    <a:pt x="419" y="4"/>
                  </a:cubicBezTo>
                  <a:cubicBezTo>
                    <a:pt x="216" y="207"/>
                    <a:pt x="216" y="207"/>
                    <a:pt x="216" y="207"/>
                  </a:cubicBezTo>
                  <a:cubicBezTo>
                    <a:pt x="214" y="209"/>
                    <a:pt x="212" y="210"/>
                    <a:pt x="209" y="210"/>
                  </a:cubicBezTo>
                  <a:cubicBezTo>
                    <a:pt x="208" y="210"/>
                    <a:pt x="206" y="210"/>
                    <a:pt x="205" y="209"/>
                  </a:cubicBezTo>
                  <a:cubicBezTo>
                    <a:pt x="201" y="204"/>
                    <a:pt x="197" y="200"/>
                    <a:pt x="198" y="193"/>
                  </a:cubicBezTo>
                  <a:cubicBezTo>
                    <a:pt x="199" y="190"/>
                    <a:pt x="200" y="186"/>
                    <a:pt x="201" y="182"/>
                  </a:cubicBezTo>
                  <a:cubicBezTo>
                    <a:pt x="204" y="171"/>
                    <a:pt x="195" y="161"/>
                    <a:pt x="184" y="162"/>
                  </a:cubicBezTo>
                  <a:cubicBezTo>
                    <a:pt x="172" y="163"/>
                    <a:pt x="161" y="170"/>
                    <a:pt x="153" y="179"/>
                  </a:cubicBezTo>
                  <a:cubicBezTo>
                    <a:pt x="144" y="187"/>
                    <a:pt x="137" y="198"/>
                    <a:pt x="136" y="210"/>
                  </a:cubicBezTo>
                  <a:cubicBezTo>
                    <a:pt x="135" y="221"/>
                    <a:pt x="145" y="230"/>
                    <a:pt x="156" y="227"/>
                  </a:cubicBezTo>
                  <a:cubicBezTo>
                    <a:pt x="160" y="226"/>
                    <a:pt x="164" y="225"/>
                    <a:pt x="167" y="224"/>
                  </a:cubicBezTo>
                  <a:cubicBezTo>
                    <a:pt x="174" y="223"/>
                    <a:pt x="178" y="227"/>
                    <a:pt x="183" y="231"/>
                  </a:cubicBezTo>
                  <a:cubicBezTo>
                    <a:pt x="184" y="232"/>
                    <a:pt x="184" y="234"/>
                    <a:pt x="184" y="235"/>
                  </a:cubicBezTo>
                  <a:cubicBezTo>
                    <a:pt x="184" y="237"/>
                    <a:pt x="183" y="240"/>
                    <a:pt x="181" y="242"/>
                  </a:cubicBezTo>
                  <a:cubicBezTo>
                    <a:pt x="4" y="419"/>
                    <a:pt x="4" y="419"/>
                    <a:pt x="4" y="419"/>
                  </a:cubicBezTo>
                  <a:cubicBezTo>
                    <a:pt x="0" y="423"/>
                    <a:pt x="1" y="427"/>
                    <a:pt x="2" y="430"/>
                  </a:cubicBezTo>
                  <a:cubicBezTo>
                    <a:pt x="32" y="483"/>
                    <a:pt x="232" y="420"/>
                    <a:pt x="247" y="435"/>
                  </a:cubicBezTo>
                  <a:cubicBezTo>
                    <a:pt x="274" y="459"/>
                    <a:pt x="244" y="530"/>
                    <a:pt x="258" y="554"/>
                  </a:cubicBezTo>
                  <a:cubicBezTo>
                    <a:pt x="279" y="589"/>
                    <a:pt x="609" y="638"/>
                    <a:pt x="773" y="524"/>
                  </a:cubicBezTo>
                  <a:cubicBezTo>
                    <a:pt x="797" y="507"/>
                    <a:pt x="779" y="460"/>
                    <a:pt x="781" y="357"/>
                  </a:cubicBezTo>
                  <a:cubicBezTo>
                    <a:pt x="781" y="354"/>
                    <a:pt x="780" y="352"/>
                    <a:pt x="779" y="350"/>
                  </a:cubicBezTo>
                  <a:cubicBezTo>
                    <a:pt x="683" y="255"/>
                    <a:pt x="683" y="255"/>
                    <a:pt x="683" y="255"/>
                  </a:cubicBezTo>
                  <a:cubicBezTo>
                    <a:pt x="684" y="265"/>
                    <a:pt x="681" y="274"/>
                    <a:pt x="674" y="28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5" name="Google Shape;1245;p40"/>
            <p:cNvSpPr/>
            <p:nvPr/>
          </p:nvSpPr>
          <p:spPr>
            <a:xfrm>
              <a:off x="3554761" y="1164199"/>
              <a:ext cx="288366" cy="430478"/>
            </a:xfrm>
            <a:custGeom>
              <a:rect b="b" l="l" r="r" t="t"/>
              <a:pathLst>
                <a:path extrusionOk="0" h="774" w="520">
                  <a:moveTo>
                    <a:pt x="2" y="460"/>
                  </a:moveTo>
                  <a:cubicBezTo>
                    <a:pt x="0" y="499"/>
                    <a:pt x="80" y="515"/>
                    <a:pt x="94" y="542"/>
                  </a:cubicBezTo>
                  <a:cubicBezTo>
                    <a:pt x="100" y="554"/>
                    <a:pt x="83" y="580"/>
                    <a:pt x="84" y="597"/>
                  </a:cubicBezTo>
                  <a:cubicBezTo>
                    <a:pt x="86" y="610"/>
                    <a:pt x="125" y="626"/>
                    <a:pt x="125" y="626"/>
                  </a:cubicBezTo>
                  <a:cubicBezTo>
                    <a:pt x="125" y="626"/>
                    <a:pt x="97" y="652"/>
                    <a:pt x="96" y="664"/>
                  </a:cubicBezTo>
                  <a:cubicBezTo>
                    <a:pt x="95" y="679"/>
                    <a:pt x="121" y="701"/>
                    <a:pt x="122" y="716"/>
                  </a:cubicBezTo>
                  <a:cubicBezTo>
                    <a:pt x="122" y="723"/>
                    <a:pt x="116" y="737"/>
                    <a:pt x="111" y="754"/>
                  </a:cubicBezTo>
                  <a:cubicBezTo>
                    <a:pt x="108" y="767"/>
                    <a:pt x="114" y="774"/>
                    <a:pt x="127" y="763"/>
                  </a:cubicBezTo>
                  <a:cubicBezTo>
                    <a:pt x="265" y="624"/>
                    <a:pt x="265" y="624"/>
                    <a:pt x="265" y="624"/>
                  </a:cubicBezTo>
                  <a:cubicBezTo>
                    <a:pt x="255" y="626"/>
                    <a:pt x="246" y="622"/>
                    <a:pt x="239" y="615"/>
                  </a:cubicBezTo>
                  <a:cubicBezTo>
                    <a:pt x="232" y="609"/>
                    <a:pt x="229" y="599"/>
                    <a:pt x="230" y="589"/>
                  </a:cubicBezTo>
                  <a:cubicBezTo>
                    <a:pt x="231" y="575"/>
                    <a:pt x="239" y="561"/>
                    <a:pt x="251" y="549"/>
                  </a:cubicBezTo>
                  <a:cubicBezTo>
                    <a:pt x="263" y="536"/>
                    <a:pt x="277" y="529"/>
                    <a:pt x="292" y="528"/>
                  </a:cubicBezTo>
                  <a:cubicBezTo>
                    <a:pt x="301" y="527"/>
                    <a:pt x="311" y="530"/>
                    <a:pt x="318" y="537"/>
                  </a:cubicBezTo>
                  <a:cubicBezTo>
                    <a:pt x="324" y="544"/>
                    <a:pt x="328" y="553"/>
                    <a:pt x="326" y="563"/>
                  </a:cubicBezTo>
                  <a:cubicBezTo>
                    <a:pt x="516" y="374"/>
                    <a:pt x="516" y="374"/>
                    <a:pt x="516" y="374"/>
                  </a:cubicBezTo>
                  <a:cubicBezTo>
                    <a:pt x="520" y="370"/>
                    <a:pt x="520" y="364"/>
                    <a:pt x="516" y="361"/>
                  </a:cubicBezTo>
                  <a:cubicBezTo>
                    <a:pt x="313" y="157"/>
                    <a:pt x="313" y="157"/>
                    <a:pt x="313" y="157"/>
                  </a:cubicBezTo>
                  <a:cubicBezTo>
                    <a:pt x="311" y="155"/>
                    <a:pt x="310" y="153"/>
                    <a:pt x="310" y="150"/>
                  </a:cubicBezTo>
                  <a:cubicBezTo>
                    <a:pt x="310" y="149"/>
                    <a:pt x="310" y="148"/>
                    <a:pt x="311" y="147"/>
                  </a:cubicBezTo>
                  <a:cubicBezTo>
                    <a:pt x="316" y="142"/>
                    <a:pt x="320" y="138"/>
                    <a:pt x="327" y="139"/>
                  </a:cubicBezTo>
                  <a:cubicBezTo>
                    <a:pt x="330" y="140"/>
                    <a:pt x="334" y="141"/>
                    <a:pt x="338" y="142"/>
                  </a:cubicBezTo>
                  <a:cubicBezTo>
                    <a:pt x="349" y="145"/>
                    <a:pt x="359" y="137"/>
                    <a:pt x="358" y="125"/>
                  </a:cubicBezTo>
                  <a:cubicBezTo>
                    <a:pt x="357" y="114"/>
                    <a:pt x="350" y="102"/>
                    <a:pt x="341" y="94"/>
                  </a:cubicBezTo>
                  <a:cubicBezTo>
                    <a:pt x="333" y="86"/>
                    <a:pt x="322" y="79"/>
                    <a:pt x="310" y="78"/>
                  </a:cubicBezTo>
                  <a:cubicBezTo>
                    <a:pt x="299" y="77"/>
                    <a:pt x="290" y="86"/>
                    <a:pt x="293" y="98"/>
                  </a:cubicBezTo>
                  <a:cubicBezTo>
                    <a:pt x="294" y="101"/>
                    <a:pt x="295" y="105"/>
                    <a:pt x="296" y="109"/>
                  </a:cubicBezTo>
                  <a:cubicBezTo>
                    <a:pt x="297" y="116"/>
                    <a:pt x="293" y="120"/>
                    <a:pt x="289" y="124"/>
                  </a:cubicBezTo>
                  <a:cubicBezTo>
                    <a:pt x="288" y="125"/>
                    <a:pt x="286" y="125"/>
                    <a:pt x="285" y="126"/>
                  </a:cubicBezTo>
                  <a:cubicBezTo>
                    <a:pt x="282" y="126"/>
                    <a:pt x="280" y="125"/>
                    <a:pt x="278" y="123"/>
                  </a:cubicBezTo>
                  <a:cubicBezTo>
                    <a:pt x="161" y="5"/>
                    <a:pt x="161" y="5"/>
                    <a:pt x="161" y="5"/>
                  </a:cubicBezTo>
                  <a:cubicBezTo>
                    <a:pt x="156" y="0"/>
                    <a:pt x="148" y="2"/>
                    <a:pt x="145" y="8"/>
                  </a:cubicBezTo>
                  <a:cubicBezTo>
                    <a:pt x="123" y="60"/>
                    <a:pt x="112" y="112"/>
                    <a:pt x="107" y="154"/>
                  </a:cubicBezTo>
                  <a:cubicBezTo>
                    <a:pt x="101" y="202"/>
                    <a:pt x="132" y="236"/>
                    <a:pt x="129" y="263"/>
                  </a:cubicBezTo>
                  <a:cubicBezTo>
                    <a:pt x="123" y="317"/>
                    <a:pt x="5" y="401"/>
                    <a:pt x="2" y="46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6" name="Google Shape;1246;p40"/>
            <p:cNvSpPr/>
            <p:nvPr/>
          </p:nvSpPr>
          <p:spPr>
            <a:xfrm>
              <a:off x="3860350" y="1126940"/>
              <a:ext cx="291937" cy="427110"/>
            </a:xfrm>
            <a:custGeom>
              <a:rect b="b" l="l" r="r" t="t"/>
              <a:pathLst>
                <a:path extrusionOk="0" h="768" w="527">
                  <a:moveTo>
                    <a:pt x="281" y="185"/>
                  </a:moveTo>
                  <a:cubicBezTo>
                    <a:pt x="288" y="191"/>
                    <a:pt x="291" y="201"/>
                    <a:pt x="290" y="211"/>
                  </a:cubicBezTo>
                  <a:cubicBezTo>
                    <a:pt x="289" y="225"/>
                    <a:pt x="281" y="239"/>
                    <a:pt x="269" y="251"/>
                  </a:cubicBezTo>
                  <a:cubicBezTo>
                    <a:pt x="257" y="264"/>
                    <a:pt x="242" y="271"/>
                    <a:pt x="228" y="273"/>
                  </a:cubicBezTo>
                  <a:cubicBezTo>
                    <a:pt x="218" y="274"/>
                    <a:pt x="209" y="270"/>
                    <a:pt x="202" y="264"/>
                  </a:cubicBezTo>
                  <a:cubicBezTo>
                    <a:pt x="195" y="257"/>
                    <a:pt x="192" y="247"/>
                    <a:pt x="193" y="237"/>
                  </a:cubicBezTo>
                  <a:cubicBezTo>
                    <a:pt x="4" y="426"/>
                    <a:pt x="4" y="426"/>
                    <a:pt x="4" y="426"/>
                  </a:cubicBezTo>
                  <a:cubicBezTo>
                    <a:pt x="0" y="430"/>
                    <a:pt x="0" y="436"/>
                    <a:pt x="4" y="440"/>
                  </a:cubicBezTo>
                  <a:cubicBezTo>
                    <a:pt x="207" y="643"/>
                    <a:pt x="207" y="643"/>
                    <a:pt x="207" y="643"/>
                  </a:cubicBezTo>
                  <a:cubicBezTo>
                    <a:pt x="209" y="645"/>
                    <a:pt x="210" y="647"/>
                    <a:pt x="210" y="650"/>
                  </a:cubicBezTo>
                  <a:cubicBezTo>
                    <a:pt x="210" y="651"/>
                    <a:pt x="209" y="653"/>
                    <a:pt x="208" y="654"/>
                  </a:cubicBezTo>
                  <a:cubicBezTo>
                    <a:pt x="204" y="658"/>
                    <a:pt x="200" y="662"/>
                    <a:pt x="193" y="661"/>
                  </a:cubicBezTo>
                  <a:cubicBezTo>
                    <a:pt x="189" y="660"/>
                    <a:pt x="186" y="659"/>
                    <a:pt x="182" y="658"/>
                  </a:cubicBezTo>
                  <a:cubicBezTo>
                    <a:pt x="171" y="655"/>
                    <a:pt x="161" y="664"/>
                    <a:pt x="162" y="675"/>
                  </a:cubicBezTo>
                  <a:cubicBezTo>
                    <a:pt x="163" y="687"/>
                    <a:pt x="170" y="698"/>
                    <a:pt x="179" y="706"/>
                  </a:cubicBezTo>
                  <a:cubicBezTo>
                    <a:pt x="187" y="715"/>
                    <a:pt x="198" y="722"/>
                    <a:pt x="209" y="723"/>
                  </a:cubicBezTo>
                  <a:cubicBezTo>
                    <a:pt x="221" y="724"/>
                    <a:pt x="229" y="714"/>
                    <a:pt x="227" y="703"/>
                  </a:cubicBezTo>
                  <a:cubicBezTo>
                    <a:pt x="226" y="699"/>
                    <a:pt x="224" y="695"/>
                    <a:pt x="224" y="691"/>
                  </a:cubicBezTo>
                  <a:cubicBezTo>
                    <a:pt x="222" y="685"/>
                    <a:pt x="226" y="681"/>
                    <a:pt x="231" y="676"/>
                  </a:cubicBezTo>
                  <a:cubicBezTo>
                    <a:pt x="232" y="675"/>
                    <a:pt x="233" y="675"/>
                    <a:pt x="235" y="675"/>
                  </a:cubicBezTo>
                  <a:cubicBezTo>
                    <a:pt x="237" y="675"/>
                    <a:pt x="240" y="676"/>
                    <a:pt x="241" y="677"/>
                  </a:cubicBezTo>
                  <a:cubicBezTo>
                    <a:pt x="326" y="763"/>
                    <a:pt x="326" y="763"/>
                    <a:pt x="326" y="763"/>
                  </a:cubicBezTo>
                  <a:cubicBezTo>
                    <a:pt x="332" y="768"/>
                    <a:pt x="342" y="765"/>
                    <a:pt x="343" y="757"/>
                  </a:cubicBezTo>
                  <a:cubicBezTo>
                    <a:pt x="344" y="735"/>
                    <a:pt x="347" y="712"/>
                    <a:pt x="350" y="686"/>
                  </a:cubicBezTo>
                  <a:cubicBezTo>
                    <a:pt x="365" y="585"/>
                    <a:pt x="409" y="509"/>
                    <a:pt x="453" y="420"/>
                  </a:cubicBezTo>
                  <a:cubicBezTo>
                    <a:pt x="488" y="349"/>
                    <a:pt x="527" y="147"/>
                    <a:pt x="441" y="6"/>
                  </a:cubicBezTo>
                  <a:cubicBezTo>
                    <a:pt x="438" y="1"/>
                    <a:pt x="430" y="0"/>
                    <a:pt x="426" y="4"/>
                  </a:cubicBezTo>
                  <a:cubicBezTo>
                    <a:pt x="254" y="176"/>
                    <a:pt x="254" y="176"/>
                    <a:pt x="254" y="176"/>
                  </a:cubicBezTo>
                  <a:cubicBezTo>
                    <a:pt x="264" y="175"/>
                    <a:pt x="274" y="178"/>
                    <a:pt x="281" y="18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7" name="Google Shape;1247;p40"/>
            <p:cNvSpPr/>
            <p:nvPr/>
          </p:nvSpPr>
          <p:spPr>
            <a:xfrm>
              <a:off x="3644023" y="1011374"/>
              <a:ext cx="449665" cy="347961"/>
            </a:xfrm>
            <a:custGeom>
              <a:rect b="b" l="l" r="r" t="t"/>
              <a:pathLst>
                <a:path extrusionOk="0" h="626" w="811">
                  <a:moveTo>
                    <a:pt x="126" y="345"/>
                  </a:moveTo>
                  <a:cubicBezTo>
                    <a:pt x="132" y="338"/>
                    <a:pt x="142" y="335"/>
                    <a:pt x="151" y="336"/>
                  </a:cubicBezTo>
                  <a:cubicBezTo>
                    <a:pt x="166" y="337"/>
                    <a:pt x="180" y="345"/>
                    <a:pt x="192" y="357"/>
                  </a:cubicBezTo>
                  <a:cubicBezTo>
                    <a:pt x="204" y="369"/>
                    <a:pt x="212" y="384"/>
                    <a:pt x="213" y="398"/>
                  </a:cubicBezTo>
                  <a:cubicBezTo>
                    <a:pt x="214" y="408"/>
                    <a:pt x="211" y="417"/>
                    <a:pt x="204" y="424"/>
                  </a:cubicBezTo>
                  <a:cubicBezTo>
                    <a:pt x="197" y="431"/>
                    <a:pt x="188" y="434"/>
                    <a:pt x="178" y="433"/>
                  </a:cubicBezTo>
                  <a:cubicBezTo>
                    <a:pt x="367" y="622"/>
                    <a:pt x="367" y="622"/>
                    <a:pt x="367" y="622"/>
                  </a:cubicBezTo>
                  <a:cubicBezTo>
                    <a:pt x="371" y="626"/>
                    <a:pt x="377" y="626"/>
                    <a:pt x="380" y="622"/>
                  </a:cubicBezTo>
                  <a:cubicBezTo>
                    <a:pt x="584" y="419"/>
                    <a:pt x="584" y="419"/>
                    <a:pt x="584" y="419"/>
                  </a:cubicBezTo>
                  <a:cubicBezTo>
                    <a:pt x="586" y="417"/>
                    <a:pt x="588" y="416"/>
                    <a:pt x="591" y="416"/>
                  </a:cubicBezTo>
                  <a:cubicBezTo>
                    <a:pt x="592" y="416"/>
                    <a:pt x="593" y="417"/>
                    <a:pt x="594" y="418"/>
                  </a:cubicBezTo>
                  <a:cubicBezTo>
                    <a:pt x="599" y="422"/>
                    <a:pt x="603" y="426"/>
                    <a:pt x="602" y="433"/>
                  </a:cubicBezTo>
                  <a:cubicBezTo>
                    <a:pt x="601" y="437"/>
                    <a:pt x="600" y="440"/>
                    <a:pt x="599" y="444"/>
                  </a:cubicBezTo>
                  <a:cubicBezTo>
                    <a:pt x="596" y="455"/>
                    <a:pt x="604" y="465"/>
                    <a:pt x="616" y="464"/>
                  </a:cubicBezTo>
                  <a:cubicBezTo>
                    <a:pt x="627" y="463"/>
                    <a:pt x="639" y="456"/>
                    <a:pt x="647" y="447"/>
                  </a:cubicBezTo>
                  <a:cubicBezTo>
                    <a:pt x="655" y="439"/>
                    <a:pt x="662" y="428"/>
                    <a:pt x="663" y="417"/>
                  </a:cubicBezTo>
                  <a:cubicBezTo>
                    <a:pt x="664" y="405"/>
                    <a:pt x="655" y="397"/>
                    <a:pt x="643" y="399"/>
                  </a:cubicBezTo>
                  <a:cubicBezTo>
                    <a:pt x="640" y="400"/>
                    <a:pt x="636" y="402"/>
                    <a:pt x="632" y="402"/>
                  </a:cubicBezTo>
                  <a:cubicBezTo>
                    <a:pt x="625" y="404"/>
                    <a:pt x="621" y="400"/>
                    <a:pt x="617" y="395"/>
                  </a:cubicBezTo>
                  <a:cubicBezTo>
                    <a:pt x="616" y="394"/>
                    <a:pt x="616" y="393"/>
                    <a:pt x="615" y="391"/>
                  </a:cubicBezTo>
                  <a:cubicBezTo>
                    <a:pt x="615" y="389"/>
                    <a:pt x="616" y="386"/>
                    <a:pt x="618" y="385"/>
                  </a:cubicBezTo>
                  <a:cubicBezTo>
                    <a:pt x="808" y="195"/>
                    <a:pt x="808" y="195"/>
                    <a:pt x="808" y="195"/>
                  </a:cubicBezTo>
                  <a:cubicBezTo>
                    <a:pt x="811" y="192"/>
                    <a:pt x="811" y="186"/>
                    <a:pt x="808" y="182"/>
                  </a:cubicBezTo>
                  <a:cubicBezTo>
                    <a:pt x="785" y="154"/>
                    <a:pt x="755" y="129"/>
                    <a:pt x="717" y="109"/>
                  </a:cubicBezTo>
                  <a:cubicBezTo>
                    <a:pt x="500" y="0"/>
                    <a:pt x="284" y="20"/>
                    <a:pt x="170" y="80"/>
                  </a:cubicBezTo>
                  <a:cubicBezTo>
                    <a:pt x="88" y="123"/>
                    <a:pt x="36" y="184"/>
                    <a:pt x="2" y="247"/>
                  </a:cubicBezTo>
                  <a:cubicBezTo>
                    <a:pt x="0" y="251"/>
                    <a:pt x="0" y="255"/>
                    <a:pt x="3" y="258"/>
                  </a:cubicBezTo>
                  <a:cubicBezTo>
                    <a:pt x="117" y="372"/>
                    <a:pt x="117" y="372"/>
                    <a:pt x="117" y="372"/>
                  </a:cubicBezTo>
                  <a:cubicBezTo>
                    <a:pt x="115" y="362"/>
                    <a:pt x="119" y="352"/>
                    <a:pt x="126" y="34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48" name="Google Shape;1248;p40"/>
          <p:cNvGrpSpPr/>
          <p:nvPr/>
        </p:nvGrpSpPr>
        <p:grpSpPr>
          <a:xfrm>
            <a:off x="3603122" y="843032"/>
            <a:ext cx="370755" cy="445841"/>
            <a:chOff x="4539787" y="1011032"/>
            <a:chExt cx="598958" cy="720261"/>
          </a:xfrm>
        </p:grpSpPr>
        <p:sp>
          <p:nvSpPr>
            <p:cNvPr id="1249" name="Google Shape;1249;p40"/>
            <p:cNvSpPr/>
            <p:nvPr/>
          </p:nvSpPr>
          <p:spPr>
            <a:xfrm>
              <a:off x="4849480" y="1011032"/>
              <a:ext cx="289264" cy="340491"/>
            </a:xfrm>
            <a:custGeom>
              <a:rect b="b" l="l" r="r" t="t"/>
              <a:pathLst>
                <a:path extrusionOk="0" h="610" w="518">
                  <a:moveTo>
                    <a:pt x="26" y="275"/>
                  </a:moveTo>
                  <a:cubicBezTo>
                    <a:pt x="36" y="275"/>
                    <a:pt x="45" y="280"/>
                    <a:pt x="51" y="287"/>
                  </a:cubicBezTo>
                  <a:cubicBezTo>
                    <a:pt x="61" y="299"/>
                    <a:pt x="66" y="315"/>
                    <a:pt x="65" y="332"/>
                  </a:cubicBezTo>
                  <a:cubicBezTo>
                    <a:pt x="66" y="350"/>
                    <a:pt x="61" y="366"/>
                    <a:pt x="51" y="377"/>
                  </a:cubicBezTo>
                  <a:cubicBezTo>
                    <a:pt x="45" y="384"/>
                    <a:pt x="36" y="389"/>
                    <a:pt x="26" y="389"/>
                  </a:cubicBezTo>
                  <a:cubicBezTo>
                    <a:pt x="16" y="389"/>
                    <a:pt x="7" y="384"/>
                    <a:pt x="0" y="376"/>
                  </a:cubicBezTo>
                  <a:cubicBezTo>
                    <a:pt x="0" y="603"/>
                    <a:pt x="0" y="603"/>
                    <a:pt x="0" y="603"/>
                  </a:cubicBezTo>
                  <a:cubicBezTo>
                    <a:pt x="0" y="607"/>
                    <a:pt x="5" y="610"/>
                    <a:pt x="9" y="609"/>
                  </a:cubicBezTo>
                  <a:cubicBezTo>
                    <a:pt x="244" y="532"/>
                    <a:pt x="244" y="532"/>
                    <a:pt x="244" y="532"/>
                  </a:cubicBezTo>
                  <a:cubicBezTo>
                    <a:pt x="245" y="532"/>
                    <a:pt x="247" y="532"/>
                    <a:pt x="248" y="532"/>
                  </a:cubicBezTo>
                  <a:cubicBezTo>
                    <a:pt x="250" y="533"/>
                    <a:pt x="252" y="534"/>
                    <a:pt x="253" y="537"/>
                  </a:cubicBezTo>
                  <a:cubicBezTo>
                    <a:pt x="256" y="543"/>
                    <a:pt x="257" y="548"/>
                    <a:pt x="253" y="554"/>
                  </a:cubicBezTo>
                  <a:cubicBezTo>
                    <a:pt x="251" y="557"/>
                    <a:pt x="248" y="560"/>
                    <a:pt x="245" y="563"/>
                  </a:cubicBezTo>
                  <a:cubicBezTo>
                    <a:pt x="237" y="572"/>
                    <a:pt x="240" y="584"/>
                    <a:pt x="252" y="589"/>
                  </a:cubicBezTo>
                  <a:cubicBezTo>
                    <a:pt x="263" y="593"/>
                    <a:pt x="276" y="592"/>
                    <a:pt x="287" y="588"/>
                  </a:cubicBezTo>
                  <a:cubicBezTo>
                    <a:pt x="299" y="584"/>
                    <a:pt x="310" y="578"/>
                    <a:pt x="317" y="568"/>
                  </a:cubicBezTo>
                  <a:cubicBezTo>
                    <a:pt x="323" y="557"/>
                    <a:pt x="318" y="545"/>
                    <a:pt x="306" y="543"/>
                  </a:cubicBezTo>
                  <a:cubicBezTo>
                    <a:pt x="303" y="542"/>
                    <a:pt x="299" y="541"/>
                    <a:pt x="295" y="540"/>
                  </a:cubicBezTo>
                  <a:cubicBezTo>
                    <a:pt x="288" y="538"/>
                    <a:pt x="286" y="533"/>
                    <a:pt x="285" y="526"/>
                  </a:cubicBezTo>
                  <a:cubicBezTo>
                    <a:pt x="284" y="524"/>
                    <a:pt x="285" y="521"/>
                    <a:pt x="287" y="520"/>
                  </a:cubicBezTo>
                  <a:cubicBezTo>
                    <a:pt x="287" y="519"/>
                    <a:pt x="288" y="518"/>
                    <a:pt x="289" y="518"/>
                  </a:cubicBezTo>
                  <a:cubicBezTo>
                    <a:pt x="505" y="448"/>
                    <a:pt x="505" y="448"/>
                    <a:pt x="505" y="448"/>
                  </a:cubicBezTo>
                  <a:cubicBezTo>
                    <a:pt x="507" y="447"/>
                    <a:pt x="509" y="445"/>
                    <a:pt x="509" y="442"/>
                  </a:cubicBezTo>
                  <a:cubicBezTo>
                    <a:pt x="518" y="313"/>
                    <a:pt x="487" y="155"/>
                    <a:pt x="341" y="81"/>
                  </a:cubicBezTo>
                  <a:cubicBezTo>
                    <a:pt x="224" y="22"/>
                    <a:pt x="108" y="0"/>
                    <a:pt x="7" y="2"/>
                  </a:cubicBezTo>
                  <a:cubicBezTo>
                    <a:pt x="3" y="2"/>
                    <a:pt x="0" y="5"/>
                    <a:pt x="0" y="8"/>
                  </a:cubicBezTo>
                  <a:cubicBezTo>
                    <a:pt x="0" y="288"/>
                    <a:pt x="0" y="288"/>
                    <a:pt x="0" y="288"/>
                  </a:cubicBezTo>
                  <a:cubicBezTo>
                    <a:pt x="7" y="280"/>
                    <a:pt x="16" y="275"/>
                    <a:pt x="26" y="27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0" name="Google Shape;1250;p40"/>
            <p:cNvSpPr/>
            <p:nvPr/>
          </p:nvSpPr>
          <p:spPr>
            <a:xfrm>
              <a:off x="4599335" y="1012768"/>
              <a:ext cx="277094" cy="339188"/>
            </a:xfrm>
            <a:custGeom>
              <a:rect b="b" l="l" r="r" t="t"/>
              <a:pathLst>
                <a:path extrusionOk="0" h="608" w="496">
                  <a:moveTo>
                    <a:pt x="118" y="481"/>
                  </a:moveTo>
                  <a:cubicBezTo>
                    <a:pt x="121" y="472"/>
                    <a:pt x="128" y="464"/>
                    <a:pt x="137" y="461"/>
                  </a:cubicBezTo>
                  <a:cubicBezTo>
                    <a:pt x="151" y="455"/>
                    <a:pt x="168" y="455"/>
                    <a:pt x="184" y="461"/>
                  </a:cubicBezTo>
                  <a:cubicBezTo>
                    <a:pt x="201" y="466"/>
                    <a:pt x="215" y="476"/>
                    <a:pt x="222" y="488"/>
                  </a:cubicBezTo>
                  <a:cubicBezTo>
                    <a:pt x="228" y="497"/>
                    <a:pt x="229" y="507"/>
                    <a:pt x="226" y="516"/>
                  </a:cubicBezTo>
                  <a:cubicBezTo>
                    <a:pt x="223" y="526"/>
                    <a:pt x="216" y="533"/>
                    <a:pt x="206" y="536"/>
                  </a:cubicBezTo>
                  <a:cubicBezTo>
                    <a:pt x="421" y="606"/>
                    <a:pt x="421" y="606"/>
                    <a:pt x="421" y="606"/>
                  </a:cubicBezTo>
                  <a:cubicBezTo>
                    <a:pt x="426" y="608"/>
                    <a:pt x="430" y="605"/>
                    <a:pt x="430" y="600"/>
                  </a:cubicBezTo>
                  <a:cubicBezTo>
                    <a:pt x="430" y="353"/>
                    <a:pt x="430" y="353"/>
                    <a:pt x="430" y="353"/>
                  </a:cubicBezTo>
                  <a:cubicBezTo>
                    <a:pt x="430" y="352"/>
                    <a:pt x="430" y="351"/>
                    <a:pt x="431" y="350"/>
                  </a:cubicBezTo>
                  <a:cubicBezTo>
                    <a:pt x="432" y="347"/>
                    <a:pt x="434" y="346"/>
                    <a:pt x="437" y="345"/>
                  </a:cubicBezTo>
                  <a:cubicBezTo>
                    <a:pt x="443" y="345"/>
                    <a:pt x="449" y="345"/>
                    <a:pt x="453" y="351"/>
                  </a:cubicBezTo>
                  <a:cubicBezTo>
                    <a:pt x="455" y="354"/>
                    <a:pt x="457" y="358"/>
                    <a:pt x="459" y="361"/>
                  </a:cubicBezTo>
                  <a:cubicBezTo>
                    <a:pt x="465" y="371"/>
                    <a:pt x="478" y="373"/>
                    <a:pt x="486" y="363"/>
                  </a:cubicBezTo>
                  <a:cubicBezTo>
                    <a:pt x="493" y="354"/>
                    <a:pt x="496" y="341"/>
                    <a:pt x="496" y="329"/>
                  </a:cubicBezTo>
                  <a:cubicBezTo>
                    <a:pt x="496" y="317"/>
                    <a:pt x="493" y="304"/>
                    <a:pt x="486" y="295"/>
                  </a:cubicBezTo>
                  <a:cubicBezTo>
                    <a:pt x="478" y="286"/>
                    <a:pt x="465" y="287"/>
                    <a:pt x="459" y="297"/>
                  </a:cubicBezTo>
                  <a:cubicBezTo>
                    <a:pt x="457" y="300"/>
                    <a:pt x="455" y="304"/>
                    <a:pt x="453" y="307"/>
                  </a:cubicBezTo>
                  <a:cubicBezTo>
                    <a:pt x="449" y="313"/>
                    <a:pt x="443" y="313"/>
                    <a:pt x="437" y="313"/>
                  </a:cubicBezTo>
                  <a:cubicBezTo>
                    <a:pt x="434" y="313"/>
                    <a:pt x="432" y="311"/>
                    <a:pt x="431" y="309"/>
                  </a:cubicBezTo>
                  <a:cubicBezTo>
                    <a:pt x="430" y="308"/>
                    <a:pt x="430" y="307"/>
                    <a:pt x="430" y="305"/>
                  </a:cubicBezTo>
                  <a:cubicBezTo>
                    <a:pt x="430" y="7"/>
                    <a:pt x="430" y="7"/>
                    <a:pt x="430" y="7"/>
                  </a:cubicBezTo>
                  <a:cubicBezTo>
                    <a:pt x="430" y="3"/>
                    <a:pt x="427" y="0"/>
                    <a:pt x="423" y="0"/>
                  </a:cubicBezTo>
                  <a:cubicBezTo>
                    <a:pt x="346" y="5"/>
                    <a:pt x="279" y="23"/>
                    <a:pt x="231" y="49"/>
                  </a:cubicBezTo>
                  <a:cubicBezTo>
                    <a:pt x="64" y="136"/>
                    <a:pt x="15" y="299"/>
                    <a:pt x="3" y="405"/>
                  </a:cubicBezTo>
                  <a:cubicBezTo>
                    <a:pt x="0" y="431"/>
                    <a:pt x="7" y="453"/>
                    <a:pt x="14" y="472"/>
                  </a:cubicBezTo>
                  <a:cubicBezTo>
                    <a:pt x="15" y="473"/>
                    <a:pt x="16" y="475"/>
                    <a:pt x="18" y="475"/>
                  </a:cubicBezTo>
                  <a:cubicBezTo>
                    <a:pt x="122" y="509"/>
                    <a:pt x="122" y="509"/>
                    <a:pt x="122" y="509"/>
                  </a:cubicBezTo>
                  <a:cubicBezTo>
                    <a:pt x="117" y="501"/>
                    <a:pt x="115" y="490"/>
                    <a:pt x="118" y="48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1" name="Google Shape;1251;p40"/>
            <p:cNvSpPr/>
            <p:nvPr/>
          </p:nvSpPr>
          <p:spPr>
            <a:xfrm>
              <a:off x="4539787" y="1276220"/>
              <a:ext cx="295350" cy="349606"/>
            </a:xfrm>
            <a:custGeom>
              <a:rect b="b" l="l" r="r" t="t"/>
              <a:pathLst>
                <a:path extrusionOk="0" h="627" w="529">
                  <a:moveTo>
                    <a:pt x="313" y="412"/>
                  </a:moveTo>
                  <a:cubicBezTo>
                    <a:pt x="306" y="406"/>
                    <a:pt x="301" y="397"/>
                    <a:pt x="300" y="387"/>
                  </a:cubicBezTo>
                  <a:cubicBezTo>
                    <a:pt x="299" y="373"/>
                    <a:pt x="305" y="357"/>
                    <a:pt x="315" y="343"/>
                  </a:cubicBezTo>
                  <a:cubicBezTo>
                    <a:pt x="325" y="329"/>
                    <a:pt x="339" y="319"/>
                    <a:pt x="353" y="315"/>
                  </a:cubicBezTo>
                  <a:cubicBezTo>
                    <a:pt x="362" y="313"/>
                    <a:pt x="372" y="314"/>
                    <a:pt x="380" y="320"/>
                  </a:cubicBezTo>
                  <a:cubicBezTo>
                    <a:pt x="388" y="326"/>
                    <a:pt x="393" y="335"/>
                    <a:pt x="394" y="345"/>
                  </a:cubicBezTo>
                  <a:cubicBezTo>
                    <a:pt x="527" y="162"/>
                    <a:pt x="527" y="162"/>
                    <a:pt x="527" y="162"/>
                  </a:cubicBezTo>
                  <a:cubicBezTo>
                    <a:pt x="529" y="159"/>
                    <a:pt x="528" y="153"/>
                    <a:pt x="523" y="152"/>
                  </a:cubicBezTo>
                  <a:cubicBezTo>
                    <a:pt x="288" y="76"/>
                    <a:pt x="288" y="76"/>
                    <a:pt x="288" y="76"/>
                  </a:cubicBezTo>
                  <a:cubicBezTo>
                    <a:pt x="287" y="75"/>
                    <a:pt x="286" y="75"/>
                    <a:pt x="285" y="74"/>
                  </a:cubicBezTo>
                  <a:cubicBezTo>
                    <a:pt x="284" y="72"/>
                    <a:pt x="282" y="70"/>
                    <a:pt x="283" y="67"/>
                  </a:cubicBezTo>
                  <a:cubicBezTo>
                    <a:pt x="285" y="61"/>
                    <a:pt x="287" y="55"/>
                    <a:pt x="294" y="53"/>
                  </a:cubicBezTo>
                  <a:cubicBezTo>
                    <a:pt x="297" y="52"/>
                    <a:pt x="301" y="52"/>
                    <a:pt x="305" y="51"/>
                  </a:cubicBezTo>
                  <a:cubicBezTo>
                    <a:pt x="317" y="48"/>
                    <a:pt x="322" y="36"/>
                    <a:pt x="315" y="26"/>
                  </a:cubicBezTo>
                  <a:cubicBezTo>
                    <a:pt x="309" y="16"/>
                    <a:pt x="297" y="9"/>
                    <a:pt x="286" y="6"/>
                  </a:cubicBezTo>
                  <a:cubicBezTo>
                    <a:pt x="274" y="2"/>
                    <a:pt x="261" y="0"/>
                    <a:pt x="250" y="5"/>
                  </a:cubicBezTo>
                  <a:cubicBezTo>
                    <a:pt x="239" y="9"/>
                    <a:pt x="236" y="22"/>
                    <a:pt x="244" y="31"/>
                  </a:cubicBezTo>
                  <a:cubicBezTo>
                    <a:pt x="246" y="34"/>
                    <a:pt x="249" y="37"/>
                    <a:pt x="252" y="40"/>
                  </a:cubicBezTo>
                  <a:cubicBezTo>
                    <a:pt x="256" y="45"/>
                    <a:pt x="254" y="51"/>
                    <a:pt x="252" y="57"/>
                  </a:cubicBezTo>
                  <a:cubicBezTo>
                    <a:pt x="251" y="59"/>
                    <a:pt x="249" y="61"/>
                    <a:pt x="246" y="61"/>
                  </a:cubicBezTo>
                  <a:cubicBezTo>
                    <a:pt x="245" y="61"/>
                    <a:pt x="244" y="61"/>
                    <a:pt x="243" y="61"/>
                  </a:cubicBezTo>
                  <a:cubicBezTo>
                    <a:pt x="141" y="28"/>
                    <a:pt x="141" y="28"/>
                    <a:pt x="141" y="28"/>
                  </a:cubicBezTo>
                  <a:cubicBezTo>
                    <a:pt x="136" y="26"/>
                    <a:pt x="131" y="30"/>
                    <a:pt x="132" y="35"/>
                  </a:cubicBezTo>
                  <a:cubicBezTo>
                    <a:pt x="132" y="38"/>
                    <a:pt x="132" y="41"/>
                    <a:pt x="132" y="44"/>
                  </a:cubicBezTo>
                  <a:cubicBezTo>
                    <a:pt x="125" y="99"/>
                    <a:pt x="5" y="184"/>
                    <a:pt x="2" y="244"/>
                  </a:cubicBezTo>
                  <a:cubicBezTo>
                    <a:pt x="0" y="285"/>
                    <a:pt x="82" y="301"/>
                    <a:pt x="96" y="329"/>
                  </a:cubicBezTo>
                  <a:cubicBezTo>
                    <a:pt x="103" y="341"/>
                    <a:pt x="85" y="368"/>
                    <a:pt x="87" y="384"/>
                  </a:cubicBezTo>
                  <a:cubicBezTo>
                    <a:pt x="88" y="398"/>
                    <a:pt x="128" y="414"/>
                    <a:pt x="128" y="414"/>
                  </a:cubicBezTo>
                  <a:cubicBezTo>
                    <a:pt x="128" y="414"/>
                    <a:pt x="99" y="441"/>
                    <a:pt x="98" y="453"/>
                  </a:cubicBezTo>
                  <a:cubicBezTo>
                    <a:pt x="97" y="468"/>
                    <a:pt x="124" y="491"/>
                    <a:pt x="125" y="506"/>
                  </a:cubicBezTo>
                  <a:cubicBezTo>
                    <a:pt x="125" y="521"/>
                    <a:pt x="101" y="558"/>
                    <a:pt x="112" y="598"/>
                  </a:cubicBezTo>
                  <a:cubicBezTo>
                    <a:pt x="119" y="621"/>
                    <a:pt x="149" y="627"/>
                    <a:pt x="186" y="626"/>
                  </a:cubicBezTo>
                  <a:cubicBezTo>
                    <a:pt x="188" y="626"/>
                    <a:pt x="190" y="625"/>
                    <a:pt x="191" y="624"/>
                  </a:cubicBezTo>
                  <a:cubicBezTo>
                    <a:pt x="342" y="417"/>
                    <a:pt x="342" y="417"/>
                    <a:pt x="342" y="417"/>
                  </a:cubicBezTo>
                  <a:cubicBezTo>
                    <a:pt x="332" y="420"/>
                    <a:pt x="322" y="418"/>
                    <a:pt x="313" y="41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2" name="Google Shape;1252;p40"/>
            <p:cNvSpPr/>
            <p:nvPr/>
          </p:nvSpPr>
          <p:spPr>
            <a:xfrm>
              <a:off x="4854479" y="1272314"/>
              <a:ext cx="277529" cy="353078"/>
            </a:xfrm>
            <a:custGeom>
              <a:rect b="b" l="l" r="r" t="t"/>
              <a:pathLst>
                <a:path extrusionOk="0" h="633" w="497">
                  <a:moveTo>
                    <a:pt x="326" y="81"/>
                  </a:moveTo>
                  <a:cubicBezTo>
                    <a:pt x="328" y="91"/>
                    <a:pt x="327" y="101"/>
                    <a:pt x="322" y="109"/>
                  </a:cubicBezTo>
                  <a:cubicBezTo>
                    <a:pt x="314" y="122"/>
                    <a:pt x="300" y="131"/>
                    <a:pt x="284" y="136"/>
                  </a:cubicBezTo>
                  <a:cubicBezTo>
                    <a:pt x="267" y="142"/>
                    <a:pt x="250" y="142"/>
                    <a:pt x="237" y="137"/>
                  </a:cubicBezTo>
                  <a:cubicBezTo>
                    <a:pt x="227" y="133"/>
                    <a:pt x="220" y="126"/>
                    <a:pt x="217" y="117"/>
                  </a:cubicBezTo>
                  <a:cubicBezTo>
                    <a:pt x="214" y="107"/>
                    <a:pt x="216" y="97"/>
                    <a:pt x="222" y="88"/>
                  </a:cubicBezTo>
                  <a:cubicBezTo>
                    <a:pt x="6" y="158"/>
                    <a:pt x="6" y="158"/>
                    <a:pt x="6" y="158"/>
                  </a:cubicBezTo>
                  <a:cubicBezTo>
                    <a:pt x="2" y="160"/>
                    <a:pt x="0" y="165"/>
                    <a:pt x="3" y="168"/>
                  </a:cubicBezTo>
                  <a:cubicBezTo>
                    <a:pt x="148" y="368"/>
                    <a:pt x="148" y="368"/>
                    <a:pt x="148" y="368"/>
                  </a:cubicBezTo>
                  <a:cubicBezTo>
                    <a:pt x="149" y="369"/>
                    <a:pt x="149" y="370"/>
                    <a:pt x="150" y="372"/>
                  </a:cubicBezTo>
                  <a:cubicBezTo>
                    <a:pt x="150" y="374"/>
                    <a:pt x="149" y="377"/>
                    <a:pt x="147" y="378"/>
                  </a:cubicBezTo>
                  <a:cubicBezTo>
                    <a:pt x="142" y="382"/>
                    <a:pt x="137" y="386"/>
                    <a:pt x="131" y="383"/>
                  </a:cubicBezTo>
                  <a:cubicBezTo>
                    <a:pt x="127" y="382"/>
                    <a:pt x="124" y="380"/>
                    <a:pt x="120" y="379"/>
                  </a:cubicBezTo>
                  <a:cubicBezTo>
                    <a:pt x="109" y="374"/>
                    <a:pt x="98" y="381"/>
                    <a:pt x="97" y="393"/>
                  </a:cubicBezTo>
                  <a:cubicBezTo>
                    <a:pt x="96" y="404"/>
                    <a:pt x="102" y="417"/>
                    <a:pt x="109" y="426"/>
                  </a:cubicBezTo>
                  <a:cubicBezTo>
                    <a:pt x="116" y="436"/>
                    <a:pt x="126" y="445"/>
                    <a:pt x="137" y="448"/>
                  </a:cubicBezTo>
                  <a:cubicBezTo>
                    <a:pt x="149" y="451"/>
                    <a:pt x="159" y="443"/>
                    <a:pt x="158" y="431"/>
                  </a:cubicBezTo>
                  <a:cubicBezTo>
                    <a:pt x="158" y="427"/>
                    <a:pt x="157" y="423"/>
                    <a:pt x="157" y="419"/>
                  </a:cubicBezTo>
                  <a:cubicBezTo>
                    <a:pt x="156" y="412"/>
                    <a:pt x="161" y="408"/>
                    <a:pt x="167" y="405"/>
                  </a:cubicBezTo>
                  <a:cubicBezTo>
                    <a:pt x="169" y="403"/>
                    <a:pt x="171" y="404"/>
                    <a:pt x="174" y="405"/>
                  </a:cubicBezTo>
                  <a:cubicBezTo>
                    <a:pt x="175" y="405"/>
                    <a:pt x="176" y="406"/>
                    <a:pt x="176" y="407"/>
                  </a:cubicBezTo>
                  <a:cubicBezTo>
                    <a:pt x="336" y="627"/>
                    <a:pt x="336" y="627"/>
                    <a:pt x="336" y="627"/>
                  </a:cubicBezTo>
                  <a:cubicBezTo>
                    <a:pt x="340" y="633"/>
                    <a:pt x="349" y="630"/>
                    <a:pt x="348" y="623"/>
                  </a:cubicBezTo>
                  <a:cubicBezTo>
                    <a:pt x="345" y="577"/>
                    <a:pt x="342" y="510"/>
                    <a:pt x="356" y="414"/>
                  </a:cubicBezTo>
                  <a:cubicBezTo>
                    <a:pt x="372" y="311"/>
                    <a:pt x="417" y="234"/>
                    <a:pt x="461" y="143"/>
                  </a:cubicBezTo>
                  <a:cubicBezTo>
                    <a:pt x="475" y="114"/>
                    <a:pt x="489" y="66"/>
                    <a:pt x="497" y="9"/>
                  </a:cubicBezTo>
                  <a:cubicBezTo>
                    <a:pt x="497" y="4"/>
                    <a:pt x="493" y="0"/>
                    <a:pt x="488" y="2"/>
                  </a:cubicBezTo>
                  <a:cubicBezTo>
                    <a:pt x="305" y="61"/>
                    <a:pt x="305" y="61"/>
                    <a:pt x="305" y="61"/>
                  </a:cubicBezTo>
                  <a:cubicBezTo>
                    <a:pt x="315" y="64"/>
                    <a:pt x="322" y="72"/>
                    <a:pt x="326"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3" name="Google Shape;1253;p40"/>
            <p:cNvSpPr/>
            <p:nvPr/>
          </p:nvSpPr>
          <p:spPr>
            <a:xfrm>
              <a:off x="4661491" y="1370403"/>
              <a:ext cx="388584" cy="360890"/>
            </a:xfrm>
            <a:custGeom>
              <a:rect b="b" l="l" r="r" t="t"/>
              <a:pathLst>
                <a:path extrusionOk="0" h="647" w="696">
                  <a:moveTo>
                    <a:pt x="506" y="283"/>
                  </a:moveTo>
                  <a:cubicBezTo>
                    <a:pt x="498" y="289"/>
                    <a:pt x="488" y="291"/>
                    <a:pt x="478" y="288"/>
                  </a:cubicBezTo>
                  <a:cubicBezTo>
                    <a:pt x="464" y="285"/>
                    <a:pt x="451" y="275"/>
                    <a:pt x="441" y="261"/>
                  </a:cubicBezTo>
                  <a:cubicBezTo>
                    <a:pt x="430" y="246"/>
                    <a:pt x="425" y="231"/>
                    <a:pt x="426" y="216"/>
                  </a:cubicBezTo>
                  <a:cubicBezTo>
                    <a:pt x="427" y="206"/>
                    <a:pt x="432" y="197"/>
                    <a:pt x="439" y="192"/>
                  </a:cubicBezTo>
                  <a:cubicBezTo>
                    <a:pt x="447" y="186"/>
                    <a:pt x="458" y="184"/>
                    <a:pt x="468" y="187"/>
                  </a:cubicBezTo>
                  <a:cubicBezTo>
                    <a:pt x="334" y="4"/>
                    <a:pt x="334" y="4"/>
                    <a:pt x="334" y="4"/>
                  </a:cubicBezTo>
                  <a:cubicBezTo>
                    <a:pt x="332" y="0"/>
                    <a:pt x="326" y="0"/>
                    <a:pt x="324" y="4"/>
                  </a:cubicBezTo>
                  <a:cubicBezTo>
                    <a:pt x="178" y="204"/>
                    <a:pt x="178" y="204"/>
                    <a:pt x="178" y="204"/>
                  </a:cubicBezTo>
                  <a:cubicBezTo>
                    <a:pt x="178" y="205"/>
                    <a:pt x="177" y="205"/>
                    <a:pt x="176" y="206"/>
                  </a:cubicBezTo>
                  <a:cubicBezTo>
                    <a:pt x="173" y="207"/>
                    <a:pt x="171" y="207"/>
                    <a:pt x="169" y="206"/>
                  </a:cubicBezTo>
                  <a:cubicBezTo>
                    <a:pt x="163" y="202"/>
                    <a:pt x="159" y="199"/>
                    <a:pt x="159" y="192"/>
                  </a:cubicBezTo>
                  <a:cubicBezTo>
                    <a:pt x="159" y="188"/>
                    <a:pt x="160" y="184"/>
                    <a:pt x="160" y="180"/>
                  </a:cubicBezTo>
                  <a:cubicBezTo>
                    <a:pt x="161" y="168"/>
                    <a:pt x="151" y="159"/>
                    <a:pt x="139" y="162"/>
                  </a:cubicBezTo>
                  <a:cubicBezTo>
                    <a:pt x="128" y="165"/>
                    <a:pt x="118" y="174"/>
                    <a:pt x="111" y="184"/>
                  </a:cubicBezTo>
                  <a:cubicBezTo>
                    <a:pt x="104" y="194"/>
                    <a:pt x="98" y="206"/>
                    <a:pt x="99" y="218"/>
                  </a:cubicBezTo>
                  <a:cubicBezTo>
                    <a:pt x="100" y="230"/>
                    <a:pt x="111" y="236"/>
                    <a:pt x="122" y="232"/>
                  </a:cubicBezTo>
                  <a:cubicBezTo>
                    <a:pt x="126" y="230"/>
                    <a:pt x="129" y="228"/>
                    <a:pt x="133" y="227"/>
                  </a:cubicBezTo>
                  <a:cubicBezTo>
                    <a:pt x="140" y="225"/>
                    <a:pt x="144" y="228"/>
                    <a:pt x="149" y="232"/>
                  </a:cubicBezTo>
                  <a:cubicBezTo>
                    <a:pt x="152" y="234"/>
                    <a:pt x="152" y="236"/>
                    <a:pt x="152" y="239"/>
                  </a:cubicBezTo>
                  <a:cubicBezTo>
                    <a:pt x="152" y="240"/>
                    <a:pt x="151" y="241"/>
                    <a:pt x="151" y="242"/>
                  </a:cubicBezTo>
                  <a:cubicBezTo>
                    <a:pt x="4" y="444"/>
                    <a:pt x="4" y="444"/>
                    <a:pt x="4" y="444"/>
                  </a:cubicBezTo>
                  <a:cubicBezTo>
                    <a:pt x="0" y="449"/>
                    <a:pt x="4" y="455"/>
                    <a:pt x="10" y="455"/>
                  </a:cubicBezTo>
                  <a:cubicBezTo>
                    <a:pt x="72" y="448"/>
                    <a:pt x="138" y="432"/>
                    <a:pt x="147" y="440"/>
                  </a:cubicBezTo>
                  <a:cubicBezTo>
                    <a:pt x="174" y="465"/>
                    <a:pt x="143" y="537"/>
                    <a:pt x="158" y="561"/>
                  </a:cubicBezTo>
                  <a:cubicBezTo>
                    <a:pt x="180" y="598"/>
                    <a:pt x="517" y="647"/>
                    <a:pt x="683" y="531"/>
                  </a:cubicBezTo>
                  <a:cubicBezTo>
                    <a:pt x="691" y="525"/>
                    <a:pt x="695" y="517"/>
                    <a:pt x="696" y="504"/>
                  </a:cubicBezTo>
                  <a:cubicBezTo>
                    <a:pt x="696" y="502"/>
                    <a:pt x="696" y="501"/>
                    <a:pt x="695" y="500"/>
                  </a:cubicBezTo>
                  <a:cubicBezTo>
                    <a:pt x="519" y="258"/>
                    <a:pt x="519" y="258"/>
                    <a:pt x="519" y="258"/>
                  </a:cubicBezTo>
                  <a:cubicBezTo>
                    <a:pt x="519" y="268"/>
                    <a:pt x="514" y="278"/>
                    <a:pt x="506" y="283"/>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54" name="Google Shape;1254;p40"/>
          <p:cNvGrpSpPr/>
          <p:nvPr/>
        </p:nvGrpSpPr>
        <p:grpSpPr>
          <a:xfrm>
            <a:off x="4213740" y="843140"/>
            <a:ext cx="366917" cy="445733"/>
            <a:chOff x="5526246" y="1011207"/>
            <a:chExt cx="592758" cy="720086"/>
          </a:xfrm>
        </p:grpSpPr>
        <p:sp>
          <p:nvSpPr>
            <p:cNvPr id="1255" name="Google Shape;1255;p40"/>
            <p:cNvSpPr/>
            <p:nvPr/>
          </p:nvSpPr>
          <p:spPr>
            <a:xfrm>
              <a:off x="5632379" y="1011207"/>
              <a:ext cx="311420" cy="340347"/>
            </a:xfrm>
            <a:custGeom>
              <a:rect b="b" l="l" r="r" t="t"/>
              <a:pathLst>
                <a:path extrusionOk="0" h="567" w="518">
                  <a:moveTo>
                    <a:pt x="144" y="322"/>
                  </a:moveTo>
                  <a:cubicBezTo>
                    <a:pt x="151" y="316"/>
                    <a:pt x="160" y="314"/>
                    <a:pt x="169" y="316"/>
                  </a:cubicBezTo>
                  <a:cubicBezTo>
                    <a:pt x="182" y="318"/>
                    <a:pt x="195" y="327"/>
                    <a:pt x="205" y="339"/>
                  </a:cubicBezTo>
                  <a:cubicBezTo>
                    <a:pt x="215" y="352"/>
                    <a:pt x="221" y="366"/>
                    <a:pt x="220" y="379"/>
                  </a:cubicBezTo>
                  <a:cubicBezTo>
                    <a:pt x="220" y="388"/>
                    <a:pt x="216" y="397"/>
                    <a:pt x="209" y="402"/>
                  </a:cubicBezTo>
                  <a:cubicBezTo>
                    <a:pt x="202" y="408"/>
                    <a:pt x="193" y="410"/>
                    <a:pt x="184" y="408"/>
                  </a:cubicBezTo>
                  <a:cubicBezTo>
                    <a:pt x="308" y="562"/>
                    <a:pt x="308" y="562"/>
                    <a:pt x="308" y="562"/>
                  </a:cubicBezTo>
                  <a:cubicBezTo>
                    <a:pt x="312" y="567"/>
                    <a:pt x="321" y="565"/>
                    <a:pt x="323" y="559"/>
                  </a:cubicBezTo>
                  <a:cubicBezTo>
                    <a:pt x="400" y="358"/>
                    <a:pt x="400" y="358"/>
                    <a:pt x="400" y="358"/>
                  </a:cubicBezTo>
                  <a:cubicBezTo>
                    <a:pt x="401" y="356"/>
                    <a:pt x="403" y="354"/>
                    <a:pt x="405" y="353"/>
                  </a:cubicBezTo>
                  <a:cubicBezTo>
                    <a:pt x="406" y="353"/>
                    <a:pt x="407" y="353"/>
                    <a:pt x="409" y="353"/>
                  </a:cubicBezTo>
                  <a:cubicBezTo>
                    <a:pt x="414" y="355"/>
                    <a:pt x="419" y="357"/>
                    <a:pt x="421" y="363"/>
                  </a:cubicBezTo>
                  <a:cubicBezTo>
                    <a:pt x="422" y="367"/>
                    <a:pt x="422" y="370"/>
                    <a:pt x="422" y="374"/>
                  </a:cubicBezTo>
                  <a:cubicBezTo>
                    <a:pt x="425" y="384"/>
                    <a:pt x="435" y="390"/>
                    <a:pt x="445" y="384"/>
                  </a:cubicBezTo>
                  <a:cubicBezTo>
                    <a:pt x="454" y="379"/>
                    <a:pt x="461" y="369"/>
                    <a:pt x="465" y="358"/>
                  </a:cubicBezTo>
                  <a:cubicBezTo>
                    <a:pt x="469" y="348"/>
                    <a:pt x="471" y="336"/>
                    <a:pt x="467" y="326"/>
                  </a:cubicBezTo>
                  <a:cubicBezTo>
                    <a:pt x="464" y="315"/>
                    <a:pt x="452" y="312"/>
                    <a:pt x="444" y="319"/>
                  </a:cubicBezTo>
                  <a:cubicBezTo>
                    <a:pt x="441" y="321"/>
                    <a:pt x="438" y="323"/>
                    <a:pt x="435" y="326"/>
                  </a:cubicBezTo>
                  <a:cubicBezTo>
                    <a:pt x="430" y="329"/>
                    <a:pt x="425" y="327"/>
                    <a:pt x="419" y="325"/>
                  </a:cubicBezTo>
                  <a:cubicBezTo>
                    <a:pt x="418" y="324"/>
                    <a:pt x="417" y="324"/>
                    <a:pt x="417" y="322"/>
                  </a:cubicBezTo>
                  <a:cubicBezTo>
                    <a:pt x="416" y="320"/>
                    <a:pt x="416" y="318"/>
                    <a:pt x="416" y="316"/>
                  </a:cubicBezTo>
                  <a:cubicBezTo>
                    <a:pt x="517" y="54"/>
                    <a:pt x="517" y="54"/>
                    <a:pt x="517" y="54"/>
                  </a:cubicBezTo>
                  <a:cubicBezTo>
                    <a:pt x="518" y="49"/>
                    <a:pt x="516" y="44"/>
                    <a:pt x="511" y="43"/>
                  </a:cubicBezTo>
                  <a:cubicBezTo>
                    <a:pt x="356" y="0"/>
                    <a:pt x="213" y="22"/>
                    <a:pt x="130" y="66"/>
                  </a:cubicBezTo>
                  <a:cubicBezTo>
                    <a:pt x="74" y="95"/>
                    <a:pt x="33" y="133"/>
                    <a:pt x="3" y="174"/>
                  </a:cubicBezTo>
                  <a:cubicBezTo>
                    <a:pt x="0" y="178"/>
                    <a:pt x="0" y="182"/>
                    <a:pt x="3" y="185"/>
                  </a:cubicBezTo>
                  <a:cubicBezTo>
                    <a:pt x="133" y="346"/>
                    <a:pt x="133" y="346"/>
                    <a:pt x="133" y="346"/>
                  </a:cubicBezTo>
                  <a:cubicBezTo>
                    <a:pt x="133" y="336"/>
                    <a:pt x="137" y="327"/>
                    <a:pt x="144" y="32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6" name="Google Shape;1256;p40"/>
            <p:cNvSpPr/>
            <p:nvPr/>
          </p:nvSpPr>
          <p:spPr>
            <a:xfrm>
              <a:off x="5835019" y="1041711"/>
              <a:ext cx="283984" cy="330260"/>
            </a:xfrm>
            <a:custGeom>
              <a:rect b="b" l="l" r="r" t="t"/>
              <a:pathLst>
                <a:path extrusionOk="0" h="550" w="473">
                  <a:moveTo>
                    <a:pt x="128" y="252"/>
                  </a:moveTo>
                  <a:cubicBezTo>
                    <a:pt x="136" y="255"/>
                    <a:pt x="142" y="262"/>
                    <a:pt x="145" y="270"/>
                  </a:cubicBezTo>
                  <a:cubicBezTo>
                    <a:pt x="149" y="283"/>
                    <a:pt x="148" y="298"/>
                    <a:pt x="143" y="313"/>
                  </a:cubicBezTo>
                  <a:cubicBezTo>
                    <a:pt x="137" y="328"/>
                    <a:pt x="128" y="340"/>
                    <a:pt x="116" y="347"/>
                  </a:cubicBezTo>
                  <a:cubicBezTo>
                    <a:pt x="108" y="351"/>
                    <a:pt x="99" y="352"/>
                    <a:pt x="90" y="349"/>
                  </a:cubicBezTo>
                  <a:cubicBezTo>
                    <a:pt x="82" y="345"/>
                    <a:pt x="75" y="338"/>
                    <a:pt x="73" y="329"/>
                  </a:cubicBezTo>
                  <a:cubicBezTo>
                    <a:pt x="2" y="514"/>
                    <a:pt x="2" y="514"/>
                    <a:pt x="2" y="514"/>
                  </a:cubicBezTo>
                  <a:cubicBezTo>
                    <a:pt x="0" y="520"/>
                    <a:pt x="5" y="527"/>
                    <a:pt x="12" y="526"/>
                  </a:cubicBezTo>
                  <a:cubicBezTo>
                    <a:pt x="224" y="492"/>
                    <a:pt x="224" y="492"/>
                    <a:pt x="224" y="492"/>
                  </a:cubicBezTo>
                  <a:cubicBezTo>
                    <a:pt x="227" y="491"/>
                    <a:pt x="229" y="492"/>
                    <a:pt x="231" y="493"/>
                  </a:cubicBezTo>
                  <a:cubicBezTo>
                    <a:pt x="232" y="494"/>
                    <a:pt x="233" y="495"/>
                    <a:pt x="233" y="497"/>
                  </a:cubicBezTo>
                  <a:cubicBezTo>
                    <a:pt x="234" y="502"/>
                    <a:pt x="235" y="508"/>
                    <a:pt x="230" y="512"/>
                  </a:cubicBezTo>
                  <a:cubicBezTo>
                    <a:pt x="228" y="515"/>
                    <a:pt x="225" y="516"/>
                    <a:pt x="222" y="519"/>
                  </a:cubicBezTo>
                  <a:cubicBezTo>
                    <a:pt x="214" y="526"/>
                    <a:pt x="214" y="538"/>
                    <a:pt x="224" y="543"/>
                  </a:cubicBezTo>
                  <a:cubicBezTo>
                    <a:pt x="233" y="549"/>
                    <a:pt x="245" y="550"/>
                    <a:pt x="256" y="548"/>
                  </a:cubicBezTo>
                  <a:cubicBezTo>
                    <a:pt x="267" y="546"/>
                    <a:pt x="279" y="542"/>
                    <a:pt x="286" y="534"/>
                  </a:cubicBezTo>
                  <a:cubicBezTo>
                    <a:pt x="293" y="525"/>
                    <a:pt x="290" y="514"/>
                    <a:pt x="280" y="510"/>
                  </a:cubicBezTo>
                  <a:cubicBezTo>
                    <a:pt x="277" y="508"/>
                    <a:pt x="273" y="507"/>
                    <a:pt x="270" y="506"/>
                  </a:cubicBezTo>
                  <a:cubicBezTo>
                    <a:pt x="264" y="503"/>
                    <a:pt x="263" y="498"/>
                    <a:pt x="263" y="492"/>
                  </a:cubicBezTo>
                  <a:cubicBezTo>
                    <a:pt x="262" y="490"/>
                    <a:pt x="263" y="489"/>
                    <a:pt x="263" y="488"/>
                  </a:cubicBezTo>
                  <a:cubicBezTo>
                    <a:pt x="265" y="486"/>
                    <a:pt x="267" y="485"/>
                    <a:pt x="269" y="485"/>
                  </a:cubicBezTo>
                  <a:cubicBezTo>
                    <a:pt x="439" y="458"/>
                    <a:pt x="439" y="458"/>
                    <a:pt x="439" y="458"/>
                  </a:cubicBezTo>
                  <a:cubicBezTo>
                    <a:pt x="442" y="457"/>
                    <a:pt x="445" y="454"/>
                    <a:pt x="446" y="451"/>
                  </a:cubicBezTo>
                  <a:cubicBezTo>
                    <a:pt x="473" y="328"/>
                    <a:pt x="470" y="126"/>
                    <a:pt x="304" y="42"/>
                  </a:cubicBezTo>
                  <a:cubicBezTo>
                    <a:pt x="271" y="25"/>
                    <a:pt x="239" y="12"/>
                    <a:pt x="207" y="2"/>
                  </a:cubicBezTo>
                  <a:cubicBezTo>
                    <a:pt x="203" y="0"/>
                    <a:pt x="198" y="3"/>
                    <a:pt x="196" y="7"/>
                  </a:cubicBezTo>
                  <a:cubicBezTo>
                    <a:pt x="101" y="254"/>
                    <a:pt x="101" y="254"/>
                    <a:pt x="101" y="254"/>
                  </a:cubicBezTo>
                  <a:cubicBezTo>
                    <a:pt x="109" y="249"/>
                    <a:pt x="119" y="248"/>
                    <a:pt x="128" y="252"/>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7" name="Google Shape;1257;p40"/>
            <p:cNvSpPr/>
            <p:nvPr/>
          </p:nvSpPr>
          <p:spPr>
            <a:xfrm>
              <a:off x="5837907" y="1326815"/>
              <a:ext cx="260158" cy="268291"/>
            </a:xfrm>
            <a:custGeom>
              <a:rect b="b" l="l" r="r" t="t"/>
              <a:pathLst>
                <a:path extrusionOk="0" h="447" w="433">
                  <a:moveTo>
                    <a:pt x="299" y="45"/>
                  </a:moveTo>
                  <a:cubicBezTo>
                    <a:pt x="301" y="53"/>
                    <a:pt x="298" y="62"/>
                    <a:pt x="292" y="69"/>
                  </a:cubicBezTo>
                  <a:cubicBezTo>
                    <a:pt x="283" y="79"/>
                    <a:pt x="270" y="86"/>
                    <a:pt x="254" y="88"/>
                  </a:cubicBezTo>
                  <a:cubicBezTo>
                    <a:pt x="238" y="91"/>
                    <a:pt x="223" y="89"/>
                    <a:pt x="211" y="82"/>
                  </a:cubicBezTo>
                  <a:cubicBezTo>
                    <a:pt x="203" y="77"/>
                    <a:pt x="198" y="70"/>
                    <a:pt x="197" y="61"/>
                  </a:cubicBezTo>
                  <a:cubicBezTo>
                    <a:pt x="195" y="52"/>
                    <a:pt x="198" y="43"/>
                    <a:pt x="205" y="36"/>
                  </a:cubicBezTo>
                  <a:cubicBezTo>
                    <a:pt x="10" y="67"/>
                    <a:pt x="10" y="67"/>
                    <a:pt x="10" y="67"/>
                  </a:cubicBezTo>
                  <a:cubicBezTo>
                    <a:pt x="3" y="68"/>
                    <a:pt x="0" y="76"/>
                    <a:pt x="4" y="81"/>
                  </a:cubicBezTo>
                  <a:cubicBezTo>
                    <a:pt x="140" y="249"/>
                    <a:pt x="140" y="249"/>
                    <a:pt x="140" y="249"/>
                  </a:cubicBezTo>
                  <a:cubicBezTo>
                    <a:pt x="141" y="250"/>
                    <a:pt x="142" y="253"/>
                    <a:pt x="142" y="255"/>
                  </a:cubicBezTo>
                  <a:cubicBezTo>
                    <a:pt x="142" y="256"/>
                    <a:pt x="141" y="258"/>
                    <a:pt x="140" y="258"/>
                  </a:cubicBezTo>
                  <a:cubicBezTo>
                    <a:pt x="136" y="262"/>
                    <a:pt x="131" y="266"/>
                    <a:pt x="125" y="264"/>
                  </a:cubicBezTo>
                  <a:cubicBezTo>
                    <a:pt x="122" y="263"/>
                    <a:pt x="119" y="261"/>
                    <a:pt x="115" y="260"/>
                  </a:cubicBezTo>
                  <a:cubicBezTo>
                    <a:pt x="105" y="256"/>
                    <a:pt x="95" y="263"/>
                    <a:pt x="95" y="274"/>
                  </a:cubicBezTo>
                  <a:cubicBezTo>
                    <a:pt x="95" y="285"/>
                    <a:pt x="100" y="296"/>
                    <a:pt x="107" y="304"/>
                  </a:cubicBezTo>
                  <a:cubicBezTo>
                    <a:pt x="114" y="313"/>
                    <a:pt x="124" y="321"/>
                    <a:pt x="134" y="323"/>
                  </a:cubicBezTo>
                  <a:cubicBezTo>
                    <a:pt x="145" y="325"/>
                    <a:pt x="154" y="317"/>
                    <a:pt x="152" y="306"/>
                  </a:cubicBezTo>
                  <a:cubicBezTo>
                    <a:pt x="152" y="302"/>
                    <a:pt x="151" y="299"/>
                    <a:pt x="151" y="295"/>
                  </a:cubicBezTo>
                  <a:cubicBezTo>
                    <a:pt x="150" y="289"/>
                    <a:pt x="154" y="285"/>
                    <a:pt x="159" y="282"/>
                  </a:cubicBezTo>
                  <a:cubicBezTo>
                    <a:pt x="160" y="281"/>
                    <a:pt x="161" y="281"/>
                    <a:pt x="162" y="281"/>
                  </a:cubicBezTo>
                  <a:cubicBezTo>
                    <a:pt x="165" y="281"/>
                    <a:pt x="167" y="282"/>
                    <a:pt x="168" y="284"/>
                  </a:cubicBezTo>
                  <a:cubicBezTo>
                    <a:pt x="295" y="440"/>
                    <a:pt x="295" y="440"/>
                    <a:pt x="295" y="440"/>
                  </a:cubicBezTo>
                  <a:cubicBezTo>
                    <a:pt x="301" y="447"/>
                    <a:pt x="311" y="443"/>
                    <a:pt x="311" y="435"/>
                  </a:cubicBezTo>
                  <a:cubicBezTo>
                    <a:pt x="311" y="399"/>
                    <a:pt x="312" y="354"/>
                    <a:pt x="321" y="300"/>
                  </a:cubicBezTo>
                  <a:cubicBezTo>
                    <a:pt x="335" y="205"/>
                    <a:pt x="376" y="134"/>
                    <a:pt x="417" y="51"/>
                  </a:cubicBezTo>
                  <a:cubicBezTo>
                    <a:pt x="422" y="41"/>
                    <a:pt x="427" y="28"/>
                    <a:pt x="431" y="13"/>
                  </a:cubicBezTo>
                  <a:cubicBezTo>
                    <a:pt x="433" y="7"/>
                    <a:pt x="428" y="0"/>
                    <a:pt x="422" y="1"/>
                  </a:cubicBezTo>
                  <a:cubicBezTo>
                    <a:pt x="284" y="23"/>
                    <a:pt x="284" y="23"/>
                    <a:pt x="284" y="23"/>
                  </a:cubicBezTo>
                  <a:cubicBezTo>
                    <a:pt x="292" y="28"/>
                    <a:pt x="298" y="36"/>
                    <a:pt x="299" y="4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8" name="Google Shape;1258;p40"/>
            <p:cNvSpPr/>
            <p:nvPr/>
          </p:nvSpPr>
          <p:spPr>
            <a:xfrm>
              <a:off x="5725035" y="1379176"/>
              <a:ext cx="304441" cy="352116"/>
            </a:xfrm>
            <a:custGeom>
              <a:rect b="b" l="l" r="r" t="t"/>
              <a:pathLst>
                <a:path extrusionOk="0" h="587" w="507">
                  <a:moveTo>
                    <a:pt x="344" y="245"/>
                  </a:moveTo>
                  <a:cubicBezTo>
                    <a:pt x="337" y="251"/>
                    <a:pt x="328" y="253"/>
                    <a:pt x="319" y="251"/>
                  </a:cubicBezTo>
                  <a:cubicBezTo>
                    <a:pt x="306" y="248"/>
                    <a:pt x="293" y="240"/>
                    <a:pt x="283" y="227"/>
                  </a:cubicBezTo>
                  <a:cubicBezTo>
                    <a:pt x="273" y="215"/>
                    <a:pt x="267" y="201"/>
                    <a:pt x="267" y="187"/>
                  </a:cubicBezTo>
                  <a:cubicBezTo>
                    <a:pt x="267" y="178"/>
                    <a:pt x="271" y="170"/>
                    <a:pt x="278" y="164"/>
                  </a:cubicBezTo>
                  <a:cubicBezTo>
                    <a:pt x="285" y="158"/>
                    <a:pt x="295" y="156"/>
                    <a:pt x="304" y="158"/>
                  </a:cubicBezTo>
                  <a:cubicBezTo>
                    <a:pt x="179" y="5"/>
                    <a:pt x="179" y="5"/>
                    <a:pt x="179" y="5"/>
                  </a:cubicBezTo>
                  <a:cubicBezTo>
                    <a:pt x="175" y="0"/>
                    <a:pt x="167" y="1"/>
                    <a:pt x="164" y="8"/>
                  </a:cubicBezTo>
                  <a:cubicBezTo>
                    <a:pt x="87" y="209"/>
                    <a:pt x="87" y="209"/>
                    <a:pt x="87" y="209"/>
                  </a:cubicBezTo>
                  <a:cubicBezTo>
                    <a:pt x="86" y="211"/>
                    <a:pt x="85" y="213"/>
                    <a:pt x="83" y="214"/>
                  </a:cubicBezTo>
                  <a:cubicBezTo>
                    <a:pt x="81" y="214"/>
                    <a:pt x="80" y="214"/>
                    <a:pt x="79" y="214"/>
                  </a:cubicBezTo>
                  <a:cubicBezTo>
                    <a:pt x="73" y="212"/>
                    <a:pt x="68" y="210"/>
                    <a:pt x="67" y="204"/>
                  </a:cubicBezTo>
                  <a:cubicBezTo>
                    <a:pt x="66" y="200"/>
                    <a:pt x="66" y="196"/>
                    <a:pt x="65" y="193"/>
                  </a:cubicBezTo>
                  <a:cubicBezTo>
                    <a:pt x="63" y="182"/>
                    <a:pt x="52" y="177"/>
                    <a:pt x="43" y="182"/>
                  </a:cubicBezTo>
                  <a:cubicBezTo>
                    <a:pt x="33" y="188"/>
                    <a:pt x="27" y="198"/>
                    <a:pt x="23" y="208"/>
                  </a:cubicBezTo>
                  <a:cubicBezTo>
                    <a:pt x="19" y="219"/>
                    <a:pt x="17" y="231"/>
                    <a:pt x="20" y="241"/>
                  </a:cubicBezTo>
                  <a:cubicBezTo>
                    <a:pt x="24" y="251"/>
                    <a:pt x="35" y="255"/>
                    <a:pt x="44" y="248"/>
                  </a:cubicBezTo>
                  <a:cubicBezTo>
                    <a:pt x="47" y="246"/>
                    <a:pt x="49" y="243"/>
                    <a:pt x="52" y="241"/>
                  </a:cubicBezTo>
                  <a:cubicBezTo>
                    <a:pt x="58" y="238"/>
                    <a:pt x="63" y="239"/>
                    <a:pt x="68" y="242"/>
                  </a:cubicBezTo>
                  <a:cubicBezTo>
                    <a:pt x="69" y="242"/>
                    <a:pt x="70" y="243"/>
                    <a:pt x="71" y="244"/>
                  </a:cubicBezTo>
                  <a:cubicBezTo>
                    <a:pt x="72" y="246"/>
                    <a:pt x="72" y="249"/>
                    <a:pt x="71" y="251"/>
                  </a:cubicBezTo>
                  <a:cubicBezTo>
                    <a:pt x="10" y="410"/>
                    <a:pt x="10" y="410"/>
                    <a:pt x="10" y="410"/>
                  </a:cubicBezTo>
                  <a:cubicBezTo>
                    <a:pt x="10" y="412"/>
                    <a:pt x="9" y="414"/>
                    <a:pt x="10" y="415"/>
                  </a:cubicBezTo>
                  <a:cubicBezTo>
                    <a:pt x="16" y="445"/>
                    <a:pt x="0" y="490"/>
                    <a:pt x="10" y="508"/>
                  </a:cubicBezTo>
                  <a:cubicBezTo>
                    <a:pt x="30" y="542"/>
                    <a:pt x="339" y="587"/>
                    <a:pt x="491" y="480"/>
                  </a:cubicBezTo>
                  <a:cubicBezTo>
                    <a:pt x="507" y="469"/>
                    <a:pt x="504" y="446"/>
                    <a:pt x="501" y="402"/>
                  </a:cubicBezTo>
                  <a:cubicBezTo>
                    <a:pt x="355" y="221"/>
                    <a:pt x="355" y="221"/>
                    <a:pt x="355" y="221"/>
                  </a:cubicBezTo>
                  <a:cubicBezTo>
                    <a:pt x="355" y="230"/>
                    <a:pt x="351" y="239"/>
                    <a:pt x="344" y="24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9" name="Google Shape;1259;p40"/>
            <p:cNvSpPr/>
            <p:nvPr/>
          </p:nvSpPr>
          <p:spPr>
            <a:xfrm>
              <a:off x="5526246" y="1358760"/>
              <a:ext cx="289521" cy="285105"/>
            </a:xfrm>
            <a:custGeom>
              <a:rect b="b" l="l" r="r" t="t"/>
              <a:pathLst>
                <a:path extrusionOk="0" h="475" w="482">
                  <a:moveTo>
                    <a:pt x="354" y="298"/>
                  </a:moveTo>
                  <a:cubicBezTo>
                    <a:pt x="346" y="295"/>
                    <a:pt x="339" y="288"/>
                    <a:pt x="336" y="279"/>
                  </a:cubicBezTo>
                  <a:cubicBezTo>
                    <a:pt x="332" y="267"/>
                    <a:pt x="333" y="252"/>
                    <a:pt x="339" y="237"/>
                  </a:cubicBezTo>
                  <a:cubicBezTo>
                    <a:pt x="345" y="222"/>
                    <a:pt x="354" y="210"/>
                    <a:pt x="366" y="203"/>
                  </a:cubicBezTo>
                  <a:cubicBezTo>
                    <a:pt x="374" y="199"/>
                    <a:pt x="383" y="198"/>
                    <a:pt x="391" y="201"/>
                  </a:cubicBezTo>
                  <a:cubicBezTo>
                    <a:pt x="400" y="204"/>
                    <a:pt x="406" y="211"/>
                    <a:pt x="409" y="220"/>
                  </a:cubicBezTo>
                  <a:cubicBezTo>
                    <a:pt x="480" y="36"/>
                    <a:pt x="480" y="36"/>
                    <a:pt x="480" y="36"/>
                  </a:cubicBezTo>
                  <a:cubicBezTo>
                    <a:pt x="482" y="30"/>
                    <a:pt x="477" y="23"/>
                    <a:pt x="470" y="24"/>
                  </a:cubicBezTo>
                  <a:cubicBezTo>
                    <a:pt x="257" y="58"/>
                    <a:pt x="257" y="58"/>
                    <a:pt x="257" y="58"/>
                  </a:cubicBezTo>
                  <a:cubicBezTo>
                    <a:pt x="255" y="58"/>
                    <a:pt x="252" y="58"/>
                    <a:pt x="251" y="56"/>
                  </a:cubicBezTo>
                  <a:cubicBezTo>
                    <a:pt x="250" y="56"/>
                    <a:pt x="249" y="54"/>
                    <a:pt x="249" y="53"/>
                  </a:cubicBezTo>
                  <a:cubicBezTo>
                    <a:pt x="248" y="47"/>
                    <a:pt x="247" y="42"/>
                    <a:pt x="251" y="38"/>
                  </a:cubicBezTo>
                  <a:cubicBezTo>
                    <a:pt x="254" y="35"/>
                    <a:pt x="257" y="33"/>
                    <a:pt x="260" y="31"/>
                  </a:cubicBezTo>
                  <a:cubicBezTo>
                    <a:pt x="268" y="24"/>
                    <a:pt x="267" y="12"/>
                    <a:pt x="258" y="6"/>
                  </a:cubicBezTo>
                  <a:cubicBezTo>
                    <a:pt x="248" y="1"/>
                    <a:pt x="236" y="0"/>
                    <a:pt x="225" y="2"/>
                  </a:cubicBezTo>
                  <a:cubicBezTo>
                    <a:pt x="214" y="3"/>
                    <a:pt x="203" y="8"/>
                    <a:pt x="196" y="16"/>
                  </a:cubicBezTo>
                  <a:cubicBezTo>
                    <a:pt x="189" y="24"/>
                    <a:pt x="192" y="36"/>
                    <a:pt x="202" y="40"/>
                  </a:cubicBezTo>
                  <a:cubicBezTo>
                    <a:pt x="205" y="42"/>
                    <a:pt x="208" y="42"/>
                    <a:pt x="212" y="44"/>
                  </a:cubicBezTo>
                  <a:cubicBezTo>
                    <a:pt x="217" y="47"/>
                    <a:pt x="218" y="52"/>
                    <a:pt x="219" y="58"/>
                  </a:cubicBezTo>
                  <a:cubicBezTo>
                    <a:pt x="219" y="59"/>
                    <a:pt x="219" y="60"/>
                    <a:pt x="218" y="61"/>
                  </a:cubicBezTo>
                  <a:cubicBezTo>
                    <a:pt x="217" y="64"/>
                    <a:pt x="215" y="65"/>
                    <a:pt x="212" y="65"/>
                  </a:cubicBezTo>
                  <a:cubicBezTo>
                    <a:pt x="9" y="98"/>
                    <a:pt x="9" y="98"/>
                    <a:pt x="9" y="98"/>
                  </a:cubicBezTo>
                  <a:cubicBezTo>
                    <a:pt x="3" y="98"/>
                    <a:pt x="0" y="104"/>
                    <a:pt x="2" y="109"/>
                  </a:cubicBezTo>
                  <a:cubicBezTo>
                    <a:pt x="14" y="138"/>
                    <a:pt x="74" y="153"/>
                    <a:pt x="86" y="175"/>
                  </a:cubicBezTo>
                  <a:cubicBezTo>
                    <a:pt x="92" y="186"/>
                    <a:pt x="75" y="210"/>
                    <a:pt x="77" y="226"/>
                  </a:cubicBezTo>
                  <a:cubicBezTo>
                    <a:pt x="78" y="239"/>
                    <a:pt x="115" y="253"/>
                    <a:pt x="115" y="253"/>
                  </a:cubicBezTo>
                  <a:cubicBezTo>
                    <a:pt x="115" y="253"/>
                    <a:pt x="89" y="277"/>
                    <a:pt x="88" y="289"/>
                  </a:cubicBezTo>
                  <a:cubicBezTo>
                    <a:pt x="86" y="302"/>
                    <a:pt x="111" y="323"/>
                    <a:pt x="112" y="337"/>
                  </a:cubicBezTo>
                  <a:cubicBezTo>
                    <a:pt x="112" y="350"/>
                    <a:pt x="90" y="385"/>
                    <a:pt x="101" y="421"/>
                  </a:cubicBezTo>
                  <a:cubicBezTo>
                    <a:pt x="116" y="475"/>
                    <a:pt x="280" y="428"/>
                    <a:pt x="323" y="429"/>
                  </a:cubicBezTo>
                  <a:cubicBezTo>
                    <a:pt x="326" y="429"/>
                    <a:pt x="330" y="427"/>
                    <a:pt x="331" y="423"/>
                  </a:cubicBezTo>
                  <a:cubicBezTo>
                    <a:pt x="380" y="296"/>
                    <a:pt x="380" y="296"/>
                    <a:pt x="380" y="296"/>
                  </a:cubicBezTo>
                  <a:cubicBezTo>
                    <a:pt x="372" y="300"/>
                    <a:pt x="363" y="301"/>
                    <a:pt x="354" y="29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0" name="Google Shape;1260;p40"/>
            <p:cNvSpPr/>
            <p:nvPr/>
          </p:nvSpPr>
          <p:spPr>
            <a:xfrm>
              <a:off x="5530337" y="1130580"/>
              <a:ext cx="282300" cy="276217"/>
            </a:xfrm>
            <a:custGeom>
              <a:rect b="b" l="l" r="r" t="t"/>
              <a:pathLst>
                <a:path extrusionOk="0" h="460" w="470">
                  <a:moveTo>
                    <a:pt x="170" y="410"/>
                  </a:moveTo>
                  <a:cubicBezTo>
                    <a:pt x="169" y="401"/>
                    <a:pt x="171" y="392"/>
                    <a:pt x="178" y="385"/>
                  </a:cubicBezTo>
                  <a:cubicBezTo>
                    <a:pt x="186" y="375"/>
                    <a:pt x="200" y="369"/>
                    <a:pt x="216" y="366"/>
                  </a:cubicBezTo>
                  <a:cubicBezTo>
                    <a:pt x="232" y="364"/>
                    <a:pt x="247" y="366"/>
                    <a:pt x="258" y="373"/>
                  </a:cubicBezTo>
                  <a:cubicBezTo>
                    <a:pt x="266" y="377"/>
                    <a:pt x="271" y="385"/>
                    <a:pt x="273" y="394"/>
                  </a:cubicBezTo>
                  <a:cubicBezTo>
                    <a:pt x="274" y="403"/>
                    <a:pt x="271" y="412"/>
                    <a:pt x="265" y="419"/>
                  </a:cubicBezTo>
                  <a:cubicBezTo>
                    <a:pt x="460" y="388"/>
                    <a:pt x="460" y="388"/>
                    <a:pt x="460" y="388"/>
                  </a:cubicBezTo>
                  <a:cubicBezTo>
                    <a:pt x="467" y="387"/>
                    <a:pt x="470" y="379"/>
                    <a:pt x="465" y="373"/>
                  </a:cubicBezTo>
                  <a:cubicBezTo>
                    <a:pt x="330" y="206"/>
                    <a:pt x="330" y="206"/>
                    <a:pt x="330" y="206"/>
                  </a:cubicBezTo>
                  <a:cubicBezTo>
                    <a:pt x="328" y="204"/>
                    <a:pt x="327" y="202"/>
                    <a:pt x="328" y="200"/>
                  </a:cubicBezTo>
                  <a:cubicBezTo>
                    <a:pt x="328" y="198"/>
                    <a:pt x="329" y="197"/>
                    <a:pt x="330" y="196"/>
                  </a:cubicBezTo>
                  <a:cubicBezTo>
                    <a:pt x="334" y="192"/>
                    <a:pt x="338" y="189"/>
                    <a:pt x="344" y="191"/>
                  </a:cubicBezTo>
                  <a:cubicBezTo>
                    <a:pt x="348" y="192"/>
                    <a:pt x="351" y="194"/>
                    <a:pt x="354" y="195"/>
                  </a:cubicBezTo>
                  <a:cubicBezTo>
                    <a:pt x="365" y="198"/>
                    <a:pt x="375" y="192"/>
                    <a:pt x="375" y="181"/>
                  </a:cubicBezTo>
                  <a:cubicBezTo>
                    <a:pt x="375" y="170"/>
                    <a:pt x="369" y="159"/>
                    <a:pt x="362" y="150"/>
                  </a:cubicBezTo>
                  <a:cubicBezTo>
                    <a:pt x="355" y="142"/>
                    <a:pt x="346" y="134"/>
                    <a:pt x="335" y="132"/>
                  </a:cubicBezTo>
                  <a:cubicBezTo>
                    <a:pt x="325" y="130"/>
                    <a:pt x="316" y="138"/>
                    <a:pt x="317" y="149"/>
                  </a:cubicBezTo>
                  <a:cubicBezTo>
                    <a:pt x="318" y="153"/>
                    <a:pt x="319" y="156"/>
                    <a:pt x="319" y="160"/>
                  </a:cubicBezTo>
                  <a:cubicBezTo>
                    <a:pt x="320" y="166"/>
                    <a:pt x="315" y="169"/>
                    <a:pt x="311" y="173"/>
                  </a:cubicBezTo>
                  <a:cubicBezTo>
                    <a:pt x="310" y="174"/>
                    <a:pt x="308" y="174"/>
                    <a:pt x="307" y="174"/>
                  </a:cubicBezTo>
                  <a:cubicBezTo>
                    <a:pt x="305" y="174"/>
                    <a:pt x="303" y="173"/>
                    <a:pt x="301" y="171"/>
                  </a:cubicBezTo>
                  <a:cubicBezTo>
                    <a:pt x="167" y="5"/>
                    <a:pt x="167" y="5"/>
                    <a:pt x="167" y="5"/>
                  </a:cubicBezTo>
                  <a:cubicBezTo>
                    <a:pt x="163" y="0"/>
                    <a:pt x="155" y="1"/>
                    <a:pt x="152" y="6"/>
                  </a:cubicBezTo>
                  <a:cubicBezTo>
                    <a:pt x="113" y="70"/>
                    <a:pt x="97" y="139"/>
                    <a:pt x="91" y="193"/>
                  </a:cubicBezTo>
                  <a:cubicBezTo>
                    <a:pt x="86" y="237"/>
                    <a:pt x="114" y="268"/>
                    <a:pt x="111" y="294"/>
                  </a:cubicBezTo>
                  <a:cubicBezTo>
                    <a:pt x="106" y="335"/>
                    <a:pt x="32" y="395"/>
                    <a:pt x="4" y="446"/>
                  </a:cubicBezTo>
                  <a:cubicBezTo>
                    <a:pt x="0" y="452"/>
                    <a:pt x="5" y="460"/>
                    <a:pt x="13" y="459"/>
                  </a:cubicBezTo>
                  <a:cubicBezTo>
                    <a:pt x="185" y="431"/>
                    <a:pt x="185" y="431"/>
                    <a:pt x="185" y="431"/>
                  </a:cubicBezTo>
                  <a:cubicBezTo>
                    <a:pt x="177" y="427"/>
                    <a:pt x="172" y="419"/>
                    <a:pt x="170" y="41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61" name="Google Shape;1261;p40"/>
          <p:cNvGrpSpPr/>
          <p:nvPr/>
        </p:nvGrpSpPr>
        <p:grpSpPr>
          <a:xfrm>
            <a:off x="1168508" y="843134"/>
            <a:ext cx="364294" cy="445740"/>
            <a:chOff x="606645" y="1011196"/>
            <a:chExt cx="588520" cy="720096"/>
          </a:xfrm>
        </p:grpSpPr>
        <p:sp>
          <p:nvSpPr>
            <p:cNvPr id="1262" name="Google Shape;1262;p40"/>
            <p:cNvSpPr/>
            <p:nvPr/>
          </p:nvSpPr>
          <p:spPr>
            <a:xfrm>
              <a:off x="659316" y="1517469"/>
              <a:ext cx="456722" cy="213824"/>
            </a:xfrm>
            <a:custGeom>
              <a:rect b="b" l="l" r="r" t="t"/>
              <a:pathLst>
                <a:path extrusionOk="0" h="358" w="763">
                  <a:moveTo>
                    <a:pt x="1" y="27"/>
                  </a:moveTo>
                  <a:cubicBezTo>
                    <a:pt x="0" y="41"/>
                    <a:pt x="25" y="62"/>
                    <a:pt x="25" y="75"/>
                  </a:cubicBezTo>
                  <a:cubicBezTo>
                    <a:pt x="26" y="89"/>
                    <a:pt x="4" y="123"/>
                    <a:pt x="14" y="160"/>
                  </a:cubicBezTo>
                  <a:cubicBezTo>
                    <a:pt x="32" y="219"/>
                    <a:pt x="230" y="155"/>
                    <a:pt x="245" y="169"/>
                  </a:cubicBezTo>
                  <a:cubicBezTo>
                    <a:pt x="269" y="192"/>
                    <a:pt x="241" y="258"/>
                    <a:pt x="255" y="280"/>
                  </a:cubicBezTo>
                  <a:cubicBezTo>
                    <a:pt x="275" y="313"/>
                    <a:pt x="582" y="358"/>
                    <a:pt x="735" y="252"/>
                  </a:cubicBezTo>
                  <a:cubicBezTo>
                    <a:pt x="763" y="232"/>
                    <a:pt x="729" y="168"/>
                    <a:pt x="749" y="8"/>
                  </a:cubicBezTo>
                  <a:cubicBezTo>
                    <a:pt x="749" y="4"/>
                    <a:pt x="746" y="0"/>
                    <a:pt x="742" y="0"/>
                  </a:cubicBezTo>
                  <a:cubicBezTo>
                    <a:pt x="24" y="0"/>
                    <a:pt x="24" y="0"/>
                    <a:pt x="24" y="0"/>
                  </a:cubicBezTo>
                  <a:cubicBezTo>
                    <a:pt x="22" y="0"/>
                    <a:pt x="19" y="1"/>
                    <a:pt x="17" y="3"/>
                  </a:cubicBezTo>
                  <a:cubicBezTo>
                    <a:pt x="10" y="11"/>
                    <a:pt x="2" y="21"/>
                    <a:pt x="1" y="2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3" name="Google Shape;1263;p40"/>
            <p:cNvSpPr/>
            <p:nvPr/>
          </p:nvSpPr>
          <p:spPr>
            <a:xfrm>
              <a:off x="606645" y="1354464"/>
              <a:ext cx="561583" cy="154615"/>
            </a:xfrm>
            <a:custGeom>
              <a:rect b="b" l="l" r="r" t="t"/>
              <a:pathLst>
                <a:path extrusionOk="0" h="259" w="938">
                  <a:moveTo>
                    <a:pt x="2" y="109"/>
                  </a:moveTo>
                  <a:cubicBezTo>
                    <a:pt x="0" y="146"/>
                    <a:pt x="74" y="161"/>
                    <a:pt x="88" y="186"/>
                  </a:cubicBezTo>
                  <a:cubicBezTo>
                    <a:pt x="93" y="197"/>
                    <a:pt x="77" y="222"/>
                    <a:pt x="79" y="237"/>
                  </a:cubicBezTo>
                  <a:cubicBezTo>
                    <a:pt x="79" y="244"/>
                    <a:pt x="91" y="252"/>
                    <a:pt x="101" y="257"/>
                  </a:cubicBezTo>
                  <a:cubicBezTo>
                    <a:pt x="103" y="258"/>
                    <a:pt x="104" y="259"/>
                    <a:pt x="106" y="259"/>
                  </a:cubicBezTo>
                  <a:cubicBezTo>
                    <a:pt x="840" y="259"/>
                    <a:pt x="840" y="259"/>
                    <a:pt x="840" y="259"/>
                  </a:cubicBezTo>
                  <a:cubicBezTo>
                    <a:pt x="840" y="258"/>
                    <a:pt x="840" y="258"/>
                    <a:pt x="840" y="258"/>
                  </a:cubicBezTo>
                  <a:cubicBezTo>
                    <a:pt x="854" y="164"/>
                    <a:pt x="895" y="93"/>
                    <a:pt x="936" y="10"/>
                  </a:cubicBezTo>
                  <a:cubicBezTo>
                    <a:pt x="936" y="10"/>
                    <a:pt x="936" y="10"/>
                    <a:pt x="936" y="10"/>
                  </a:cubicBezTo>
                  <a:cubicBezTo>
                    <a:pt x="938" y="5"/>
                    <a:pt x="935" y="0"/>
                    <a:pt x="929" y="0"/>
                  </a:cubicBezTo>
                  <a:cubicBezTo>
                    <a:pt x="77" y="0"/>
                    <a:pt x="77" y="0"/>
                    <a:pt x="77" y="0"/>
                  </a:cubicBezTo>
                  <a:cubicBezTo>
                    <a:pt x="75" y="0"/>
                    <a:pt x="73" y="1"/>
                    <a:pt x="71" y="3"/>
                  </a:cubicBezTo>
                  <a:cubicBezTo>
                    <a:pt x="39" y="39"/>
                    <a:pt x="3" y="78"/>
                    <a:pt x="2" y="10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4" name="Google Shape;1264;p40"/>
            <p:cNvSpPr/>
            <p:nvPr/>
          </p:nvSpPr>
          <p:spPr>
            <a:xfrm>
              <a:off x="661721" y="1191460"/>
              <a:ext cx="533444" cy="154135"/>
            </a:xfrm>
            <a:custGeom>
              <a:rect b="b" l="l" r="r" t="t"/>
              <a:pathLst>
                <a:path extrusionOk="0" h="258" w="891">
                  <a:moveTo>
                    <a:pt x="8" y="98"/>
                  </a:moveTo>
                  <a:cubicBezTo>
                    <a:pt x="2" y="142"/>
                    <a:pt x="31" y="174"/>
                    <a:pt x="28" y="199"/>
                  </a:cubicBezTo>
                  <a:cubicBezTo>
                    <a:pt x="26" y="213"/>
                    <a:pt x="17" y="230"/>
                    <a:pt x="3" y="247"/>
                  </a:cubicBezTo>
                  <a:cubicBezTo>
                    <a:pt x="0" y="252"/>
                    <a:pt x="3" y="258"/>
                    <a:pt x="9" y="258"/>
                  </a:cubicBezTo>
                  <a:cubicBezTo>
                    <a:pt x="849" y="258"/>
                    <a:pt x="849" y="258"/>
                    <a:pt x="849" y="258"/>
                  </a:cubicBezTo>
                  <a:cubicBezTo>
                    <a:pt x="852" y="258"/>
                    <a:pt x="855" y="256"/>
                    <a:pt x="856" y="254"/>
                  </a:cubicBezTo>
                  <a:cubicBezTo>
                    <a:pt x="875" y="195"/>
                    <a:pt x="891" y="98"/>
                    <a:pt x="873" y="5"/>
                  </a:cubicBezTo>
                  <a:cubicBezTo>
                    <a:pt x="872" y="2"/>
                    <a:pt x="869" y="0"/>
                    <a:pt x="866" y="0"/>
                  </a:cubicBezTo>
                  <a:cubicBezTo>
                    <a:pt x="34" y="0"/>
                    <a:pt x="34" y="0"/>
                    <a:pt x="34" y="0"/>
                  </a:cubicBezTo>
                  <a:cubicBezTo>
                    <a:pt x="31" y="0"/>
                    <a:pt x="28" y="2"/>
                    <a:pt x="27" y="5"/>
                  </a:cubicBezTo>
                  <a:cubicBezTo>
                    <a:pt x="17" y="38"/>
                    <a:pt x="11" y="70"/>
                    <a:pt x="8" y="9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5" name="Google Shape;1265;p40"/>
            <p:cNvSpPr/>
            <p:nvPr/>
          </p:nvSpPr>
          <p:spPr>
            <a:xfrm>
              <a:off x="683367" y="1011196"/>
              <a:ext cx="497368" cy="171394"/>
            </a:xfrm>
            <a:custGeom>
              <a:rect b="b" l="l" r="r" t="t"/>
              <a:pathLst>
                <a:path extrusionOk="0" h="287" w="831">
                  <a:moveTo>
                    <a:pt x="690" y="102"/>
                  </a:moveTo>
                  <a:cubicBezTo>
                    <a:pt x="488" y="0"/>
                    <a:pt x="287" y="19"/>
                    <a:pt x="180" y="75"/>
                  </a:cubicBezTo>
                  <a:cubicBezTo>
                    <a:pt x="84" y="125"/>
                    <a:pt x="31" y="203"/>
                    <a:pt x="2" y="278"/>
                  </a:cubicBezTo>
                  <a:cubicBezTo>
                    <a:pt x="0" y="282"/>
                    <a:pt x="3" y="287"/>
                    <a:pt x="8" y="287"/>
                  </a:cubicBezTo>
                  <a:cubicBezTo>
                    <a:pt x="823" y="287"/>
                    <a:pt x="823" y="287"/>
                    <a:pt x="823" y="287"/>
                  </a:cubicBezTo>
                  <a:cubicBezTo>
                    <a:pt x="828" y="287"/>
                    <a:pt x="831" y="283"/>
                    <a:pt x="830" y="278"/>
                  </a:cubicBezTo>
                  <a:cubicBezTo>
                    <a:pt x="810" y="207"/>
                    <a:pt x="768" y="141"/>
                    <a:pt x="690" y="10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66" name="Google Shape;1266;p40"/>
          <p:cNvGrpSpPr/>
          <p:nvPr/>
        </p:nvGrpSpPr>
        <p:grpSpPr>
          <a:xfrm>
            <a:off x="7622791" y="843111"/>
            <a:ext cx="298405" cy="445762"/>
            <a:chOff x="11033597" y="1011159"/>
            <a:chExt cx="482075" cy="720133"/>
          </a:xfrm>
        </p:grpSpPr>
        <p:sp>
          <p:nvSpPr>
            <p:cNvPr id="1267" name="Google Shape;1267;p40"/>
            <p:cNvSpPr/>
            <p:nvPr/>
          </p:nvSpPr>
          <p:spPr>
            <a:xfrm>
              <a:off x="11033597" y="1414369"/>
              <a:ext cx="482075" cy="151349"/>
            </a:xfrm>
            <a:custGeom>
              <a:rect b="b" l="l" r="r" t="t"/>
              <a:pathLst>
                <a:path extrusionOk="0" h="227" w="724">
                  <a:moveTo>
                    <a:pt x="0" y="112"/>
                  </a:moveTo>
                  <a:cubicBezTo>
                    <a:pt x="0" y="149"/>
                    <a:pt x="5" y="185"/>
                    <a:pt x="16" y="219"/>
                  </a:cubicBezTo>
                  <a:cubicBezTo>
                    <a:pt x="17" y="224"/>
                    <a:pt x="22" y="227"/>
                    <a:pt x="27" y="227"/>
                  </a:cubicBezTo>
                  <a:cubicBezTo>
                    <a:pt x="697" y="227"/>
                    <a:pt x="697" y="227"/>
                    <a:pt x="697" y="227"/>
                  </a:cubicBezTo>
                  <a:cubicBezTo>
                    <a:pt x="702" y="227"/>
                    <a:pt x="707" y="224"/>
                    <a:pt x="708" y="219"/>
                  </a:cubicBezTo>
                  <a:cubicBezTo>
                    <a:pt x="719" y="185"/>
                    <a:pt x="724" y="149"/>
                    <a:pt x="724" y="112"/>
                  </a:cubicBezTo>
                  <a:cubicBezTo>
                    <a:pt x="724" y="76"/>
                    <a:pt x="719" y="41"/>
                    <a:pt x="709" y="8"/>
                  </a:cubicBezTo>
                  <a:cubicBezTo>
                    <a:pt x="708" y="3"/>
                    <a:pt x="703" y="0"/>
                    <a:pt x="698" y="0"/>
                  </a:cubicBezTo>
                  <a:cubicBezTo>
                    <a:pt x="26" y="0"/>
                    <a:pt x="26" y="0"/>
                    <a:pt x="26" y="0"/>
                  </a:cubicBezTo>
                  <a:cubicBezTo>
                    <a:pt x="21" y="0"/>
                    <a:pt x="16" y="3"/>
                    <a:pt x="15" y="8"/>
                  </a:cubicBezTo>
                  <a:cubicBezTo>
                    <a:pt x="5" y="41"/>
                    <a:pt x="0" y="76"/>
                    <a:pt x="0" y="11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68" name="Google Shape;1268;p40"/>
            <p:cNvSpPr/>
            <p:nvPr/>
          </p:nvSpPr>
          <p:spPr>
            <a:xfrm>
              <a:off x="11142821" y="1011159"/>
              <a:ext cx="263627" cy="229006"/>
            </a:xfrm>
            <a:custGeom>
              <a:rect b="b" l="l" r="r" t="t"/>
              <a:pathLst>
                <a:path extrusionOk="0" h="343" w="396">
                  <a:moveTo>
                    <a:pt x="357" y="266"/>
                  </a:moveTo>
                  <a:cubicBezTo>
                    <a:pt x="208" y="7"/>
                    <a:pt x="208" y="7"/>
                    <a:pt x="208" y="7"/>
                  </a:cubicBezTo>
                  <a:cubicBezTo>
                    <a:pt x="203" y="0"/>
                    <a:pt x="193" y="0"/>
                    <a:pt x="188" y="7"/>
                  </a:cubicBezTo>
                  <a:cubicBezTo>
                    <a:pt x="39" y="266"/>
                    <a:pt x="39" y="266"/>
                    <a:pt x="39" y="266"/>
                  </a:cubicBezTo>
                  <a:cubicBezTo>
                    <a:pt x="4" y="326"/>
                    <a:pt x="4" y="326"/>
                    <a:pt x="4" y="326"/>
                  </a:cubicBezTo>
                  <a:cubicBezTo>
                    <a:pt x="0" y="334"/>
                    <a:pt x="5" y="343"/>
                    <a:pt x="14" y="343"/>
                  </a:cubicBezTo>
                  <a:cubicBezTo>
                    <a:pt x="382" y="343"/>
                    <a:pt x="382" y="343"/>
                    <a:pt x="382" y="343"/>
                  </a:cubicBezTo>
                  <a:cubicBezTo>
                    <a:pt x="391" y="343"/>
                    <a:pt x="396" y="334"/>
                    <a:pt x="392" y="326"/>
                  </a:cubicBezTo>
                  <a:lnTo>
                    <a:pt x="357" y="266"/>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69" name="Google Shape;1269;p40"/>
            <p:cNvSpPr/>
            <p:nvPr/>
          </p:nvSpPr>
          <p:spPr>
            <a:xfrm>
              <a:off x="11052228" y="1576445"/>
              <a:ext cx="444813" cy="154847"/>
            </a:xfrm>
            <a:custGeom>
              <a:rect b="b" l="l" r="r" t="t"/>
              <a:pathLst>
                <a:path extrusionOk="0" h="232" w="668">
                  <a:moveTo>
                    <a:pt x="334" y="232"/>
                  </a:moveTo>
                  <a:cubicBezTo>
                    <a:pt x="482" y="232"/>
                    <a:pt x="609" y="143"/>
                    <a:pt x="665" y="17"/>
                  </a:cubicBezTo>
                  <a:cubicBezTo>
                    <a:pt x="668" y="9"/>
                    <a:pt x="663" y="0"/>
                    <a:pt x="655" y="0"/>
                  </a:cubicBezTo>
                  <a:cubicBezTo>
                    <a:pt x="13" y="0"/>
                    <a:pt x="13" y="0"/>
                    <a:pt x="13" y="0"/>
                  </a:cubicBezTo>
                  <a:cubicBezTo>
                    <a:pt x="5" y="0"/>
                    <a:pt x="0" y="9"/>
                    <a:pt x="3" y="17"/>
                  </a:cubicBezTo>
                  <a:cubicBezTo>
                    <a:pt x="59" y="143"/>
                    <a:pt x="186" y="232"/>
                    <a:pt x="334" y="23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70" name="Google Shape;1270;p40"/>
            <p:cNvSpPr/>
            <p:nvPr/>
          </p:nvSpPr>
          <p:spPr>
            <a:xfrm>
              <a:off x="11051762" y="1251592"/>
              <a:ext cx="446676" cy="151349"/>
            </a:xfrm>
            <a:custGeom>
              <a:rect b="b" l="l" r="r" t="t"/>
              <a:pathLst>
                <a:path extrusionOk="0" h="227" w="671">
                  <a:moveTo>
                    <a:pt x="654" y="183"/>
                  </a:moveTo>
                  <a:cubicBezTo>
                    <a:pt x="653" y="182"/>
                    <a:pt x="653" y="182"/>
                    <a:pt x="653" y="182"/>
                  </a:cubicBezTo>
                  <a:cubicBezTo>
                    <a:pt x="552" y="5"/>
                    <a:pt x="552" y="5"/>
                    <a:pt x="552" y="5"/>
                  </a:cubicBezTo>
                  <a:cubicBezTo>
                    <a:pt x="550" y="2"/>
                    <a:pt x="546" y="0"/>
                    <a:pt x="542" y="0"/>
                  </a:cubicBezTo>
                  <a:cubicBezTo>
                    <a:pt x="128" y="0"/>
                    <a:pt x="128" y="0"/>
                    <a:pt x="128" y="0"/>
                  </a:cubicBezTo>
                  <a:cubicBezTo>
                    <a:pt x="124" y="0"/>
                    <a:pt x="120" y="2"/>
                    <a:pt x="118" y="5"/>
                  </a:cubicBezTo>
                  <a:cubicBezTo>
                    <a:pt x="17" y="182"/>
                    <a:pt x="17" y="182"/>
                    <a:pt x="17" y="182"/>
                  </a:cubicBezTo>
                  <a:cubicBezTo>
                    <a:pt x="16" y="185"/>
                    <a:pt x="16" y="185"/>
                    <a:pt x="16" y="185"/>
                  </a:cubicBezTo>
                  <a:cubicBezTo>
                    <a:pt x="11" y="194"/>
                    <a:pt x="7" y="202"/>
                    <a:pt x="3" y="211"/>
                  </a:cubicBezTo>
                  <a:cubicBezTo>
                    <a:pt x="0" y="219"/>
                    <a:pt x="5" y="227"/>
                    <a:pt x="13" y="227"/>
                  </a:cubicBezTo>
                  <a:cubicBezTo>
                    <a:pt x="657" y="227"/>
                    <a:pt x="657" y="227"/>
                    <a:pt x="657" y="227"/>
                  </a:cubicBezTo>
                  <a:cubicBezTo>
                    <a:pt x="665" y="227"/>
                    <a:pt x="671" y="219"/>
                    <a:pt x="667" y="211"/>
                  </a:cubicBezTo>
                  <a:cubicBezTo>
                    <a:pt x="663" y="202"/>
                    <a:pt x="659" y="193"/>
                    <a:pt x="654" y="183"/>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271" name="Google Shape;1271;p40"/>
          <p:cNvGrpSpPr/>
          <p:nvPr/>
        </p:nvGrpSpPr>
        <p:grpSpPr>
          <a:xfrm>
            <a:off x="6221656" y="797418"/>
            <a:ext cx="460705" cy="491455"/>
            <a:chOff x="8770051" y="937343"/>
            <a:chExt cx="744273" cy="793950"/>
          </a:xfrm>
        </p:grpSpPr>
        <p:sp>
          <p:nvSpPr>
            <p:cNvPr id="1272" name="Google Shape;1272;p40"/>
            <p:cNvSpPr/>
            <p:nvPr/>
          </p:nvSpPr>
          <p:spPr>
            <a:xfrm>
              <a:off x="8968558" y="1402926"/>
              <a:ext cx="348361" cy="98539"/>
            </a:xfrm>
            <a:custGeom>
              <a:rect b="b" l="l" r="r" t="t"/>
              <a:pathLst>
                <a:path extrusionOk="0" h="492696" w="1741804">
                  <a:moveTo>
                    <a:pt x="1741805" y="0"/>
                  </a:moveTo>
                  <a:lnTo>
                    <a:pt x="0" y="0"/>
                  </a:lnTo>
                  <a:cubicBezTo>
                    <a:pt x="100902" y="166370"/>
                    <a:pt x="219266" y="316611"/>
                    <a:pt x="295529" y="492696"/>
                  </a:cubicBezTo>
                  <a:lnTo>
                    <a:pt x="1444625" y="492696"/>
                  </a:lnTo>
                  <a:cubicBezTo>
                    <a:pt x="1518222" y="307785"/>
                    <a:pt x="1639761" y="160655"/>
                    <a:pt x="1741805" y="0"/>
                  </a:cubicBezTo>
                  <a:close/>
                </a:path>
              </a:pathLst>
            </a:custGeom>
            <a:solidFill>
              <a:schemeClr val="accent4"/>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273" name="Google Shape;1273;p40"/>
            <p:cNvSpPr/>
            <p:nvPr/>
          </p:nvSpPr>
          <p:spPr>
            <a:xfrm>
              <a:off x="8960465" y="1079360"/>
              <a:ext cx="362496" cy="102351"/>
            </a:xfrm>
            <a:custGeom>
              <a:rect b="b" l="l" r="r" t="t"/>
              <a:pathLst>
                <a:path extrusionOk="0" h="511754" w="1812480">
                  <a:moveTo>
                    <a:pt x="1812481" y="511755"/>
                  </a:moveTo>
                  <a:cubicBezTo>
                    <a:pt x="1623568" y="198445"/>
                    <a:pt x="1277493" y="-1453"/>
                    <a:pt x="899922" y="8"/>
                  </a:cubicBezTo>
                  <a:cubicBezTo>
                    <a:pt x="549593" y="1341"/>
                    <a:pt x="194628" y="214066"/>
                    <a:pt x="0" y="511755"/>
                  </a:cubicBezTo>
                  <a:lnTo>
                    <a:pt x="1812481" y="511755"/>
                  </a:ln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274" name="Google Shape;1274;p40"/>
            <p:cNvSpPr/>
            <p:nvPr/>
          </p:nvSpPr>
          <p:spPr>
            <a:xfrm>
              <a:off x="8930121" y="1189758"/>
              <a:ext cx="422643" cy="98539"/>
            </a:xfrm>
            <a:custGeom>
              <a:rect b="b" l="l" r="r" t="t"/>
              <a:pathLst>
                <a:path extrusionOk="0" h="492696" w="2113216">
                  <a:moveTo>
                    <a:pt x="2113217" y="492696"/>
                  </a:moveTo>
                  <a:cubicBezTo>
                    <a:pt x="2110994" y="311595"/>
                    <a:pt x="2064639" y="144717"/>
                    <a:pt x="1985582" y="0"/>
                  </a:cubicBezTo>
                  <a:lnTo>
                    <a:pt x="127445" y="0"/>
                  </a:lnTo>
                  <a:cubicBezTo>
                    <a:pt x="47307" y="135065"/>
                    <a:pt x="0" y="285687"/>
                    <a:pt x="0" y="440944"/>
                  </a:cubicBezTo>
                  <a:cubicBezTo>
                    <a:pt x="0" y="458534"/>
                    <a:pt x="508" y="475742"/>
                    <a:pt x="1270" y="492696"/>
                  </a:cubicBezTo>
                  <a:lnTo>
                    <a:pt x="2113217" y="492696"/>
                  </a:ln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275" name="Google Shape;1275;p40"/>
            <p:cNvSpPr/>
            <p:nvPr/>
          </p:nvSpPr>
          <p:spPr>
            <a:xfrm>
              <a:off x="8930847" y="1296342"/>
              <a:ext cx="421894" cy="98539"/>
            </a:xfrm>
            <a:custGeom>
              <a:rect b="b" l="l" r="r" t="t"/>
              <a:pathLst>
                <a:path extrusionOk="0" h="492696" w="2109469">
                  <a:moveTo>
                    <a:pt x="0" y="0"/>
                  </a:moveTo>
                  <a:cubicBezTo>
                    <a:pt x="16002" y="194564"/>
                    <a:pt x="82868" y="350457"/>
                    <a:pt x="165291" y="492696"/>
                  </a:cubicBezTo>
                  <a:lnTo>
                    <a:pt x="1953324" y="492696"/>
                  </a:lnTo>
                  <a:cubicBezTo>
                    <a:pt x="2038096" y="352425"/>
                    <a:pt x="2104454" y="199073"/>
                    <a:pt x="2109470" y="0"/>
                  </a:cubicBezTo>
                  <a:lnTo>
                    <a:pt x="0" y="0"/>
                  </a:ln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276" name="Google Shape;1276;p40"/>
            <p:cNvSpPr/>
            <p:nvPr/>
          </p:nvSpPr>
          <p:spPr>
            <a:xfrm>
              <a:off x="9031006" y="1509510"/>
              <a:ext cx="223837" cy="102349"/>
            </a:xfrm>
            <a:custGeom>
              <a:rect b="b" l="l" r="r" t="t"/>
              <a:pathLst>
                <a:path extrusionOk="0" h="511746" w="1119187">
                  <a:moveTo>
                    <a:pt x="0" y="0"/>
                  </a:moveTo>
                  <a:cubicBezTo>
                    <a:pt x="38989" y="100267"/>
                    <a:pt x="63690" y="209423"/>
                    <a:pt x="63690" y="334899"/>
                  </a:cubicBezTo>
                  <a:cubicBezTo>
                    <a:pt x="63690" y="432562"/>
                    <a:pt x="142875" y="511747"/>
                    <a:pt x="240538" y="511747"/>
                  </a:cubicBezTo>
                  <a:lnTo>
                    <a:pt x="889889" y="511747"/>
                  </a:lnTo>
                  <a:cubicBezTo>
                    <a:pt x="987552" y="511747"/>
                    <a:pt x="1066737" y="432562"/>
                    <a:pt x="1066737" y="334899"/>
                  </a:cubicBezTo>
                  <a:lnTo>
                    <a:pt x="1066737" y="311658"/>
                  </a:lnTo>
                  <a:cubicBezTo>
                    <a:pt x="1066737" y="194183"/>
                    <a:pt x="1086803" y="92265"/>
                    <a:pt x="1119188" y="0"/>
                  </a:cubicBezTo>
                  <a:lnTo>
                    <a:pt x="0" y="0"/>
                  </a:lnTo>
                  <a:close/>
                </a:path>
              </a:pathLst>
            </a:custGeom>
            <a:solidFill>
              <a:schemeClr val="accent5"/>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277" name="Google Shape;1277;p40"/>
            <p:cNvGrpSpPr/>
            <p:nvPr/>
          </p:nvGrpSpPr>
          <p:grpSpPr>
            <a:xfrm>
              <a:off x="8770051" y="937343"/>
              <a:ext cx="744273" cy="793950"/>
              <a:chOff x="6565437" y="1588001"/>
              <a:chExt cx="744273" cy="793950"/>
            </a:xfrm>
          </p:grpSpPr>
          <p:sp>
            <p:nvSpPr>
              <p:cNvPr id="1278" name="Google Shape;1278;p40"/>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9" name="Google Shape;1279;p40"/>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0" name="Google Shape;1280;p40"/>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1" name="Google Shape;1281;p40"/>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2" name="Google Shape;1282;p40"/>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3" name="Google Shape;1283;p40"/>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4" name="Google Shape;1284;p40"/>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5" name="Google Shape;1285;p40"/>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6" name="Google Shape;1286;p40"/>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7" name="Google Shape;1287;p40"/>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288" name="Google Shape;1288;p40"/>
          <p:cNvGrpSpPr/>
          <p:nvPr/>
        </p:nvGrpSpPr>
        <p:grpSpPr>
          <a:xfrm>
            <a:off x="4820520" y="797418"/>
            <a:ext cx="460705" cy="491455"/>
            <a:chOff x="6506504" y="937343"/>
            <a:chExt cx="744273" cy="793950"/>
          </a:xfrm>
        </p:grpSpPr>
        <p:sp>
          <p:nvSpPr>
            <p:cNvPr id="1289" name="Google Shape;1289;p40"/>
            <p:cNvSpPr/>
            <p:nvPr/>
          </p:nvSpPr>
          <p:spPr>
            <a:xfrm>
              <a:off x="6666683" y="1079385"/>
              <a:ext cx="422268" cy="171940"/>
            </a:xfrm>
            <a:custGeom>
              <a:rect b="b" l="l" r="r" t="t"/>
              <a:pathLst>
                <a:path extrusionOk="0" h="859701" w="2085276">
                  <a:moveTo>
                    <a:pt x="2085276" y="859701"/>
                  </a:moveTo>
                  <a:cubicBezTo>
                    <a:pt x="2064893" y="746925"/>
                    <a:pt x="2027047" y="641516"/>
                    <a:pt x="1974723" y="545821"/>
                  </a:cubicBezTo>
                  <a:lnTo>
                    <a:pt x="1952816" y="507721"/>
                  </a:lnTo>
                  <a:cubicBezTo>
                    <a:pt x="1535303" y="-176492"/>
                    <a:pt x="577914" y="-161950"/>
                    <a:pt x="140271" y="507721"/>
                  </a:cubicBezTo>
                  <a:lnTo>
                    <a:pt x="116523" y="545821"/>
                  </a:lnTo>
                  <a:cubicBezTo>
                    <a:pt x="57721" y="643421"/>
                    <a:pt x="18098" y="749783"/>
                    <a:pt x="0" y="859701"/>
                  </a:cubicBezTo>
                  <a:lnTo>
                    <a:pt x="2085276" y="859701"/>
                  </a:ln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290" name="Google Shape;1290;p40"/>
            <p:cNvSpPr/>
            <p:nvPr/>
          </p:nvSpPr>
          <p:spPr>
            <a:xfrm>
              <a:off x="6664423" y="1259933"/>
              <a:ext cx="427985" cy="171450"/>
            </a:xfrm>
            <a:custGeom>
              <a:rect b="b" l="l" r="r" t="t"/>
              <a:pathLst>
                <a:path extrusionOk="0" h="857250" w="2113506">
                  <a:moveTo>
                    <a:pt x="3910" y="178753"/>
                  </a:moveTo>
                  <a:cubicBezTo>
                    <a:pt x="22706" y="451485"/>
                    <a:pt x="153833" y="652844"/>
                    <a:pt x="287056" y="857250"/>
                  </a:cubicBezTo>
                  <a:lnTo>
                    <a:pt x="1834170" y="857250"/>
                  </a:lnTo>
                  <a:cubicBezTo>
                    <a:pt x="1971457" y="654495"/>
                    <a:pt x="2109316" y="461137"/>
                    <a:pt x="2113316" y="178753"/>
                  </a:cubicBezTo>
                  <a:lnTo>
                    <a:pt x="2113507" y="140653"/>
                  </a:lnTo>
                  <a:cubicBezTo>
                    <a:pt x="2112935" y="92710"/>
                    <a:pt x="2109125" y="45784"/>
                    <a:pt x="2102585" y="0"/>
                  </a:cubicBezTo>
                  <a:lnTo>
                    <a:pt x="5815" y="0"/>
                  </a:lnTo>
                  <a:cubicBezTo>
                    <a:pt x="-1170" y="58991"/>
                    <a:pt x="-1932" y="118872"/>
                    <a:pt x="3910" y="178753"/>
                  </a:cubicBez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291" name="Google Shape;1291;p40"/>
            <p:cNvSpPr/>
            <p:nvPr/>
          </p:nvSpPr>
          <p:spPr>
            <a:xfrm>
              <a:off x="6727642" y="1439988"/>
              <a:ext cx="303068" cy="171348"/>
            </a:xfrm>
            <a:custGeom>
              <a:rect b="b" l="l" r="r" t="t"/>
              <a:pathLst>
                <a:path extrusionOk="0" h="856741" w="1496631">
                  <a:moveTo>
                    <a:pt x="0" y="0"/>
                  </a:moveTo>
                  <a:cubicBezTo>
                    <a:pt x="63500" y="97853"/>
                    <a:pt x="125984" y="197485"/>
                    <a:pt x="175451" y="306896"/>
                  </a:cubicBezTo>
                  <a:lnTo>
                    <a:pt x="191071" y="344996"/>
                  </a:lnTo>
                  <a:cubicBezTo>
                    <a:pt x="230060" y="445262"/>
                    <a:pt x="254762" y="554419"/>
                    <a:pt x="254762" y="679895"/>
                  </a:cubicBezTo>
                  <a:cubicBezTo>
                    <a:pt x="254762" y="777558"/>
                    <a:pt x="333946" y="856742"/>
                    <a:pt x="431610" y="856742"/>
                  </a:cubicBezTo>
                  <a:lnTo>
                    <a:pt x="1080960" y="856742"/>
                  </a:lnTo>
                  <a:cubicBezTo>
                    <a:pt x="1189609" y="856488"/>
                    <a:pt x="1267206" y="763143"/>
                    <a:pt x="1257808" y="656653"/>
                  </a:cubicBezTo>
                  <a:cubicBezTo>
                    <a:pt x="1257808" y="539178"/>
                    <a:pt x="1277874" y="437261"/>
                    <a:pt x="1310259" y="344996"/>
                  </a:cubicBezTo>
                  <a:lnTo>
                    <a:pt x="1324483" y="306896"/>
                  </a:lnTo>
                  <a:cubicBezTo>
                    <a:pt x="1370775" y="194501"/>
                    <a:pt x="1432687" y="95567"/>
                    <a:pt x="1496632" y="0"/>
                  </a:cubicBezTo>
                  <a:lnTo>
                    <a:pt x="0" y="0"/>
                  </a:ln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292" name="Google Shape;1292;p40"/>
            <p:cNvGrpSpPr/>
            <p:nvPr/>
          </p:nvGrpSpPr>
          <p:grpSpPr>
            <a:xfrm>
              <a:off x="6506504" y="937343"/>
              <a:ext cx="744273" cy="793950"/>
              <a:chOff x="6565437" y="1588001"/>
              <a:chExt cx="744273" cy="793950"/>
            </a:xfrm>
          </p:grpSpPr>
          <p:sp>
            <p:nvSpPr>
              <p:cNvPr id="1293" name="Google Shape;1293;p40"/>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4" name="Google Shape;1294;p40"/>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5" name="Google Shape;1295;p40"/>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6" name="Google Shape;1296;p40"/>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7" name="Google Shape;1297;p40"/>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8" name="Google Shape;1298;p40"/>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9" name="Google Shape;1299;p40"/>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0" name="Google Shape;1300;p40"/>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1" name="Google Shape;1301;p40"/>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2" name="Google Shape;1302;p40"/>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303" name="Google Shape;1303;p40"/>
          <p:cNvGrpSpPr/>
          <p:nvPr/>
        </p:nvGrpSpPr>
        <p:grpSpPr>
          <a:xfrm>
            <a:off x="5521088" y="797418"/>
            <a:ext cx="460705" cy="491455"/>
            <a:chOff x="7638277" y="937343"/>
            <a:chExt cx="744273" cy="793950"/>
          </a:xfrm>
        </p:grpSpPr>
        <p:sp>
          <p:nvSpPr>
            <p:cNvPr id="1304" name="Google Shape;1304;p40"/>
            <p:cNvSpPr/>
            <p:nvPr/>
          </p:nvSpPr>
          <p:spPr>
            <a:xfrm>
              <a:off x="8012931" y="1079385"/>
              <a:ext cx="217151" cy="253479"/>
            </a:xfrm>
            <a:custGeom>
              <a:rect b="b" l="l" r="r" t="t"/>
              <a:pathLst>
                <a:path extrusionOk="0" h="1267396" w="1085755">
                  <a:moveTo>
                    <a:pt x="1058482" y="714947"/>
                  </a:moveTo>
                  <a:cubicBezTo>
                    <a:pt x="1013714" y="538416"/>
                    <a:pt x="885190" y="361632"/>
                    <a:pt x="705993" y="229870"/>
                  </a:cubicBezTo>
                  <a:cubicBezTo>
                    <a:pt x="565277" y="126492"/>
                    <a:pt x="329184" y="3365"/>
                    <a:pt x="0" y="0"/>
                  </a:cubicBezTo>
                  <a:lnTo>
                    <a:pt x="0" y="1267397"/>
                  </a:lnTo>
                  <a:lnTo>
                    <a:pt x="1025144" y="1267397"/>
                  </a:lnTo>
                  <a:cubicBezTo>
                    <a:pt x="1092772" y="1073722"/>
                    <a:pt x="1103694" y="892810"/>
                    <a:pt x="1058482" y="714947"/>
                  </a:cubicBez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05" name="Google Shape;1305;p40"/>
            <p:cNvSpPr/>
            <p:nvPr/>
          </p:nvSpPr>
          <p:spPr>
            <a:xfrm>
              <a:off x="7789628" y="1079436"/>
              <a:ext cx="214318" cy="253428"/>
            </a:xfrm>
            <a:custGeom>
              <a:rect b="b" l="l" r="r" t="t"/>
              <a:pathLst>
                <a:path extrusionOk="0" h="1267142" w="1071591">
                  <a:moveTo>
                    <a:pt x="377536" y="231331"/>
                  </a:moveTo>
                  <a:cubicBezTo>
                    <a:pt x="199609" y="362839"/>
                    <a:pt x="71910" y="538988"/>
                    <a:pt x="27270" y="714693"/>
                  </a:cubicBezTo>
                  <a:cubicBezTo>
                    <a:pt x="-17942" y="892556"/>
                    <a:pt x="-7020" y="1073404"/>
                    <a:pt x="60671" y="1267143"/>
                  </a:cubicBezTo>
                  <a:lnTo>
                    <a:pt x="1071591" y="1267143"/>
                  </a:lnTo>
                  <a:lnTo>
                    <a:pt x="1071591" y="0"/>
                  </a:lnTo>
                  <a:cubicBezTo>
                    <a:pt x="748249" y="6794"/>
                    <a:pt x="516220" y="128905"/>
                    <a:pt x="377536" y="231331"/>
                  </a:cubicBez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06" name="Google Shape;1306;p40"/>
            <p:cNvSpPr/>
            <p:nvPr/>
          </p:nvSpPr>
          <p:spPr>
            <a:xfrm>
              <a:off x="8012931" y="1341261"/>
              <a:ext cx="202133" cy="270446"/>
            </a:xfrm>
            <a:custGeom>
              <a:rect b="b" l="l" r="r" t="t"/>
              <a:pathLst>
                <a:path extrusionOk="0" h="1352232" w="1010666">
                  <a:moveTo>
                    <a:pt x="326390" y="1351915"/>
                  </a:moveTo>
                  <a:cubicBezTo>
                    <a:pt x="447929" y="1351090"/>
                    <a:pt x="476758" y="1318387"/>
                    <a:pt x="497142" y="1226757"/>
                  </a:cubicBezTo>
                  <a:cubicBezTo>
                    <a:pt x="505079" y="1190943"/>
                    <a:pt x="512382" y="1152208"/>
                    <a:pt x="520129" y="1111187"/>
                  </a:cubicBezTo>
                  <a:cubicBezTo>
                    <a:pt x="540004" y="1005586"/>
                    <a:pt x="562610" y="885888"/>
                    <a:pt x="602869" y="793750"/>
                  </a:cubicBezTo>
                  <a:cubicBezTo>
                    <a:pt x="721932" y="514413"/>
                    <a:pt x="897255" y="279463"/>
                    <a:pt x="1010666" y="0"/>
                  </a:cubicBezTo>
                  <a:lnTo>
                    <a:pt x="0" y="0"/>
                  </a:lnTo>
                  <a:lnTo>
                    <a:pt x="0" y="1351725"/>
                  </a:lnTo>
                  <a:lnTo>
                    <a:pt x="12573" y="1351598"/>
                  </a:lnTo>
                  <a:lnTo>
                    <a:pt x="12573" y="1352169"/>
                  </a:lnTo>
                  <a:cubicBezTo>
                    <a:pt x="41974" y="1352169"/>
                    <a:pt x="71438" y="1352169"/>
                    <a:pt x="100838" y="1352233"/>
                  </a:cubicBezTo>
                  <a:lnTo>
                    <a:pt x="118364" y="1351915"/>
                  </a:lnTo>
                  <a:cubicBezTo>
                    <a:pt x="162116" y="1351979"/>
                    <a:pt x="284671" y="1352487"/>
                    <a:pt x="326390" y="1351915"/>
                  </a:cubicBez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07" name="Google Shape;1307;p40"/>
            <p:cNvSpPr/>
            <p:nvPr/>
          </p:nvSpPr>
          <p:spPr>
            <a:xfrm>
              <a:off x="7804733" y="1341261"/>
              <a:ext cx="199288" cy="270439"/>
            </a:xfrm>
            <a:custGeom>
              <a:rect b="b" l="l" r="r" t="t"/>
              <a:pathLst>
                <a:path extrusionOk="0" h="1352197" w="996442">
                  <a:moveTo>
                    <a:pt x="996442" y="1352169"/>
                  </a:moveTo>
                  <a:lnTo>
                    <a:pt x="996442" y="0"/>
                  </a:lnTo>
                  <a:lnTo>
                    <a:pt x="0" y="0"/>
                  </a:lnTo>
                  <a:cubicBezTo>
                    <a:pt x="113538" y="279591"/>
                    <a:pt x="288671" y="514287"/>
                    <a:pt x="407797" y="793750"/>
                  </a:cubicBezTo>
                  <a:cubicBezTo>
                    <a:pt x="448056" y="885888"/>
                    <a:pt x="470662" y="1005586"/>
                    <a:pt x="490601" y="1111250"/>
                  </a:cubicBezTo>
                  <a:cubicBezTo>
                    <a:pt x="498348" y="1152208"/>
                    <a:pt x="505651" y="1190943"/>
                    <a:pt x="513588" y="1226757"/>
                  </a:cubicBezTo>
                  <a:cubicBezTo>
                    <a:pt x="533908" y="1329246"/>
                    <a:pt x="580580" y="1351153"/>
                    <a:pt x="682561" y="1352169"/>
                  </a:cubicBezTo>
                  <a:cubicBezTo>
                    <a:pt x="774002" y="1352169"/>
                    <a:pt x="905256" y="1352233"/>
                    <a:pt x="996442" y="1352169"/>
                  </a:cubicBezTo>
                  <a:close/>
                </a:path>
              </a:pathLst>
            </a:custGeom>
            <a:solidFill>
              <a:schemeClr val="accent4"/>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308" name="Google Shape;1308;p40"/>
            <p:cNvGrpSpPr/>
            <p:nvPr/>
          </p:nvGrpSpPr>
          <p:grpSpPr>
            <a:xfrm>
              <a:off x="7638277" y="937343"/>
              <a:ext cx="744273" cy="793950"/>
              <a:chOff x="6565437" y="1588001"/>
              <a:chExt cx="744273" cy="793950"/>
            </a:xfrm>
          </p:grpSpPr>
          <p:sp>
            <p:nvSpPr>
              <p:cNvPr id="1309" name="Google Shape;1309;p40"/>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0" name="Google Shape;1310;p40"/>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1" name="Google Shape;1311;p40"/>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2" name="Google Shape;1312;p40"/>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3" name="Google Shape;1313;p40"/>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4" name="Google Shape;1314;p40"/>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5" name="Google Shape;1315;p40"/>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6" name="Google Shape;1316;p40"/>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7" name="Google Shape;1317;p40"/>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8" name="Google Shape;1318;p40"/>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319" name="Google Shape;1319;p40"/>
          <p:cNvGrpSpPr/>
          <p:nvPr/>
        </p:nvGrpSpPr>
        <p:grpSpPr>
          <a:xfrm>
            <a:off x="3061198" y="2986973"/>
            <a:ext cx="445779" cy="400764"/>
            <a:chOff x="3778727" y="4460423"/>
            <a:chExt cx="720160" cy="647438"/>
          </a:xfrm>
        </p:grpSpPr>
        <p:sp>
          <p:nvSpPr>
            <p:cNvPr id="1320" name="Google Shape;1320;p40"/>
            <p:cNvSpPr/>
            <p:nvPr/>
          </p:nvSpPr>
          <p:spPr>
            <a:xfrm>
              <a:off x="3957011" y="4902228"/>
              <a:ext cx="364723" cy="110621"/>
            </a:xfrm>
            <a:custGeom>
              <a:rect b="b" l="l" r="r" t="t"/>
              <a:pathLst>
                <a:path extrusionOk="0" h="194" w="640">
                  <a:moveTo>
                    <a:pt x="0" y="0"/>
                  </a:moveTo>
                  <a:cubicBezTo>
                    <a:pt x="63" y="130"/>
                    <a:pt x="63" y="130"/>
                    <a:pt x="63" y="130"/>
                  </a:cubicBezTo>
                  <a:cubicBezTo>
                    <a:pt x="64" y="130"/>
                    <a:pt x="64" y="130"/>
                    <a:pt x="64" y="130"/>
                  </a:cubicBezTo>
                  <a:cubicBezTo>
                    <a:pt x="64" y="130"/>
                    <a:pt x="64" y="130"/>
                    <a:pt x="64" y="131"/>
                  </a:cubicBezTo>
                  <a:cubicBezTo>
                    <a:pt x="70" y="143"/>
                    <a:pt x="70" y="143"/>
                    <a:pt x="70" y="143"/>
                  </a:cubicBezTo>
                  <a:cubicBezTo>
                    <a:pt x="93" y="170"/>
                    <a:pt x="188" y="194"/>
                    <a:pt x="320" y="194"/>
                  </a:cubicBezTo>
                  <a:cubicBezTo>
                    <a:pt x="452" y="194"/>
                    <a:pt x="547" y="170"/>
                    <a:pt x="571" y="143"/>
                  </a:cubicBezTo>
                  <a:cubicBezTo>
                    <a:pt x="577" y="131"/>
                    <a:pt x="577" y="131"/>
                    <a:pt x="577" y="131"/>
                  </a:cubicBezTo>
                  <a:cubicBezTo>
                    <a:pt x="577" y="130"/>
                    <a:pt x="577" y="130"/>
                    <a:pt x="577" y="130"/>
                  </a:cubicBezTo>
                  <a:cubicBezTo>
                    <a:pt x="577" y="130"/>
                    <a:pt x="577" y="130"/>
                    <a:pt x="577" y="130"/>
                  </a:cubicBezTo>
                  <a:cubicBezTo>
                    <a:pt x="640" y="0"/>
                    <a:pt x="640" y="0"/>
                    <a:pt x="640" y="0"/>
                  </a:cubicBezTo>
                  <a:cubicBezTo>
                    <a:pt x="587" y="29"/>
                    <a:pt x="452" y="46"/>
                    <a:pt x="320" y="46"/>
                  </a:cubicBezTo>
                  <a:cubicBezTo>
                    <a:pt x="189" y="46"/>
                    <a:pt x="53" y="29"/>
                    <a:pt x="0" y="0"/>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1" name="Google Shape;1321;p40"/>
            <p:cNvSpPr/>
            <p:nvPr/>
          </p:nvSpPr>
          <p:spPr>
            <a:xfrm>
              <a:off x="4002092" y="4999728"/>
              <a:ext cx="275015" cy="108132"/>
            </a:xfrm>
            <a:custGeom>
              <a:rect b="b" l="l" r="r" t="t"/>
              <a:pathLst>
                <a:path extrusionOk="0" h="190" w="483">
                  <a:moveTo>
                    <a:pt x="0" y="0"/>
                  </a:moveTo>
                  <a:cubicBezTo>
                    <a:pt x="61" y="125"/>
                    <a:pt x="61" y="125"/>
                    <a:pt x="61" y="125"/>
                  </a:cubicBezTo>
                  <a:cubicBezTo>
                    <a:pt x="62" y="126"/>
                    <a:pt x="62" y="127"/>
                    <a:pt x="63" y="128"/>
                  </a:cubicBezTo>
                  <a:cubicBezTo>
                    <a:pt x="70" y="144"/>
                    <a:pt x="70" y="144"/>
                    <a:pt x="70" y="144"/>
                  </a:cubicBezTo>
                  <a:cubicBezTo>
                    <a:pt x="93" y="170"/>
                    <a:pt x="162" y="190"/>
                    <a:pt x="241" y="190"/>
                  </a:cubicBezTo>
                  <a:cubicBezTo>
                    <a:pt x="320" y="190"/>
                    <a:pt x="389" y="170"/>
                    <a:pt x="412" y="144"/>
                  </a:cubicBezTo>
                  <a:cubicBezTo>
                    <a:pt x="420" y="128"/>
                    <a:pt x="420" y="128"/>
                    <a:pt x="420" y="128"/>
                  </a:cubicBezTo>
                  <a:cubicBezTo>
                    <a:pt x="421" y="127"/>
                    <a:pt x="421" y="126"/>
                    <a:pt x="421" y="125"/>
                  </a:cubicBezTo>
                  <a:cubicBezTo>
                    <a:pt x="483" y="0"/>
                    <a:pt x="483" y="0"/>
                    <a:pt x="483" y="0"/>
                  </a:cubicBezTo>
                  <a:cubicBezTo>
                    <a:pt x="437" y="26"/>
                    <a:pt x="338" y="41"/>
                    <a:pt x="241" y="41"/>
                  </a:cubicBezTo>
                  <a:cubicBezTo>
                    <a:pt x="144" y="41"/>
                    <a:pt x="45" y="26"/>
                    <a:pt x="0" y="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2" name="Google Shape;1322;p40"/>
            <p:cNvSpPr/>
            <p:nvPr/>
          </p:nvSpPr>
          <p:spPr>
            <a:xfrm>
              <a:off x="3780312" y="4519014"/>
              <a:ext cx="718575" cy="115145"/>
            </a:xfrm>
            <a:custGeom>
              <a:rect b="b" l="l" r="r" t="t"/>
              <a:pathLst>
                <a:path extrusionOk="0" h="202" w="1261">
                  <a:moveTo>
                    <a:pt x="630" y="53"/>
                  </a:moveTo>
                  <a:cubicBezTo>
                    <a:pt x="363" y="53"/>
                    <a:pt x="82" y="34"/>
                    <a:pt x="0" y="0"/>
                  </a:cubicBezTo>
                  <a:cubicBezTo>
                    <a:pt x="71" y="146"/>
                    <a:pt x="71" y="146"/>
                    <a:pt x="71" y="146"/>
                  </a:cubicBezTo>
                  <a:cubicBezTo>
                    <a:pt x="88" y="157"/>
                    <a:pt x="134" y="170"/>
                    <a:pt x="227" y="181"/>
                  </a:cubicBezTo>
                  <a:cubicBezTo>
                    <a:pt x="334" y="194"/>
                    <a:pt x="478" y="202"/>
                    <a:pt x="630" y="202"/>
                  </a:cubicBezTo>
                  <a:cubicBezTo>
                    <a:pt x="630" y="202"/>
                    <a:pt x="630" y="202"/>
                    <a:pt x="630" y="202"/>
                  </a:cubicBezTo>
                  <a:cubicBezTo>
                    <a:pt x="929" y="202"/>
                    <a:pt x="1147" y="174"/>
                    <a:pt x="1189" y="146"/>
                  </a:cubicBezTo>
                  <a:cubicBezTo>
                    <a:pt x="1261" y="0"/>
                    <a:pt x="1261" y="0"/>
                    <a:pt x="1261" y="0"/>
                  </a:cubicBezTo>
                  <a:cubicBezTo>
                    <a:pt x="1179" y="34"/>
                    <a:pt x="897" y="53"/>
                    <a:pt x="630" y="5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3" name="Google Shape;1323;p40"/>
            <p:cNvSpPr/>
            <p:nvPr/>
          </p:nvSpPr>
          <p:spPr>
            <a:xfrm>
              <a:off x="3868662" y="4710395"/>
              <a:ext cx="541875" cy="112657"/>
            </a:xfrm>
            <a:custGeom>
              <a:rect b="b" l="l" r="r" t="t"/>
              <a:pathLst>
                <a:path extrusionOk="0" h="198" w="951">
                  <a:moveTo>
                    <a:pt x="0" y="0"/>
                  </a:moveTo>
                  <a:cubicBezTo>
                    <a:pt x="70" y="144"/>
                    <a:pt x="70" y="144"/>
                    <a:pt x="70" y="144"/>
                  </a:cubicBezTo>
                  <a:cubicBezTo>
                    <a:pt x="101" y="171"/>
                    <a:pt x="259" y="198"/>
                    <a:pt x="475" y="198"/>
                  </a:cubicBezTo>
                  <a:cubicBezTo>
                    <a:pt x="692" y="198"/>
                    <a:pt x="849" y="171"/>
                    <a:pt x="881" y="144"/>
                  </a:cubicBezTo>
                  <a:cubicBezTo>
                    <a:pt x="951" y="0"/>
                    <a:pt x="951" y="0"/>
                    <a:pt x="951" y="0"/>
                  </a:cubicBezTo>
                  <a:cubicBezTo>
                    <a:pt x="881" y="32"/>
                    <a:pt x="673" y="50"/>
                    <a:pt x="475" y="50"/>
                  </a:cubicBezTo>
                  <a:cubicBezTo>
                    <a:pt x="277" y="50"/>
                    <a:pt x="69" y="32"/>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4" name="Google Shape;1324;p40"/>
            <p:cNvSpPr/>
            <p:nvPr/>
          </p:nvSpPr>
          <p:spPr>
            <a:xfrm>
              <a:off x="3824940" y="4614704"/>
              <a:ext cx="629543" cy="114014"/>
            </a:xfrm>
            <a:custGeom>
              <a:rect b="b" l="l" r="r" t="t"/>
              <a:pathLst>
                <a:path extrusionOk="0" h="200" w="1105">
                  <a:moveTo>
                    <a:pt x="552" y="51"/>
                  </a:moveTo>
                  <a:cubicBezTo>
                    <a:pt x="399" y="51"/>
                    <a:pt x="255" y="44"/>
                    <a:pt x="147" y="31"/>
                  </a:cubicBezTo>
                  <a:cubicBezTo>
                    <a:pt x="76" y="22"/>
                    <a:pt x="26" y="12"/>
                    <a:pt x="0" y="0"/>
                  </a:cubicBezTo>
                  <a:cubicBezTo>
                    <a:pt x="70" y="145"/>
                    <a:pt x="70" y="145"/>
                    <a:pt x="70" y="145"/>
                  </a:cubicBezTo>
                  <a:cubicBezTo>
                    <a:pt x="108" y="173"/>
                    <a:pt x="296" y="200"/>
                    <a:pt x="552" y="200"/>
                  </a:cubicBezTo>
                  <a:cubicBezTo>
                    <a:pt x="809" y="200"/>
                    <a:pt x="996" y="173"/>
                    <a:pt x="1034" y="145"/>
                  </a:cubicBezTo>
                  <a:cubicBezTo>
                    <a:pt x="1105" y="0"/>
                    <a:pt x="1105" y="0"/>
                    <a:pt x="1105" y="0"/>
                  </a:cubicBezTo>
                  <a:cubicBezTo>
                    <a:pt x="1030" y="33"/>
                    <a:pt x="785" y="51"/>
                    <a:pt x="552" y="5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5" name="Google Shape;1325;p40"/>
            <p:cNvSpPr/>
            <p:nvPr/>
          </p:nvSpPr>
          <p:spPr>
            <a:xfrm>
              <a:off x="3912610" y="4806085"/>
              <a:ext cx="453525" cy="112204"/>
            </a:xfrm>
            <a:custGeom>
              <a:rect b="b" l="l" r="r" t="t"/>
              <a:pathLst>
                <a:path extrusionOk="0" h="197" w="796">
                  <a:moveTo>
                    <a:pt x="0" y="0"/>
                  </a:moveTo>
                  <a:cubicBezTo>
                    <a:pt x="65" y="132"/>
                    <a:pt x="65" y="132"/>
                    <a:pt x="65" y="132"/>
                  </a:cubicBezTo>
                  <a:cubicBezTo>
                    <a:pt x="65" y="132"/>
                    <a:pt x="65" y="132"/>
                    <a:pt x="65" y="132"/>
                  </a:cubicBezTo>
                  <a:cubicBezTo>
                    <a:pt x="65" y="133"/>
                    <a:pt x="65" y="133"/>
                    <a:pt x="65" y="133"/>
                  </a:cubicBezTo>
                  <a:cubicBezTo>
                    <a:pt x="70" y="142"/>
                    <a:pt x="70" y="142"/>
                    <a:pt x="70" y="142"/>
                  </a:cubicBezTo>
                  <a:cubicBezTo>
                    <a:pt x="95" y="170"/>
                    <a:pt x="221" y="197"/>
                    <a:pt x="398" y="197"/>
                  </a:cubicBezTo>
                  <a:cubicBezTo>
                    <a:pt x="576" y="197"/>
                    <a:pt x="702" y="170"/>
                    <a:pt x="727" y="142"/>
                  </a:cubicBezTo>
                  <a:cubicBezTo>
                    <a:pt x="732" y="133"/>
                    <a:pt x="732" y="133"/>
                    <a:pt x="732" y="133"/>
                  </a:cubicBezTo>
                  <a:cubicBezTo>
                    <a:pt x="732" y="132"/>
                    <a:pt x="732" y="132"/>
                    <a:pt x="732" y="132"/>
                  </a:cubicBezTo>
                  <a:cubicBezTo>
                    <a:pt x="732" y="132"/>
                    <a:pt x="732" y="132"/>
                    <a:pt x="732" y="132"/>
                  </a:cubicBezTo>
                  <a:cubicBezTo>
                    <a:pt x="796" y="0"/>
                    <a:pt x="796" y="0"/>
                    <a:pt x="796" y="0"/>
                  </a:cubicBezTo>
                  <a:cubicBezTo>
                    <a:pt x="735" y="31"/>
                    <a:pt x="562" y="48"/>
                    <a:pt x="398" y="48"/>
                  </a:cubicBezTo>
                  <a:cubicBezTo>
                    <a:pt x="234" y="48"/>
                    <a:pt x="62" y="31"/>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6" name="Google Shape;1326;p40"/>
            <p:cNvSpPr/>
            <p:nvPr/>
          </p:nvSpPr>
          <p:spPr>
            <a:xfrm>
              <a:off x="3778727" y="4460423"/>
              <a:ext cx="719100" cy="792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27" name="Google Shape;1327;p40"/>
          <p:cNvGrpSpPr/>
          <p:nvPr/>
        </p:nvGrpSpPr>
        <p:grpSpPr>
          <a:xfrm>
            <a:off x="1138083" y="2972048"/>
            <a:ext cx="445680" cy="430613"/>
            <a:chOff x="557494" y="4436312"/>
            <a:chExt cx="720000" cy="695660"/>
          </a:xfrm>
        </p:grpSpPr>
        <p:sp>
          <p:nvSpPr>
            <p:cNvPr id="1328" name="Google Shape;1328;p40"/>
            <p:cNvSpPr/>
            <p:nvPr/>
          </p:nvSpPr>
          <p:spPr>
            <a:xfrm>
              <a:off x="557494" y="4436312"/>
              <a:ext cx="720000" cy="1446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9" name="Google Shape;1329;p40"/>
            <p:cNvSpPr/>
            <p:nvPr/>
          </p:nvSpPr>
          <p:spPr>
            <a:xfrm>
              <a:off x="651816" y="4730082"/>
              <a:ext cx="533789" cy="218575"/>
            </a:xfrm>
            <a:custGeom>
              <a:rect b="b" l="l" r="r" t="t"/>
              <a:pathLst>
                <a:path extrusionOk="0" h="325" w="791">
                  <a:moveTo>
                    <a:pt x="0" y="0"/>
                  </a:moveTo>
                  <a:cubicBezTo>
                    <a:pt x="100" y="218"/>
                    <a:pt x="100" y="218"/>
                    <a:pt x="100" y="218"/>
                  </a:cubicBezTo>
                  <a:cubicBezTo>
                    <a:pt x="100" y="218"/>
                    <a:pt x="100" y="218"/>
                    <a:pt x="100" y="218"/>
                  </a:cubicBezTo>
                  <a:cubicBezTo>
                    <a:pt x="100" y="218"/>
                    <a:pt x="100" y="218"/>
                    <a:pt x="100" y="218"/>
                  </a:cubicBezTo>
                  <a:cubicBezTo>
                    <a:pt x="115" y="251"/>
                    <a:pt x="115" y="251"/>
                    <a:pt x="115" y="251"/>
                  </a:cubicBezTo>
                  <a:cubicBezTo>
                    <a:pt x="155" y="294"/>
                    <a:pt x="267" y="325"/>
                    <a:pt x="395" y="325"/>
                  </a:cubicBezTo>
                  <a:cubicBezTo>
                    <a:pt x="524" y="325"/>
                    <a:pt x="636" y="294"/>
                    <a:pt x="676" y="251"/>
                  </a:cubicBezTo>
                  <a:cubicBezTo>
                    <a:pt x="691" y="218"/>
                    <a:pt x="691" y="218"/>
                    <a:pt x="691" y="218"/>
                  </a:cubicBezTo>
                  <a:cubicBezTo>
                    <a:pt x="691" y="218"/>
                    <a:pt x="691" y="218"/>
                    <a:pt x="691" y="218"/>
                  </a:cubicBezTo>
                  <a:cubicBezTo>
                    <a:pt x="691" y="218"/>
                    <a:pt x="691" y="218"/>
                    <a:pt x="691" y="218"/>
                  </a:cubicBezTo>
                  <a:cubicBezTo>
                    <a:pt x="791" y="0"/>
                    <a:pt x="791" y="0"/>
                    <a:pt x="791" y="0"/>
                  </a:cubicBezTo>
                  <a:cubicBezTo>
                    <a:pt x="715" y="44"/>
                    <a:pt x="553" y="68"/>
                    <a:pt x="395" y="68"/>
                  </a:cubicBezTo>
                  <a:cubicBezTo>
                    <a:pt x="237" y="68"/>
                    <a:pt x="75" y="44"/>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0" name="Google Shape;1330;p40"/>
            <p:cNvSpPr/>
            <p:nvPr/>
          </p:nvSpPr>
          <p:spPr>
            <a:xfrm>
              <a:off x="564298" y="4539996"/>
              <a:ext cx="709060" cy="225815"/>
            </a:xfrm>
            <a:custGeom>
              <a:rect b="b" l="l" r="r" t="t"/>
              <a:pathLst>
                <a:path extrusionOk="0" h="336" w="1051">
                  <a:moveTo>
                    <a:pt x="917" y="45"/>
                  </a:moveTo>
                  <a:cubicBezTo>
                    <a:pt x="812" y="67"/>
                    <a:pt x="673" y="79"/>
                    <a:pt x="525" y="79"/>
                  </a:cubicBezTo>
                  <a:cubicBezTo>
                    <a:pt x="378" y="79"/>
                    <a:pt x="239" y="67"/>
                    <a:pt x="134" y="45"/>
                  </a:cubicBezTo>
                  <a:cubicBezTo>
                    <a:pt x="87" y="35"/>
                    <a:pt x="34" y="20"/>
                    <a:pt x="0" y="0"/>
                  </a:cubicBezTo>
                  <a:cubicBezTo>
                    <a:pt x="116" y="253"/>
                    <a:pt x="116" y="253"/>
                    <a:pt x="116" y="253"/>
                  </a:cubicBezTo>
                  <a:cubicBezTo>
                    <a:pt x="160" y="296"/>
                    <a:pt x="313" y="336"/>
                    <a:pt x="525" y="336"/>
                  </a:cubicBezTo>
                  <a:cubicBezTo>
                    <a:pt x="738" y="336"/>
                    <a:pt x="891" y="296"/>
                    <a:pt x="934" y="253"/>
                  </a:cubicBezTo>
                  <a:cubicBezTo>
                    <a:pt x="1051" y="0"/>
                    <a:pt x="1051" y="0"/>
                    <a:pt x="1051" y="0"/>
                  </a:cubicBezTo>
                  <a:cubicBezTo>
                    <a:pt x="1017" y="20"/>
                    <a:pt x="964" y="35"/>
                    <a:pt x="917" y="4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1" name="Google Shape;1331;p40"/>
            <p:cNvSpPr/>
            <p:nvPr/>
          </p:nvSpPr>
          <p:spPr>
            <a:xfrm>
              <a:off x="739569" y="4921102"/>
              <a:ext cx="357815" cy="210870"/>
            </a:xfrm>
            <a:custGeom>
              <a:rect b="b" l="l" r="r" t="t"/>
              <a:pathLst>
                <a:path extrusionOk="0" h="314" w="530">
                  <a:moveTo>
                    <a:pt x="0" y="0"/>
                  </a:moveTo>
                  <a:cubicBezTo>
                    <a:pt x="95" y="207"/>
                    <a:pt x="95" y="207"/>
                    <a:pt x="95" y="207"/>
                  </a:cubicBezTo>
                  <a:cubicBezTo>
                    <a:pt x="95" y="207"/>
                    <a:pt x="95" y="207"/>
                    <a:pt x="95" y="207"/>
                  </a:cubicBezTo>
                  <a:cubicBezTo>
                    <a:pt x="95" y="207"/>
                    <a:pt x="95" y="207"/>
                    <a:pt x="95" y="207"/>
                  </a:cubicBezTo>
                  <a:cubicBezTo>
                    <a:pt x="121" y="263"/>
                    <a:pt x="121" y="263"/>
                    <a:pt x="121" y="263"/>
                  </a:cubicBezTo>
                  <a:cubicBezTo>
                    <a:pt x="151" y="293"/>
                    <a:pt x="204" y="314"/>
                    <a:pt x="265" y="314"/>
                  </a:cubicBezTo>
                  <a:cubicBezTo>
                    <a:pt x="326" y="314"/>
                    <a:pt x="380" y="293"/>
                    <a:pt x="410" y="263"/>
                  </a:cubicBezTo>
                  <a:cubicBezTo>
                    <a:pt x="435" y="207"/>
                    <a:pt x="435" y="207"/>
                    <a:pt x="435" y="207"/>
                  </a:cubicBezTo>
                  <a:cubicBezTo>
                    <a:pt x="435" y="207"/>
                    <a:pt x="435" y="207"/>
                    <a:pt x="435" y="207"/>
                  </a:cubicBezTo>
                  <a:cubicBezTo>
                    <a:pt x="436" y="207"/>
                    <a:pt x="436" y="207"/>
                    <a:pt x="436" y="207"/>
                  </a:cubicBezTo>
                  <a:cubicBezTo>
                    <a:pt x="530" y="0"/>
                    <a:pt x="530" y="0"/>
                    <a:pt x="530" y="0"/>
                  </a:cubicBezTo>
                  <a:cubicBezTo>
                    <a:pt x="476" y="35"/>
                    <a:pt x="378" y="57"/>
                    <a:pt x="265" y="57"/>
                  </a:cubicBezTo>
                  <a:cubicBezTo>
                    <a:pt x="152" y="57"/>
                    <a:pt x="55" y="35"/>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32" name="Google Shape;1332;p40"/>
          <p:cNvGrpSpPr/>
          <p:nvPr/>
        </p:nvGrpSpPr>
        <p:grpSpPr>
          <a:xfrm>
            <a:off x="4343305" y="2964459"/>
            <a:ext cx="445833" cy="445792"/>
            <a:chOff x="5926265" y="4424051"/>
            <a:chExt cx="720246" cy="720181"/>
          </a:xfrm>
        </p:grpSpPr>
        <p:sp>
          <p:nvSpPr>
            <p:cNvPr id="1333" name="Google Shape;1333;p40"/>
            <p:cNvSpPr/>
            <p:nvPr/>
          </p:nvSpPr>
          <p:spPr>
            <a:xfrm>
              <a:off x="5926265" y="4424051"/>
              <a:ext cx="355650" cy="355620"/>
            </a:xfrm>
            <a:custGeom>
              <a:rect b="b" l="l" r="r" t="t"/>
              <a:pathLst>
                <a:path extrusionOk="0" h="671" w="671">
                  <a:moveTo>
                    <a:pt x="576" y="124"/>
                  </a:moveTo>
                  <a:cubicBezTo>
                    <a:pt x="451" y="0"/>
                    <a:pt x="249" y="0"/>
                    <a:pt x="125" y="124"/>
                  </a:cubicBezTo>
                  <a:cubicBezTo>
                    <a:pt x="0" y="249"/>
                    <a:pt x="0" y="451"/>
                    <a:pt x="125" y="575"/>
                  </a:cubicBezTo>
                  <a:cubicBezTo>
                    <a:pt x="189" y="640"/>
                    <a:pt x="274" y="671"/>
                    <a:pt x="359" y="668"/>
                  </a:cubicBezTo>
                  <a:cubicBezTo>
                    <a:pt x="510" y="669"/>
                    <a:pt x="510" y="669"/>
                    <a:pt x="510" y="669"/>
                  </a:cubicBezTo>
                  <a:cubicBezTo>
                    <a:pt x="669" y="669"/>
                    <a:pt x="669" y="669"/>
                    <a:pt x="669" y="669"/>
                  </a:cubicBezTo>
                  <a:cubicBezTo>
                    <a:pt x="669" y="509"/>
                    <a:pt x="669" y="509"/>
                    <a:pt x="669" y="509"/>
                  </a:cubicBezTo>
                  <a:cubicBezTo>
                    <a:pt x="669" y="358"/>
                    <a:pt x="669" y="358"/>
                    <a:pt x="669" y="358"/>
                  </a:cubicBezTo>
                  <a:cubicBezTo>
                    <a:pt x="671" y="274"/>
                    <a:pt x="640" y="189"/>
                    <a:pt x="576" y="12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4" name="Google Shape;1334;p40"/>
            <p:cNvSpPr/>
            <p:nvPr/>
          </p:nvSpPr>
          <p:spPr>
            <a:xfrm>
              <a:off x="5926265" y="4788612"/>
              <a:ext cx="355650" cy="355620"/>
            </a:xfrm>
            <a:custGeom>
              <a:rect b="b" l="l" r="r" t="t"/>
              <a:pathLst>
                <a:path extrusionOk="0" h="671" w="671">
                  <a:moveTo>
                    <a:pt x="125" y="95"/>
                  </a:moveTo>
                  <a:cubicBezTo>
                    <a:pt x="0" y="220"/>
                    <a:pt x="0" y="422"/>
                    <a:pt x="125" y="546"/>
                  </a:cubicBezTo>
                  <a:cubicBezTo>
                    <a:pt x="249" y="671"/>
                    <a:pt x="451" y="671"/>
                    <a:pt x="576" y="546"/>
                  </a:cubicBezTo>
                  <a:cubicBezTo>
                    <a:pt x="640" y="482"/>
                    <a:pt x="671" y="397"/>
                    <a:pt x="669" y="312"/>
                  </a:cubicBezTo>
                  <a:cubicBezTo>
                    <a:pt x="669" y="161"/>
                    <a:pt x="669" y="161"/>
                    <a:pt x="669" y="161"/>
                  </a:cubicBezTo>
                  <a:cubicBezTo>
                    <a:pt x="669" y="1"/>
                    <a:pt x="669" y="1"/>
                    <a:pt x="669" y="1"/>
                  </a:cubicBezTo>
                  <a:cubicBezTo>
                    <a:pt x="510" y="2"/>
                    <a:pt x="510" y="2"/>
                    <a:pt x="510" y="2"/>
                  </a:cubicBezTo>
                  <a:cubicBezTo>
                    <a:pt x="359" y="2"/>
                    <a:pt x="359" y="2"/>
                    <a:pt x="359" y="2"/>
                  </a:cubicBezTo>
                  <a:cubicBezTo>
                    <a:pt x="274" y="0"/>
                    <a:pt x="189" y="31"/>
                    <a:pt x="125" y="9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5" name="Google Shape;1335;p40"/>
            <p:cNvSpPr/>
            <p:nvPr/>
          </p:nvSpPr>
          <p:spPr>
            <a:xfrm>
              <a:off x="6290862" y="4788612"/>
              <a:ext cx="355650" cy="355620"/>
            </a:xfrm>
            <a:custGeom>
              <a:rect b="b" l="l" r="r" t="t"/>
              <a:pathLst>
                <a:path extrusionOk="0" h="671" w="671">
                  <a:moveTo>
                    <a:pt x="96" y="546"/>
                  </a:moveTo>
                  <a:cubicBezTo>
                    <a:pt x="220" y="671"/>
                    <a:pt x="422" y="671"/>
                    <a:pt x="547" y="546"/>
                  </a:cubicBezTo>
                  <a:cubicBezTo>
                    <a:pt x="671" y="422"/>
                    <a:pt x="671" y="220"/>
                    <a:pt x="547" y="95"/>
                  </a:cubicBezTo>
                  <a:cubicBezTo>
                    <a:pt x="482" y="31"/>
                    <a:pt x="397" y="0"/>
                    <a:pt x="313" y="2"/>
                  </a:cubicBezTo>
                  <a:cubicBezTo>
                    <a:pt x="161" y="2"/>
                    <a:pt x="161" y="2"/>
                    <a:pt x="161" y="2"/>
                  </a:cubicBezTo>
                  <a:cubicBezTo>
                    <a:pt x="2" y="1"/>
                    <a:pt x="2" y="1"/>
                    <a:pt x="2" y="1"/>
                  </a:cubicBezTo>
                  <a:cubicBezTo>
                    <a:pt x="2" y="161"/>
                    <a:pt x="2" y="161"/>
                    <a:pt x="2" y="161"/>
                  </a:cubicBezTo>
                  <a:cubicBezTo>
                    <a:pt x="2" y="312"/>
                    <a:pt x="2" y="312"/>
                    <a:pt x="2" y="312"/>
                  </a:cubicBezTo>
                  <a:cubicBezTo>
                    <a:pt x="0" y="397"/>
                    <a:pt x="31" y="482"/>
                    <a:pt x="96" y="54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6" name="Google Shape;1336;p40"/>
            <p:cNvSpPr/>
            <p:nvPr/>
          </p:nvSpPr>
          <p:spPr>
            <a:xfrm>
              <a:off x="6290862" y="4424051"/>
              <a:ext cx="355650" cy="355620"/>
            </a:xfrm>
            <a:custGeom>
              <a:rect b="b" l="l" r="r" t="t"/>
              <a:pathLst>
                <a:path extrusionOk="0" h="671" w="671">
                  <a:moveTo>
                    <a:pt x="547" y="575"/>
                  </a:moveTo>
                  <a:cubicBezTo>
                    <a:pt x="671" y="451"/>
                    <a:pt x="671" y="249"/>
                    <a:pt x="547" y="124"/>
                  </a:cubicBezTo>
                  <a:cubicBezTo>
                    <a:pt x="422" y="0"/>
                    <a:pt x="220" y="0"/>
                    <a:pt x="96" y="124"/>
                  </a:cubicBezTo>
                  <a:cubicBezTo>
                    <a:pt x="31" y="189"/>
                    <a:pt x="0" y="274"/>
                    <a:pt x="2" y="358"/>
                  </a:cubicBezTo>
                  <a:cubicBezTo>
                    <a:pt x="2" y="509"/>
                    <a:pt x="2" y="509"/>
                    <a:pt x="2" y="509"/>
                  </a:cubicBezTo>
                  <a:cubicBezTo>
                    <a:pt x="2" y="669"/>
                    <a:pt x="2" y="669"/>
                    <a:pt x="2" y="669"/>
                  </a:cubicBezTo>
                  <a:cubicBezTo>
                    <a:pt x="161" y="669"/>
                    <a:pt x="161" y="669"/>
                    <a:pt x="161" y="669"/>
                  </a:cubicBezTo>
                  <a:cubicBezTo>
                    <a:pt x="313" y="668"/>
                    <a:pt x="313" y="668"/>
                    <a:pt x="313" y="668"/>
                  </a:cubicBezTo>
                  <a:cubicBezTo>
                    <a:pt x="397" y="671"/>
                    <a:pt x="482" y="640"/>
                    <a:pt x="547" y="57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37" name="Google Shape;1337;p40"/>
          <p:cNvGrpSpPr/>
          <p:nvPr/>
        </p:nvGrpSpPr>
        <p:grpSpPr>
          <a:xfrm>
            <a:off x="1779066" y="2984013"/>
            <a:ext cx="445680" cy="406684"/>
            <a:chOff x="1631150" y="4455641"/>
            <a:chExt cx="720000" cy="657002"/>
          </a:xfrm>
        </p:grpSpPr>
        <p:sp>
          <p:nvSpPr>
            <p:cNvPr id="1338" name="Google Shape;1338;p40"/>
            <p:cNvSpPr/>
            <p:nvPr/>
          </p:nvSpPr>
          <p:spPr>
            <a:xfrm>
              <a:off x="1631150" y="4455641"/>
              <a:ext cx="720000" cy="1077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9" name="Google Shape;1339;p40"/>
            <p:cNvSpPr/>
            <p:nvPr/>
          </p:nvSpPr>
          <p:spPr>
            <a:xfrm>
              <a:off x="1846141" y="4957304"/>
              <a:ext cx="293050" cy="155339"/>
            </a:xfrm>
            <a:custGeom>
              <a:rect b="b" l="l" r="r" t="t"/>
              <a:pathLst>
                <a:path extrusionOk="0" h="245" w="462">
                  <a:moveTo>
                    <a:pt x="0" y="0"/>
                  </a:moveTo>
                  <a:cubicBezTo>
                    <a:pt x="98" y="204"/>
                    <a:pt x="98" y="204"/>
                    <a:pt x="98" y="204"/>
                  </a:cubicBezTo>
                  <a:cubicBezTo>
                    <a:pt x="125" y="229"/>
                    <a:pt x="175" y="245"/>
                    <a:pt x="231" y="245"/>
                  </a:cubicBezTo>
                  <a:cubicBezTo>
                    <a:pt x="287" y="245"/>
                    <a:pt x="336" y="229"/>
                    <a:pt x="363" y="204"/>
                  </a:cubicBezTo>
                  <a:cubicBezTo>
                    <a:pt x="462" y="0"/>
                    <a:pt x="462" y="0"/>
                    <a:pt x="462" y="0"/>
                  </a:cubicBezTo>
                  <a:cubicBezTo>
                    <a:pt x="413" y="27"/>
                    <a:pt x="328" y="44"/>
                    <a:pt x="231" y="44"/>
                  </a:cubicBezTo>
                  <a:cubicBezTo>
                    <a:pt x="133" y="44"/>
                    <a:pt x="49" y="27"/>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0" name="Google Shape;1340;p40"/>
            <p:cNvSpPr/>
            <p:nvPr/>
          </p:nvSpPr>
          <p:spPr>
            <a:xfrm>
              <a:off x="1776241" y="4814286"/>
              <a:ext cx="431967" cy="161500"/>
            </a:xfrm>
            <a:custGeom>
              <a:rect b="b" l="l" r="r" t="t"/>
              <a:pathLst>
                <a:path extrusionOk="0" h="255" w="681">
                  <a:moveTo>
                    <a:pt x="0" y="0"/>
                  </a:moveTo>
                  <a:cubicBezTo>
                    <a:pt x="55" y="112"/>
                    <a:pt x="55" y="112"/>
                    <a:pt x="55" y="112"/>
                  </a:cubicBezTo>
                  <a:cubicBezTo>
                    <a:pt x="95" y="195"/>
                    <a:pt x="95" y="195"/>
                    <a:pt x="95" y="195"/>
                  </a:cubicBezTo>
                  <a:cubicBezTo>
                    <a:pt x="126" y="227"/>
                    <a:pt x="217" y="255"/>
                    <a:pt x="341" y="255"/>
                  </a:cubicBezTo>
                  <a:cubicBezTo>
                    <a:pt x="464" y="255"/>
                    <a:pt x="555" y="227"/>
                    <a:pt x="587" y="195"/>
                  </a:cubicBezTo>
                  <a:cubicBezTo>
                    <a:pt x="627" y="112"/>
                    <a:pt x="627" y="112"/>
                    <a:pt x="627" y="112"/>
                  </a:cubicBezTo>
                  <a:cubicBezTo>
                    <a:pt x="681" y="0"/>
                    <a:pt x="681" y="0"/>
                    <a:pt x="681" y="0"/>
                  </a:cubicBezTo>
                  <a:cubicBezTo>
                    <a:pt x="624" y="30"/>
                    <a:pt x="508" y="54"/>
                    <a:pt x="341" y="54"/>
                  </a:cubicBezTo>
                  <a:cubicBezTo>
                    <a:pt x="173" y="54"/>
                    <a:pt x="58" y="30"/>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1" name="Google Shape;1341;p40"/>
            <p:cNvSpPr/>
            <p:nvPr/>
          </p:nvSpPr>
          <p:spPr>
            <a:xfrm>
              <a:off x="1639308" y="4531550"/>
              <a:ext cx="706054" cy="169201"/>
            </a:xfrm>
            <a:custGeom>
              <a:rect b="b" l="l" r="r" t="t"/>
              <a:pathLst>
                <a:path extrusionOk="0" h="267" w="1113">
                  <a:moveTo>
                    <a:pt x="557" y="66"/>
                  </a:moveTo>
                  <a:cubicBezTo>
                    <a:pt x="326" y="66"/>
                    <a:pt x="84" y="43"/>
                    <a:pt x="0" y="0"/>
                  </a:cubicBezTo>
                  <a:cubicBezTo>
                    <a:pt x="96" y="198"/>
                    <a:pt x="96" y="198"/>
                    <a:pt x="96" y="198"/>
                  </a:cubicBezTo>
                  <a:cubicBezTo>
                    <a:pt x="135" y="230"/>
                    <a:pt x="295" y="267"/>
                    <a:pt x="557" y="267"/>
                  </a:cubicBezTo>
                  <a:cubicBezTo>
                    <a:pt x="819" y="267"/>
                    <a:pt x="979" y="230"/>
                    <a:pt x="1017" y="198"/>
                  </a:cubicBezTo>
                  <a:cubicBezTo>
                    <a:pt x="1113" y="0"/>
                    <a:pt x="1113" y="0"/>
                    <a:pt x="1113" y="0"/>
                  </a:cubicBezTo>
                  <a:cubicBezTo>
                    <a:pt x="1029" y="43"/>
                    <a:pt x="787" y="66"/>
                    <a:pt x="557" y="66"/>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2" name="Google Shape;1342;p40"/>
            <p:cNvSpPr/>
            <p:nvPr/>
          </p:nvSpPr>
          <p:spPr>
            <a:xfrm>
              <a:off x="1708546" y="4674128"/>
              <a:ext cx="567578" cy="164141"/>
            </a:xfrm>
            <a:custGeom>
              <a:rect b="b" l="l" r="r" t="t"/>
              <a:pathLst>
                <a:path extrusionOk="0" h="259" w="895">
                  <a:moveTo>
                    <a:pt x="0" y="0"/>
                  </a:moveTo>
                  <a:cubicBezTo>
                    <a:pt x="94" y="193"/>
                    <a:pt x="94" y="193"/>
                    <a:pt x="94" y="193"/>
                  </a:cubicBezTo>
                  <a:cubicBezTo>
                    <a:pt x="130" y="227"/>
                    <a:pt x="266" y="259"/>
                    <a:pt x="448" y="259"/>
                  </a:cubicBezTo>
                  <a:cubicBezTo>
                    <a:pt x="630" y="259"/>
                    <a:pt x="765" y="227"/>
                    <a:pt x="802" y="193"/>
                  </a:cubicBezTo>
                  <a:cubicBezTo>
                    <a:pt x="895" y="0"/>
                    <a:pt x="895" y="0"/>
                    <a:pt x="895" y="0"/>
                  </a:cubicBezTo>
                  <a:cubicBezTo>
                    <a:pt x="815" y="38"/>
                    <a:pt x="627" y="58"/>
                    <a:pt x="448" y="58"/>
                  </a:cubicBezTo>
                  <a:cubicBezTo>
                    <a:pt x="268" y="58"/>
                    <a:pt x="81" y="38"/>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43" name="Google Shape;1343;p40"/>
          <p:cNvGrpSpPr/>
          <p:nvPr/>
        </p:nvGrpSpPr>
        <p:grpSpPr>
          <a:xfrm>
            <a:off x="2420095" y="2983429"/>
            <a:ext cx="445680" cy="407853"/>
            <a:chOff x="2704878" y="4454697"/>
            <a:chExt cx="720000" cy="658889"/>
          </a:xfrm>
        </p:grpSpPr>
        <p:sp>
          <p:nvSpPr>
            <p:cNvPr id="1344" name="Google Shape;1344;p40"/>
            <p:cNvSpPr/>
            <p:nvPr/>
          </p:nvSpPr>
          <p:spPr>
            <a:xfrm>
              <a:off x="2704878" y="4454697"/>
              <a:ext cx="720000" cy="864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5" name="Google Shape;1345;p40"/>
            <p:cNvSpPr/>
            <p:nvPr/>
          </p:nvSpPr>
          <p:spPr>
            <a:xfrm>
              <a:off x="2824150" y="4749732"/>
              <a:ext cx="484183" cy="135418"/>
            </a:xfrm>
            <a:custGeom>
              <a:rect b="b" l="l" r="r" t="t"/>
              <a:pathLst>
                <a:path extrusionOk="0" h="205" w="735">
                  <a:moveTo>
                    <a:pt x="0" y="0"/>
                  </a:moveTo>
                  <a:cubicBezTo>
                    <a:pt x="75" y="153"/>
                    <a:pt x="75" y="153"/>
                    <a:pt x="75" y="153"/>
                  </a:cubicBezTo>
                  <a:cubicBezTo>
                    <a:pt x="104" y="179"/>
                    <a:pt x="216" y="205"/>
                    <a:pt x="368" y="205"/>
                  </a:cubicBezTo>
                  <a:cubicBezTo>
                    <a:pt x="519" y="205"/>
                    <a:pt x="632" y="179"/>
                    <a:pt x="660" y="153"/>
                  </a:cubicBezTo>
                  <a:cubicBezTo>
                    <a:pt x="735" y="0"/>
                    <a:pt x="735" y="0"/>
                    <a:pt x="735" y="0"/>
                  </a:cubicBezTo>
                  <a:cubicBezTo>
                    <a:pt x="668" y="31"/>
                    <a:pt x="515" y="47"/>
                    <a:pt x="368" y="47"/>
                  </a:cubicBezTo>
                  <a:cubicBezTo>
                    <a:pt x="221" y="47"/>
                    <a:pt x="67" y="31"/>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6" name="Google Shape;1346;p40"/>
            <p:cNvSpPr/>
            <p:nvPr/>
          </p:nvSpPr>
          <p:spPr>
            <a:xfrm>
              <a:off x="2939432" y="4986160"/>
              <a:ext cx="253620" cy="127427"/>
            </a:xfrm>
            <a:custGeom>
              <a:rect b="b" l="l" r="r" t="t"/>
              <a:pathLst>
                <a:path extrusionOk="0" h="193" w="385">
                  <a:moveTo>
                    <a:pt x="0" y="0"/>
                  </a:moveTo>
                  <a:cubicBezTo>
                    <a:pt x="76" y="157"/>
                    <a:pt x="76" y="157"/>
                    <a:pt x="76" y="157"/>
                  </a:cubicBezTo>
                  <a:cubicBezTo>
                    <a:pt x="98" y="178"/>
                    <a:pt x="143" y="193"/>
                    <a:pt x="193" y="193"/>
                  </a:cubicBezTo>
                  <a:cubicBezTo>
                    <a:pt x="243" y="193"/>
                    <a:pt x="287" y="178"/>
                    <a:pt x="309" y="157"/>
                  </a:cubicBezTo>
                  <a:cubicBezTo>
                    <a:pt x="385" y="0"/>
                    <a:pt x="385" y="0"/>
                    <a:pt x="385" y="0"/>
                  </a:cubicBezTo>
                  <a:cubicBezTo>
                    <a:pt x="344" y="21"/>
                    <a:pt x="274" y="35"/>
                    <a:pt x="193" y="35"/>
                  </a:cubicBezTo>
                  <a:cubicBezTo>
                    <a:pt x="112" y="35"/>
                    <a:pt x="41" y="21"/>
                    <a:pt x="0" y="0"/>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7" name="Google Shape;1347;p40"/>
            <p:cNvSpPr/>
            <p:nvPr/>
          </p:nvSpPr>
          <p:spPr>
            <a:xfrm>
              <a:off x="2882012" y="4868057"/>
              <a:ext cx="368237" cy="131423"/>
            </a:xfrm>
            <a:custGeom>
              <a:rect b="b" l="l" r="r" t="t"/>
              <a:pathLst>
                <a:path extrusionOk="0" h="199" w="559">
                  <a:moveTo>
                    <a:pt x="0" y="0"/>
                  </a:moveTo>
                  <a:cubicBezTo>
                    <a:pt x="3" y="8"/>
                    <a:pt x="3" y="8"/>
                    <a:pt x="3" y="8"/>
                  </a:cubicBezTo>
                  <a:cubicBezTo>
                    <a:pt x="65" y="133"/>
                    <a:pt x="65" y="133"/>
                    <a:pt x="65" y="133"/>
                  </a:cubicBezTo>
                  <a:cubicBezTo>
                    <a:pt x="65" y="133"/>
                    <a:pt x="65" y="133"/>
                    <a:pt x="65" y="133"/>
                  </a:cubicBezTo>
                  <a:cubicBezTo>
                    <a:pt x="65" y="133"/>
                    <a:pt x="65" y="133"/>
                    <a:pt x="65" y="133"/>
                  </a:cubicBezTo>
                  <a:cubicBezTo>
                    <a:pt x="73" y="151"/>
                    <a:pt x="73" y="151"/>
                    <a:pt x="73" y="151"/>
                  </a:cubicBezTo>
                  <a:cubicBezTo>
                    <a:pt x="102" y="180"/>
                    <a:pt x="195" y="199"/>
                    <a:pt x="280" y="199"/>
                  </a:cubicBezTo>
                  <a:cubicBezTo>
                    <a:pt x="364" y="199"/>
                    <a:pt x="457" y="180"/>
                    <a:pt x="486" y="151"/>
                  </a:cubicBezTo>
                  <a:cubicBezTo>
                    <a:pt x="494" y="133"/>
                    <a:pt x="494" y="133"/>
                    <a:pt x="494" y="133"/>
                  </a:cubicBezTo>
                  <a:cubicBezTo>
                    <a:pt x="494" y="133"/>
                    <a:pt x="494" y="133"/>
                    <a:pt x="494" y="133"/>
                  </a:cubicBezTo>
                  <a:cubicBezTo>
                    <a:pt x="494" y="133"/>
                    <a:pt x="494" y="133"/>
                    <a:pt x="494" y="133"/>
                  </a:cubicBezTo>
                  <a:cubicBezTo>
                    <a:pt x="556" y="8"/>
                    <a:pt x="556" y="8"/>
                    <a:pt x="556" y="8"/>
                  </a:cubicBezTo>
                  <a:cubicBezTo>
                    <a:pt x="559" y="0"/>
                    <a:pt x="559" y="0"/>
                    <a:pt x="559" y="0"/>
                  </a:cubicBezTo>
                  <a:cubicBezTo>
                    <a:pt x="502" y="27"/>
                    <a:pt x="389" y="41"/>
                    <a:pt x="280" y="41"/>
                  </a:cubicBezTo>
                  <a:cubicBezTo>
                    <a:pt x="171" y="41"/>
                    <a:pt x="57" y="27"/>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8" name="Google Shape;1348;p40"/>
            <p:cNvSpPr/>
            <p:nvPr/>
          </p:nvSpPr>
          <p:spPr>
            <a:xfrm>
              <a:off x="2710863" y="4516635"/>
              <a:ext cx="710756" cy="140081"/>
            </a:xfrm>
            <a:custGeom>
              <a:rect b="b" l="l" r="r" t="t"/>
              <a:pathLst>
                <a:path extrusionOk="0" h="212" w="1079">
                  <a:moveTo>
                    <a:pt x="540" y="54"/>
                  </a:moveTo>
                  <a:cubicBezTo>
                    <a:pt x="350" y="54"/>
                    <a:pt x="85" y="39"/>
                    <a:pt x="0" y="0"/>
                  </a:cubicBezTo>
                  <a:cubicBezTo>
                    <a:pt x="72" y="146"/>
                    <a:pt x="72" y="146"/>
                    <a:pt x="72" y="146"/>
                  </a:cubicBezTo>
                  <a:cubicBezTo>
                    <a:pt x="72" y="146"/>
                    <a:pt x="72" y="146"/>
                    <a:pt x="72" y="146"/>
                  </a:cubicBezTo>
                  <a:cubicBezTo>
                    <a:pt x="72" y="147"/>
                    <a:pt x="72" y="147"/>
                    <a:pt x="72" y="147"/>
                  </a:cubicBezTo>
                  <a:cubicBezTo>
                    <a:pt x="75" y="152"/>
                    <a:pt x="75" y="152"/>
                    <a:pt x="75" y="152"/>
                  </a:cubicBezTo>
                  <a:cubicBezTo>
                    <a:pt x="98" y="179"/>
                    <a:pt x="271" y="212"/>
                    <a:pt x="540" y="212"/>
                  </a:cubicBezTo>
                  <a:cubicBezTo>
                    <a:pt x="808" y="212"/>
                    <a:pt x="981" y="179"/>
                    <a:pt x="1005" y="152"/>
                  </a:cubicBezTo>
                  <a:cubicBezTo>
                    <a:pt x="1007" y="147"/>
                    <a:pt x="1007" y="147"/>
                    <a:pt x="1007" y="147"/>
                  </a:cubicBezTo>
                  <a:cubicBezTo>
                    <a:pt x="1007" y="146"/>
                    <a:pt x="1007" y="146"/>
                    <a:pt x="1007" y="146"/>
                  </a:cubicBezTo>
                  <a:cubicBezTo>
                    <a:pt x="1008" y="146"/>
                    <a:pt x="1008" y="146"/>
                    <a:pt x="1008" y="146"/>
                  </a:cubicBezTo>
                  <a:cubicBezTo>
                    <a:pt x="1079" y="0"/>
                    <a:pt x="1079" y="0"/>
                    <a:pt x="1079" y="0"/>
                  </a:cubicBezTo>
                  <a:cubicBezTo>
                    <a:pt x="995" y="39"/>
                    <a:pt x="729" y="54"/>
                    <a:pt x="540" y="5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9" name="Google Shape;1349;p40"/>
            <p:cNvSpPr/>
            <p:nvPr/>
          </p:nvSpPr>
          <p:spPr>
            <a:xfrm>
              <a:off x="2768061" y="4634293"/>
              <a:ext cx="596361" cy="136528"/>
            </a:xfrm>
            <a:custGeom>
              <a:rect b="b" l="l" r="r" t="t"/>
              <a:pathLst>
                <a:path extrusionOk="0" h="207" w="905">
                  <a:moveTo>
                    <a:pt x="453" y="49"/>
                  </a:moveTo>
                  <a:cubicBezTo>
                    <a:pt x="325" y="49"/>
                    <a:pt x="205" y="41"/>
                    <a:pt x="114" y="28"/>
                  </a:cubicBezTo>
                  <a:cubicBezTo>
                    <a:pt x="62" y="20"/>
                    <a:pt x="24" y="10"/>
                    <a:pt x="0" y="0"/>
                  </a:cubicBezTo>
                  <a:cubicBezTo>
                    <a:pt x="69" y="141"/>
                    <a:pt x="69" y="141"/>
                    <a:pt x="69" y="141"/>
                  </a:cubicBezTo>
                  <a:cubicBezTo>
                    <a:pt x="69" y="141"/>
                    <a:pt x="69" y="141"/>
                    <a:pt x="69" y="141"/>
                  </a:cubicBezTo>
                  <a:cubicBezTo>
                    <a:pt x="69" y="142"/>
                    <a:pt x="70" y="142"/>
                    <a:pt x="70" y="143"/>
                  </a:cubicBezTo>
                  <a:cubicBezTo>
                    <a:pt x="72" y="148"/>
                    <a:pt x="72" y="148"/>
                    <a:pt x="72" y="148"/>
                  </a:cubicBezTo>
                  <a:cubicBezTo>
                    <a:pt x="93" y="174"/>
                    <a:pt x="234" y="207"/>
                    <a:pt x="453" y="207"/>
                  </a:cubicBezTo>
                  <a:cubicBezTo>
                    <a:pt x="557" y="207"/>
                    <a:pt x="654" y="199"/>
                    <a:pt x="728" y="186"/>
                  </a:cubicBezTo>
                  <a:cubicBezTo>
                    <a:pt x="794" y="173"/>
                    <a:pt x="825" y="158"/>
                    <a:pt x="833" y="147"/>
                  </a:cubicBezTo>
                  <a:cubicBezTo>
                    <a:pt x="836" y="143"/>
                    <a:pt x="836" y="143"/>
                    <a:pt x="836" y="143"/>
                  </a:cubicBezTo>
                  <a:cubicBezTo>
                    <a:pt x="836" y="142"/>
                    <a:pt x="836" y="142"/>
                    <a:pt x="836" y="141"/>
                  </a:cubicBezTo>
                  <a:cubicBezTo>
                    <a:pt x="836" y="141"/>
                    <a:pt x="836" y="141"/>
                    <a:pt x="836" y="141"/>
                  </a:cubicBezTo>
                  <a:cubicBezTo>
                    <a:pt x="905" y="0"/>
                    <a:pt x="905" y="0"/>
                    <a:pt x="905" y="0"/>
                  </a:cubicBezTo>
                  <a:cubicBezTo>
                    <a:pt x="881" y="10"/>
                    <a:pt x="843" y="20"/>
                    <a:pt x="791" y="28"/>
                  </a:cubicBezTo>
                  <a:cubicBezTo>
                    <a:pt x="701" y="41"/>
                    <a:pt x="580" y="49"/>
                    <a:pt x="453" y="4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50" name="Google Shape;1350;p40"/>
          <p:cNvGrpSpPr/>
          <p:nvPr/>
        </p:nvGrpSpPr>
        <p:grpSpPr>
          <a:xfrm>
            <a:off x="3702366" y="2985387"/>
            <a:ext cx="445549" cy="403935"/>
            <a:chOff x="4852681" y="4457861"/>
            <a:chExt cx="719788" cy="652561"/>
          </a:xfrm>
        </p:grpSpPr>
        <p:sp>
          <p:nvSpPr>
            <p:cNvPr id="1351" name="Google Shape;1351;p40"/>
            <p:cNvSpPr/>
            <p:nvPr/>
          </p:nvSpPr>
          <p:spPr>
            <a:xfrm>
              <a:off x="5209000" y="4739226"/>
              <a:ext cx="363469" cy="371197"/>
            </a:xfrm>
            <a:custGeom>
              <a:rect b="b" l="l" r="r" t="t"/>
              <a:pathLst>
                <a:path extrusionOk="0" h="641" w="629">
                  <a:moveTo>
                    <a:pt x="151" y="561"/>
                  </a:moveTo>
                  <a:cubicBezTo>
                    <a:pt x="290" y="641"/>
                    <a:pt x="468" y="593"/>
                    <a:pt x="548" y="454"/>
                  </a:cubicBezTo>
                  <a:cubicBezTo>
                    <a:pt x="629" y="315"/>
                    <a:pt x="581" y="137"/>
                    <a:pt x="442" y="57"/>
                  </a:cubicBezTo>
                  <a:cubicBezTo>
                    <a:pt x="344" y="0"/>
                    <a:pt x="226" y="7"/>
                    <a:pt x="137" y="65"/>
                  </a:cubicBezTo>
                  <a:cubicBezTo>
                    <a:pt x="137" y="65"/>
                    <a:pt x="137" y="65"/>
                    <a:pt x="137" y="65"/>
                  </a:cubicBezTo>
                  <a:cubicBezTo>
                    <a:pt x="6" y="141"/>
                    <a:pt x="6" y="141"/>
                    <a:pt x="6" y="141"/>
                  </a:cubicBezTo>
                  <a:cubicBezTo>
                    <a:pt x="6" y="293"/>
                    <a:pt x="6" y="293"/>
                    <a:pt x="6" y="293"/>
                  </a:cubicBezTo>
                  <a:cubicBezTo>
                    <a:pt x="6" y="293"/>
                    <a:pt x="6" y="293"/>
                    <a:pt x="6" y="293"/>
                  </a:cubicBezTo>
                  <a:cubicBezTo>
                    <a:pt x="0" y="399"/>
                    <a:pt x="53" y="504"/>
                    <a:pt x="151" y="56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52" name="Google Shape;1352;p40"/>
            <p:cNvSpPr/>
            <p:nvPr/>
          </p:nvSpPr>
          <p:spPr>
            <a:xfrm>
              <a:off x="4852681" y="4739226"/>
              <a:ext cx="363265" cy="371197"/>
            </a:xfrm>
            <a:custGeom>
              <a:rect b="b" l="l" r="r" t="t"/>
              <a:pathLst>
                <a:path extrusionOk="0" h="641" w="629">
                  <a:moveTo>
                    <a:pt x="187" y="57"/>
                  </a:moveTo>
                  <a:cubicBezTo>
                    <a:pt x="48" y="137"/>
                    <a:pt x="0" y="315"/>
                    <a:pt x="80" y="454"/>
                  </a:cubicBezTo>
                  <a:cubicBezTo>
                    <a:pt x="161" y="593"/>
                    <a:pt x="339" y="641"/>
                    <a:pt x="478" y="561"/>
                  </a:cubicBezTo>
                  <a:cubicBezTo>
                    <a:pt x="576" y="504"/>
                    <a:pt x="629" y="399"/>
                    <a:pt x="623" y="293"/>
                  </a:cubicBezTo>
                  <a:cubicBezTo>
                    <a:pt x="623" y="293"/>
                    <a:pt x="623" y="293"/>
                    <a:pt x="623" y="293"/>
                  </a:cubicBezTo>
                  <a:cubicBezTo>
                    <a:pt x="623" y="141"/>
                    <a:pt x="623" y="141"/>
                    <a:pt x="623" y="141"/>
                  </a:cubicBezTo>
                  <a:cubicBezTo>
                    <a:pt x="491" y="65"/>
                    <a:pt x="491" y="65"/>
                    <a:pt x="491" y="65"/>
                  </a:cubicBezTo>
                  <a:cubicBezTo>
                    <a:pt x="491" y="65"/>
                    <a:pt x="491" y="65"/>
                    <a:pt x="491" y="65"/>
                  </a:cubicBezTo>
                  <a:cubicBezTo>
                    <a:pt x="402" y="7"/>
                    <a:pt x="285" y="0"/>
                    <a:pt x="187" y="5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53" name="Google Shape;1353;p40"/>
            <p:cNvSpPr/>
            <p:nvPr/>
          </p:nvSpPr>
          <p:spPr>
            <a:xfrm>
              <a:off x="5044529" y="4457861"/>
              <a:ext cx="336092" cy="363011"/>
            </a:xfrm>
            <a:custGeom>
              <a:rect b="b" l="l" r="r" t="t"/>
              <a:pathLst>
                <a:path extrusionOk="0" h="627" w="582">
                  <a:moveTo>
                    <a:pt x="582" y="291"/>
                  </a:moveTo>
                  <a:cubicBezTo>
                    <a:pt x="582" y="131"/>
                    <a:pt x="452" y="0"/>
                    <a:pt x="291" y="0"/>
                  </a:cubicBezTo>
                  <a:cubicBezTo>
                    <a:pt x="130" y="0"/>
                    <a:pt x="0" y="131"/>
                    <a:pt x="0" y="291"/>
                  </a:cubicBezTo>
                  <a:cubicBezTo>
                    <a:pt x="0" y="405"/>
                    <a:pt x="65" y="503"/>
                    <a:pt x="159" y="551"/>
                  </a:cubicBezTo>
                  <a:cubicBezTo>
                    <a:pt x="159" y="551"/>
                    <a:pt x="159" y="551"/>
                    <a:pt x="159" y="551"/>
                  </a:cubicBezTo>
                  <a:cubicBezTo>
                    <a:pt x="291" y="627"/>
                    <a:pt x="291" y="627"/>
                    <a:pt x="291" y="627"/>
                  </a:cubicBezTo>
                  <a:cubicBezTo>
                    <a:pt x="422" y="551"/>
                    <a:pt x="422" y="551"/>
                    <a:pt x="422" y="551"/>
                  </a:cubicBezTo>
                  <a:cubicBezTo>
                    <a:pt x="422" y="551"/>
                    <a:pt x="422" y="551"/>
                    <a:pt x="422" y="551"/>
                  </a:cubicBezTo>
                  <a:cubicBezTo>
                    <a:pt x="517" y="503"/>
                    <a:pt x="582" y="405"/>
                    <a:pt x="582" y="291"/>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354" name="Google Shape;1354;p40"/>
          <p:cNvGrpSpPr/>
          <p:nvPr/>
        </p:nvGrpSpPr>
        <p:grpSpPr>
          <a:xfrm>
            <a:off x="4984527" y="2975824"/>
            <a:ext cx="445818" cy="423063"/>
            <a:chOff x="7000306" y="4442411"/>
            <a:chExt cx="720224" cy="683463"/>
          </a:xfrm>
        </p:grpSpPr>
        <p:sp>
          <p:nvSpPr>
            <p:cNvPr id="1355" name="Google Shape;1355;p40"/>
            <p:cNvSpPr/>
            <p:nvPr/>
          </p:nvSpPr>
          <p:spPr>
            <a:xfrm>
              <a:off x="7360523" y="4580400"/>
              <a:ext cx="360007" cy="280995"/>
            </a:xfrm>
            <a:custGeom>
              <a:rect b="b" l="l" r="r" t="t"/>
              <a:pathLst>
                <a:path extrusionOk="0" h="548" w="701">
                  <a:moveTo>
                    <a:pt x="332" y="529"/>
                  </a:moveTo>
                  <a:cubicBezTo>
                    <a:pt x="382" y="547"/>
                    <a:pt x="438" y="548"/>
                    <a:pt x="493" y="531"/>
                  </a:cubicBezTo>
                  <a:cubicBezTo>
                    <a:pt x="627" y="487"/>
                    <a:pt x="701" y="342"/>
                    <a:pt x="657" y="208"/>
                  </a:cubicBezTo>
                  <a:cubicBezTo>
                    <a:pt x="614" y="74"/>
                    <a:pt x="469" y="0"/>
                    <a:pt x="335" y="44"/>
                  </a:cubicBezTo>
                  <a:cubicBezTo>
                    <a:pt x="280" y="62"/>
                    <a:pt x="236" y="96"/>
                    <a:pt x="205" y="140"/>
                  </a:cubicBezTo>
                  <a:cubicBezTo>
                    <a:pt x="0" y="422"/>
                    <a:pt x="0" y="422"/>
                    <a:pt x="0" y="422"/>
                  </a:cubicBezTo>
                  <a:lnTo>
                    <a:pt x="332" y="529"/>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56" name="Google Shape;1356;p40"/>
            <p:cNvSpPr/>
            <p:nvPr/>
          </p:nvSpPr>
          <p:spPr>
            <a:xfrm>
              <a:off x="7359894" y="4796791"/>
              <a:ext cx="281006" cy="329083"/>
            </a:xfrm>
            <a:custGeom>
              <a:rect b="b" l="l" r="r" t="t"/>
              <a:pathLst>
                <a:path extrusionOk="0" h="642" w="547">
                  <a:moveTo>
                    <a:pt x="1" y="348"/>
                  </a:moveTo>
                  <a:cubicBezTo>
                    <a:pt x="0" y="402"/>
                    <a:pt x="16" y="456"/>
                    <a:pt x="50" y="502"/>
                  </a:cubicBezTo>
                  <a:cubicBezTo>
                    <a:pt x="133" y="617"/>
                    <a:pt x="293" y="642"/>
                    <a:pt x="407" y="559"/>
                  </a:cubicBezTo>
                  <a:cubicBezTo>
                    <a:pt x="522" y="476"/>
                    <a:pt x="547" y="316"/>
                    <a:pt x="464" y="201"/>
                  </a:cubicBezTo>
                  <a:cubicBezTo>
                    <a:pt x="430" y="155"/>
                    <a:pt x="384" y="123"/>
                    <a:pt x="333" y="107"/>
                  </a:cubicBezTo>
                  <a:cubicBezTo>
                    <a:pt x="1" y="0"/>
                    <a:pt x="1" y="0"/>
                    <a:pt x="1" y="0"/>
                  </a:cubicBezTo>
                  <a:lnTo>
                    <a:pt x="1" y="348"/>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57" name="Google Shape;1357;p40"/>
            <p:cNvSpPr/>
            <p:nvPr/>
          </p:nvSpPr>
          <p:spPr>
            <a:xfrm>
              <a:off x="7079935" y="4796791"/>
              <a:ext cx="281006" cy="329083"/>
            </a:xfrm>
            <a:custGeom>
              <a:rect b="b" l="l" r="r" t="t"/>
              <a:pathLst>
                <a:path extrusionOk="0" h="642" w="547">
                  <a:moveTo>
                    <a:pt x="214" y="107"/>
                  </a:moveTo>
                  <a:cubicBezTo>
                    <a:pt x="163" y="123"/>
                    <a:pt x="117" y="155"/>
                    <a:pt x="83" y="201"/>
                  </a:cubicBezTo>
                  <a:cubicBezTo>
                    <a:pt x="0" y="316"/>
                    <a:pt x="25" y="476"/>
                    <a:pt x="140" y="559"/>
                  </a:cubicBezTo>
                  <a:cubicBezTo>
                    <a:pt x="254" y="642"/>
                    <a:pt x="414" y="617"/>
                    <a:pt x="497" y="502"/>
                  </a:cubicBezTo>
                  <a:cubicBezTo>
                    <a:pt x="531" y="456"/>
                    <a:pt x="547" y="402"/>
                    <a:pt x="546" y="348"/>
                  </a:cubicBezTo>
                  <a:cubicBezTo>
                    <a:pt x="546" y="0"/>
                    <a:pt x="546" y="0"/>
                    <a:pt x="546" y="0"/>
                  </a:cubicBezTo>
                  <a:lnTo>
                    <a:pt x="214" y="107"/>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58" name="Google Shape;1358;p40"/>
            <p:cNvSpPr/>
            <p:nvPr/>
          </p:nvSpPr>
          <p:spPr>
            <a:xfrm>
              <a:off x="7000306" y="4580400"/>
              <a:ext cx="360216" cy="280995"/>
            </a:xfrm>
            <a:custGeom>
              <a:rect b="b" l="l" r="r" t="t"/>
              <a:pathLst>
                <a:path extrusionOk="0" h="548" w="701">
                  <a:moveTo>
                    <a:pt x="496" y="140"/>
                  </a:moveTo>
                  <a:cubicBezTo>
                    <a:pt x="465" y="96"/>
                    <a:pt x="421" y="62"/>
                    <a:pt x="366" y="44"/>
                  </a:cubicBezTo>
                  <a:cubicBezTo>
                    <a:pt x="232" y="0"/>
                    <a:pt x="87" y="74"/>
                    <a:pt x="44" y="208"/>
                  </a:cubicBezTo>
                  <a:cubicBezTo>
                    <a:pt x="0" y="342"/>
                    <a:pt x="74" y="487"/>
                    <a:pt x="208" y="531"/>
                  </a:cubicBezTo>
                  <a:cubicBezTo>
                    <a:pt x="263" y="548"/>
                    <a:pt x="319" y="547"/>
                    <a:pt x="369" y="529"/>
                  </a:cubicBezTo>
                  <a:cubicBezTo>
                    <a:pt x="701" y="422"/>
                    <a:pt x="701" y="422"/>
                    <a:pt x="701" y="422"/>
                  </a:cubicBezTo>
                  <a:lnTo>
                    <a:pt x="496" y="140"/>
                  </a:ln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59" name="Google Shape;1359;p40"/>
            <p:cNvSpPr/>
            <p:nvPr/>
          </p:nvSpPr>
          <p:spPr>
            <a:xfrm>
              <a:off x="7228925" y="4442411"/>
              <a:ext cx="262985" cy="354379"/>
            </a:xfrm>
            <a:custGeom>
              <a:rect b="b" l="l" r="r" t="t"/>
              <a:pathLst>
                <a:path extrusionOk="0" h="691" w="512">
                  <a:moveTo>
                    <a:pt x="461" y="409"/>
                  </a:moveTo>
                  <a:cubicBezTo>
                    <a:pt x="493" y="366"/>
                    <a:pt x="512" y="313"/>
                    <a:pt x="512" y="255"/>
                  </a:cubicBezTo>
                  <a:cubicBezTo>
                    <a:pt x="512" y="114"/>
                    <a:pt x="397" y="0"/>
                    <a:pt x="256" y="0"/>
                  </a:cubicBezTo>
                  <a:cubicBezTo>
                    <a:pt x="115" y="0"/>
                    <a:pt x="0" y="114"/>
                    <a:pt x="0" y="255"/>
                  </a:cubicBezTo>
                  <a:cubicBezTo>
                    <a:pt x="0" y="313"/>
                    <a:pt x="19" y="366"/>
                    <a:pt x="51" y="409"/>
                  </a:cubicBezTo>
                  <a:cubicBezTo>
                    <a:pt x="256" y="691"/>
                    <a:pt x="256" y="691"/>
                    <a:pt x="256" y="691"/>
                  </a:cubicBezTo>
                  <a:lnTo>
                    <a:pt x="461" y="409"/>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360" name="Google Shape;1360;p40"/>
          <p:cNvGrpSpPr/>
          <p:nvPr/>
        </p:nvGrpSpPr>
        <p:grpSpPr>
          <a:xfrm>
            <a:off x="5625735" y="2973621"/>
            <a:ext cx="445779" cy="427468"/>
            <a:chOff x="8074325" y="4438852"/>
            <a:chExt cx="720160" cy="690579"/>
          </a:xfrm>
        </p:grpSpPr>
        <p:sp>
          <p:nvSpPr>
            <p:cNvPr id="1361" name="Google Shape;1361;p40"/>
            <p:cNvSpPr/>
            <p:nvPr/>
          </p:nvSpPr>
          <p:spPr>
            <a:xfrm>
              <a:off x="8177523" y="4784253"/>
              <a:ext cx="257327" cy="345178"/>
            </a:xfrm>
            <a:custGeom>
              <a:rect b="b" l="l" r="r" t="t"/>
              <a:pathLst>
                <a:path extrusionOk="0" h="539" w="402">
                  <a:moveTo>
                    <a:pt x="52" y="231"/>
                  </a:moveTo>
                  <a:cubicBezTo>
                    <a:pt x="0" y="320"/>
                    <a:pt x="31" y="435"/>
                    <a:pt x="120" y="487"/>
                  </a:cubicBezTo>
                  <a:cubicBezTo>
                    <a:pt x="210" y="539"/>
                    <a:pt x="325" y="508"/>
                    <a:pt x="377" y="418"/>
                  </a:cubicBezTo>
                  <a:cubicBezTo>
                    <a:pt x="394" y="388"/>
                    <a:pt x="402" y="355"/>
                    <a:pt x="402" y="323"/>
                  </a:cubicBezTo>
                  <a:cubicBezTo>
                    <a:pt x="402" y="323"/>
                    <a:pt x="402" y="323"/>
                    <a:pt x="402" y="323"/>
                  </a:cubicBezTo>
                  <a:cubicBezTo>
                    <a:pt x="402" y="0"/>
                    <a:pt x="402" y="0"/>
                    <a:pt x="402" y="0"/>
                  </a:cubicBezTo>
                  <a:cubicBezTo>
                    <a:pt x="122" y="161"/>
                    <a:pt x="122" y="161"/>
                    <a:pt x="122" y="161"/>
                  </a:cubicBezTo>
                  <a:cubicBezTo>
                    <a:pt x="122" y="161"/>
                    <a:pt x="122" y="161"/>
                    <a:pt x="122" y="161"/>
                  </a:cubicBezTo>
                  <a:cubicBezTo>
                    <a:pt x="94" y="177"/>
                    <a:pt x="69" y="201"/>
                    <a:pt x="52" y="23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62" name="Google Shape;1362;p40"/>
            <p:cNvSpPr/>
            <p:nvPr/>
          </p:nvSpPr>
          <p:spPr>
            <a:xfrm>
              <a:off x="8434850" y="4438852"/>
              <a:ext cx="257327" cy="345401"/>
            </a:xfrm>
            <a:custGeom>
              <a:rect b="b" l="l" r="r" t="t"/>
              <a:pathLst>
                <a:path extrusionOk="0" h="539" w="402">
                  <a:moveTo>
                    <a:pt x="350" y="308"/>
                  </a:moveTo>
                  <a:cubicBezTo>
                    <a:pt x="402" y="218"/>
                    <a:pt x="371" y="103"/>
                    <a:pt x="281" y="51"/>
                  </a:cubicBezTo>
                  <a:cubicBezTo>
                    <a:pt x="191" y="0"/>
                    <a:pt x="77" y="30"/>
                    <a:pt x="25" y="120"/>
                  </a:cubicBezTo>
                  <a:cubicBezTo>
                    <a:pt x="8" y="150"/>
                    <a:pt x="0" y="183"/>
                    <a:pt x="0" y="215"/>
                  </a:cubicBezTo>
                  <a:cubicBezTo>
                    <a:pt x="0" y="215"/>
                    <a:pt x="0" y="215"/>
                    <a:pt x="0" y="215"/>
                  </a:cubicBezTo>
                  <a:cubicBezTo>
                    <a:pt x="0" y="539"/>
                    <a:pt x="0" y="539"/>
                    <a:pt x="0" y="539"/>
                  </a:cubicBezTo>
                  <a:cubicBezTo>
                    <a:pt x="280" y="377"/>
                    <a:pt x="280" y="377"/>
                    <a:pt x="280" y="377"/>
                  </a:cubicBezTo>
                  <a:cubicBezTo>
                    <a:pt x="280" y="377"/>
                    <a:pt x="280" y="377"/>
                    <a:pt x="280" y="377"/>
                  </a:cubicBezTo>
                  <a:cubicBezTo>
                    <a:pt x="308" y="361"/>
                    <a:pt x="332" y="338"/>
                    <a:pt x="350" y="30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63" name="Google Shape;1363;p40"/>
            <p:cNvSpPr/>
            <p:nvPr/>
          </p:nvSpPr>
          <p:spPr>
            <a:xfrm>
              <a:off x="8434850" y="4663708"/>
              <a:ext cx="359635" cy="240202"/>
            </a:xfrm>
            <a:custGeom>
              <a:rect b="b" l="l" r="r" t="t"/>
              <a:pathLst>
                <a:path extrusionOk="0" h="375" w="562">
                  <a:moveTo>
                    <a:pt x="375" y="375"/>
                  </a:moveTo>
                  <a:cubicBezTo>
                    <a:pt x="478" y="375"/>
                    <a:pt x="562" y="291"/>
                    <a:pt x="562" y="188"/>
                  </a:cubicBezTo>
                  <a:cubicBezTo>
                    <a:pt x="562" y="84"/>
                    <a:pt x="478" y="0"/>
                    <a:pt x="375" y="0"/>
                  </a:cubicBezTo>
                  <a:cubicBezTo>
                    <a:pt x="340" y="0"/>
                    <a:pt x="308" y="9"/>
                    <a:pt x="280" y="26"/>
                  </a:cubicBezTo>
                  <a:cubicBezTo>
                    <a:pt x="280" y="26"/>
                    <a:pt x="280" y="26"/>
                    <a:pt x="280" y="26"/>
                  </a:cubicBezTo>
                  <a:cubicBezTo>
                    <a:pt x="0" y="188"/>
                    <a:pt x="0" y="188"/>
                    <a:pt x="0" y="188"/>
                  </a:cubicBezTo>
                  <a:cubicBezTo>
                    <a:pt x="280" y="349"/>
                    <a:pt x="280" y="349"/>
                    <a:pt x="280" y="349"/>
                  </a:cubicBezTo>
                  <a:cubicBezTo>
                    <a:pt x="280" y="349"/>
                    <a:pt x="280" y="349"/>
                    <a:pt x="280" y="349"/>
                  </a:cubicBezTo>
                  <a:cubicBezTo>
                    <a:pt x="308" y="366"/>
                    <a:pt x="340" y="375"/>
                    <a:pt x="375" y="37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64" name="Google Shape;1364;p40"/>
            <p:cNvSpPr/>
            <p:nvPr/>
          </p:nvSpPr>
          <p:spPr>
            <a:xfrm>
              <a:off x="8434850" y="4784253"/>
              <a:ext cx="257327" cy="345178"/>
            </a:xfrm>
            <a:custGeom>
              <a:rect b="b" l="l" r="r" t="t"/>
              <a:pathLst>
                <a:path extrusionOk="0" h="539" w="402">
                  <a:moveTo>
                    <a:pt x="25" y="418"/>
                  </a:moveTo>
                  <a:cubicBezTo>
                    <a:pt x="77" y="508"/>
                    <a:pt x="191" y="539"/>
                    <a:pt x="281" y="487"/>
                  </a:cubicBezTo>
                  <a:cubicBezTo>
                    <a:pt x="371" y="435"/>
                    <a:pt x="402" y="320"/>
                    <a:pt x="350" y="231"/>
                  </a:cubicBezTo>
                  <a:cubicBezTo>
                    <a:pt x="332" y="201"/>
                    <a:pt x="308" y="177"/>
                    <a:pt x="280" y="161"/>
                  </a:cubicBezTo>
                  <a:cubicBezTo>
                    <a:pt x="280" y="161"/>
                    <a:pt x="280" y="161"/>
                    <a:pt x="280" y="161"/>
                  </a:cubicBezTo>
                  <a:cubicBezTo>
                    <a:pt x="0" y="0"/>
                    <a:pt x="0" y="0"/>
                    <a:pt x="0" y="0"/>
                  </a:cubicBezTo>
                  <a:cubicBezTo>
                    <a:pt x="0" y="323"/>
                    <a:pt x="0" y="323"/>
                    <a:pt x="0" y="323"/>
                  </a:cubicBezTo>
                  <a:cubicBezTo>
                    <a:pt x="0" y="323"/>
                    <a:pt x="0" y="323"/>
                    <a:pt x="0" y="323"/>
                  </a:cubicBezTo>
                  <a:cubicBezTo>
                    <a:pt x="0" y="355"/>
                    <a:pt x="8" y="388"/>
                    <a:pt x="25" y="4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65" name="Google Shape;1365;p40"/>
            <p:cNvSpPr/>
            <p:nvPr/>
          </p:nvSpPr>
          <p:spPr>
            <a:xfrm>
              <a:off x="8074325" y="4663708"/>
              <a:ext cx="360524" cy="240202"/>
            </a:xfrm>
            <a:custGeom>
              <a:rect b="b" l="l" r="r" t="t"/>
              <a:pathLst>
                <a:path extrusionOk="0" h="375" w="563">
                  <a:moveTo>
                    <a:pt x="188" y="0"/>
                  </a:moveTo>
                  <a:cubicBezTo>
                    <a:pt x="84" y="0"/>
                    <a:pt x="0" y="84"/>
                    <a:pt x="0" y="188"/>
                  </a:cubicBezTo>
                  <a:cubicBezTo>
                    <a:pt x="0" y="291"/>
                    <a:pt x="84" y="375"/>
                    <a:pt x="188" y="375"/>
                  </a:cubicBezTo>
                  <a:cubicBezTo>
                    <a:pt x="222" y="375"/>
                    <a:pt x="255" y="366"/>
                    <a:pt x="283" y="349"/>
                  </a:cubicBezTo>
                  <a:cubicBezTo>
                    <a:pt x="283" y="349"/>
                    <a:pt x="283" y="349"/>
                    <a:pt x="283" y="349"/>
                  </a:cubicBezTo>
                  <a:cubicBezTo>
                    <a:pt x="563" y="188"/>
                    <a:pt x="563" y="188"/>
                    <a:pt x="563" y="188"/>
                  </a:cubicBezTo>
                  <a:cubicBezTo>
                    <a:pt x="283" y="26"/>
                    <a:pt x="283" y="26"/>
                    <a:pt x="283" y="26"/>
                  </a:cubicBezTo>
                  <a:cubicBezTo>
                    <a:pt x="283" y="26"/>
                    <a:pt x="283" y="26"/>
                    <a:pt x="283" y="26"/>
                  </a:cubicBezTo>
                  <a:cubicBezTo>
                    <a:pt x="255" y="9"/>
                    <a:pt x="222" y="0"/>
                    <a:pt x="188" y="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366" name="Google Shape;1366;p40"/>
            <p:cNvSpPr/>
            <p:nvPr/>
          </p:nvSpPr>
          <p:spPr>
            <a:xfrm>
              <a:off x="8177523" y="4438852"/>
              <a:ext cx="257327" cy="345401"/>
            </a:xfrm>
            <a:custGeom>
              <a:rect b="b" l="l" r="r" t="t"/>
              <a:pathLst>
                <a:path extrusionOk="0" h="539" w="402">
                  <a:moveTo>
                    <a:pt x="377" y="120"/>
                  </a:moveTo>
                  <a:cubicBezTo>
                    <a:pt x="325" y="30"/>
                    <a:pt x="210" y="0"/>
                    <a:pt x="120" y="51"/>
                  </a:cubicBezTo>
                  <a:cubicBezTo>
                    <a:pt x="31" y="103"/>
                    <a:pt x="0" y="218"/>
                    <a:pt x="52" y="308"/>
                  </a:cubicBezTo>
                  <a:cubicBezTo>
                    <a:pt x="69" y="338"/>
                    <a:pt x="94" y="361"/>
                    <a:pt x="122" y="377"/>
                  </a:cubicBezTo>
                  <a:cubicBezTo>
                    <a:pt x="122" y="377"/>
                    <a:pt x="122" y="377"/>
                    <a:pt x="122" y="377"/>
                  </a:cubicBezTo>
                  <a:cubicBezTo>
                    <a:pt x="402" y="539"/>
                    <a:pt x="402" y="539"/>
                    <a:pt x="402" y="539"/>
                  </a:cubicBezTo>
                  <a:cubicBezTo>
                    <a:pt x="402" y="215"/>
                    <a:pt x="402" y="215"/>
                    <a:pt x="402" y="215"/>
                  </a:cubicBezTo>
                  <a:cubicBezTo>
                    <a:pt x="402" y="215"/>
                    <a:pt x="402" y="215"/>
                    <a:pt x="402" y="215"/>
                  </a:cubicBezTo>
                  <a:cubicBezTo>
                    <a:pt x="402" y="183"/>
                    <a:pt x="394" y="150"/>
                    <a:pt x="377" y="12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367" name="Google Shape;1367;p40"/>
          <p:cNvGrpSpPr/>
          <p:nvPr/>
        </p:nvGrpSpPr>
        <p:grpSpPr>
          <a:xfrm>
            <a:off x="6908080" y="2987570"/>
            <a:ext cx="445629" cy="399565"/>
            <a:chOff x="9878975" y="4425243"/>
            <a:chExt cx="719918" cy="645502"/>
          </a:xfrm>
        </p:grpSpPr>
        <p:sp>
          <p:nvSpPr>
            <p:cNvPr id="1368" name="Google Shape;1368;p40"/>
            <p:cNvSpPr/>
            <p:nvPr/>
          </p:nvSpPr>
          <p:spPr>
            <a:xfrm>
              <a:off x="10225338" y="4708710"/>
              <a:ext cx="373555" cy="362034"/>
            </a:xfrm>
            <a:custGeom>
              <a:rect b="b" l="l" r="r" t="t"/>
              <a:pathLst>
                <a:path extrusionOk="0" h="614" w="635">
                  <a:moveTo>
                    <a:pt x="47" y="160"/>
                  </a:moveTo>
                  <a:cubicBezTo>
                    <a:pt x="9" y="230"/>
                    <a:pt x="0" y="310"/>
                    <a:pt x="20" y="386"/>
                  </a:cubicBezTo>
                  <a:cubicBezTo>
                    <a:pt x="42" y="466"/>
                    <a:pt x="92" y="532"/>
                    <a:pt x="163" y="573"/>
                  </a:cubicBezTo>
                  <a:cubicBezTo>
                    <a:pt x="210" y="600"/>
                    <a:pt x="263" y="614"/>
                    <a:pt x="317" y="614"/>
                  </a:cubicBezTo>
                  <a:cubicBezTo>
                    <a:pt x="426" y="614"/>
                    <a:pt x="528" y="555"/>
                    <a:pt x="583" y="460"/>
                  </a:cubicBezTo>
                  <a:cubicBezTo>
                    <a:pt x="624" y="389"/>
                    <a:pt x="635" y="307"/>
                    <a:pt x="613" y="227"/>
                  </a:cubicBezTo>
                  <a:cubicBezTo>
                    <a:pt x="592" y="148"/>
                    <a:pt x="541" y="82"/>
                    <a:pt x="470" y="41"/>
                  </a:cubicBezTo>
                  <a:cubicBezTo>
                    <a:pt x="426" y="15"/>
                    <a:pt x="376" y="1"/>
                    <a:pt x="325" y="0"/>
                  </a:cubicBezTo>
                  <a:cubicBezTo>
                    <a:pt x="266" y="97"/>
                    <a:pt x="161" y="157"/>
                    <a:pt x="47" y="16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69" name="Google Shape;1369;p40"/>
            <p:cNvSpPr/>
            <p:nvPr/>
          </p:nvSpPr>
          <p:spPr>
            <a:xfrm>
              <a:off x="10067759" y="4425243"/>
              <a:ext cx="361073" cy="361365"/>
            </a:xfrm>
            <a:custGeom>
              <a:rect b="b" l="l" r="r" t="t"/>
              <a:pathLst>
                <a:path extrusionOk="0" h="613" w="614">
                  <a:moveTo>
                    <a:pt x="524" y="89"/>
                  </a:moveTo>
                  <a:cubicBezTo>
                    <a:pt x="466" y="32"/>
                    <a:pt x="389" y="0"/>
                    <a:pt x="307" y="0"/>
                  </a:cubicBezTo>
                  <a:cubicBezTo>
                    <a:pt x="138" y="0"/>
                    <a:pt x="0" y="137"/>
                    <a:pt x="0" y="307"/>
                  </a:cubicBezTo>
                  <a:cubicBezTo>
                    <a:pt x="0" y="358"/>
                    <a:pt x="13" y="408"/>
                    <a:pt x="37" y="453"/>
                  </a:cubicBezTo>
                  <a:cubicBezTo>
                    <a:pt x="151" y="456"/>
                    <a:pt x="256" y="517"/>
                    <a:pt x="315" y="613"/>
                  </a:cubicBezTo>
                  <a:cubicBezTo>
                    <a:pt x="481" y="609"/>
                    <a:pt x="614" y="473"/>
                    <a:pt x="614" y="307"/>
                  </a:cubicBezTo>
                  <a:cubicBezTo>
                    <a:pt x="614" y="225"/>
                    <a:pt x="582" y="147"/>
                    <a:pt x="524" y="8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70" name="Google Shape;1370;p40"/>
            <p:cNvSpPr/>
            <p:nvPr/>
          </p:nvSpPr>
          <p:spPr>
            <a:xfrm>
              <a:off x="9878975" y="4708710"/>
              <a:ext cx="359959" cy="362034"/>
            </a:xfrm>
            <a:custGeom>
              <a:rect b="b" l="l" r="r" t="t"/>
              <a:pathLst>
                <a:path extrusionOk="0" h="614" w="612">
                  <a:moveTo>
                    <a:pt x="612" y="147"/>
                  </a:moveTo>
                  <a:cubicBezTo>
                    <a:pt x="556" y="56"/>
                    <a:pt x="457" y="0"/>
                    <a:pt x="350" y="0"/>
                  </a:cubicBezTo>
                  <a:cubicBezTo>
                    <a:pt x="296" y="0"/>
                    <a:pt x="243" y="14"/>
                    <a:pt x="197" y="41"/>
                  </a:cubicBezTo>
                  <a:cubicBezTo>
                    <a:pt x="50" y="126"/>
                    <a:pt x="0" y="314"/>
                    <a:pt x="84" y="460"/>
                  </a:cubicBezTo>
                  <a:cubicBezTo>
                    <a:pt x="139" y="555"/>
                    <a:pt x="241" y="614"/>
                    <a:pt x="350" y="614"/>
                  </a:cubicBezTo>
                  <a:cubicBezTo>
                    <a:pt x="350" y="614"/>
                    <a:pt x="350" y="614"/>
                    <a:pt x="350" y="614"/>
                  </a:cubicBezTo>
                  <a:cubicBezTo>
                    <a:pt x="404" y="614"/>
                    <a:pt x="457" y="600"/>
                    <a:pt x="504" y="573"/>
                  </a:cubicBezTo>
                  <a:cubicBezTo>
                    <a:pt x="548" y="547"/>
                    <a:pt x="585" y="511"/>
                    <a:pt x="612" y="467"/>
                  </a:cubicBezTo>
                  <a:cubicBezTo>
                    <a:pt x="558" y="368"/>
                    <a:pt x="558" y="246"/>
                    <a:pt x="612" y="14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71" name="Google Shape;1371;p40"/>
          <p:cNvGrpSpPr/>
          <p:nvPr/>
        </p:nvGrpSpPr>
        <p:grpSpPr>
          <a:xfrm>
            <a:off x="7549097" y="2976371"/>
            <a:ext cx="445785" cy="421964"/>
            <a:chOff x="10914544" y="4407150"/>
            <a:chExt cx="720170" cy="681687"/>
          </a:xfrm>
        </p:grpSpPr>
        <p:sp>
          <p:nvSpPr>
            <p:cNvPr id="1372" name="Google Shape;1372;p40"/>
            <p:cNvSpPr/>
            <p:nvPr/>
          </p:nvSpPr>
          <p:spPr>
            <a:xfrm>
              <a:off x="10914544" y="4407150"/>
              <a:ext cx="349099" cy="392923"/>
            </a:xfrm>
            <a:custGeom>
              <a:rect b="b" l="l" r="r" t="t"/>
              <a:pathLst>
                <a:path extrusionOk="0" h="712" w="632">
                  <a:moveTo>
                    <a:pt x="138" y="607"/>
                  </a:moveTo>
                  <a:cubicBezTo>
                    <a:pt x="0" y="469"/>
                    <a:pt x="0" y="243"/>
                    <a:pt x="138" y="104"/>
                  </a:cubicBezTo>
                  <a:cubicBezTo>
                    <a:pt x="206" y="37"/>
                    <a:pt x="295" y="0"/>
                    <a:pt x="390" y="0"/>
                  </a:cubicBezTo>
                  <a:cubicBezTo>
                    <a:pt x="480" y="0"/>
                    <a:pt x="566" y="33"/>
                    <a:pt x="632" y="94"/>
                  </a:cubicBezTo>
                  <a:cubicBezTo>
                    <a:pt x="565" y="166"/>
                    <a:pt x="529" y="258"/>
                    <a:pt x="529" y="356"/>
                  </a:cubicBezTo>
                  <a:cubicBezTo>
                    <a:pt x="529" y="454"/>
                    <a:pt x="565" y="546"/>
                    <a:pt x="632" y="617"/>
                  </a:cubicBezTo>
                  <a:cubicBezTo>
                    <a:pt x="566" y="678"/>
                    <a:pt x="480" y="712"/>
                    <a:pt x="390" y="712"/>
                  </a:cubicBezTo>
                  <a:cubicBezTo>
                    <a:pt x="295" y="712"/>
                    <a:pt x="206" y="675"/>
                    <a:pt x="138" y="607"/>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73" name="Google Shape;1373;p40"/>
            <p:cNvSpPr/>
            <p:nvPr/>
          </p:nvSpPr>
          <p:spPr>
            <a:xfrm>
              <a:off x="10933187" y="4759296"/>
              <a:ext cx="393264" cy="329541"/>
            </a:xfrm>
            <a:custGeom>
              <a:rect b="b" l="l" r="r" t="t"/>
              <a:pathLst>
                <a:path extrusionOk="0" h="597" w="712">
                  <a:moveTo>
                    <a:pt x="356" y="102"/>
                  </a:moveTo>
                  <a:cubicBezTo>
                    <a:pt x="454" y="102"/>
                    <a:pt x="546" y="66"/>
                    <a:pt x="618" y="0"/>
                  </a:cubicBezTo>
                  <a:cubicBezTo>
                    <a:pt x="679" y="66"/>
                    <a:pt x="712" y="151"/>
                    <a:pt x="712" y="241"/>
                  </a:cubicBezTo>
                  <a:cubicBezTo>
                    <a:pt x="712" y="337"/>
                    <a:pt x="675" y="426"/>
                    <a:pt x="608" y="493"/>
                  </a:cubicBezTo>
                  <a:cubicBezTo>
                    <a:pt x="541" y="560"/>
                    <a:pt x="451" y="597"/>
                    <a:pt x="356" y="597"/>
                  </a:cubicBezTo>
                  <a:cubicBezTo>
                    <a:pt x="261" y="597"/>
                    <a:pt x="172" y="560"/>
                    <a:pt x="104" y="493"/>
                  </a:cubicBezTo>
                  <a:cubicBezTo>
                    <a:pt x="37" y="426"/>
                    <a:pt x="0" y="337"/>
                    <a:pt x="0" y="241"/>
                  </a:cubicBezTo>
                  <a:cubicBezTo>
                    <a:pt x="0" y="151"/>
                    <a:pt x="34" y="66"/>
                    <a:pt x="95" y="0"/>
                  </a:cubicBezTo>
                  <a:cubicBezTo>
                    <a:pt x="166" y="66"/>
                    <a:pt x="258" y="102"/>
                    <a:pt x="356" y="10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74" name="Google Shape;1374;p40"/>
            <p:cNvSpPr/>
            <p:nvPr/>
          </p:nvSpPr>
          <p:spPr>
            <a:xfrm>
              <a:off x="11285615" y="4696357"/>
              <a:ext cx="330458" cy="392479"/>
            </a:xfrm>
            <a:custGeom>
              <a:rect b="b" l="l" r="r" t="t"/>
              <a:pathLst>
                <a:path extrusionOk="0" h="711" w="598">
                  <a:moveTo>
                    <a:pt x="493" y="607"/>
                  </a:moveTo>
                  <a:cubicBezTo>
                    <a:pt x="426" y="674"/>
                    <a:pt x="337" y="711"/>
                    <a:pt x="242" y="711"/>
                  </a:cubicBezTo>
                  <a:cubicBezTo>
                    <a:pt x="152" y="711"/>
                    <a:pt x="66" y="678"/>
                    <a:pt x="0" y="617"/>
                  </a:cubicBezTo>
                  <a:cubicBezTo>
                    <a:pt x="67" y="546"/>
                    <a:pt x="103" y="453"/>
                    <a:pt x="103" y="355"/>
                  </a:cubicBezTo>
                  <a:cubicBezTo>
                    <a:pt x="103" y="258"/>
                    <a:pt x="67" y="165"/>
                    <a:pt x="0" y="94"/>
                  </a:cubicBezTo>
                  <a:cubicBezTo>
                    <a:pt x="66" y="33"/>
                    <a:pt x="152" y="0"/>
                    <a:pt x="242" y="0"/>
                  </a:cubicBezTo>
                  <a:cubicBezTo>
                    <a:pt x="337" y="0"/>
                    <a:pt x="426" y="37"/>
                    <a:pt x="493" y="104"/>
                  </a:cubicBezTo>
                  <a:cubicBezTo>
                    <a:pt x="561" y="171"/>
                    <a:pt x="598" y="260"/>
                    <a:pt x="598" y="355"/>
                  </a:cubicBezTo>
                  <a:cubicBezTo>
                    <a:pt x="598" y="451"/>
                    <a:pt x="561" y="540"/>
                    <a:pt x="493" y="60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75" name="Google Shape;1375;p40"/>
            <p:cNvSpPr/>
            <p:nvPr/>
          </p:nvSpPr>
          <p:spPr>
            <a:xfrm>
              <a:off x="11222808" y="4407150"/>
              <a:ext cx="411906" cy="329541"/>
            </a:xfrm>
            <a:custGeom>
              <a:rect b="b" l="l" r="r" t="t"/>
              <a:pathLst>
                <a:path extrusionOk="0" h="597" w="746">
                  <a:moveTo>
                    <a:pt x="356" y="0"/>
                  </a:moveTo>
                  <a:cubicBezTo>
                    <a:pt x="451" y="0"/>
                    <a:pt x="540" y="37"/>
                    <a:pt x="607" y="104"/>
                  </a:cubicBezTo>
                  <a:cubicBezTo>
                    <a:pt x="743" y="240"/>
                    <a:pt x="746" y="458"/>
                    <a:pt x="617" y="597"/>
                  </a:cubicBezTo>
                  <a:cubicBezTo>
                    <a:pt x="546" y="531"/>
                    <a:pt x="454" y="495"/>
                    <a:pt x="356" y="495"/>
                  </a:cubicBezTo>
                  <a:cubicBezTo>
                    <a:pt x="258" y="495"/>
                    <a:pt x="166" y="531"/>
                    <a:pt x="94" y="597"/>
                  </a:cubicBezTo>
                  <a:cubicBezTo>
                    <a:pt x="33" y="531"/>
                    <a:pt x="0" y="446"/>
                    <a:pt x="0" y="356"/>
                  </a:cubicBezTo>
                  <a:cubicBezTo>
                    <a:pt x="0" y="261"/>
                    <a:pt x="37" y="171"/>
                    <a:pt x="104" y="104"/>
                  </a:cubicBezTo>
                  <a:cubicBezTo>
                    <a:pt x="171" y="37"/>
                    <a:pt x="261" y="0"/>
                    <a:pt x="356"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76" name="Google Shape;1376;p40"/>
          <p:cNvGrpSpPr/>
          <p:nvPr/>
        </p:nvGrpSpPr>
        <p:grpSpPr>
          <a:xfrm>
            <a:off x="6266887" y="2984485"/>
            <a:ext cx="445805" cy="405735"/>
            <a:chOff x="8843122" y="4420259"/>
            <a:chExt cx="720202" cy="655469"/>
          </a:xfrm>
        </p:grpSpPr>
        <p:sp>
          <p:nvSpPr>
            <p:cNvPr id="1377" name="Google Shape;1377;p40"/>
            <p:cNvSpPr/>
            <p:nvPr/>
          </p:nvSpPr>
          <p:spPr>
            <a:xfrm>
              <a:off x="8843122" y="4664371"/>
              <a:ext cx="351295" cy="411356"/>
            </a:xfrm>
            <a:custGeom>
              <a:rect b="b" l="l" r="r" t="t"/>
              <a:pathLst>
                <a:path extrusionOk="0" h="618" w="530">
                  <a:moveTo>
                    <a:pt x="374" y="277"/>
                  </a:moveTo>
                  <a:cubicBezTo>
                    <a:pt x="280" y="220"/>
                    <a:pt x="216" y="122"/>
                    <a:pt x="203" y="13"/>
                  </a:cubicBezTo>
                  <a:cubicBezTo>
                    <a:pt x="202" y="5"/>
                    <a:pt x="192" y="0"/>
                    <a:pt x="185" y="5"/>
                  </a:cubicBezTo>
                  <a:cubicBezTo>
                    <a:pt x="44" y="104"/>
                    <a:pt x="0" y="297"/>
                    <a:pt x="88" y="449"/>
                  </a:cubicBezTo>
                  <a:cubicBezTo>
                    <a:pt x="148" y="553"/>
                    <a:pt x="259" y="618"/>
                    <a:pt x="380" y="618"/>
                  </a:cubicBezTo>
                  <a:cubicBezTo>
                    <a:pt x="380" y="618"/>
                    <a:pt x="380" y="618"/>
                    <a:pt x="380" y="618"/>
                  </a:cubicBezTo>
                  <a:cubicBezTo>
                    <a:pt x="428" y="618"/>
                    <a:pt x="477" y="607"/>
                    <a:pt x="521" y="586"/>
                  </a:cubicBezTo>
                  <a:cubicBezTo>
                    <a:pt x="529" y="583"/>
                    <a:pt x="530" y="572"/>
                    <a:pt x="523" y="567"/>
                  </a:cubicBezTo>
                  <a:cubicBezTo>
                    <a:pt x="435" y="501"/>
                    <a:pt x="382" y="397"/>
                    <a:pt x="380" y="287"/>
                  </a:cubicBezTo>
                  <a:cubicBezTo>
                    <a:pt x="380" y="283"/>
                    <a:pt x="378" y="279"/>
                    <a:pt x="374" y="277"/>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78" name="Google Shape;1378;p40"/>
            <p:cNvSpPr/>
            <p:nvPr/>
          </p:nvSpPr>
          <p:spPr>
            <a:xfrm>
              <a:off x="9232824" y="4664371"/>
              <a:ext cx="330500" cy="411356"/>
            </a:xfrm>
            <a:custGeom>
              <a:rect b="b" l="l" r="r" t="t"/>
              <a:pathLst>
                <a:path extrusionOk="0" h="618" w="499">
                  <a:moveTo>
                    <a:pt x="326" y="13"/>
                  </a:moveTo>
                  <a:cubicBezTo>
                    <a:pt x="313" y="122"/>
                    <a:pt x="250" y="220"/>
                    <a:pt x="155" y="277"/>
                  </a:cubicBezTo>
                  <a:cubicBezTo>
                    <a:pt x="152" y="279"/>
                    <a:pt x="149" y="283"/>
                    <a:pt x="149" y="287"/>
                  </a:cubicBezTo>
                  <a:cubicBezTo>
                    <a:pt x="147" y="397"/>
                    <a:pt x="94" y="501"/>
                    <a:pt x="7" y="567"/>
                  </a:cubicBezTo>
                  <a:cubicBezTo>
                    <a:pt x="0" y="572"/>
                    <a:pt x="1" y="583"/>
                    <a:pt x="9" y="586"/>
                  </a:cubicBezTo>
                  <a:cubicBezTo>
                    <a:pt x="53" y="607"/>
                    <a:pt x="101" y="618"/>
                    <a:pt x="150" y="618"/>
                  </a:cubicBezTo>
                  <a:cubicBezTo>
                    <a:pt x="270" y="618"/>
                    <a:pt x="382" y="553"/>
                    <a:pt x="442" y="449"/>
                  </a:cubicBezTo>
                  <a:cubicBezTo>
                    <a:pt x="487" y="371"/>
                    <a:pt x="499" y="281"/>
                    <a:pt x="476" y="194"/>
                  </a:cubicBezTo>
                  <a:cubicBezTo>
                    <a:pt x="455" y="117"/>
                    <a:pt x="409" y="51"/>
                    <a:pt x="344" y="5"/>
                  </a:cubicBezTo>
                  <a:cubicBezTo>
                    <a:pt x="337" y="0"/>
                    <a:pt x="327" y="5"/>
                    <a:pt x="326" y="13"/>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79" name="Google Shape;1379;p40"/>
            <p:cNvSpPr/>
            <p:nvPr/>
          </p:nvSpPr>
          <p:spPr>
            <a:xfrm>
              <a:off x="9108305" y="4859367"/>
              <a:ext cx="210630" cy="182470"/>
            </a:xfrm>
            <a:custGeom>
              <a:rect b="b" l="l" r="r" t="t"/>
              <a:pathLst>
                <a:path extrusionOk="0" h="274" w="318">
                  <a:moveTo>
                    <a:pt x="165" y="271"/>
                  </a:moveTo>
                  <a:cubicBezTo>
                    <a:pt x="253" y="214"/>
                    <a:pt x="309" y="118"/>
                    <a:pt x="317" y="14"/>
                  </a:cubicBezTo>
                  <a:cubicBezTo>
                    <a:pt x="318" y="6"/>
                    <a:pt x="309" y="0"/>
                    <a:pt x="301" y="3"/>
                  </a:cubicBezTo>
                  <a:cubicBezTo>
                    <a:pt x="256" y="23"/>
                    <a:pt x="208" y="33"/>
                    <a:pt x="159" y="33"/>
                  </a:cubicBezTo>
                  <a:cubicBezTo>
                    <a:pt x="110" y="33"/>
                    <a:pt x="61" y="23"/>
                    <a:pt x="16" y="3"/>
                  </a:cubicBezTo>
                  <a:cubicBezTo>
                    <a:pt x="8" y="0"/>
                    <a:pt x="0" y="6"/>
                    <a:pt x="0" y="14"/>
                  </a:cubicBezTo>
                  <a:cubicBezTo>
                    <a:pt x="9" y="118"/>
                    <a:pt x="65" y="214"/>
                    <a:pt x="152" y="271"/>
                  </a:cubicBezTo>
                  <a:cubicBezTo>
                    <a:pt x="156" y="274"/>
                    <a:pt x="161" y="274"/>
                    <a:pt x="165" y="271"/>
                  </a:cubicBezTo>
                  <a:close/>
                </a:path>
              </a:pathLst>
            </a:custGeom>
            <a:solidFill>
              <a:srgbClr val="A2C4C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0" name="Google Shape;1380;p40"/>
            <p:cNvSpPr/>
            <p:nvPr/>
          </p:nvSpPr>
          <p:spPr>
            <a:xfrm>
              <a:off x="8990881" y="4420259"/>
              <a:ext cx="445234" cy="224220"/>
            </a:xfrm>
            <a:custGeom>
              <a:rect b="b" l="l" r="r" t="t"/>
              <a:pathLst>
                <a:path extrusionOk="0" h="337" w="672">
                  <a:moveTo>
                    <a:pt x="336" y="0"/>
                  </a:moveTo>
                  <a:cubicBezTo>
                    <a:pt x="160" y="0"/>
                    <a:pt x="15" y="135"/>
                    <a:pt x="0" y="307"/>
                  </a:cubicBezTo>
                  <a:cubicBezTo>
                    <a:pt x="0" y="315"/>
                    <a:pt x="8" y="322"/>
                    <a:pt x="16" y="318"/>
                  </a:cubicBezTo>
                  <a:cubicBezTo>
                    <a:pt x="60" y="299"/>
                    <a:pt x="108" y="290"/>
                    <a:pt x="156" y="290"/>
                  </a:cubicBezTo>
                  <a:cubicBezTo>
                    <a:pt x="217" y="290"/>
                    <a:pt x="277" y="305"/>
                    <a:pt x="330" y="335"/>
                  </a:cubicBezTo>
                  <a:cubicBezTo>
                    <a:pt x="334" y="337"/>
                    <a:pt x="338" y="337"/>
                    <a:pt x="341" y="335"/>
                  </a:cubicBezTo>
                  <a:cubicBezTo>
                    <a:pt x="395" y="305"/>
                    <a:pt x="455" y="290"/>
                    <a:pt x="516" y="290"/>
                  </a:cubicBezTo>
                  <a:cubicBezTo>
                    <a:pt x="564" y="290"/>
                    <a:pt x="611" y="299"/>
                    <a:pt x="655" y="318"/>
                  </a:cubicBezTo>
                  <a:cubicBezTo>
                    <a:pt x="663" y="321"/>
                    <a:pt x="672" y="315"/>
                    <a:pt x="671" y="307"/>
                  </a:cubicBezTo>
                  <a:cubicBezTo>
                    <a:pt x="656" y="135"/>
                    <a:pt x="511" y="0"/>
                    <a:pt x="336" y="0"/>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1" name="Google Shape;1381;p40"/>
            <p:cNvSpPr/>
            <p:nvPr/>
          </p:nvSpPr>
          <p:spPr>
            <a:xfrm>
              <a:off x="8988924" y="4625814"/>
              <a:ext cx="207939" cy="207766"/>
            </a:xfrm>
            <a:custGeom>
              <a:rect b="b" l="l" r="r" t="t"/>
              <a:pathLst>
                <a:path extrusionOk="0" h="312" w="314">
                  <a:moveTo>
                    <a:pt x="147" y="307"/>
                  </a:moveTo>
                  <a:cubicBezTo>
                    <a:pt x="154" y="312"/>
                    <a:pt x="163" y="308"/>
                    <a:pt x="164" y="299"/>
                  </a:cubicBezTo>
                  <a:cubicBezTo>
                    <a:pt x="170" y="251"/>
                    <a:pt x="185" y="203"/>
                    <a:pt x="210" y="161"/>
                  </a:cubicBezTo>
                  <a:cubicBezTo>
                    <a:pt x="234" y="118"/>
                    <a:pt x="268" y="81"/>
                    <a:pt x="307" y="52"/>
                  </a:cubicBezTo>
                  <a:cubicBezTo>
                    <a:pt x="314" y="47"/>
                    <a:pt x="313" y="37"/>
                    <a:pt x="305" y="33"/>
                  </a:cubicBezTo>
                  <a:cubicBezTo>
                    <a:pt x="260" y="11"/>
                    <a:pt x="210" y="0"/>
                    <a:pt x="159" y="0"/>
                  </a:cubicBezTo>
                  <a:cubicBezTo>
                    <a:pt x="104" y="0"/>
                    <a:pt x="49" y="14"/>
                    <a:pt x="0" y="40"/>
                  </a:cubicBezTo>
                  <a:cubicBezTo>
                    <a:pt x="4" y="147"/>
                    <a:pt x="59" y="247"/>
                    <a:pt x="147" y="307"/>
                  </a:cubicBezTo>
                  <a:close/>
                </a:path>
              </a:pathLst>
            </a:custGeom>
            <a:solidFill>
              <a:srgbClr val="B6D7A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2" name="Google Shape;1382;p40"/>
            <p:cNvSpPr/>
            <p:nvPr/>
          </p:nvSpPr>
          <p:spPr>
            <a:xfrm>
              <a:off x="9232824" y="4627288"/>
              <a:ext cx="203291" cy="203591"/>
            </a:xfrm>
            <a:custGeom>
              <a:rect b="b" l="l" r="r" t="t"/>
              <a:pathLst>
                <a:path extrusionOk="0" h="306" w="307">
                  <a:moveTo>
                    <a:pt x="9" y="31"/>
                  </a:moveTo>
                  <a:cubicBezTo>
                    <a:pt x="1" y="35"/>
                    <a:pt x="0" y="45"/>
                    <a:pt x="7" y="51"/>
                  </a:cubicBezTo>
                  <a:cubicBezTo>
                    <a:pt x="45" y="79"/>
                    <a:pt x="77" y="116"/>
                    <a:pt x="101" y="158"/>
                  </a:cubicBezTo>
                  <a:cubicBezTo>
                    <a:pt x="126" y="199"/>
                    <a:pt x="141" y="246"/>
                    <a:pt x="147" y="293"/>
                  </a:cubicBezTo>
                  <a:cubicBezTo>
                    <a:pt x="148" y="302"/>
                    <a:pt x="158" y="306"/>
                    <a:pt x="165" y="301"/>
                  </a:cubicBezTo>
                  <a:cubicBezTo>
                    <a:pt x="248" y="243"/>
                    <a:pt x="301" y="149"/>
                    <a:pt x="307" y="46"/>
                  </a:cubicBezTo>
                  <a:cubicBezTo>
                    <a:pt x="307" y="42"/>
                    <a:pt x="305" y="38"/>
                    <a:pt x="301" y="35"/>
                  </a:cubicBezTo>
                  <a:cubicBezTo>
                    <a:pt x="254" y="12"/>
                    <a:pt x="202" y="0"/>
                    <a:pt x="151" y="0"/>
                  </a:cubicBezTo>
                  <a:cubicBezTo>
                    <a:pt x="101" y="0"/>
                    <a:pt x="53" y="11"/>
                    <a:pt x="9" y="31"/>
                  </a:cubicBezTo>
                  <a:close/>
                </a:path>
              </a:pathLst>
            </a:custGeom>
            <a:solidFill>
              <a:srgbClr val="A4C2F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83" name="Google Shape;1383;p40"/>
          <p:cNvGrpSpPr/>
          <p:nvPr/>
        </p:nvGrpSpPr>
        <p:grpSpPr>
          <a:xfrm>
            <a:off x="3069757" y="2283047"/>
            <a:ext cx="445812" cy="394518"/>
            <a:chOff x="1510757" y="3225422"/>
            <a:chExt cx="720214" cy="637347"/>
          </a:xfrm>
        </p:grpSpPr>
        <p:sp>
          <p:nvSpPr>
            <p:cNvPr id="1384" name="Google Shape;1384;p40"/>
            <p:cNvSpPr/>
            <p:nvPr/>
          </p:nvSpPr>
          <p:spPr>
            <a:xfrm>
              <a:off x="1774546" y="3475620"/>
              <a:ext cx="261417" cy="238347"/>
            </a:xfrm>
            <a:custGeom>
              <a:rect b="b" l="l" r="r" t="t"/>
              <a:pathLst>
                <a:path extrusionOk="0" h="351" w="385">
                  <a:moveTo>
                    <a:pt x="0" y="288"/>
                  </a:moveTo>
                  <a:cubicBezTo>
                    <a:pt x="0" y="195"/>
                    <a:pt x="0" y="195"/>
                    <a:pt x="0" y="195"/>
                  </a:cubicBezTo>
                  <a:cubicBezTo>
                    <a:pt x="7" y="203"/>
                    <a:pt x="17" y="209"/>
                    <a:pt x="28" y="209"/>
                  </a:cubicBezTo>
                  <a:cubicBezTo>
                    <a:pt x="39" y="209"/>
                    <a:pt x="49" y="204"/>
                    <a:pt x="56" y="195"/>
                  </a:cubicBezTo>
                  <a:cubicBezTo>
                    <a:pt x="66" y="183"/>
                    <a:pt x="72" y="166"/>
                    <a:pt x="71" y="146"/>
                  </a:cubicBezTo>
                  <a:cubicBezTo>
                    <a:pt x="72" y="127"/>
                    <a:pt x="66" y="110"/>
                    <a:pt x="56" y="98"/>
                  </a:cubicBezTo>
                  <a:cubicBezTo>
                    <a:pt x="49" y="89"/>
                    <a:pt x="39" y="84"/>
                    <a:pt x="28" y="84"/>
                  </a:cubicBezTo>
                  <a:cubicBezTo>
                    <a:pt x="17" y="84"/>
                    <a:pt x="7" y="89"/>
                    <a:pt x="0" y="98"/>
                  </a:cubicBezTo>
                  <a:cubicBezTo>
                    <a:pt x="0" y="0"/>
                    <a:pt x="0" y="0"/>
                    <a:pt x="0" y="0"/>
                  </a:cubicBezTo>
                  <a:cubicBezTo>
                    <a:pt x="189" y="0"/>
                    <a:pt x="189" y="0"/>
                    <a:pt x="189" y="0"/>
                  </a:cubicBezTo>
                  <a:cubicBezTo>
                    <a:pt x="312" y="0"/>
                    <a:pt x="312" y="0"/>
                    <a:pt x="312" y="0"/>
                  </a:cubicBezTo>
                  <a:cubicBezTo>
                    <a:pt x="313" y="0"/>
                    <a:pt x="313" y="0"/>
                    <a:pt x="313" y="0"/>
                  </a:cubicBezTo>
                  <a:cubicBezTo>
                    <a:pt x="313" y="122"/>
                    <a:pt x="313" y="122"/>
                    <a:pt x="313" y="122"/>
                  </a:cubicBezTo>
                  <a:cubicBezTo>
                    <a:pt x="314" y="125"/>
                    <a:pt x="317" y="128"/>
                    <a:pt x="320" y="128"/>
                  </a:cubicBezTo>
                  <a:cubicBezTo>
                    <a:pt x="327" y="129"/>
                    <a:pt x="334" y="129"/>
                    <a:pt x="338" y="122"/>
                  </a:cubicBezTo>
                  <a:cubicBezTo>
                    <a:pt x="341" y="119"/>
                    <a:pt x="342" y="115"/>
                    <a:pt x="345" y="111"/>
                  </a:cubicBezTo>
                  <a:cubicBezTo>
                    <a:pt x="351" y="100"/>
                    <a:pt x="366" y="99"/>
                    <a:pt x="374" y="109"/>
                  </a:cubicBezTo>
                  <a:cubicBezTo>
                    <a:pt x="382" y="119"/>
                    <a:pt x="385" y="133"/>
                    <a:pt x="385" y="146"/>
                  </a:cubicBezTo>
                  <a:cubicBezTo>
                    <a:pt x="385" y="160"/>
                    <a:pt x="382" y="174"/>
                    <a:pt x="374" y="184"/>
                  </a:cubicBezTo>
                  <a:cubicBezTo>
                    <a:pt x="366" y="194"/>
                    <a:pt x="351" y="193"/>
                    <a:pt x="345" y="182"/>
                  </a:cubicBezTo>
                  <a:cubicBezTo>
                    <a:pt x="342" y="178"/>
                    <a:pt x="341" y="174"/>
                    <a:pt x="338" y="170"/>
                  </a:cubicBezTo>
                  <a:cubicBezTo>
                    <a:pt x="334" y="164"/>
                    <a:pt x="327" y="164"/>
                    <a:pt x="320" y="164"/>
                  </a:cubicBezTo>
                  <a:cubicBezTo>
                    <a:pt x="317" y="164"/>
                    <a:pt x="314" y="168"/>
                    <a:pt x="313" y="171"/>
                  </a:cubicBezTo>
                  <a:cubicBezTo>
                    <a:pt x="313" y="351"/>
                    <a:pt x="313" y="351"/>
                    <a:pt x="313" y="351"/>
                  </a:cubicBezTo>
                  <a:cubicBezTo>
                    <a:pt x="107" y="324"/>
                    <a:pt x="107" y="324"/>
                    <a:pt x="107" y="324"/>
                  </a:cubicBezTo>
                  <a:cubicBezTo>
                    <a:pt x="107" y="324"/>
                    <a:pt x="74" y="316"/>
                    <a:pt x="52" y="310"/>
                  </a:cubicBezTo>
                  <a:cubicBezTo>
                    <a:pt x="32" y="305"/>
                    <a:pt x="0" y="288"/>
                    <a:pt x="0" y="28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5" name="Google Shape;1385;p40"/>
            <p:cNvSpPr/>
            <p:nvPr/>
          </p:nvSpPr>
          <p:spPr>
            <a:xfrm>
              <a:off x="2000650" y="3426634"/>
              <a:ext cx="230321" cy="296287"/>
            </a:xfrm>
            <a:custGeom>
              <a:rect b="b" l="l" r="r" t="t"/>
              <a:pathLst>
                <a:path extrusionOk="0" h="436" w="339">
                  <a:moveTo>
                    <a:pt x="187" y="65"/>
                  </a:moveTo>
                  <a:cubicBezTo>
                    <a:pt x="187" y="58"/>
                    <a:pt x="187" y="51"/>
                    <a:pt x="193" y="47"/>
                  </a:cubicBezTo>
                  <a:cubicBezTo>
                    <a:pt x="197" y="45"/>
                    <a:pt x="201" y="43"/>
                    <a:pt x="205" y="41"/>
                  </a:cubicBezTo>
                  <a:cubicBezTo>
                    <a:pt x="216" y="34"/>
                    <a:pt x="217" y="20"/>
                    <a:pt x="207" y="11"/>
                  </a:cubicBezTo>
                  <a:cubicBezTo>
                    <a:pt x="197" y="3"/>
                    <a:pt x="183" y="0"/>
                    <a:pt x="169" y="0"/>
                  </a:cubicBezTo>
                  <a:cubicBezTo>
                    <a:pt x="156" y="0"/>
                    <a:pt x="142" y="3"/>
                    <a:pt x="132" y="11"/>
                  </a:cubicBezTo>
                  <a:cubicBezTo>
                    <a:pt x="122" y="20"/>
                    <a:pt x="123" y="34"/>
                    <a:pt x="134" y="41"/>
                  </a:cubicBezTo>
                  <a:cubicBezTo>
                    <a:pt x="138" y="43"/>
                    <a:pt x="142" y="45"/>
                    <a:pt x="145" y="47"/>
                  </a:cubicBezTo>
                  <a:cubicBezTo>
                    <a:pt x="152" y="51"/>
                    <a:pt x="152" y="58"/>
                    <a:pt x="151" y="65"/>
                  </a:cubicBezTo>
                  <a:cubicBezTo>
                    <a:pt x="151" y="69"/>
                    <a:pt x="148" y="71"/>
                    <a:pt x="145" y="72"/>
                  </a:cubicBezTo>
                  <a:cubicBezTo>
                    <a:pt x="61" y="72"/>
                    <a:pt x="61" y="72"/>
                    <a:pt x="61" y="72"/>
                  </a:cubicBezTo>
                  <a:cubicBezTo>
                    <a:pt x="0" y="72"/>
                    <a:pt x="0" y="72"/>
                    <a:pt x="0" y="72"/>
                  </a:cubicBezTo>
                  <a:cubicBezTo>
                    <a:pt x="0" y="170"/>
                    <a:pt x="0" y="170"/>
                    <a:pt x="0" y="170"/>
                  </a:cubicBezTo>
                  <a:cubicBezTo>
                    <a:pt x="7" y="161"/>
                    <a:pt x="17" y="156"/>
                    <a:pt x="28" y="156"/>
                  </a:cubicBezTo>
                  <a:cubicBezTo>
                    <a:pt x="39" y="156"/>
                    <a:pt x="49" y="161"/>
                    <a:pt x="56" y="170"/>
                  </a:cubicBezTo>
                  <a:cubicBezTo>
                    <a:pt x="66" y="182"/>
                    <a:pt x="71" y="199"/>
                    <a:pt x="71" y="218"/>
                  </a:cubicBezTo>
                  <a:cubicBezTo>
                    <a:pt x="71" y="238"/>
                    <a:pt x="66" y="255"/>
                    <a:pt x="56" y="267"/>
                  </a:cubicBezTo>
                  <a:cubicBezTo>
                    <a:pt x="49" y="276"/>
                    <a:pt x="39" y="281"/>
                    <a:pt x="28" y="281"/>
                  </a:cubicBezTo>
                  <a:cubicBezTo>
                    <a:pt x="17" y="281"/>
                    <a:pt x="7" y="275"/>
                    <a:pt x="0" y="267"/>
                  </a:cubicBezTo>
                  <a:cubicBezTo>
                    <a:pt x="0" y="425"/>
                    <a:pt x="0" y="425"/>
                    <a:pt x="0" y="425"/>
                  </a:cubicBezTo>
                  <a:cubicBezTo>
                    <a:pt x="86" y="436"/>
                    <a:pt x="86" y="436"/>
                    <a:pt x="86" y="436"/>
                  </a:cubicBezTo>
                  <a:cubicBezTo>
                    <a:pt x="128" y="431"/>
                    <a:pt x="201" y="415"/>
                    <a:pt x="248" y="367"/>
                  </a:cubicBezTo>
                  <a:cubicBezTo>
                    <a:pt x="307" y="309"/>
                    <a:pt x="328" y="205"/>
                    <a:pt x="328" y="205"/>
                  </a:cubicBezTo>
                  <a:cubicBezTo>
                    <a:pt x="328" y="205"/>
                    <a:pt x="339" y="143"/>
                    <a:pt x="333" y="72"/>
                  </a:cubicBezTo>
                  <a:cubicBezTo>
                    <a:pt x="193" y="72"/>
                    <a:pt x="193" y="72"/>
                    <a:pt x="193" y="72"/>
                  </a:cubicBezTo>
                  <a:cubicBezTo>
                    <a:pt x="190" y="71"/>
                    <a:pt x="187" y="69"/>
                    <a:pt x="187" y="6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6" name="Google Shape;1386;p40"/>
            <p:cNvSpPr/>
            <p:nvPr/>
          </p:nvSpPr>
          <p:spPr>
            <a:xfrm>
              <a:off x="1774546" y="3225422"/>
              <a:ext cx="211874" cy="236503"/>
            </a:xfrm>
            <a:custGeom>
              <a:rect b="b" l="l" r="r" t="t"/>
              <a:pathLst>
                <a:path extrusionOk="0" h="348" w="312">
                  <a:moveTo>
                    <a:pt x="0" y="157"/>
                  </a:moveTo>
                  <a:cubicBezTo>
                    <a:pt x="7" y="149"/>
                    <a:pt x="17" y="143"/>
                    <a:pt x="28" y="143"/>
                  </a:cubicBezTo>
                  <a:cubicBezTo>
                    <a:pt x="39" y="143"/>
                    <a:pt x="49" y="148"/>
                    <a:pt x="56" y="157"/>
                  </a:cubicBezTo>
                  <a:cubicBezTo>
                    <a:pt x="66" y="169"/>
                    <a:pt x="72" y="186"/>
                    <a:pt x="71" y="206"/>
                  </a:cubicBezTo>
                  <a:cubicBezTo>
                    <a:pt x="72" y="225"/>
                    <a:pt x="66" y="242"/>
                    <a:pt x="56" y="255"/>
                  </a:cubicBezTo>
                  <a:cubicBezTo>
                    <a:pt x="49" y="263"/>
                    <a:pt x="39" y="268"/>
                    <a:pt x="28" y="268"/>
                  </a:cubicBezTo>
                  <a:cubicBezTo>
                    <a:pt x="17" y="268"/>
                    <a:pt x="7" y="263"/>
                    <a:pt x="0" y="254"/>
                  </a:cubicBezTo>
                  <a:cubicBezTo>
                    <a:pt x="0" y="348"/>
                    <a:pt x="0" y="348"/>
                    <a:pt x="0" y="348"/>
                  </a:cubicBezTo>
                  <a:cubicBezTo>
                    <a:pt x="189" y="348"/>
                    <a:pt x="189" y="348"/>
                    <a:pt x="189" y="348"/>
                  </a:cubicBezTo>
                  <a:cubicBezTo>
                    <a:pt x="312" y="348"/>
                    <a:pt x="312" y="348"/>
                    <a:pt x="312" y="348"/>
                  </a:cubicBezTo>
                  <a:cubicBezTo>
                    <a:pt x="312" y="254"/>
                    <a:pt x="312" y="254"/>
                    <a:pt x="312" y="254"/>
                  </a:cubicBezTo>
                  <a:cubicBezTo>
                    <a:pt x="305" y="263"/>
                    <a:pt x="295" y="268"/>
                    <a:pt x="284" y="268"/>
                  </a:cubicBezTo>
                  <a:cubicBezTo>
                    <a:pt x="274" y="268"/>
                    <a:pt x="264" y="263"/>
                    <a:pt x="257" y="255"/>
                  </a:cubicBezTo>
                  <a:cubicBezTo>
                    <a:pt x="246" y="242"/>
                    <a:pt x="241" y="225"/>
                    <a:pt x="241" y="206"/>
                  </a:cubicBezTo>
                  <a:cubicBezTo>
                    <a:pt x="241" y="186"/>
                    <a:pt x="246" y="169"/>
                    <a:pt x="257" y="157"/>
                  </a:cubicBezTo>
                  <a:cubicBezTo>
                    <a:pt x="264" y="148"/>
                    <a:pt x="274" y="143"/>
                    <a:pt x="284" y="143"/>
                  </a:cubicBezTo>
                  <a:cubicBezTo>
                    <a:pt x="295" y="143"/>
                    <a:pt x="305" y="149"/>
                    <a:pt x="312" y="157"/>
                  </a:cubicBezTo>
                  <a:cubicBezTo>
                    <a:pt x="312" y="23"/>
                    <a:pt x="312" y="23"/>
                    <a:pt x="312" y="23"/>
                  </a:cubicBezTo>
                  <a:cubicBezTo>
                    <a:pt x="292" y="20"/>
                    <a:pt x="273" y="18"/>
                    <a:pt x="256" y="17"/>
                  </a:cubicBezTo>
                  <a:cubicBezTo>
                    <a:pt x="182" y="11"/>
                    <a:pt x="96" y="0"/>
                    <a:pt x="0" y="12"/>
                  </a:cubicBezTo>
                  <a:lnTo>
                    <a:pt x="0" y="157"/>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7" name="Google Shape;1387;p40"/>
            <p:cNvSpPr/>
            <p:nvPr/>
          </p:nvSpPr>
          <p:spPr>
            <a:xfrm>
              <a:off x="1951107" y="3243857"/>
              <a:ext cx="274329" cy="218067"/>
            </a:xfrm>
            <a:custGeom>
              <a:rect b="b" l="l" r="r" t="t"/>
              <a:pathLst>
                <a:path extrusionOk="0" h="321" w="404">
                  <a:moveTo>
                    <a:pt x="72" y="155"/>
                  </a:moveTo>
                  <a:cubicBezTo>
                    <a:pt x="71" y="158"/>
                    <a:pt x="69" y="161"/>
                    <a:pt x="65" y="161"/>
                  </a:cubicBezTo>
                  <a:cubicBezTo>
                    <a:pt x="58" y="161"/>
                    <a:pt x="52" y="161"/>
                    <a:pt x="47" y="155"/>
                  </a:cubicBezTo>
                  <a:cubicBezTo>
                    <a:pt x="45" y="151"/>
                    <a:pt x="43" y="147"/>
                    <a:pt x="41" y="143"/>
                  </a:cubicBezTo>
                  <a:cubicBezTo>
                    <a:pt x="34" y="132"/>
                    <a:pt x="20" y="131"/>
                    <a:pt x="11" y="141"/>
                  </a:cubicBezTo>
                  <a:cubicBezTo>
                    <a:pt x="3" y="151"/>
                    <a:pt x="0" y="165"/>
                    <a:pt x="0" y="179"/>
                  </a:cubicBezTo>
                  <a:cubicBezTo>
                    <a:pt x="0" y="192"/>
                    <a:pt x="3" y="206"/>
                    <a:pt x="11" y="216"/>
                  </a:cubicBezTo>
                  <a:cubicBezTo>
                    <a:pt x="20" y="226"/>
                    <a:pt x="34" y="225"/>
                    <a:pt x="41" y="214"/>
                  </a:cubicBezTo>
                  <a:cubicBezTo>
                    <a:pt x="43" y="210"/>
                    <a:pt x="45" y="206"/>
                    <a:pt x="47" y="203"/>
                  </a:cubicBezTo>
                  <a:cubicBezTo>
                    <a:pt x="52" y="196"/>
                    <a:pt x="58" y="196"/>
                    <a:pt x="65" y="197"/>
                  </a:cubicBezTo>
                  <a:cubicBezTo>
                    <a:pt x="69" y="197"/>
                    <a:pt x="71" y="200"/>
                    <a:pt x="72" y="203"/>
                  </a:cubicBezTo>
                  <a:cubicBezTo>
                    <a:pt x="72" y="321"/>
                    <a:pt x="72" y="321"/>
                    <a:pt x="72" y="321"/>
                  </a:cubicBezTo>
                  <a:cubicBezTo>
                    <a:pt x="134" y="321"/>
                    <a:pt x="134" y="321"/>
                    <a:pt x="134" y="321"/>
                  </a:cubicBezTo>
                  <a:cubicBezTo>
                    <a:pt x="194" y="321"/>
                    <a:pt x="194" y="321"/>
                    <a:pt x="194" y="321"/>
                  </a:cubicBezTo>
                  <a:cubicBezTo>
                    <a:pt x="185" y="314"/>
                    <a:pt x="180" y="304"/>
                    <a:pt x="180" y="293"/>
                  </a:cubicBezTo>
                  <a:cubicBezTo>
                    <a:pt x="180" y="283"/>
                    <a:pt x="185" y="272"/>
                    <a:pt x="193" y="265"/>
                  </a:cubicBezTo>
                  <a:cubicBezTo>
                    <a:pt x="206" y="255"/>
                    <a:pt x="223" y="250"/>
                    <a:pt x="242" y="250"/>
                  </a:cubicBezTo>
                  <a:cubicBezTo>
                    <a:pt x="262" y="250"/>
                    <a:pt x="279" y="255"/>
                    <a:pt x="291" y="265"/>
                  </a:cubicBezTo>
                  <a:cubicBezTo>
                    <a:pt x="300" y="272"/>
                    <a:pt x="305" y="283"/>
                    <a:pt x="305" y="293"/>
                  </a:cubicBezTo>
                  <a:cubicBezTo>
                    <a:pt x="305" y="304"/>
                    <a:pt x="299" y="314"/>
                    <a:pt x="291" y="321"/>
                  </a:cubicBezTo>
                  <a:cubicBezTo>
                    <a:pt x="404" y="321"/>
                    <a:pt x="404" y="321"/>
                    <a:pt x="404" y="321"/>
                  </a:cubicBezTo>
                  <a:cubicBezTo>
                    <a:pt x="403" y="315"/>
                    <a:pt x="402" y="308"/>
                    <a:pt x="401" y="301"/>
                  </a:cubicBezTo>
                  <a:cubicBezTo>
                    <a:pt x="396" y="273"/>
                    <a:pt x="371" y="189"/>
                    <a:pt x="282" y="113"/>
                  </a:cubicBezTo>
                  <a:cubicBezTo>
                    <a:pt x="199" y="42"/>
                    <a:pt x="130" y="13"/>
                    <a:pt x="72" y="0"/>
                  </a:cubicBezTo>
                  <a:lnTo>
                    <a:pt x="72" y="15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8" name="Google Shape;1388;p40"/>
            <p:cNvSpPr/>
            <p:nvPr/>
          </p:nvSpPr>
          <p:spPr>
            <a:xfrm>
              <a:off x="1858610" y="3710542"/>
              <a:ext cx="173926" cy="152226"/>
            </a:xfrm>
            <a:custGeom>
              <a:rect b="b" l="l" r="r" t="t"/>
              <a:pathLst>
                <a:path extrusionOk="0" h="224" w="256">
                  <a:moveTo>
                    <a:pt x="253" y="39"/>
                  </a:moveTo>
                  <a:cubicBezTo>
                    <a:pt x="254" y="37"/>
                    <a:pt x="255" y="35"/>
                    <a:pt x="256" y="34"/>
                  </a:cubicBezTo>
                  <a:cubicBezTo>
                    <a:pt x="0" y="0"/>
                    <a:pt x="0" y="0"/>
                    <a:pt x="0" y="0"/>
                  </a:cubicBezTo>
                  <a:cubicBezTo>
                    <a:pt x="142" y="206"/>
                    <a:pt x="142" y="206"/>
                    <a:pt x="142" y="206"/>
                  </a:cubicBezTo>
                  <a:cubicBezTo>
                    <a:pt x="148" y="216"/>
                    <a:pt x="159" y="221"/>
                    <a:pt x="170" y="222"/>
                  </a:cubicBezTo>
                  <a:cubicBezTo>
                    <a:pt x="225" y="224"/>
                    <a:pt x="225" y="224"/>
                    <a:pt x="225" y="224"/>
                  </a:cubicBezTo>
                  <a:cubicBezTo>
                    <a:pt x="233" y="224"/>
                    <a:pt x="235" y="221"/>
                    <a:pt x="233" y="218"/>
                  </a:cubicBezTo>
                  <a:cubicBezTo>
                    <a:pt x="229" y="209"/>
                    <a:pt x="220" y="192"/>
                    <a:pt x="212" y="175"/>
                  </a:cubicBezTo>
                  <a:cubicBezTo>
                    <a:pt x="207" y="166"/>
                    <a:pt x="206" y="154"/>
                    <a:pt x="210" y="144"/>
                  </a:cubicBezTo>
                  <a:lnTo>
                    <a:pt x="253" y="39"/>
                  </a:ln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89" name="Google Shape;1389;p40"/>
            <p:cNvSpPr/>
            <p:nvPr/>
          </p:nvSpPr>
          <p:spPr>
            <a:xfrm>
              <a:off x="1521825" y="3426634"/>
              <a:ext cx="288560" cy="234396"/>
            </a:xfrm>
            <a:custGeom>
              <a:rect b="b" l="l" r="r" t="t"/>
              <a:pathLst>
                <a:path extrusionOk="0" h="345" w="425">
                  <a:moveTo>
                    <a:pt x="299" y="269"/>
                  </a:moveTo>
                  <a:cubicBezTo>
                    <a:pt x="299" y="269"/>
                    <a:pt x="299" y="269"/>
                    <a:pt x="299" y="269"/>
                  </a:cubicBezTo>
                  <a:cubicBezTo>
                    <a:pt x="308" y="298"/>
                    <a:pt x="328" y="324"/>
                    <a:pt x="352" y="345"/>
                  </a:cubicBezTo>
                  <a:cubicBezTo>
                    <a:pt x="352" y="243"/>
                    <a:pt x="352" y="243"/>
                    <a:pt x="352" y="243"/>
                  </a:cubicBezTo>
                  <a:cubicBezTo>
                    <a:pt x="353" y="240"/>
                    <a:pt x="356" y="236"/>
                    <a:pt x="359" y="236"/>
                  </a:cubicBezTo>
                  <a:cubicBezTo>
                    <a:pt x="366" y="236"/>
                    <a:pt x="373" y="236"/>
                    <a:pt x="377" y="242"/>
                  </a:cubicBezTo>
                  <a:cubicBezTo>
                    <a:pt x="380" y="246"/>
                    <a:pt x="381" y="250"/>
                    <a:pt x="384" y="254"/>
                  </a:cubicBezTo>
                  <a:cubicBezTo>
                    <a:pt x="391" y="265"/>
                    <a:pt x="405" y="266"/>
                    <a:pt x="413" y="256"/>
                  </a:cubicBezTo>
                  <a:cubicBezTo>
                    <a:pt x="421" y="246"/>
                    <a:pt x="425" y="232"/>
                    <a:pt x="424" y="218"/>
                  </a:cubicBezTo>
                  <a:cubicBezTo>
                    <a:pt x="425" y="205"/>
                    <a:pt x="421" y="191"/>
                    <a:pt x="413" y="181"/>
                  </a:cubicBezTo>
                  <a:cubicBezTo>
                    <a:pt x="405" y="171"/>
                    <a:pt x="391" y="172"/>
                    <a:pt x="384" y="183"/>
                  </a:cubicBezTo>
                  <a:cubicBezTo>
                    <a:pt x="381" y="187"/>
                    <a:pt x="380" y="191"/>
                    <a:pt x="377" y="194"/>
                  </a:cubicBezTo>
                  <a:cubicBezTo>
                    <a:pt x="373" y="201"/>
                    <a:pt x="366" y="201"/>
                    <a:pt x="359" y="200"/>
                  </a:cubicBezTo>
                  <a:cubicBezTo>
                    <a:pt x="356" y="200"/>
                    <a:pt x="353" y="197"/>
                    <a:pt x="352" y="194"/>
                  </a:cubicBezTo>
                  <a:cubicBezTo>
                    <a:pt x="352" y="72"/>
                    <a:pt x="352" y="72"/>
                    <a:pt x="352" y="72"/>
                  </a:cubicBezTo>
                  <a:cubicBezTo>
                    <a:pt x="205" y="72"/>
                    <a:pt x="205" y="72"/>
                    <a:pt x="205" y="72"/>
                  </a:cubicBezTo>
                  <a:cubicBezTo>
                    <a:pt x="202" y="71"/>
                    <a:pt x="198" y="69"/>
                    <a:pt x="198" y="65"/>
                  </a:cubicBezTo>
                  <a:cubicBezTo>
                    <a:pt x="198" y="58"/>
                    <a:pt x="198" y="51"/>
                    <a:pt x="204" y="47"/>
                  </a:cubicBezTo>
                  <a:cubicBezTo>
                    <a:pt x="208" y="45"/>
                    <a:pt x="212" y="43"/>
                    <a:pt x="216" y="41"/>
                  </a:cubicBezTo>
                  <a:cubicBezTo>
                    <a:pt x="227" y="34"/>
                    <a:pt x="228" y="20"/>
                    <a:pt x="218" y="11"/>
                  </a:cubicBezTo>
                  <a:cubicBezTo>
                    <a:pt x="208" y="3"/>
                    <a:pt x="194" y="0"/>
                    <a:pt x="180" y="0"/>
                  </a:cubicBezTo>
                  <a:cubicBezTo>
                    <a:pt x="167" y="0"/>
                    <a:pt x="153" y="3"/>
                    <a:pt x="143" y="11"/>
                  </a:cubicBezTo>
                  <a:cubicBezTo>
                    <a:pt x="133" y="20"/>
                    <a:pt x="134" y="34"/>
                    <a:pt x="145" y="41"/>
                  </a:cubicBezTo>
                  <a:cubicBezTo>
                    <a:pt x="149" y="43"/>
                    <a:pt x="153" y="45"/>
                    <a:pt x="156" y="47"/>
                  </a:cubicBezTo>
                  <a:cubicBezTo>
                    <a:pt x="163" y="51"/>
                    <a:pt x="163" y="58"/>
                    <a:pt x="162" y="65"/>
                  </a:cubicBezTo>
                  <a:cubicBezTo>
                    <a:pt x="162" y="69"/>
                    <a:pt x="159" y="71"/>
                    <a:pt x="156" y="72"/>
                  </a:cubicBezTo>
                  <a:cubicBezTo>
                    <a:pt x="0" y="72"/>
                    <a:pt x="0" y="72"/>
                    <a:pt x="0" y="72"/>
                  </a:cubicBezTo>
                  <a:cubicBezTo>
                    <a:pt x="0" y="72"/>
                    <a:pt x="0" y="72"/>
                    <a:pt x="0" y="72"/>
                  </a:cubicBezTo>
                  <a:cubicBezTo>
                    <a:pt x="3" y="89"/>
                    <a:pt x="23" y="134"/>
                    <a:pt x="23" y="134"/>
                  </a:cubicBezTo>
                  <a:cubicBezTo>
                    <a:pt x="53" y="249"/>
                    <a:pt x="185" y="304"/>
                    <a:pt x="299" y="269"/>
                  </a:cubicBezTo>
                  <a:cubicBezTo>
                    <a:pt x="299" y="269"/>
                    <a:pt x="299" y="269"/>
                    <a:pt x="299" y="269"/>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0" name="Google Shape;1390;p40"/>
            <p:cNvSpPr/>
            <p:nvPr/>
          </p:nvSpPr>
          <p:spPr>
            <a:xfrm>
              <a:off x="1510757" y="3234903"/>
              <a:ext cx="299628" cy="227021"/>
            </a:xfrm>
            <a:custGeom>
              <a:rect b="b" l="l" r="r" t="t"/>
              <a:pathLst>
                <a:path extrusionOk="0" h="334" w="441">
                  <a:moveTo>
                    <a:pt x="148" y="334"/>
                  </a:moveTo>
                  <a:cubicBezTo>
                    <a:pt x="139" y="327"/>
                    <a:pt x="134" y="317"/>
                    <a:pt x="134" y="306"/>
                  </a:cubicBezTo>
                  <a:cubicBezTo>
                    <a:pt x="134" y="296"/>
                    <a:pt x="139" y="285"/>
                    <a:pt x="147" y="278"/>
                  </a:cubicBezTo>
                  <a:cubicBezTo>
                    <a:pt x="160" y="268"/>
                    <a:pt x="177" y="263"/>
                    <a:pt x="196" y="263"/>
                  </a:cubicBezTo>
                  <a:cubicBezTo>
                    <a:pt x="216" y="263"/>
                    <a:pt x="233" y="268"/>
                    <a:pt x="245" y="278"/>
                  </a:cubicBezTo>
                  <a:cubicBezTo>
                    <a:pt x="254" y="285"/>
                    <a:pt x="259" y="296"/>
                    <a:pt x="259" y="306"/>
                  </a:cubicBezTo>
                  <a:cubicBezTo>
                    <a:pt x="259" y="317"/>
                    <a:pt x="253" y="327"/>
                    <a:pt x="245" y="334"/>
                  </a:cubicBezTo>
                  <a:cubicBezTo>
                    <a:pt x="368" y="334"/>
                    <a:pt x="368" y="334"/>
                    <a:pt x="368" y="334"/>
                  </a:cubicBezTo>
                  <a:cubicBezTo>
                    <a:pt x="368" y="216"/>
                    <a:pt x="368" y="216"/>
                    <a:pt x="368" y="216"/>
                  </a:cubicBezTo>
                  <a:cubicBezTo>
                    <a:pt x="369" y="213"/>
                    <a:pt x="372" y="210"/>
                    <a:pt x="375" y="210"/>
                  </a:cubicBezTo>
                  <a:cubicBezTo>
                    <a:pt x="382" y="209"/>
                    <a:pt x="389" y="209"/>
                    <a:pt x="393" y="216"/>
                  </a:cubicBezTo>
                  <a:cubicBezTo>
                    <a:pt x="396" y="219"/>
                    <a:pt x="397" y="223"/>
                    <a:pt x="400" y="227"/>
                  </a:cubicBezTo>
                  <a:cubicBezTo>
                    <a:pt x="407" y="238"/>
                    <a:pt x="421" y="239"/>
                    <a:pt x="429" y="229"/>
                  </a:cubicBezTo>
                  <a:cubicBezTo>
                    <a:pt x="437" y="219"/>
                    <a:pt x="441" y="205"/>
                    <a:pt x="440" y="192"/>
                  </a:cubicBezTo>
                  <a:cubicBezTo>
                    <a:pt x="441" y="178"/>
                    <a:pt x="437" y="164"/>
                    <a:pt x="429" y="154"/>
                  </a:cubicBezTo>
                  <a:cubicBezTo>
                    <a:pt x="421" y="144"/>
                    <a:pt x="407" y="145"/>
                    <a:pt x="400" y="156"/>
                  </a:cubicBezTo>
                  <a:cubicBezTo>
                    <a:pt x="397" y="160"/>
                    <a:pt x="396" y="164"/>
                    <a:pt x="393" y="168"/>
                  </a:cubicBezTo>
                  <a:cubicBezTo>
                    <a:pt x="389" y="174"/>
                    <a:pt x="382" y="174"/>
                    <a:pt x="375" y="174"/>
                  </a:cubicBezTo>
                  <a:cubicBezTo>
                    <a:pt x="372" y="174"/>
                    <a:pt x="369" y="171"/>
                    <a:pt x="368" y="168"/>
                  </a:cubicBezTo>
                  <a:cubicBezTo>
                    <a:pt x="368" y="0"/>
                    <a:pt x="368" y="0"/>
                    <a:pt x="368" y="0"/>
                  </a:cubicBezTo>
                  <a:cubicBezTo>
                    <a:pt x="367" y="1"/>
                    <a:pt x="366" y="1"/>
                    <a:pt x="365" y="1"/>
                  </a:cubicBezTo>
                  <a:cubicBezTo>
                    <a:pt x="253" y="36"/>
                    <a:pt x="253" y="36"/>
                    <a:pt x="253" y="36"/>
                  </a:cubicBezTo>
                  <a:cubicBezTo>
                    <a:pt x="226" y="45"/>
                    <a:pt x="199" y="57"/>
                    <a:pt x="175" y="72"/>
                  </a:cubicBezTo>
                  <a:cubicBezTo>
                    <a:pt x="175" y="72"/>
                    <a:pt x="109" y="111"/>
                    <a:pt x="90" y="130"/>
                  </a:cubicBezTo>
                  <a:cubicBezTo>
                    <a:pt x="32" y="188"/>
                    <a:pt x="0" y="227"/>
                    <a:pt x="14" y="334"/>
                  </a:cubicBezTo>
                  <a:lnTo>
                    <a:pt x="148" y="334"/>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91" name="Google Shape;1391;p40"/>
          <p:cNvGrpSpPr/>
          <p:nvPr/>
        </p:nvGrpSpPr>
        <p:grpSpPr>
          <a:xfrm>
            <a:off x="3761148" y="2300567"/>
            <a:ext cx="445767" cy="359478"/>
            <a:chOff x="2595501" y="3253725"/>
            <a:chExt cx="720141" cy="580739"/>
          </a:xfrm>
        </p:grpSpPr>
        <p:sp>
          <p:nvSpPr>
            <p:cNvPr id="1392" name="Google Shape;1392;p40"/>
            <p:cNvSpPr/>
            <p:nvPr/>
          </p:nvSpPr>
          <p:spPr>
            <a:xfrm>
              <a:off x="2595501" y="3269807"/>
              <a:ext cx="416349" cy="273171"/>
            </a:xfrm>
            <a:custGeom>
              <a:rect b="b" l="l" r="r" t="t"/>
              <a:pathLst>
                <a:path extrusionOk="0" h="472" w="722">
                  <a:moveTo>
                    <a:pt x="250" y="429"/>
                  </a:moveTo>
                  <a:cubicBezTo>
                    <a:pt x="250" y="413"/>
                    <a:pt x="258" y="398"/>
                    <a:pt x="270" y="388"/>
                  </a:cubicBezTo>
                  <a:cubicBezTo>
                    <a:pt x="289" y="372"/>
                    <a:pt x="315" y="364"/>
                    <a:pt x="344" y="365"/>
                  </a:cubicBezTo>
                  <a:cubicBezTo>
                    <a:pt x="373" y="364"/>
                    <a:pt x="399" y="372"/>
                    <a:pt x="418" y="388"/>
                  </a:cubicBezTo>
                  <a:cubicBezTo>
                    <a:pt x="431" y="398"/>
                    <a:pt x="438" y="413"/>
                    <a:pt x="438" y="429"/>
                  </a:cubicBezTo>
                  <a:cubicBezTo>
                    <a:pt x="438" y="446"/>
                    <a:pt x="430" y="461"/>
                    <a:pt x="417" y="472"/>
                  </a:cubicBezTo>
                  <a:cubicBezTo>
                    <a:pt x="598" y="472"/>
                    <a:pt x="598" y="472"/>
                    <a:pt x="598" y="472"/>
                  </a:cubicBezTo>
                  <a:cubicBezTo>
                    <a:pt x="606" y="472"/>
                    <a:pt x="613" y="465"/>
                    <a:pt x="613" y="457"/>
                  </a:cubicBezTo>
                  <a:cubicBezTo>
                    <a:pt x="613" y="457"/>
                    <a:pt x="613" y="457"/>
                    <a:pt x="613" y="457"/>
                  </a:cubicBezTo>
                  <a:cubicBezTo>
                    <a:pt x="613" y="457"/>
                    <a:pt x="613" y="457"/>
                    <a:pt x="613" y="457"/>
                  </a:cubicBezTo>
                  <a:cubicBezTo>
                    <a:pt x="613" y="320"/>
                    <a:pt x="613" y="320"/>
                    <a:pt x="613" y="320"/>
                  </a:cubicBezTo>
                  <a:cubicBezTo>
                    <a:pt x="615" y="315"/>
                    <a:pt x="619" y="310"/>
                    <a:pt x="624" y="310"/>
                  </a:cubicBezTo>
                  <a:cubicBezTo>
                    <a:pt x="635" y="310"/>
                    <a:pt x="645" y="310"/>
                    <a:pt x="651" y="319"/>
                  </a:cubicBezTo>
                  <a:cubicBezTo>
                    <a:pt x="655" y="325"/>
                    <a:pt x="657" y="331"/>
                    <a:pt x="661" y="336"/>
                  </a:cubicBezTo>
                  <a:cubicBezTo>
                    <a:pt x="671" y="353"/>
                    <a:pt x="693" y="355"/>
                    <a:pt x="705" y="340"/>
                  </a:cubicBezTo>
                  <a:cubicBezTo>
                    <a:pt x="718" y="325"/>
                    <a:pt x="722" y="303"/>
                    <a:pt x="722" y="283"/>
                  </a:cubicBezTo>
                  <a:cubicBezTo>
                    <a:pt x="722" y="263"/>
                    <a:pt x="718" y="242"/>
                    <a:pt x="705" y="227"/>
                  </a:cubicBezTo>
                  <a:cubicBezTo>
                    <a:pt x="693" y="211"/>
                    <a:pt x="671" y="213"/>
                    <a:pt x="661" y="230"/>
                  </a:cubicBezTo>
                  <a:cubicBezTo>
                    <a:pt x="657" y="235"/>
                    <a:pt x="655" y="241"/>
                    <a:pt x="651" y="247"/>
                  </a:cubicBezTo>
                  <a:cubicBezTo>
                    <a:pt x="645" y="256"/>
                    <a:pt x="635" y="256"/>
                    <a:pt x="624" y="256"/>
                  </a:cubicBezTo>
                  <a:cubicBezTo>
                    <a:pt x="619" y="256"/>
                    <a:pt x="615" y="251"/>
                    <a:pt x="613" y="247"/>
                  </a:cubicBezTo>
                  <a:cubicBezTo>
                    <a:pt x="613" y="104"/>
                    <a:pt x="613" y="104"/>
                    <a:pt x="613" y="104"/>
                  </a:cubicBezTo>
                  <a:cubicBezTo>
                    <a:pt x="613" y="96"/>
                    <a:pt x="609" y="89"/>
                    <a:pt x="602" y="85"/>
                  </a:cubicBezTo>
                  <a:cubicBezTo>
                    <a:pt x="600" y="84"/>
                    <a:pt x="598" y="82"/>
                    <a:pt x="595" y="81"/>
                  </a:cubicBezTo>
                  <a:cubicBezTo>
                    <a:pt x="520" y="29"/>
                    <a:pt x="437" y="0"/>
                    <a:pt x="345" y="0"/>
                  </a:cubicBezTo>
                  <a:cubicBezTo>
                    <a:pt x="147" y="9"/>
                    <a:pt x="0" y="128"/>
                    <a:pt x="25" y="345"/>
                  </a:cubicBezTo>
                  <a:cubicBezTo>
                    <a:pt x="29" y="385"/>
                    <a:pt x="37" y="424"/>
                    <a:pt x="49" y="461"/>
                  </a:cubicBezTo>
                  <a:cubicBezTo>
                    <a:pt x="52" y="467"/>
                    <a:pt x="57" y="472"/>
                    <a:pt x="64" y="472"/>
                  </a:cubicBezTo>
                  <a:cubicBezTo>
                    <a:pt x="271" y="472"/>
                    <a:pt x="271" y="472"/>
                    <a:pt x="271" y="472"/>
                  </a:cubicBezTo>
                  <a:cubicBezTo>
                    <a:pt x="258" y="461"/>
                    <a:pt x="250" y="446"/>
                    <a:pt x="250" y="42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3" name="Google Shape;1393;p40"/>
            <p:cNvSpPr/>
            <p:nvPr/>
          </p:nvSpPr>
          <p:spPr>
            <a:xfrm>
              <a:off x="2903528" y="3560177"/>
              <a:ext cx="374670" cy="273617"/>
            </a:xfrm>
            <a:custGeom>
              <a:rect b="b" l="l" r="r" t="t"/>
              <a:pathLst>
                <a:path extrusionOk="0" h="473" w="650">
                  <a:moveTo>
                    <a:pt x="455" y="42"/>
                  </a:moveTo>
                  <a:cubicBezTo>
                    <a:pt x="455" y="58"/>
                    <a:pt x="448" y="74"/>
                    <a:pt x="435" y="84"/>
                  </a:cubicBezTo>
                  <a:cubicBezTo>
                    <a:pt x="417" y="100"/>
                    <a:pt x="391" y="108"/>
                    <a:pt x="361" y="107"/>
                  </a:cubicBezTo>
                  <a:cubicBezTo>
                    <a:pt x="332" y="108"/>
                    <a:pt x="306" y="100"/>
                    <a:pt x="288" y="84"/>
                  </a:cubicBezTo>
                  <a:cubicBezTo>
                    <a:pt x="275" y="74"/>
                    <a:pt x="268" y="58"/>
                    <a:pt x="268" y="42"/>
                  </a:cubicBezTo>
                  <a:cubicBezTo>
                    <a:pt x="268" y="26"/>
                    <a:pt x="275" y="11"/>
                    <a:pt x="289" y="0"/>
                  </a:cubicBezTo>
                  <a:cubicBezTo>
                    <a:pt x="124" y="0"/>
                    <a:pt x="124" y="0"/>
                    <a:pt x="124" y="0"/>
                  </a:cubicBezTo>
                  <a:cubicBezTo>
                    <a:pt x="116" y="0"/>
                    <a:pt x="109" y="7"/>
                    <a:pt x="109" y="15"/>
                  </a:cubicBezTo>
                  <a:cubicBezTo>
                    <a:pt x="109" y="181"/>
                    <a:pt x="109" y="181"/>
                    <a:pt x="109" y="181"/>
                  </a:cubicBezTo>
                  <a:cubicBezTo>
                    <a:pt x="107" y="186"/>
                    <a:pt x="104" y="190"/>
                    <a:pt x="98" y="191"/>
                  </a:cubicBezTo>
                  <a:cubicBezTo>
                    <a:pt x="88" y="191"/>
                    <a:pt x="78" y="191"/>
                    <a:pt x="71" y="181"/>
                  </a:cubicBezTo>
                  <a:cubicBezTo>
                    <a:pt x="68" y="176"/>
                    <a:pt x="65" y="170"/>
                    <a:pt x="62" y="164"/>
                  </a:cubicBezTo>
                  <a:cubicBezTo>
                    <a:pt x="51" y="148"/>
                    <a:pt x="30" y="146"/>
                    <a:pt x="17" y="161"/>
                  </a:cubicBezTo>
                  <a:cubicBezTo>
                    <a:pt x="5" y="176"/>
                    <a:pt x="0" y="198"/>
                    <a:pt x="1" y="218"/>
                  </a:cubicBezTo>
                  <a:cubicBezTo>
                    <a:pt x="0" y="238"/>
                    <a:pt x="5" y="259"/>
                    <a:pt x="17" y="274"/>
                  </a:cubicBezTo>
                  <a:cubicBezTo>
                    <a:pt x="30" y="289"/>
                    <a:pt x="51" y="288"/>
                    <a:pt x="62" y="271"/>
                  </a:cubicBezTo>
                  <a:cubicBezTo>
                    <a:pt x="65" y="265"/>
                    <a:pt x="68" y="259"/>
                    <a:pt x="71" y="254"/>
                  </a:cubicBezTo>
                  <a:cubicBezTo>
                    <a:pt x="78" y="244"/>
                    <a:pt x="88" y="244"/>
                    <a:pt x="98" y="245"/>
                  </a:cubicBezTo>
                  <a:cubicBezTo>
                    <a:pt x="104" y="245"/>
                    <a:pt x="107" y="250"/>
                    <a:pt x="109" y="254"/>
                  </a:cubicBezTo>
                  <a:cubicBezTo>
                    <a:pt x="109" y="457"/>
                    <a:pt x="109" y="457"/>
                    <a:pt x="109" y="457"/>
                  </a:cubicBezTo>
                  <a:cubicBezTo>
                    <a:pt x="109" y="466"/>
                    <a:pt x="118" y="473"/>
                    <a:pt x="127" y="470"/>
                  </a:cubicBezTo>
                  <a:cubicBezTo>
                    <a:pt x="132" y="468"/>
                    <a:pt x="138" y="466"/>
                    <a:pt x="143" y="464"/>
                  </a:cubicBezTo>
                  <a:cubicBezTo>
                    <a:pt x="264" y="406"/>
                    <a:pt x="377" y="334"/>
                    <a:pt x="477" y="243"/>
                  </a:cubicBezTo>
                  <a:cubicBezTo>
                    <a:pt x="549" y="178"/>
                    <a:pt x="607" y="105"/>
                    <a:pt x="646" y="21"/>
                  </a:cubicBezTo>
                  <a:cubicBezTo>
                    <a:pt x="650" y="11"/>
                    <a:pt x="643" y="0"/>
                    <a:pt x="632" y="0"/>
                  </a:cubicBezTo>
                  <a:cubicBezTo>
                    <a:pt x="434" y="0"/>
                    <a:pt x="434" y="0"/>
                    <a:pt x="434" y="0"/>
                  </a:cubicBezTo>
                  <a:cubicBezTo>
                    <a:pt x="448" y="11"/>
                    <a:pt x="455" y="26"/>
                    <a:pt x="455" y="4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4" name="Google Shape;1394;p40"/>
            <p:cNvSpPr/>
            <p:nvPr/>
          </p:nvSpPr>
          <p:spPr>
            <a:xfrm>
              <a:off x="2635397" y="3497189"/>
              <a:ext cx="313600" cy="337276"/>
            </a:xfrm>
            <a:custGeom>
              <a:rect b="b" l="l" r="r" t="t"/>
              <a:pathLst>
                <a:path extrusionOk="0" h="583" w="544">
                  <a:moveTo>
                    <a:pt x="502" y="420"/>
                  </a:moveTo>
                  <a:cubicBezTo>
                    <a:pt x="486" y="420"/>
                    <a:pt x="471" y="413"/>
                    <a:pt x="460" y="400"/>
                  </a:cubicBezTo>
                  <a:cubicBezTo>
                    <a:pt x="445" y="382"/>
                    <a:pt x="436" y="356"/>
                    <a:pt x="437" y="327"/>
                  </a:cubicBezTo>
                  <a:cubicBezTo>
                    <a:pt x="436" y="298"/>
                    <a:pt x="445" y="271"/>
                    <a:pt x="460" y="253"/>
                  </a:cubicBezTo>
                  <a:cubicBezTo>
                    <a:pt x="471" y="240"/>
                    <a:pt x="486" y="233"/>
                    <a:pt x="502" y="233"/>
                  </a:cubicBezTo>
                  <a:cubicBezTo>
                    <a:pt x="518" y="233"/>
                    <a:pt x="534" y="241"/>
                    <a:pt x="544" y="254"/>
                  </a:cubicBezTo>
                  <a:cubicBezTo>
                    <a:pt x="544" y="124"/>
                    <a:pt x="544" y="124"/>
                    <a:pt x="544" y="124"/>
                  </a:cubicBezTo>
                  <a:cubicBezTo>
                    <a:pt x="544" y="116"/>
                    <a:pt x="537" y="109"/>
                    <a:pt x="529" y="109"/>
                  </a:cubicBezTo>
                  <a:cubicBezTo>
                    <a:pt x="312" y="109"/>
                    <a:pt x="312" y="109"/>
                    <a:pt x="312" y="109"/>
                  </a:cubicBezTo>
                  <a:cubicBezTo>
                    <a:pt x="307" y="107"/>
                    <a:pt x="302" y="103"/>
                    <a:pt x="302" y="98"/>
                  </a:cubicBezTo>
                  <a:cubicBezTo>
                    <a:pt x="302" y="87"/>
                    <a:pt x="302" y="78"/>
                    <a:pt x="311" y="71"/>
                  </a:cubicBezTo>
                  <a:cubicBezTo>
                    <a:pt x="317" y="67"/>
                    <a:pt x="323" y="65"/>
                    <a:pt x="328" y="61"/>
                  </a:cubicBezTo>
                  <a:cubicBezTo>
                    <a:pt x="345" y="51"/>
                    <a:pt x="347" y="30"/>
                    <a:pt x="332" y="17"/>
                  </a:cubicBezTo>
                  <a:cubicBezTo>
                    <a:pt x="317" y="5"/>
                    <a:pt x="295" y="0"/>
                    <a:pt x="275" y="0"/>
                  </a:cubicBezTo>
                  <a:cubicBezTo>
                    <a:pt x="255" y="0"/>
                    <a:pt x="234" y="5"/>
                    <a:pt x="219" y="17"/>
                  </a:cubicBezTo>
                  <a:cubicBezTo>
                    <a:pt x="203" y="30"/>
                    <a:pt x="205" y="51"/>
                    <a:pt x="222" y="61"/>
                  </a:cubicBezTo>
                  <a:cubicBezTo>
                    <a:pt x="227" y="65"/>
                    <a:pt x="233" y="67"/>
                    <a:pt x="239" y="71"/>
                  </a:cubicBezTo>
                  <a:cubicBezTo>
                    <a:pt x="248" y="78"/>
                    <a:pt x="248" y="87"/>
                    <a:pt x="248" y="98"/>
                  </a:cubicBezTo>
                  <a:cubicBezTo>
                    <a:pt x="248" y="103"/>
                    <a:pt x="243" y="107"/>
                    <a:pt x="239" y="109"/>
                  </a:cubicBezTo>
                  <a:cubicBezTo>
                    <a:pt x="19" y="109"/>
                    <a:pt x="19" y="109"/>
                    <a:pt x="19" y="109"/>
                  </a:cubicBezTo>
                  <a:cubicBezTo>
                    <a:pt x="8" y="109"/>
                    <a:pt x="0" y="120"/>
                    <a:pt x="5" y="130"/>
                  </a:cubicBezTo>
                  <a:cubicBezTo>
                    <a:pt x="18" y="157"/>
                    <a:pt x="32" y="183"/>
                    <a:pt x="50" y="208"/>
                  </a:cubicBezTo>
                  <a:cubicBezTo>
                    <a:pt x="170" y="381"/>
                    <a:pt x="338" y="493"/>
                    <a:pt x="525" y="579"/>
                  </a:cubicBezTo>
                  <a:cubicBezTo>
                    <a:pt x="525" y="579"/>
                    <a:pt x="525" y="579"/>
                    <a:pt x="525" y="579"/>
                  </a:cubicBezTo>
                  <a:cubicBezTo>
                    <a:pt x="534" y="583"/>
                    <a:pt x="544" y="576"/>
                    <a:pt x="544" y="567"/>
                  </a:cubicBezTo>
                  <a:cubicBezTo>
                    <a:pt x="544" y="399"/>
                    <a:pt x="544" y="399"/>
                    <a:pt x="544" y="399"/>
                  </a:cubicBezTo>
                  <a:cubicBezTo>
                    <a:pt x="534" y="413"/>
                    <a:pt x="518" y="420"/>
                    <a:pt x="502" y="42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5" name="Google Shape;1395;p40"/>
            <p:cNvSpPr/>
            <p:nvPr/>
          </p:nvSpPr>
          <p:spPr>
            <a:xfrm>
              <a:off x="2966382" y="3253725"/>
              <a:ext cx="349261" cy="352241"/>
            </a:xfrm>
            <a:custGeom>
              <a:rect b="b" l="l" r="r" t="t"/>
              <a:pathLst>
                <a:path extrusionOk="0" h="609" w="606">
                  <a:moveTo>
                    <a:pt x="397" y="49"/>
                  </a:moveTo>
                  <a:cubicBezTo>
                    <a:pt x="262" y="0"/>
                    <a:pt x="137" y="39"/>
                    <a:pt x="19" y="109"/>
                  </a:cubicBezTo>
                  <a:cubicBezTo>
                    <a:pt x="17" y="110"/>
                    <a:pt x="15" y="111"/>
                    <a:pt x="13" y="112"/>
                  </a:cubicBezTo>
                  <a:cubicBezTo>
                    <a:pt x="5" y="116"/>
                    <a:pt x="0" y="124"/>
                    <a:pt x="0" y="132"/>
                  </a:cubicBezTo>
                  <a:cubicBezTo>
                    <a:pt x="0" y="238"/>
                    <a:pt x="0" y="238"/>
                    <a:pt x="0" y="238"/>
                  </a:cubicBezTo>
                  <a:cubicBezTo>
                    <a:pt x="11" y="225"/>
                    <a:pt x="26" y="217"/>
                    <a:pt x="43" y="217"/>
                  </a:cubicBezTo>
                  <a:cubicBezTo>
                    <a:pt x="59" y="217"/>
                    <a:pt x="74" y="225"/>
                    <a:pt x="85" y="237"/>
                  </a:cubicBezTo>
                  <a:cubicBezTo>
                    <a:pt x="100" y="256"/>
                    <a:pt x="108" y="282"/>
                    <a:pt x="108" y="311"/>
                  </a:cubicBezTo>
                  <a:cubicBezTo>
                    <a:pt x="108" y="340"/>
                    <a:pt x="100" y="366"/>
                    <a:pt x="85" y="385"/>
                  </a:cubicBezTo>
                  <a:cubicBezTo>
                    <a:pt x="74" y="398"/>
                    <a:pt x="59" y="405"/>
                    <a:pt x="43" y="405"/>
                  </a:cubicBezTo>
                  <a:cubicBezTo>
                    <a:pt x="26" y="405"/>
                    <a:pt x="11" y="397"/>
                    <a:pt x="0" y="384"/>
                  </a:cubicBezTo>
                  <a:cubicBezTo>
                    <a:pt x="0" y="485"/>
                    <a:pt x="0" y="485"/>
                    <a:pt x="0" y="485"/>
                  </a:cubicBezTo>
                  <a:cubicBezTo>
                    <a:pt x="0" y="493"/>
                    <a:pt x="7" y="500"/>
                    <a:pt x="15" y="500"/>
                  </a:cubicBezTo>
                  <a:cubicBezTo>
                    <a:pt x="216" y="500"/>
                    <a:pt x="216" y="500"/>
                    <a:pt x="216" y="500"/>
                  </a:cubicBezTo>
                  <a:cubicBezTo>
                    <a:pt x="221" y="502"/>
                    <a:pt x="225" y="505"/>
                    <a:pt x="225" y="511"/>
                  </a:cubicBezTo>
                  <a:cubicBezTo>
                    <a:pt x="226" y="521"/>
                    <a:pt x="226" y="531"/>
                    <a:pt x="216" y="538"/>
                  </a:cubicBezTo>
                  <a:cubicBezTo>
                    <a:pt x="211" y="541"/>
                    <a:pt x="205" y="544"/>
                    <a:pt x="199" y="547"/>
                  </a:cubicBezTo>
                  <a:cubicBezTo>
                    <a:pt x="183" y="558"/>
                    <a:pt x="181" y="579"/>
                    <a:pt x="196" y="592"/>
                  </a:cubicBezTo>
                  <a:cubicBezTo>
                    <a:pt x="211" y="604"/>
                    <a:pt x="233" y="609"/>
                    <a:pt x="252" y="609"/>
                  </a:cubicBezTo>
                  <a:cubicBezTo>
                    <a:pt x="272" y="609"/>
                    <a:pt x="294" y="604"/>
                    <a:pt x="309" y="592"/>
                  </a:cubicBezTo>
                  <a:cubicBezTo>
                    <a:pt x="324" y="579"/>
                    <a:pt x="322" y="558"/>
                    <a:pt x="306" y="547"/>
                  </a:cubicBezTo>
                  <a:cubicBezTo>
                    <a:pt x="300" y="544"/>
                    <a:pt x="294" y="541"/>
                    <a:pt x="289" y="538"/>
                  </a:cubicBezTo>
                  <a:cubicBezTo>
                    <a:pt x="279" y="531"/>
                    <a:pt x="279" y="521"/>
                    <a:pt x="279" y="511"/>
                  </a:cubicBezTo>
                  <a:cubicBezTo>
                    <a:pt x="280" y="505"/>
                    <a:pt x="284" y="502"/>
                    <a:pt x="289" y="500"/>
                  </a:cubicBezTo>
                  <a:cubicBezTo>
                    <a:pt x="547" y="500"/>
                    <a:pt x="547" y="500"/>
                    <a:pt x="547" y="500"/>
                  </a:cubicBezTo>
                  <a:cubicBezTo>
                    <a:pt x="554" y="500"/>
                    <a:pt x="559" y="496"/>
                    <a:pt x="561" y="490"/>
                  </a:cubicBezTo>
                  <a:cubicBezTo>
                    <a:pt x="574" y="451"/>
                    <a:pt x="583" y="411"/>
                    <a:pt x="588" y="368"/>
                  </a:cubicBezTo>
                  <a:cubicBezTo>
                    <a:pt x="606" y="217"/>
                    <a:pt x="540" y="101"/>
                    <a:pt x="397" y="4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96" name="Google Shape;1396;p40"/>
          <p:cNvGrpSpPr/>
          <p:nvPr/>
        </p:nvGrpSpPr>
        <p:grpSpPr>
          <a:xfrm>
            <a:off x="5143819" y="2257535"/>
            <a:ext cx="443879" cy="445541"/>
            <a:chOff x="4764809" y="3184208"/>
            <a:chExt cx="717090" cy="719775"/>
          </a:xfrm>
        </p:grpSpPr>
        <p:sp>
          <p:nvSpPr>
            <p:cNvPr id="1397" name="Google Shape;1397;p40"/>
            <p:cNvSpPr/>
            <p:nvPr/>
          </p:nvSpPr>
          <p:spPr>
            <a:xfrm>
              <a:off x="5143387" y="3232375"/>
              <a:ext cx="338512" cy="556553"/>
            </a:xfrm>
            <a:custGeom>
              <a:rect b="b" l="l" r="r" t="t"/>
              <a:pathLst>
                <a:path extrusionOk="0" h="847" w="517">
                  <a:moveTo>
                    <a:pt x="0" y="802"/>
                  </a:moveTo>
                  <a:cubicBezTo>
                    <a:pt x="37" y="819"/>
                    <a:pt x="110" y="847"/>
                    <a:pt x="190" y="847"/>
                  </a:cubicBezTo>
                  <a:cubicBezTo>
                    <a:pt x="190" y="847"/>
                    <a:pt x="190" y="847"/>
                    <a:pt x="190" y="847"/>
                  </a:cubicBezTo>
                  <a:cubicBezTo>
                    <a:pt x="199" y="847"/>
                    <a:pt x="209" y="847"/>
                    <a:pt x="218" y="846"/>
                  </a:cubicBezTo>
                  <a:cubicBezTo>
                    <a:pt x="349" y="835"/>
                    <a:pt x="430" y="763"/>
                    <a:pt x="441" y="754"/>
                  </a:cubicBezTo>
                  <a:cubicBezTo>
                    <a:pt x="491" y="669"/>
                    <a:pt x="517" y="573"/>
                    <a:pt x="517" y="474"/>
                  </a:cubicBezTo>
                  <a:cubicBezTo>
                    <a:pt x="517" y="274"/>
                    <a:pt x="411" y="96"/>
                    <a:pt x="244" y="0"/>
                  </a:cubicBezTo>
                  <a:cubicBezTo>
                    <a:pt x="282" y="43"/>
                    <a:pt x="320" y="107"/>
                    <a:pt x="335" y="201"/>
                  </a:cubicBezTo>
                  <a:cubicBezTo>
                    <a:pt x="354" y="317"/>
                    <a:pt x="329" y="414"/>
                    <a:pt x="305" y="476"/>
                  </a:cubicBezTo>
                  <a:cubicBezTo>
                    <a:pt x="279" y="543"/>
                    <a:pt x="249" y="582"/>
                    <a:pt x="247" y="583"/>
                  </a:cubicBezTo>
                  <a:cubicBezTo>
                    <a:pt x="247" y="583"/>
                    <a:pt x="247" y="583"/>
                    <a:pt x="247" y="583"/>
                  </a:cubicBezTo>
                  <a:cubicBezTo>
                    <a:pt x="236" y="599"/>
                    <a:pt x="224" y="615"/>
                    <a:pt x="210" y="631"/>
                  </a:cubicBezTo>
                  <a:cubicBezTo>
                    <a:pt x="168" y="680"/>
                    <a:pt x="115" y="725"/>
                    <a:pt x="50" y="770"/>
                  </a:cubicBezTo>
                  <a:cubicBezTo>
                    <a:pt x="35" y="780"/>
                    <a:pt x="20" y="790"/>
                    <a:pt x="5" y="800"/>
                  </a:cubicBezTo>
                  <a:cubicBezTo>
                    <a:pt x="3" y="800"/>
                    <a:pt x="2" y="801"/>
                    <a:pt x="0" y="802"/>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8" name="Google Shape;1398;p40"/>
            <p:cNvSpPr/>
            <p:nvPr/>
          </p:nvSpPr>
          <p:spPr>
            <a:xfrm>
              <a:off x="4783248" y="3418197"/>
              <a:ext cx="616697" cy="485785"/>
            </a:xfrm>
            <a:custGeom>
              <a:rect b="b" l="l" r="r" t="t"/>
              <a:pathLst>
                <a:path extrusionOk="0" h="739" w="942">
                  <a:moveTo>
                    <a:pt x="84" y="145"/>
                  </a:moveTo>
                  <a:cubicBezTo>
                    <a:pt x="0" y="309"/>
                    <a:pt x="79" y="508"/>
                    <a:pt x="87" y="527"/>
                  </a:cubicBezTo>
                  <a:cubicBezTo>
                    <a:pt x="192" y="662"/>
                    <a:pt x="349" y="739"/>
                    <a:pt x="520" y="739"/>
                  </a:cubicBezTo>
                  <a:cubicBezTo>
                    <a:pt x="683" y="739"/>
                    <a:pt x="839" y="664"/>
                    <a:pt x="942" y="540"/>
                  </a:cubicBezTo>
                  <a:cubicBezTo>
                    <a:pt x="901" y="562"/>
                    <a:pt x="843" y="585"/>
                    <a:pt x="770" y="591"/>
                  </a:cubicBezTo>
                  <a:cubicBezTo>
                    <a:pt x="760" y="592"/>
                    <a:pt x="750" y="593"/>
                    <a:pt x="740" y="593"/>
                  </a:cubicBezTo>
                  <a:cubicBezTo>
                    <a:pt x="629" y="593"/>
                    <a:pt x="541" y="547"/>
                    <a:pt x="524" y="539"/>
                  </a:cubicBezTo>
                  <a:cubicBezTo>
                    <a:pt x="519" y="537"/>
                    <a:pt x="510" y="532"/>
                    <a:pt x="508" y="531"/>
                  </a:cubicBezTo>
                  <a:cubicBezTo>
                    <a:pt x="451" y="498"/>
                    <a:pt x="405" y="464"/>
                    <a:pt x="363" y="429"/>
                  </a:cubicBezTo>
                  <a:cubicBezTo>
                    <a:pt x="308" y="383"/>
                    <a:pt x="268" y="340"/>
                    <a:pt x="237" y="293"/>
                  </a:cubicBezTo>
                  <a:cubicBezTo>
                    <a:pt x="212" y="256"/>
                    <a:pt x="196" y="220"/>
                    <a:pt x="188" y="183"/>
                  </a:cubicBezTo>
                  <a:cubicBezTo>
                    <a:pt x="176" y="134"/>
                    <a:pt x="179" y="91"/>
                    <a:pt x="195" y="51"/>
                  </a:cubicBezTo>
                  <a:cubicBezTo>
                    <a:pt x="203" y="32"/>
                    <a:pt x="213" y="15"/>
                    <a:pt x="225" y="0"/>
                  </a:cubicBezTo>
                  <a:cubicBezTo>
                    <a:pt x="175" y="27"/>
                    <a:pt x="122" y="72"/>
                    <a:pt x="84" y="14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9" name="Google Shape;1399;p40"/>
            <p:cNvSpPr/>
            <p:nvPr/>
          </p:nvSpPr>
          <p:spPr>
            <a:xfrm>
              <a:off x="4764809" y="3184208"/>
              <a:ext cx="585965" cy="520485"/>
            </a:xfrm>
            <a:custGeom>
              <a:rect b="b" l="l" r="r" t="t"/>
              <a:pathLst>
                <a:path extrusionOk="0" h="792" w="895">
                  <a:moveTo>
                    <a:pt x="885" y="279"/>
                  </a:moveTo>
                  <a:cubicBezTo>
                    <a:pt x="871" y="194"/>
                    <a:pt x="837" y="125"/>
                    <a:pt x="783" y="74"/>
                  </a:cubicBezTo>
                  <a:cubicBezTo>
                    <a:pt x="745" y="38"/>
                    <a:pt x="710" y="24"/>
                    <a:pt x="706" y="23"/>
                  </a:cubicBezTo>
                  <a:cubicBezTo>
                    <a:pt x="655" y="8"/>
                    <a:pt x="602" y="0"/>
                    <a:pt x="548" y="0"/>
                  </a:cubicBezTo>
                  <a:cubicBezTo>
                    <a:pt x="246" y="0"/>
                    <a:pt x="0" y="245"/>
                    <a:pt x="0" y="547"/>
                  </a:cubicBezTo>
                  <a:cubicBezTo>
                    <a:pt x="0" y="634"/>
                    <a:pt x="20" y="717"/>
                    <a:pt x="57" y="792"/>
                  </a:cubicBezTo>
                  <a:cubicBezTo>
                    <a:pt x="40" y="710"/>
                    <a:pt x="32" y="594"/>
                    <a:pt x="87" y="488"/>
                  </a:cubicBezTo>
                  <a:cubicBezTo>
                    <a:pt x="170" y="327"/>
                    <a:pt x="318" y="293"/>
                    <a:pt x="378" y="286"/>
                  </a:cubicBezTo>
                  <a:cubicBezTo>
                    <a:pt x="387" y="285"/>
                    <a:pt x="396" y="284"/>
                    <a:pt x="405" y="284"/>
                  </a:cubicBezTo>
                  <a:cubicBezTo>
                    <a:pt x="406" y="284"/>
                    <a:pt x="406" y="284"/>
                    <a:pt x="406" y="284"/>
                  </a:cubicBezTo>
                  <a:cubicBezTo>
                    <a:pt x="408" y="284"/>
                    <a:pt x="408" y="284"/>
                    <a:pt x="408" y="284"/>
                  </a:cubicBezTo>
                  <a:cubicBezTo>
                    <a:pt x="410" y="285"/>
                    <a:pt x="410" y="285"/>
                    <a:pt x="410" y="285"/>
                  </a:cubicBezTo>
                  <a:cubicBezTo>
                    <a:pt x="441" y="285"/>
                    <a:pt x="472" y="294"/>
                    <a:pt x="500" y="311"/>
                  </a:cubicBezTo>
                  <a:cubicBezTo>
                    <a:pt x="519" y="322"/>
                    <a:pt x="535" y="337"/>
                    <a:pt x="548" y="356"/>
                  </a:cubicBezTo>
                  <a:cubicBezTo>
                    <a:pt x="570" y="322"/>
                    <a:pt x="603" y="301"/>
                    <a:pt x="645" y="291"/>
                  </a:cubicBezTo>
                  <a:cubicBezTo>
                    <a:pt x="662" y="287"/>
                    <a:pt x="678" y="285"/>
                    <a:pt x="694" y="285"/>
                  </a:cubicBezTo>
                  <a:cubicBezTo>
                    <a:pt x="737" y="285"/>
                    <a:pt x="776" y="299"/>
                    <a:pt x="812" y="326"/>
                  </a:cubicBezTo>
                  <a:cubicBezTo>
                    <a:pt x="850" y="356"/>
                    <a:pt x="874" y="395"/>
                    <a:pt x="883" y="444"/>
                  </a:cubicBezTo>
                  <a:cubicBezTo>
                    <a:pt x="892" y="395"/>
                    <a:pt x="895" y="340"/>
                    <a:pt x="885" y="27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00" name="Google Shape;1400;p40"/>
          <p:cNvGrpSpPr/>
          <p:nvPr/>
        </p:nvGrpSpPr>
        <p:grpSpPr>
          <a:xfrm>
            <a:off x="4452495" y="2286500"/>
            <a:ext cx="445746" cy="387612"/>
            <a:chOff x="3680173" y="3231000"/>
            <a:chExt cx="720106" cy="626190"/>
          </a:xfrm>
        </p:grpSpPr>
        <p:sp>
          <p:nvSpPr>
            <p:cNvPr id="1401" name="Google Shape;1401;p40"/>
            <p:cNvSpPr/>
            <p:nvPr/>
          </p:nvSpPr>
          <p:spPr>
            <a:xfrm>
              <a:off x="3680173" y="3232386"/>
              <a:ext cx="468746" cy="451568"/>
            </a:xfrm>
            <a:custGeom>
              <a:rect b="b" l="l" r="r" t="t"/>
              <a:pathLst>
                <a:path extrusionOk="0" h="326" w="341">
                  <a:moveTo>
                    <a:pt x="337" y="79"/>
                  </a:moveTo>
                  <a:cubicBezTo>
                    <a:pt x="332" y="73"/>
                    <a:pt x="325" y="65"/>
                    <a:pt x="312" y="52"/>
                  </a:cubicBezTo>
                  <a:cubicBezTo>
                    <a:pt x="290" y="31"/>
                    <a:pt x="264" y="16"/>
                    <a:pt x="261" y="15"/>
                  </a:cubicBezTo>
                  <a:cubicBezTo>
                    <a:pt x="237" y="5"/>
                    <a:pt x="211" y="0"/>
                    <a:pt x="184" y="0"/>
                  </a:cubicBezTo>
                  <a:cubicBezTo>
                    <a:pt x="180" y="0"/>
                    <a:pt x="180" y="0"/>
                    <a:pt x="180" y="0"/>
                  </a:cubicBezTo>
                  <a:cubicBezTo>
                    <a:pt x="124" y="2"/>
                    <a:pt x="76" y="24"/>
                    <a:pt x="44" y="61"/>
                  </a:cubicBezTo>
                  <a:cubicBezTo>
                    <a:pt x="13" y="97"/>
                    <a:pt x="0" y="144"/>
                    <a:pt x="5" y="195"/>
                  </a:cubicBezTo>
                  <a:cubicBezTo>
                    <a:pt x="10" y="237"/>
                    <a:pt x="24" y="275"/>
                    <a:pt x="47" y="308"/>
                  </a:cubicBezTo>
                  <a:cubicBezTo>
                    <a:pt x="51" y="314"/>
                    <a:pt x="56" y="320"/>
                    <a:pt x="61" y="326"/>
                  </a:cubicBezTo>
                  <a:cubicBezTo>
                    <a:pt x="50" y="296"/>
                    <a:pt x="39" y="251"/>
                    <a:pt x="47" y="200"/>
                  </a:cubicBezTo>
                  <a:cubicBezTo>
                    <a:pt x="62" y="106"/>
                    <a:pt x="151" y="88"/>
                    <a:pt x="162" y="86"/>
                  </a:cubicBezTo>
                  <a:cubicBezTo>
                    <a:pt x="162" y="86"/>
                    <a:pt x="162" y="86"/>
                    <a:pt x="162" y="86"/>
                  </a:cubicBezTo>
                  <a:cubicBezTo>
                    <a:pt x="169" y="85"/>
                    <a:pt x="176" y="84"/>
                    <a:pt x="183" y="83"/>
                  </a:cubicBezTo>
                  <a:cubicBezTo>
                    <a:pt x="184" y="83"/>
                    <a:pt x="184" y="83"/>
                    <a:pt x="184" y="83"/>
                  </a:cubicBezTo>
                  <a:cubicBezTo>
                    <a:pt x="210" y="83"/>
                    <a:pt x="234" y="91"/>
                    <a:pt x="257" y="107"/>
                  </a:cubicBezTo>
                  <a:cubicBezTo>
                    <a:pt x="259" y="109"/>
                    <a:pt x="261" y="109"/>
                    <a:pt x="262" y="109"/>
                  </a:cubicBezTo>
                  <a:cubicBezTo>
                    <a:pt x="264" y="109"/>
                    <a:pt x="266" y="108"/>
                    <a:pt x="269" y="107"/>
                  </a:cubicBezTo>
                  <a:cubicBezTo>
                    <a:pt x="295" y="91"/>
                    <a:pt x="318" y="84"/>
                    <a:pt x="341" y="83"/>
                  </a:cubicBezTo>
                  <a:cubicBezTo>
                    <a:pt x="339" y="82"/>
                    <a:pt x="338" y="80"/>
                    <a:pt x="337" y="7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02" name="Google Shape;1402;p40"/>
            <p:cNvSpPr/>
            <p:nvPr/>
          </p:nvSpPr>
          <p:spPr>
            <a:xfrm>
              <a:off x="3743529" y="3408162"/>
              <a:ext cx="548171" cy="449028"/>
            </a:xfrm>
            <a:custGeom>
              <a:rect b="b" l="l" r="r" t="t"/>
              <a:pathLst>
                <a:path extrusionOk="0" h="324" w="399">
                  <a:moveTo>
                    <a:pt x="399" y="221"/>
                  </a:moveTo>
                  <a:cubicBezTo>
                    <a:pt x="381" y="231"/>
                    <a:pt x="357" y="241"/>
                    <a:pt x="329" y="246"/>
                  </a:cubicBezTo>
                  <a:cubicBezTo>
                    <a:pt x="315" y="249"/>
                    <a:pt x="299" y="250"/>
                    <a:pt x="284" y="250"/>
                  </a:cubicBezTo>
                  <a:cubicBezTo>
                    <a:pt x="244" y="250"/>
                    <a:pt x="214" y="241"/>
                    <a:pt x="209" y="239"/>
                  </a:cubicBezTo>
                  <a:cubicBezTo>
                    <a:pt x="208" y="239"/>
                    <a:pt x="206" y="239"/>
                    <a:pt x="204" y="238"/>
                  </a:cubicBezTo>
                  <a:cubicBezTo>
                    <a:pt x="143" y="209"/>
                    <a:pt x="100" y="176"/>
                    <a:pt x="70" y="133"/>
                  </a:cubicBezTo>
                  <a:cubicBezTo>
                    <a:pt x="55" y="111"/>
                    <a:pt x="46" y="86"/>
                    <a:pt x="43" y="59"/>
                  </a:cubicBezTo>
                  <a:cubicBezTo>
                    <a:pt x="40" y="36"/>
                    <a:pt x="44" y="16"/>
                    <a:pt x="53" y="0"/>
                  </a:cubicBezTo>
                  <a:cubicBezTo>
                    <a:pt x="35" y="16"/>
                    <a:pt x="18" y="39"/>
                    <a:pt x="12" y="75"/>
                  </a:cubicBezTo>
                  <a:cubicBezTo>
                    <a:pt x="0" y="154"/>
                    <a:pt x="37" y="221"/>
                    <a:pt x="41" y="228"/>
                  </a:cubicBezTo>
                  <a:cubicBezTo>
                    <a:pt x="74" y="261"/>
                    <a:pt x="116" y="289"/>
                    <a:pt x="169" y="314"/>
                  </a:cubicBezTo>
                  <a:cubicBezTo>
                    <a:pt x="183" y="320"/>
                    <a:pt x="199" y="324"/>
                    <a:pt x="215" y="324"/>
                  </a:cubicBezTo>
                  <a:cubicBezTo>
                    <a:pt x="233" y="324"/>
                    <a:pt x="252" y="319"/>
                    <a:pt x="268" y="312"/>
                  </a:cubicBezTo>
                  <a:cubicBezTo>
                    <a:pt x="312" y="291"/>
                    <a:pt x="350" y="266"/>
                    <a:pt x="383" y="236"/>
                  </a:cubicBezTo>
                  <a:cubicBezTo>
                    <a:pt x="389" y="231"/>
                    <a:pt x="394" y="226"/>
                    <a:pt x="399" y="22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03" name="Google Shape;1403;p40"/>
            <p:cNvSpPr/>
            <p:nvPr/>
          </p:nvSpPr>
          <p:spPr>
            <a:xfrm>
              <a:off x="4061000" y="3231000"/>
              <a:ext cx="339279" cy="508390"/>
            </a:xfrm>
            <a:custGeom>
              <a:rect b="b" l="l" r="r" t="t"/>
              <a:pathLst>
                <a:path extrusionOk="0" h="367" w="247">
                  <a:moveTo>
                    <a:pt x="53" y="367"/>
                  </a:moveTo>
                  <a:cubicBezTo>
                    <a:pt x="68" y="367"/>
                    <a:pt x="82" y="365"/>
                    <a:pt x="96" y="363"/>
                  </a:cubicBezTo>
                  <a:cubicBezTo>
                    <a:pt x="150" y="353"/>
                    <a:pt x="191" y="320"/>
                    <a:pt x="195" y="316"/>
                  </a:cubicBezTo>
                  <a:cubicBezTo>
                    <a:pt x="221" y="279"/>
                    <a:pt x="237" y="239"/>
                    <a:pt x="242" y="195"/>
                  </a:cubicBezTo>
                  <a:cubicBezTo>
                    <a:pt x="247" y="155"/>
                    <a:pt x="239" y="116"/>
                    <a:pt x="221" y="85"/>
                  </a:cubicBezTo>
                  <a:cubicBezTo>
                    <a:pt x="201" y="51"/>
                    <a:pt x="170" y="26"/>
                    <a:pt x="130" y="12"/>
                  </a:cubicBezTo>
                  <a:cubicBezTo>
                    <a:pt x="110" y="4"/>
                    <a:pt x="88" y="0"/>
                    <a:pt x="66" y="0"/>
                  </a:cubicBezTo>
                  <a:cubicBezTo>
                    <a:pt x="44" y="0"/>
                    <a:pt x="22" y="4"/>
                    <a:pt x="0" y="11"/>
                  </a:cubicBezTo>
                  <a:cubicBezTo>
                    <a:pt x="11" y="18"/>
                    <a:pt x="28" y="30"/>
                    <a:pt x="43" y="44"/>
                  </a:cubicBezTo>
                  <a:cubicBezTo>
                    <a:pt x="57" y="58"/>
                    <a:pt x="64" y="66"/>
                    <a:pt x="69" y="72"/>
                  </a:cubicBezTo>
                  <a:cubicBezTo>
                    <a:pt x="71" y="74"/>
                    <a:pt x="72" y="76"/>
                    <a:pt x="74" y="78"/>
                  </a:cubicBezTo>
                  <a:cubicBezTo>
                    <a:pt x="80" y="85"/>
                    <a:pt x="89" y="87"/>
                    <a:pt x="89" y="87"/>
                  </a:cubicBezTo>
                  <a:cubicBezTo>
                    <a:pt x="102" y="91"/>
                    <a:pt x="102" y="91"/>
                    <a:pt x="102" y="91"/>
                  </a:cubicBezTo>
                  <a:cubicBezTo>
                    <a:pt x="102" y="91"/>
                    <a:pt x="102" y="91"/>
                    <a:pt x="102" y="91"/>
                  </a:cubicBezTo>
                  <a:cubicBezTo>
                    <a:pt x="143" y="106"/>
                    <a:pt x="164" y="140"/>
                    <a:pt x="159" y="185"/>
                  </a:cubicBezTo>
                  <a:cubicBezTo>
                    <a:pt x="154" y="230"/>
                    <a:pt x="133" y="268"/>
                    <a:pt x="96" y="302"/>
                  </a:cubicBezTo>
                  <a:cubicBezTo>
                    <a:pt x="70" y="326"/>
                    <a:pt x="40" y="345"/>
                    <a:pt x="5" y="362"/>
                  </a:cubicBezTo>
                  <a:cubicBezTo>
                    <a:pt x="18" y="365"/>
                    <a:pt x="34" y="367"/>
                    <a:pt x="53" y="367"/>
                  </a:cubicBezTo>
                  <a:cubicBezTo>
                    <a:pt x="53" y="367"/>
                    <a:pt x="53" y="367"/>
                    <a:pt x="53" y="367"/>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04" name="Google Shape;1404;p40"/>
          <p:cNvGrpSpPr/>
          <p:nvPr/>
        </p:nvGrpSpPr>
        <p:grpSpPr>
          <a:xfrm>
            <a:off x="6524582" y="2257496"/>
            <a:ext cx="443283" cy="445620"/>
            <a:chOff x="6931035" y="3184144"/>
            <a:chExt cx="716128" cy="719903"/>
          </a:xfrm>
        </p:grpSpPr>
        <p:sp>
          <p:nvSpPr>
            <p:cNvPr id="1405" name="Google Shape;1405;p40"/>
            <p:cNvSpPr/>
            <p:nvPr/>
          </p:nvSpPr>
          <p:spPr>
            <a:xfrm>
              <a:off x="7304099" y="3430106"/>
              <a:ext cx="343064" cy="228463"/>
            </a:xfrm>
            <a:custGeom>
              <a:rect b="b" l="l" r="r" t="t"/>
              <a:pathLst>
                <a:path extrusionOk="0" h="391" w="590">
                  <a:moveTo>
                    <a:pt x="507" y="0"/>
                  </a:moveTo>
                  <a:cubicBezTo>
                    <a:pt x="196" y="0"/>
                    <a:pt x="196" y="0"/>
                    <a:pt x="196" y="0"/>
                  </a:cubicBezTo>
                  <a:cubicBezTo>
                    <a:pt x="194" y="0"/>
                    <a:pt x="192" y="0"/>
                    <a:pt x="191" y="2"/>
                  </a:cubicBezTo>
                  <a:cubicBezTo>
                    <a:pt x="2" y="190"/>
                    <a:pt x="2" y="190"/>
                    <a:pt x="2" y="190"/>
                  </a:cubicBezTo>
                  <a:cubicBezTo>
                    <a:pt x="0" y="193"/>
                    <a:pt x="0" y="197"/>
                    <a:pt x="2" y="200"/>
                  </a:cubicBezTo>
                  <a:cubicBezTo>
                    <a:pt x="191" y="389"/>
                    <a:pt x="191" y="389"/>
                    <a:pt x="191" y="389"/>
                  </a:cubicBezTo>
                  <a:cubicBezTo>
                    <a:pt x="192" y="390"/>
                    <a:pt x="194" y="391"/>
                    <a:pt x="196" y="391"/>
                  </a:cubicBezTo>
                  <a:cubicBezTo>
                    <a:pt x="507" y="391"/>
                    <a:pt x="507" y="391"/>
                    <a:pt x="507" y="391"/>
                  </a:cubicBezTo>
                  <a:cubicBezTo>
                    <a:pt x="553" y="391"/>
                    <a:pt x="590" y="353"/>
                    <a:pt x="590" y="307"/>
                  </a:cubicBezTo>
                  <a:cubicBezTo>
                    <a:pt x="590" y="83"/>
                    <a:pt x="590" y="83"/>
                    <a:pt x="590" y="83"/>
                  </a:cubicBezTo>
                  <a:cubicBezTo>
                    <a:pt x="590" y="37"/>
                    <a:pt x="553" y="0"/>
                    <a:pt x="507"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06" name="Google Shape;1406;p40"/>
            <p:cNvSpPr/>
            <p:nvPr/>
          </p:nvSpPr>
          <p:spPr>
            <a:xfrm>
              <a:off x="6931035" y="3430106"/>
              <a:ext cx="343548" cy="228463"/>
            </a:xfrm>
            <a:custGeom>
              <a:rect b="b" l="l" r="r" t="t"/>
              <a:pathLst>
                <a:path extrusionOk="0" h="391" w="591">
                  <a:moveTo>
                    <a:pt x="84" y="0"/>
                  </a:moveTo>
                  <a:cubicBezTo>
                    <a:pt x="38" y="0"/>
                    <a:pt x="0" y="37"/>
                    <a:pt x="0" y="83"/>
                  </a:cubicBezTo>
                  <a:cubicBezTo>
                    <a:pt x="0" y="307"/>
                    <a:pt x="0" y="307"/>
                    <a:pt x="0" y="307"/>
                  </a:cubicBezTo>
                  <a:cubicBezTo>
                    <a:pt x="0" y="353"/>
                    <a:pt x="38" y="391"/>
                    <a:pt x="84" y="391"/>
                  </a:cubicBezTo>
                  <a:cubicBezTo>
                    <a:pt x="395" y="391"/>
                    <a:pt x="395" y="391"/>
                    <a:pt x="395" y="391"/>
                  </a:cubicBezTo>
                  <a:cubicBezTo>
                    <a:pt x="396" y="391"/>
                    <a:pt x="398" y="390"/>
                    <a:pt x="399" y="389"/>
                  </a:cubicBezTo>
                  <a:cubicBezTo>
                    <a:pt x="588" y="200"/>
                    <a:pt x="588" y="200"/>
                    <a:pt x="588" y="200"/>
                  </a:cubicBezTo>
                  <a:cubicBezTo>
                    <a:pt x="591" y="197"/>
                    <a:pt x="591" y="193"/>
                    <a:pt x="588" y="190"/>
                  </a:cubicBezTo>
                  <a:cubicBezTo>
                    <a:pt x="399" y="2"/>
                    <a:pt x="399" y="2"/>
                    <a:pt x="399" y="2"/>
                  </a:cubicBezTo>
                  <a:cubicBezTo>
                    <a:pt x="398" y="0"/>
                    <a:pt x="396" y="0"/>
                    <a:pt x="395" y="0"/>
                  </a:cubicBezTo>
                  <a:lnTo>
                    <a:pt x="84" y="0"/>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07" name="Google Shape;1407;p40"/>
            <p:cNvSpPr/>
            <p:nvPr/>
          </p:nvSpPr>
          <p:spPr>
            <a:xfrm>
              <a:off x="7175631" y="3184144"/>
              <a:ext cx="227419" cy="345369"/>
            </a:xfrm>
            <a:custGeom>
              <a:rect b="b" l="l" r="r" t="t"/>
              <a:pathLst>
                <a:path extrusionOk="0" h="591" w="391">
                  <a:moveTo>
                    <a:pt x="307" y="0"/>
                  </a:moveTo>
                  <a:cubicBezTo>
                    <a:pt x="84" y="0"/>
                    <a:pt x="84" y="0"/>
                    <a:pt x="84" y="0"/>
                  </a:cubicBezTo>
                  <a:cubicBezTo>
                    <a:pt x="37" y="0"/>
                    <a:pt x="0" y="38"/>
                    <a:pt x="0" y="84"/>
                  </a:cubicBezTo>
                  <a:cubicBezTo>
                    <a:pt x="0" y="395"/>
                    <a:pt x="0" y="395"/>
                    <a:pt x="0" y="395"/>
                  </a:cubicBezTo>
                  <a:cubicBezTo>
                    <a:pt x="0" y="396"/>
                    <a:pt x="1" y="398"/>
                    <a:pt x="2" y="399"/>
                  </a:cubicBezTo>
                  <a:cubicBezTo>
                    <a:pt x="191" y="588"/>
                    <a:pt x="191" y="588"/>
                    <a:pt x="191" y="588"/>
                  </a:cubicBezTo>
                  <a:cubicBezTo>
                    <a:pt x="193" y="591"/>
                    <a:pt x="198" y="591"/>
                    <a:pt x="200" y="588"/>
                  </a:cubicBezTo>
                  <a:cubicBezTo>
                    <a:pt x="389" y="399"/>
                    <a:pt x="389" y="399"/>
                    <a:pt x="389" y="399"/>
                  </a:cubicBezTo>
                  <a:cubicBezTo>
                    <a:pt x="390" y="398"/>
                    <a:pt x="391" y="396"/>
                    <a:pt x="391" y="395"/>
                  </a:cubicBezTo>
                  <a:cubicBezTo>
                    <a:pt x="391" y="84"/>
                    <a:pt x="391" y="84"/>
                    <a:pt x="391" y="84"/>
                  </a:cubicBezTo>
                  <a:cubicBezTo>
                    <a:pt x="391" y="38"/>
                    <a:pt x="354" y="0"/>
                    <a:pt x="307" y="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08" name="Google Shape;1408;p40"/>
            <p:cNvSpPr/>
            <p:nvPr/>
          </p:nvSpPr>
          <p:spPr>
            <a:xfrm>
              <a:off x="7175631" y="3558678"/>
              <a:ext cx="227419" cy="345369"/>
            </a:xfrm>
            <a:custGeom>
              <a:rect b="b" l="l" r="r" t="t"/>
              <a:pathLst>
                <a:path extrusionOk="0" h="591" w="391">
                  <a:moveTo>
                    <a:pt x="84" y="591"/>
                  </a:moveTo>
                  <a:cubicBezTo>
                    <a:pt x="307" y="591"/>
                    <a:pt x="307" y="591"/>
                    <a:pt x="307" y="591"/>
                  </a:cubicBezTo>
                  <a:cubicBezTo>
                    <a:pt x="354" y="591"/>
                    <a:pt x="391" y="553"/>
                    <a:pt x="391" y="507"/>
                  </a:cubicBezTo>
                  <a:cubicBezTo>
                    <a:pt x="391" y="197"/>
                    <a:pt x="391" y="197"/>
                    <a:pt x="391" y="197"/>
                  </a:cubicBezTo>
                  <a:cubicBezTo>
                    <a:pt x="391" y="195"/>
                    <a:pt x="390" y="193"/>
                    <a:pt x="389" y="192"/>
                  </a:cubicBezTo>
                  <a:cubicBezTo>
                    <a:pt x="200" y="3"/>
                    <a:pt x="200" y="3"/>
                    <a:pt x="200" y="3"/>
                  </a:cubicBezTo>
                  <a:cubicBezTo>
                    <a:pt x="198" y="0"/>
                    <a:pt x="193" y="0"/>
                    <a:pt x="191" y="3"/>
                  </a:cubicBezTo>
                  <a:cubicBezTo>
                    <a:pt x="2" y="192"/>
                    <a:pt x="2" y="192"/>
                    <a:pt x="2" y="192"/>
                  </a:cubicBezTo>
                  <a:cubicBezTo>
                    <a:pt x="1" y="193"/>
                    <a:pt x="0" y="195"/>
                    <a:pt x="0" y="197"/>
                  </a:cubicBezTo>
                  <a:cubicBezTo>
                    <a:pt x="0" y="507"/>
                    <a:pt x="0" y="507"/>
                    <a:pt x="0" y="507"/>
                  </a:cubicBezTo>
                  <a:cubicBezTo>
                    <a:pt x="0" y="553"/>
                    <a:pt x="37" y="591"/>
                    <a:pt x="84" y="59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09" name="Google Shape;1409;p40"/>
          <p:cNvGrpSpPr/>
          <p:nvPr/>
        </p:nvGrpSpPr>
        <p:grpSpPr>
          <a:xfrm>
            <a:off x="5833276" y="2257448"/>
            <a:ext cx="445727" cy="445714"/>
            <a:chOff x="5846429" y="3184067"/>
            <a:chExt cx="720076" cy="720055"/>
          </a:xfrm>
        </p:grpSpPr>
        <p:sp>
          <p:nvSpPr>
            <p:cNvPr id="1410" name="Google Shape;1410;p40"/>
            <p:cNvSpPr/>
            <p:nvPr/>
          </p:nvSpPr>
          <p:spPr>
            <a:xfrm>
              <a:off x="6207893" y="3184067"/>
              <a:ext cx="355998" cy="422879"/>
            </a:xfrm>
            <a:custGeom>
              <a:rect b="b" l="l" r="r" t="t"/>
              <a:pathLst>
                <a:path extrusionOk="0" h="642" w="540">
                  <a:moveTo>
                    <a:pt x="473" y="593"/>
                  </a:moveTo>
                  <a:cubicBezTo>
                    <a:pt x="536" y="545"/>
                    <a:pt x="540" y="487"/>
                    <a:pt x="540" y="480"/>
                  </a:cubicBezTo>
                  <a:cubicBezTo>
                    <a:pt x="507" y="208"/>
                    <a:pt x="276" y="2"/>
                    <a:pt x="0" y="0"/>
                  </a:cubicBezTo>
                  <a:cubicBezTo>
                    <a:pt x="24" y="14"/>
                    <a:pt x="46" y="33"/>
                    <a:pt x="64" y="57"/>
                  </a:cubicBezTo>
                  <a:cubicBezTo>
                    <a:pt x="117" y="125"/>
                    <a:pt x="119" y="216"/>
                    <a:pt x="119" y="220"/>
                  </a:cubicBezTo>
                  <a:cubicBezTo>
                    <a:pt x="119" y="425"/>
                    <a:pt x="119" y="425"/>
                    <a:pt x="119" y="425"/>
                  </a:cubicBezTo>
                  <a:cubicBezTo>
                    <a:pt x="337" y="425"/>
                    <a:pt x="337" y="425"/>
                    <a:pt x="337" y="425"/>
                  </a:cubicBezTo>
                  <a:cubicBezTo>
                    <a:pt x="337" y="642"/>
                    <a:pt x="337" y="642"/>
                    <a:pt x="337" y="642"/>
                  </a:cubicBezTo>
                  <a:cubicBezTo>
                    <a:pt x="365" y="640"/>
                    <a:pt x="425" y="630"/>
                    <a:pt x="473" y="593"/>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1" name="Google Shape;1411;p40"/>
            <p:cNvSpPr/>
            <p:nvPr/>
          </p:nvSpPr>
          <p:spPr>
            <a:xfrm>
              <a:off x="5846429" y="3186676"/>
              <a:ext cx="423253" cy="355759"/>
            </a:xfrm>
            <a:custGeom>
              <a:rect b="b" l="l" r="r" t="t"/>
              <a:pathLst>
                <a:path extrusionOk="0" h="540" w="642">
                  <a:moveTo>
                    <a:pt x="480" y="0"/>
                  </a:moveTo>
                  <a:cubicBezTo>
                    <a:pt x="207" y="33"/>
                    <a:pt x="1" y="265"/>
                    <a:pt x="0" y="540"/>
                  </a:cubicBezTo>
                  <a:cubicBezTo>
                    <a:pt x="13" y="516"/>
                    <a:pt x="32" y="495"/>
                    <a:pt x="56" y="476"/>
                  </a:cubicBezTo>
                  <a:cubicBezTo>
                    <a:pt x="125" y="423"/>
                    <a:pt x="215" y="421"/>
                    <a:pt x="219" y="421"/>
                  </a:cubicBezTo>
                  <a:cubicBezTo>
                    <a:pt x="425" y="421"/>
                    <a:pt x="425" y="421"/>
                    <a:pt x="425" y="421"/>
                  </a:cubicBezTo>
                  <a:cubicBezTo>
                    <a:pt x="425" y="203"/>
                    <a:pt x="425" y="203"/>
                    <a:pt x="425" y="203"/>
                  </a:cubicBezTo>
                  <a:cubicBezTo>
                    <a:pt x="642" y="203"/>
                    <a:pt x="642" y="203"/>
                    <a:pt x="642" y="203"/>
                  </a:cubicBezTo>
                  <a:cubicBezTo>
                    <a:pt x="639" y="176"/>
                    <a:pt x="629" y="115"/>
                    <a:pt x="593" y="68"/>
                  </a:cubicBezTo>
                  <a:cubicBezTo>
                    <a:pt x="544" y="4"/>
                    <a:pt x="486" y="1"/>
                    <a:pt x="480" y="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2" name="Google Shape;1412;p40"/>
            <p:cNvSpPr/>
            <p:nvPr/>
          </p:nvSpPr>
          <p:spPr>
            <a:xfrm>
              <a:off x="5849043" y="3481007"/>
              <a:ext cx="355998" cy="423115"/>
            </a:xfrm>
            <a:custGeom>
              <a:rect b="b" l="l" r="r" t="t"/>
              <a:pathLst>
                <a:path extrusionOk="0" h="642" w="540">
                  <a:moveTo>
                    <a:pt x="476" y="586"/>
                  </a:moveTo>
                  <a:cubicBezTo>
                    <a:pt x="423" y="517"/>
                    <a:pt x="421" y="426"/>
                    <a:pt x="421" y="423"/>
                  </a:cubicBezTo>
                  <a:cubicBezTo>
                    <a:pt x="421" y="217"/>
                    <a:pt x="421" y="217"/>
                    <a:pt x="421" y="217"/>
                  </a:cubicBezTo>
                  <a:cubicBezTo>
                    <a:pt x="203" y="217"/>
                    <a:pt x="203" y="217"/>
                    <a:pt x="203" y="217"/>
                  </a:cubicBezTo>
                  <a:cubicBezTo>
                    <a:pt x="203" y="0"/>
                    <a:pt x="203" y="0"/>
                    <a:pt x="203" y="0"/>
                  </a:cubicBezTo>
                  <a:cubicBezTo>
                    <a:pt x="175" y="2"/>
                    <a:pt x="114" y="12"/>
                    <a:pt x="67" y="49"/>
                  </a:cubicBezTo>
                  <a:cubicBezTo>
                    <a:pt x="4" y="97"/>
                    <a:pt x="0" y="155"/>
                    <a:pt x="0" y="162"/>
                  </a:cubicBezTo>
                  <a:cubicBezTo>
                    <a:pt x="32" y="434"/>
                    <a:pt x="264" y="641"/>
                    <a:pt x="540" y="642"/>
                  </a:cubicBezTo>
                  <a:cubicBezTo>
                    <a:pt x="516" y="628"/>
                    <a:pt x="494" y="610"/>
                    <a:pt x="476" y="586"/>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3" name="Google Shape;1413;p40"/>
            <p:cNvSpPr/>
            <p:nvPr/>
          </p:nvSpPr>
          <p:spPr>
            <a:xfrm>
              <a:off x="6143252" y="3545755"/>
              <a:ext cx="423253" cy="355759"/>
            </a:xfrm>
            <a:custGeom>
              <a:rect b="b" l="l" r="r" t="t"/>
              <a:pathLst>
                <a:path extrusionOk="0" h="540" w="642">
                  <a:moveTo>
                    <a:pt x="423" y="119"/>
                  </a:moveTo>
                  <a:cubicBezTo>
                    <a:pt x="217" y="119"/>
                    <a:pt x="217" y="119"/>
                    <a:pt x="217" y="119"/>
                  </a:cubicBezTo>
                  <a:cubicBezTo>
                    <a:pt x="217" y="337"/>
                    <a:pt x="217" y="337"/>
                    <a:pt x="217" y="337"/>
                  </a:cubicBezTo>
                  <a:cubicBezTo>
                    <a:pt x="0" y="337"/>
                    <a:pt x="0" y="337"/>
                    <a:pt x="0" y="337"/>
                  </a:cubicBezTo>
                  <a:cubicBezTo>
                    <a:pt x="3" y="365"/>
                    <a:pt x="12" y="425"/>
                    <a:pt x="49" y="473"/>
                  </a:cubicBezTo>
                  <a:cubicBezTo>
                    <a:pt x="98" y="536"/>
                    <a:pt x="156" y="540"/>
                    <a:pt x="162" y="540"/>
                  </a:cubicBezTo>
                  <a:cubicBezTo>
                    <a:pt x="435" y="507"/>
                    <a:pt x="641" y="275"/>
                    <a:pt x="642" y="0"/>
                  </a:cubicBezTo>
                  <a:cubicBezTo>
                    <a:pt x="629" y="24"/>
                    <a:pt x="610" y="45"/>
                    <a:pt x="586" y="64"/>
                  </a:cubicBezTo>
                  <a:cubicBezTo>
                    <a:pt x="517" y="117"/>
                    <a:pt x="427" y="119"/>
                    <a:pt x="423" y="11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14" name="Google Shape;1414;p40"/>
          <p:cNvGrpSpPr/>
          <p:nvPr/>
        </p:nvGrpSpPr>
        <p:grpSpPr>
          <a:xfrm>
            <a:off x="2520481" y="2257393"/>
            <a:ext cx="303698" cy="445825"/>
            <a:chOff x="655600" y="3183978"/>
            <a:chExt cx="490627" cy="720234"/>
          </a:xfrm>
        </p:grpSpPr>
        <p:sp>
          <p:nvSpPr>
            <p:cNvPr id="1415" name="Google Shape;1415;p40"/>
            <p:cNvSpPr/>
            <p:nvPr/>
          </p:nvSpPr>
          <p:spPr>
            <a:xfrm>
              <a:off x="781315" y="3461564"/>
              <a:ext cx="274086" cy="162243"/>
            </a:xfrm>
            <a:custGeom>
              <a:rect b="b" l="l" r="r" t="t"/>
              <a:pathLst>
                <a:path extrusionOk="0" h="302" w="513">
                  <a:moveTo>
                    <a:pt x="447" y="170"/>
                  </a:moveTo>
                  <a:cubicBezTo>
                    <a:pt x="454" y="167"/>
                    <a:pt x="462" y="168"/>
                    <a:pt x="468" y="172"/>
                  </a:cubicBezTo>
                  <a:cubicBezTo>
                    <a:pt x="474" y="175"/>
                    <a:pt x="478" y="182"/>
                    <a:pt x="479" y="189"/>
                  </a:cubicBezTo>
                  <a:cubicBezTo>
                    <a:pt x="511" y="137"/>
                    <a:pt x="511" y="137"/>
                    <a:pt x="511" y="137"/>
                  </a:cubicBezTo>
                  <a:cubicBezTo>
                    <a:pt x="513" y="133"/>
                    <a:pt x="511" y="127"/>
                    <a:pt x="507" y="125"/>
                  </a:cubicBezTo>
                  <a:cubicBezTo>
                    <a:pt x="466" y="104"/>
                    <a:pt x="418" y="87"/>
                    <a:pt x="363" y="73"/>
                  </a:cubicBezTo>
                  <a:cubicBezTo>
                    <a:pt x="339" y="68"/>
                    <a:pt x="220" y="38"/>
                    <a:pt x="197" y="31"/>
                  </a:cubicBezTo>
                  <a:cubicBezTo>
                    <a:pt x="153" y="20"/>
                    <a:pt x="118" y="10"/>
                    <a:pt x="89" y="1"/>
                  </a:cubicBezTo>
                  <a:cubicBezTo>
                    <a:pt x="85" y="0"/>
                    <a:pt x="80" y="2"/>
                    <a:pt x="78" y="6"/>
                  </a:cubicBezTo>
                  <a:cubicBezTo>
                    <a:pt x="55" y="75"/>
                    <a:pt x="55" y="75"/>
                    <a:pt x="55" y="75"/>
                  </a:cubicBezTo>
                  <a:cubicBezTo>
                    <a:pt x="54" y="76"/>
                    <a:pt x="51" y="78"/>
                    <a:pt x="49" y="77"/>
                  </a:cubicBezTo>
                  <a:cubicBezTo>
                    <a:pt x="45" y="76"/>
                    <a:pt x="41" y="74"/>
                    <a:pt x="39" y="69"/>
                  </a:cubicBezTo>
                  <a:cubicBezTo>
                    <a:pt x="38" y="67"/>
                    <a:pt x="38" y="64"/>
                    <a:pt x="37" y="61"/>
                  </a:cubicBezTo>
                  <a:cubicBezTo>
                    <a:pt x="35" y="52"/>
                    <a:pt x="27" y="48"/>
                    <a:pt x="19" y="53"/>
                  </a:cubicBezTo>
                  <a:cubicBezTo>
                    <a:pt x="12" y="58"/>
                    <a:pt x="7" y="66"/>
                    <a:pt x="4" y="74"/>
                  </a:cubicBezTo>
                  <a:cubicBezTo>
                    <a:pt x="1" y="83"/>
                    <a:pt x="0" y="93"/>
                    <a:pt x="3" y="101"/>
                  </a:cubicBezTo>
                  <a:cubicBezTo>
                    <a:pt x="6" y="109"/>
                    <a:pt x="15" y="111"/>
                    <a:pt x="22" y="106"/>
                  </a:cubicBezTo>
                  <a:cubicBezTo>
                    <a:pt x="24" y="104"/>
                    <a:pt x="26" y="102"/>
                    <a:pt x="29" y="100"/>
                  </a:cubicBezTo>
                  <a:cubicBezTo>
                    <a:pt x="33" y="97"/>
                    <a:pt x="37" y="98"/>
                    <a:pt x="41" y="100"/>
                  </a:cubicBezTo>
                  <a:cubicBezTo>
                    <a:pt x="44" y="101"/>
                    <a:pt x="44" y="103"/>
                    <a:pt x="45" y="106"/>
                  </a:cubicBezTo>
                  <a:cubicBezTo>
                    <a:pt x="20" y="179"/>
                    <a:pt x="20" y="179"/>
                    <a:pt x="20" y="179"/>
                  </a:cubicBezTo>
                  <a:cubicBezTo>
                    <a:pt x="18" y="183"/>
                    <a:pt x="21" y="188"/>
                    <a:pt x="25" y="189"/>
                  </a:cubicBezTo>
                  <a:cubicBezTo>
                    <a:pt x="53" y="198"/>
                    <a:pt x="81" y="206"/>
                    <a:pt x="111" y="214"/>
                  </a:cubicBezTo>
                  <a:cubicBezTo>
                    <a:pt x="135" y="220"/>
                    <a:pt x="278" y="256"/>
                    <a:pt x="301" y="261"/>
                  </a:cubicBezTo>
                  <a:cubicBezTo>
                    <a:pt x="346" y="272"/>
                    <a:pt x="380" y="285"/>
                    <a:pt x="404" y="299"/>
                  </a:cubicBezTo>
                  <a:cubicBezTo>
                    <a:pt x="408" y="302"/>
                    <a:pt x="414" y="300"/>
                    <a:pt x="416" y="296"/>
                  </a:cubicBezTo>
                  <a:cubicBezTo>
                    <a:pt x="446" y="245"/>
                    <a:pt x="446" y="245"/>
                    <a:pt x="446" y="245"/>
                  </a:cubicBezTo>
                  <a:cubicBezTo>
                    <a:pt x="439" y="248"/>
                    <a:pt x="432" y="247"/>
                    <a:pt x="425" y="243"/>
                  </a:cubicBezTo>
                  <a:cubicBezTo>
                    <a:pt x="419" y="240"/>
                    <a:pt x="415" y="234"/>
                    <a:pt x="414" y="226"/>
                  </a:cubicBezTo>
                  <a:cubicBezTo>
                    <a:pt x="412" y="216"/>
                    <a:pt x="415" y="204"/>
                    <a:pt x="422" y="193"/>
                  </a:cubicBezTo>
                  <a:cubicBezTo>
                    <a:pt x="428" y="182"/>
                    <a:pt x="437" y="173"/>
                    <a:pt x="447" y="17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6" name="Google Shape;1416;p40"/>
            <p:cNvSpPr/>
            <p:nvPr/>
          </p:nvSpPr>
          <p:spPr>
            <a:xfrm>
              <a:off x="850087" y="3183978"/>
              <a:ext cx="259850" cy="244775"/>
            </a:xfrm>
            <a:custGeom>
              <a:rect b="b" l="l" r="r" t="t"/>
              <a:pathLst>
                <a:path extrusionOk="0" h="456" w="486">
                  <a:moveTo>
                    <a:pt x="0" y="212"/>
                  </a:moveTo>
                  <a:cubicBezTo>
                    <a:pt x="4" y="206"/>
                    <a:pt x="11" y="203"/>
                    <a:pt x="18" y="203"/>
                  </a:cubicBezTo>
                  <a:cubicBezTo>
                    <a:pt x="26" y="203"/>
                    <a:pt x="32" y="206"/>
                    <a:pt x="37" y="212"/>
                  </a:cubicBezTo>
                  <a:cubicBezTo>
                    <a:pt x="44" y="220"/>
                    <a:pt x="48" y="232"/>
                    <a:pt x="47" y="245"/>
                  </a:cubicBezTo>
                  <a:cubicBezTo>
                    <a:pt x="48" y="258"/>
                    <a:pt x="44" y="269"/>
                    <a:pt x="37" y="277"/>
                  </a:cubicBezTo>
                  <a:cubicBezTo>
                    <a:pt x="32" y="283"/>
                    <a:pt x="26" y="286"/>
                    <a:pt x="18" y="286"/>
                  </a:cubicBezTo>
                  <a:cubicBezTo>
                    <a:pt x="11" y="286"/>
                    <a:pt x="4" y="283"/>
                    <a:pt x="0" y="277"/>
                  </a:cubicBezTo>
                  <a:cubicBezTo>
                    <a:pt x="0" y="331"/>
                    <a:pt x="0" y="331"/>
                    <a:pt x="0" y="331"/>
                  </a:cubicBezTo>
                  <a:cubicBezTo>
                    <a:pt x="0" y="336"/>
                    <a:pt x="4" y="340"/>
                    <a:pt x="9" y="340"/>
                  </a:cubicBezTo>
                  <a:cubicBezTo>
                    <a:pt x="31" y="337"/>
                    <a:pt x="55" y="336"/>
                    <a:pt x="83" y="336"/>
                  </a:cubicBezTo>
                  <a:cubicBezTo>
                    <a:pt x="202" y="336"/>
                    <a:pt x="321" y="425"/>
                    <a:pt x="321" y="425"/>
                  </a:cubicBezTo>
                  <a:cubicBezTo>
                    <a:pt x="368" y="456"/>
                    <a:pt x="397" y="454"/>
                    <a:pt x="436" y="417"/>
                  </a:cubicBezTo>
                  <a:cubicBezTo>
                    <a:pt x="436" y="417"/>
                    <a:pt x="486" y="374"/>
                    <a:pt x="486" y="334"/>
                  </a:cubicBezTo>
                  <a:cubicBezTo>
                    <a:pt x="486" y="273"/>
                    <a:pt x="343" y="186"/>
                    <a:pt x="190" y="155"/>
                  </a:cubicBezTo>
                  <a:cubicBezTo>
                    <a:pt x="190" y="49"/>
                    <a:pt x="190" y="49"/>
                    <a:pt x="190" y="49"/>
                  </a:cubicBezTo>
                  <a:cubicBezTo>
                    <a:pt x="190" y="22"/>
                    <a:pt x="163" y="0"/>
                    <a:pt x="130" y="0"/>
                  </a:cubicBezTo>
                  <a:cubicBezTo>
                    <a:pt x="60" y="0"/>
                    <a:pt x="60" y="0"/>
                    <a:pt x="60" y="0"/>
                  </a:cubicBezTo>
                  <a:cubicBezTo>
                    <a:pt x="27" y="0"/>
                    <a:pt x="0" y="22"/>
                    <a:pt x="0" y="49"/>
                  </a:cubicBezTo>
                  <a:cubicBezTo>
                    <a:pt x="0" y="148"/>
                    <a:pt x="0" y="148"/>
                    <a:pt x="0" y="148"/>
                  </a:cubicBezTo>
                  <a:cubicBezTo>
                    <a:pt x="0" y="148"/>
                    <a:pt x="0" y="148"/>
                    <a:pt x="0" y="148"/>
                  </a:cubicBezTo>
                  <a:lnTo>
                    <a:pt x="0" y="212"/>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7" name="Google Shape;1417;p40"/>
            <p:cNvSpPr/>
            <p:nvPr/>
          </p:nvSpPr>
          <p:spPr>
            <a:xfrm>
              <a:off x="655600" y="3264496"/>
              <a:ext cx="213333" cy="294294"/>
            </a:xfrm>
            <a:custGeom>
              <a:rect b="b" l="l" r="r" t="t"/>
              <a:pathLst>
                <a:path extrusionOk="0" h="548" w="399">
                  <a:moveTo>
                    <a:pt x="242" y="541"/>
                  </a:moveTo>
                  <a:cubicBezTo>
                    <a:pt x="262" y="483"/>
                    <a:pt x="262" y="483"/>
                    <a:pt x="262" y="483"/>
                  </a:cubicBezTo>
                  <a:cubicBezTo>
                    <a:pt x="255" y="488"/>
                    <a:pt x="248" y="489"/>
                    <a:pt x="241" y="486"/>
                  </a:cubicBezTo>
                  <a:cubicBezTo>
                    <a:pt x="234" y="484"/>
                    <a:pt x="229" y="479"/>
                    <a:pt x="226" y="472"/>
                  </a:cubicBezTo>
                  <a:cubicBezTo>
                    <a:pt x="222" y="462"/>
                    <a:pt x="223" y="450"/>
                    <a:pt x="227" y="437"/>
                  </a:cubicBezTo>
                  <a:cubicBezTo>
                    <a:pt x="231" y="425"/>
                    <a:pt x="238" y="415"/>
                    <a:pt x="247" y="410"/>
                  </a:cubicBezTo>
                  <a:cubicBezTo>
                    <a:pt x="254" y="406"/>
                    <a:pt x="261" y="405"/>
                    <a:pt x="268" y="407"/>
                  </a:cubicBezTo>
                  <a:cubicBezTo>
                    <a:pt x="275" y="409"/>
                    <a:pt x="280" y="415"/>
                    <a:pt x="283" y="422"/>
                  </a:cubicBezTo>
                  <a:cubicBezTo>
                    <a:pt x="301" y="369"/>
                    <a:pt x="301" y="369"/>
                    <a:pt x="301" y="369"/>
                  </a:cubicBezTo>
                  <a:cubicBezTo>
                    <a:pt x="302" y="364"/>
                    <a:pt x="300" y="359"/>
                    <a:pt x="296" y="358"/>
                  </a:cubicBezTo>
                  <a:cubicBezTo>
                    <a:pt x="238" y="335"/>
                    <a:pt x="219" y="315"/>
                    <a:pt x="219" y="287"/>
                  </a:cubicBezTo>
                  <a:cubicBezTo>
                    <a:pt x="219" y="250"/>
                    <a:pt x="254" y="211"/>
                    <a:pt x="343" y="194"/>
                  </a:cubicBezTo>
                  <a:cubicBezTo>
                    <a:pt x="347" y="193"/>
                    <a:pt x="350" y="190"/>
                    <a:pt x="350" y="186"/>
                  </a:cubicBezTo>
                  <a:cubicBezTo>
                    <a:pt x="350" y="111"/>
                    <a:pt x="350" y="111"/>
                    <a:pt x="350" y="111"/>
                  </a:cubicBezTo>
                  <a:cubicBezTo>
                    <a:pt x="351" y="109"/>
                    <a:pt x="353" y="107"/>
                    <a:pt x="355" y="107"/>
                  </a:cubicBezTo>
                  <a:cubicBezTo>
                    <a:pt x="360" y="106"/>
                    <a:pt x="364" y="107"/>
                    <a:pt x="367" y="111"/>
                  </a:cubicBezTo>
                  <a:cubicBezTo>
                    <a:pt x="369" y="113"/>
                    <a:pt x="370" y="116"/>
                    <a:pt x="371" y="118"/>
                  </a:cubicBezTo>
                  <a:cubicBezTo>
                    <a:pt x="376" y="126"/>
                    <a:pt x="385" y="127"/>
                    <a:pt x="391" y="120"/>
                  </a:cubicBezTo>
                  <a:cubicBezTo>
                    <a:pt x="397" y="113"/>
                    <a:pt x="399" y="104"/>
                    <a:pt x="399" y="95"/>
                  </a:cubicBezTo>
                  <a:cubicBezTo>
                    <a:pt x="399" y="86"/>
                    <a:pt x="397" y="76"/>
                    <a:pt x="391" y="69"/>
                  </a:cubicBezTo>
                  <a:cubicBezTo>
                    <a:pt x="385" y="63"/>
                    <a:pt x="376" y="63"/>
                    <a:pt x="371" y="71"/>
                  </a:cubicBezTo>
                  <a:cubicBezTo>
                    <a:pt x="370" y="73"/>
                    <a:pt x="369" y="76"/>
                    <a:pt x="367" y="78"/>
                  </a:cubicBezTo>
                  <a:cubicBezTo>
                    <a:pt x="364" y="83"/>
                    <a:pt x="360" y="83"/>
                    <a:pt x="355" y="83"/>
                  </a:cubicBezTo>
                  <a:cubicBezTo>
                    <a:pt x="353" y="82"/>
                    <a:pt x="351" y="80"/>
                    <a:pt x="350" y="78"/>
                  </a:cubicBezTo>
                  <a:cubicBezTo>
                    <a:pt x="350" y="9"/>
                    <a:pt x="350" y="9"/>
                    <a:pt x="350" y="9"/>
                  </a:cubicBezTo>
                  <a:cubicBezTo>
                    <a:pt x="350" y="4"/>
                    <a:pt x="346" y="0"/>
                    <a:pt x="341" y="1"/>
                  </a:cubicBezTo>
                  <a:cubicBezTo>
                    <a:pt x="117" y="30"/>
                    <a:pt x="0" y="150"/>
                    <a:pt x="0" y="292"/>
                  </a:cubicBezTo>
                  <a:cubicBezTo>
                    <a:pt x="0" y="428"/>
                    <a:pt x="100" y="499"/>
                    <a:pt x="231" y="546"/>
                  </a:cubicBezTo>
                  <a:cubicBezTo>
                    <a:pt x="236" y="548"/>
                    <a:pt x="240" y="546"/>
                    <a:pt x="242" y="54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8" name="Google Shape;1418;p40"/>
            <p:cNvSpPr/>
            <p:nvPr/>
          </p:nvSpPr>
          <p:spPr>
            <a:xfrm>
              <a:off x="673846" y="3654405"/>
              <a:ext cx="303960" cy="249807"/>
            </a:xfrm>
            <a:custGeom>
              <a:rect b="b" l="l" r="r" t="t"/>
              <a:pathLst>
                <a:path extrusionOk="0" h="465" w="569">
                  <a:moveTo>
                    <a:pt x="520" y="368"/>
                  </a:moveTo>
                  <a:cubicBezTo>
                    <a:pt x="520" y="233"/>
                    <a:pt x="520" y="233"/>
                    <a:pt x="520" y="233"/>
                  </a:cubicBezTo>
                  <a:cubicBezTo>
                    <a:pt x="521" y="231"/>
                    <a:pt x="523" y="229"/>
                    <a:pt x="525" y="229"/>
                  </a:cubicBezTo>
                  <a:cubicBezTo>
                    <a:pt x="530" y="229"/>
                    <a:pt x="534" y="229"/>
                    <a:pt x="537" y="233"/>
                  </a:cubicBezTo>
                  <a:cubicBezTo>
                    <a:pt x="539" y="236"/>
                    <a:pt x="540" y="238"/>
                    <a:pt x="542" y="241"/>
                  </a:cubicBezTo>
                  <a:cubicBezTo>
                    <a:pt x="546" y="248"/>
                    <a:pt x="556" y="249"/>
                    <a:pt x="561" y="242"/>
                  </a:cubicBezTo>
                  <a:cubicBezTo>
                    <a:pt x="567" y="236"/>
                    <a:pt x="569" y="226"/>
                    <a:pt x="569" y="217"/>
                  </a:cubicBezTo>
                  <a:cubicBezTo>
                    <a:pt x="569" y="208"/>
                    <a:pt x="567" y="199"/>
                    <a:pt x="561" y="192"/>
                  </a:cubicBezTo>
                  <a:cubicBezTo>
                    <a:pt x="556" y="185"/>
                    <a:pt x="546" y="186"/>
                    <a:pt x="542" y="194"/>
                  </a:cubicBezTo>
                  <a:cubicBezTo>
                    <a:pt x="540" y="196"/>
                    <a:pt x="539" y="199"/>
                    <a:pt x="537" y="201"/>
                  </a:cubicBezTo>
                  <a:cubicBezTo>
                    <a:pt x="534" y="205"/>
                    <a:pt x="530" y="205"/>
                    <a:pt x="525" y="205"/>
                  </a:cubicBezTo>
                  <a:cubicBezTo>
                    <a:pt x="523" y="205"/>
                    <a:pt x="521" y="203"/>
                    <a:pt x="520" y="201"/>
                  </a:cubicBezTo>
                  <a:cubicBezTo>
                    <a:pt x="520" y="133"/>
                    <a:pt x="520" y="133"/>
                    <a:pt x="520" y="133"/>
                  </a:cubicBezTo>
                  <a:cubicBezTo>
                    <a:pt x="520" y="128"/>
                    <a:pt x="516" y="124"/>
                    <a:pt x="511" y="124"/>
                  </a:cubicBezTo>
                  <a:cubicBezTo>
                    <a:pt x="489" y="127"/>
                    <a:pt x="464" y="129"/>
                    <a:pt x="436" y="129"/>
                  </a:cubicBezTo>
                  <a:cubicBezTo>
                    <a:pt x="317" y="129"/>
                    <a:pt x="154" y="29"/>
                    <a:pt x="154" y="29"/>
                  </a:cubicBezTo>
                  <a:cubicBezTo>
                    <a:pt x="110" y="0"/>
                    <a:pt x="67" y="8"/>
                    <a:pt x="30" y="51"/>
                  </a:cubicBezTo>
                  <a:cubicBezTo>
                    <a:pt x="30" y="51"/>
                    <a:pt x="0" y="88"/>
                    <a:pt x="0" y="130"/>
                  </a:cubicBezTo>
                  <a:cubicBezTo>
                    <a:pt x="0" y="194"/>
                    <a:pt x="169" y="278"/>
                    <a:pt x="330" y="309"/>
                  </a:cubicBezTo>
                  <a:cubicBezTo>
                    <a:pt x="330" y="416"/>
                    <a:pt x="330" y="416"/>
                    <a:pt x="330" y="416"/>
                  </a:cubicBezTo>
                  <a:cubicBezTo>
                    <a:pt x="330" y="443"/>
                    <a:pt x="357" y="465"/>
                    <a:pt x="390" y="465"/>
                  </a:cubicBezTo>
                  <a:cubicBezTo>
                    <a:pt x="460" y="465"/>
                    <a:pt x="460" y="465"/>
                    <a:pt x="460" y="465"/>
                  </a:cubicBezTo>
                  <a:cubicBezTo>
                    <a:pt x="493" y="465"/>
                    <a:pt x="520" y="443"/>
                    <a:pt x="520" y="416"/>
                  </a:cubicBezTo>
                  <a:cubicBezTo>
                    <a:pt x="520" y="368"/>
                    <a:pt x="520" y="368"/>
                    <a:pt x="520" y="36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19" name="Google Shape;1419;p40"/>
            <p:cNvSpPr/>
            <p:nvPr/>
          </p:nvSpPr>
          <p:spPr>
            <a:xfrm>
              <a:off x="959159" y="3535238"/>
              <a:ext cx="187068" cy="287248"/>
            </a:xfrm>
            <a:custGeom>
              <a:rect b="b" l="l" r="r" t="t"/>
              <a:pathLst>
                <a:path extrusionOk="0" h="535" w="350">
                  <a:moveTo>
                    <a:pt x="201" y="3"/>
                  </a:moveTo>
                  <a:cubicBezTo>
                    <a:pt x="197" y="0"/>
                    <a:pt x="192" y="2"/>
                    <a:pt x="190" y="6"/>
                  </a:cubicBezTo>
                  <a:cubicBezTo>
                    <a:pt x="150" y="73"/>
                    <a:pt x="150" y="73"/>
                    <a:pt x="150" y="73"/>
                  </a:cubicBezTo>
                  <a:cubicBezTo>
                    <a:pt x="148" y="74"/>
                    <a:pt x="146" y="75"/>
                    <a:pt x="143" y="74"/>
                  </a:cubicBezTo>
                  <a:cubicBezTo>
                    <a:pt x="139" y="72"/>
                    <a:pt x="135" y="70"/>
                    <a:pt x="135" y="64"/>
                  </a:cubicBezTo>
                  <a:cubicBezTo>
                    <a:pt x="135" y="62"/>
                    <a:pt x="135" y="59"/>
                    <a:pt x="135" y="56"/>
                  </a:cubicBezTo>
                  <a:cubicBezTo>
                    <a:pt x="135" y="47"/>
                    <a:pt x="127" y="41"/>
                    <a:pt x="119" y="44"/>
                  </a:cubicBezTo>
                  <a:cubicBezTo>
                    <a:pt x="111" y="47"/>
                    <a:pt x="104" y="55"/>
                    <a:pt x="100" y="62"/>
                  </a:cubicBezTo>
                  <a:cubicBezTo>
                    <a:pt x="95" y="70"/>
                    <a:pt x="92" y="79"/>
                    <a:pt x="93" y="88"/>
                  </a:cubicBezTo>
                  <a:cubicBezTo>
                    <a:pt x="95" y="96"/>
                    <a:pt x="103" y="101"/>
                    <a:pt x="111" y="97"/>
                  </a:cubicBezTo>
                  <a:cubicBezTo>
                    <a:pt x="114" y="95"/>
                    <a:pt x="116" y="94"/>
                    <a:pt x="119" y="92"/>
                  </a:cubicBezTo>
                  <a:cubicBezTo>
                    <a:pt x="123" y="90"/>
                    <a:pt x="127" y="92"/>
                    <a:pt x="131" y="95"/>
                  </a:cubicBezTo>
                  <a:cubicBezTo>
                    <a:pt x="133" y="96"/>
                    <a:pt x="133" y="99"/>
                    <a:pt x="133" y="101"/>
                  </a:cubicBezTo>
                  <a:cubicBezTo>
                    <a:pt x="94" y="168"/>
                    <a:pt x="94" y="168"/>
                    <a:pt x="94" y="168"/>
                  </a:cubicBezTo>
                  <a:cubicBezTo>
                    <a:pt x="91" y="171"/>
                    <a:pt x="92" y="176"/>
                    <a:pt x="96" y="179"/>
                  </a:cubicBezTo>
                  <a:cubicBezTo>
                    <a:pt x="123" y="201"/>
                    <a:pt x="131" y="223"/>
                    <a:pt x="131" y="240"/>
                  </a:cubicBezTo>
                  <a:cubicBezTo>
                    <a:pt x="131" y="283"/>
                    <a:pt x="96" y="324"/>
                    <a:pt x="7" y="342"/>
                  </a:cubicBezTo>
                  <a:cubicBezTo>
                    <a:pt x="3" y="342"/>
                    <a:pt x="0" y="346"/>
                    <a:pt x="0" y="350"/>
                  </a:cubicBezTo>
                  <a:cubicBezTo>
                    <a:pt x="0" y="407"/>
                    <a:pt x="0" y="407"/>
                    <a:pt x="0" y="407"/>
                  </a:cubicBezTo>
                  <a:cubicBezTo>
                    <a:pt x="4" y="401"/>
                    <a:pt x="11" y="397"/>
                    <a:pt x="19" y="397"/>
                  </a:cubicBezTo>
                  <a:cubicBezTo>
                    <a:pt x="26" y="397"/>
                    <a:pt x="33" y="401"/>
                    <a:pt x="37" y="406"/>
                  </a:cubicBezTo>
                  <a:cubicBezTo>
                    <a:pt x="44" y="415"/>
                    <a:pt x="48" y="426"/>
                    <a:pt x="48" y="439"/>
                  </a:cubicBezTo>
                  <a:cubicBezTo>
                    <a:pt x="48" y="452"/>
                    <a:pt x="44" y="464"/>
                    <a:pt x="37" y="472"/>
                  </a:cubicBezTo>
                  <a:cubicBezTo>
                    <a:pt x="33" y="478"/>
                    <a:pt x="26" y="481"/>
                    <a:pt x="19" y="481"/>
                  </a:cubicBezTo>
                  <a:cubicBezTo>
                    <a:pt x="11" y="481"/>
                    <a:pt x="4" y="478"/>
                    <a:pt x="0" y="472"/>
                  </a:cubicBezTo>
                  <a:cubicBezTo>
                    <a:pt x="0" y="526"/>
                    <a:pt x="0" y="526"/>
                    <a:pt x="0" y="526"/>
                  </a:cubicBezTo>
                  <a:cubicBezTo>
                    <a:pt x="0" y="531"/>
                    <a:pt x="4" y="535"/>
                    <a:pt x="9" y="535"/>
                  </a:cubicBezTo>
                  <a:cubicBezTo>
                    <a:pt x="245" y="503"/>
                    <a:pt x="350" y="374"/>
                    <a:pt x="350" y="237"/>
                  </a:cubicBezTo>
                  <a:cubicBezTo>
                    <a:pt x="350" y="143"/>
                    <a:pt x="301" y="62"/>
                    <a:pt x="201" y="3"/>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20" name="Google Shape;1420;p40"/>
          <p:cNvGrpSpPr/>
          <p:nvPr/>
        </p:nvGrpSpPr>
        <p:grpSpPr>
          <a:xfrm>
            <a:off x="7213443" y="2257509"/>
            <a:ext cx="189785" cy="445592"/>
            <a:chOff x="8011692" y="3184166"/>
            <a:chExt cx="306600" cy="719859"/>
          </a:xfrm>
        </p:grpSpPr>
        <p:sp>
          <p:nvSpPr>
            <p:cNvPr id="1421" name="Google Shape;1421;p40"/>
            <p:cNvSpPr/>
            <p:nvPr/>
          </p:nvSpPr>
          <p:spPr>
            <a:xfrm>
              <a:off x="8011692" y="3885096"/>
              <a:ext cx="306496" cy="18928"/>
            </a:xfrm>
            <a:custGeom>
              <a:rect b="b" l="l" r="r" t="t"/>
              <a:pathLst>
                <a:path extrusionOk="0" h="35" w="569">
                  <a:moveTo>
                    <a:pt x="569" y="13"/>
                  </a:moveTo>
                  <a:cubicBezTo>
                    <a:pt x="569" y="19"/>
                    <a:pt x="562" y="23"/>
                    <a:pt x="554" y="24"/>
                  </a:cubicBezTo>
                  <a:cubicBezTo>
                    <a:pt x="520" y="28"/>
                    <a:pt x="430" y="35"/>
                    <a:pt x="284" y="35"/>
                  </a:cubicBezTo>
                  <a:cubicBezTo>
                    <a:pt x="134" y="35"/>
                    <a:pt x="47" y="28"/>
                    <a:pt x="14" y="24"/>
                  </a:cubicBezTo>
                  <a:cubicBezTo>
                    <a:pt x="6" y="23"/>
                    <a:pt x="0" y="19"/>
                    <a:pt x="0" y="13"/>
                  </a:cubicBezTo>
                  <a:cubicBezTo>
                    <a:pt x="0" y="0"/>
                    <a:pt x="0" y="0"/>
                    <a:pt x="0" y="0"/>
                  </a:cubicBezTo>
                  <a:cubicBezTo>
                    <a:pt x="569" y="0"/>
                    <a:pt x="569" y="0"/>
                    <a:pt x="569" y="0"/>
                  </a:cubicBezTo>
                  <a:lnTo>
                    <a:pt x="569" y="13"/>
                  </a:lnTo>
                  <a:close/>
                </a:path>
              </a:pathLst>
            </a:custGeom>
            <a:solidFill>
              <a:schemeClr val="dk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22" name="Google Shape;1422;p40"/>
            <p:cNvSpPr/>
            <p:nvPr/>
          </p:nvSpPr>
          <p:spPr>
            <a:xfrm>
              <a:off x="8011692" y="3184166"/>
              <a:ext cx="306496" cy="40025"/>
            </a:xfrm>
            <a:custGeom>
              <a:rect b="b" l="l" r="r" t="t"/>
              <a:pathLst>
                <a:path extrusionOk="0" h="74" w="569">
                  <a:moveTo>
                    <a:pt x="372" y="32"/>
                  </a:moveTo>
                  <a:cubicBezTo>
                    <a:pt x="372" y="24"/>
                    <a:pt x="372" y="24"/>
                    <a:pt x="372" y="24"/>
                  </a:cubicBezTo>
                  <a:cubicBezTo>
                    <a:pt x="372" y="14"/>
                    <a:pt x="360" y="6"/>
                    <a:pt x="345" y="4"/>
                  </a:cubicBezTo>
                  <a:cubicBezTo>
                    <a:pt x="325" y="2"/>
                    <a:pt x="316" y="0"/>
                    <a:pt x="287" y="0"/>
                  </a:cubicBezTo>
                  <a:cubicBezTo>
                    <a:pt x="255" y="0"/>
                    <a:pt x="247" y="2"/>
                    <a:pt x="228" y="4"/>
                  </a:cubicBezTo>
                  <a:cubicBezTo>
                    <a:pt x="212" y="5"/>
                    <a:pt x="201" y="14"/>
                    <a:pt x="201" y="24"/>
                  </a:cubicBezTo>
                  <a:cubicBezTo>
                    <a:pt x="201" y="32"/>
                    <a:pt x="201" y="32"/>
                    <a:pt x="201" y="32"/>
                  </a:cubicBezTo>
                  <a:cubicBezTo>
                    <a:pt x="201" y="36"/>
                    <a:pt x="195" y="40"/>
                    <a:pt x="188" y="41"/>
                  </a:cubicBezTo>
                  <a:cubicBezTo>
                    <a:pt x="108" y="43"/>
                    <a:pt x="36" y="48"/>
                    <a:pt x="13" y="50"/>
                  </a:cubicBezTo>
                  <a:cubicBezTo>
                    <a:pt x="6" y="51"/>
                    <a:pt x="0" y="55"/>
                    <a:pt x="0" y="60"/>
                  </a:cubicBezTo>
                  <a:cubicBezTo>
                    <a:pt x="0" y="74"/>
                    <a:pt x="0" y="74"/>
                    <a:pt x="0" y="74"/>
                  </a:cubicBezTo>
                  <a:cubicBezTo>
                    <a:pt x="569" y="74"/>
                    <a:pt x="569" y="74"/>
                    <a:pt x="569" y="74"/>
                  </a:cubicBezTo>
                  <a:cubicBezTo>
                    <a:pt x="569" y="60"/>
                    <a:pt x="569" y="60"/>
                    <a:pt x="569" y="60"/>
                  </a:cubicBezTo>
                  <a:cubicBezTo>
                    <a:pt x="569" y="55"/>
                    <a:pt x="563" y="51"/>
                    <a:pt x="555" y="50"/>
                  </a:cubicBezTo>
                  <a:cubicBezTo>
                    <a:pt x="533" y="47"/>
                    <a:pt x="464" y="43"/>
                    <a:pt x="385" y="41"/>
                  </a:cubicBezTo>
                  <a:cubicBezTo>
                    <a:pt x="378" y="40"/>
                    <a:pt x="372" y="36"/>
                    <a:pt x="372" y="32"/>
                  </a:cubicBezTo>
                  <a:close/>
                </a:path>
              </a:pathLst>
            </a:custGeom>
            <a:solidFill>
              <a:schemeClr val="dk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23" name="Google Shape;1423;p40"/>
            <p:cNvSpPr txBox="1"/>
            <p:nvPr/>
          </p:nvSpPr>
          <p:spPr>
            <a:xfrm>
              <a:off x="8011692" y="3395332"/>
              <a:ext cx="306600" cy="157200"/>
            </a:xfrm>
            <a:prstGeom prst="rect">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24" name="Google Shape;1424;p40"/>
            <p:cNvSpPr txBox="1"/>
            <p:nvPr/>
          </p:nvSpPr>
          <p:spPr>
            <a:xfrm>
              <a:off x="8011692" y="3231683"/>
              <a:ext cx="306600" cy="159300"/>
            </a:xfrm>
            <a:prstGeom prst="rect">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25" name="Google Shape;1425;p40"/>
            <p:cNvSpPr txBox="1"/>
            <p:nvPr/>
          </p:nvSpPr>
          <p:spPr>
            <a:xfrm>
              <a:off x="8011692" y="3718293"/>
              <a:ext cx="306600" cy="159300"/>
            </a:xfrm>
            <a:prstGeom prst="rect">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26" name="Google Shape;1426;p40"/>
            <p:cNvSpPr txBox="1"/>
            <p:nvPr/>
          </p:nvSpPr>
          <p:spPr>
            <a:xfrm>
              <a:off x="8011692" y="3556812"/>
              <a:ext cx="306600" cy="157200"/>
            </a:xfrm>
            <a:prstGeom prst="rect">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427" name="Google Shape;1427;p40"/>
          <p:cNvGrpSpPr/>
          <p:nvPr/>
        </p:nvGrpSpPr>
        <p:grpSpPr>
          <a:xfrm>
            <a:off x="7648230" y="2257259"/>
            <a:ext cx="246199" cy="445516"/>
            <a:chOff x="4556125" y="630237"/>
            <a:chExt cx="3081338" cy="5568950"/>
          </a:xfrm>
        </p:grpSpPr>
        <p:sp>
          <p:nvSpPr>
            <p:cNvPr id="1428" name="Google Shape;1428;p40"/>
            <p:cNvSpPr/>
            <p:nvPr/>
          </p:nvSpPr>
          <p:spPr>
            <a:xfrm>
              <a:off x="4756150" y="630237"/>
              <a:ext cx="2397126" cy="1016000"/>
            </a:xfrm>
            <a:custGeom>
              <a:rect b="b" l="l" r="r" t="t"/>
              <a:pathLst>
                <a:path extrusionOk="0" h="233" w="550">
                  <a:moveTo>
                    <a:pt x="88" y="233"/>
                  </a:moveTo>
                  <a:cubicBezTo>
                    <a:pt x="49" y="233"/>
                    <a:pt x="14" y="205"/>
                    <a:pt x="7" y="165"/>
                  </a:cubicBezTo>
                  <a:cubicBezTo>
                    <a:pt x="0" y="120"/>
                    <a:pt x="30" y="78"/>
                    <a:pt x="74" y="71"/>
                  </a:cubicBezTo>
                  <a:cubicBezTo>
                    <a:pt x="448" y="8"/>
                    <a:pt x="448" y="8"/>
                    <a:pt x="448" y="8"/>
                  </a:cubicBezTo>
                  <a:cubicBezTo>
                    <a:pt x="492" y="0"/>
                    <a:pt x="535" y="30"/>
                    <a:pt x="542" y="75"/>
                  </a:cubicBezTo>
                  <a:cubicBezTo>
                    <a:pt x="550" y="120"/>
                    <a:pt x="520" y="162"/>
                    <a:pt x="475" y="169"/>
                  </a:cubicBezTo>
                  <a:cubicBezTo>
                    <a:pt x="102" y="232"/>
                    <a:pt x="102" y="232"/>
                    <a:pt x="102" y="232"/>
                  </a:cubicBezTo>
                  <a:cubicBezTo>
                    <a:pt x="97" y="233"/>
                    <a:pt x="92" y="233"/>
                    <a:pt x="88" y="23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29" name="Google Shape;1429;p40"/>
            <p:cNvSpPr/>
            <p:nvPr/>
          </p:nvSpPr>
          <p:spPr>
            <a:xfrm>
              <a:off x="4556125" y="1357312"/>
              <a:ext cx="3081338" cy="1135062"/>
            </a:xfrm>
            <a:custGeom>
              <a:rect b="b" l="l" r="r" t="t"/>
              <a:pathLst>
                <a:path extrusionOk="0" h="260" w="707">
                  <a:moveTo>
                    <a:pt x="88" y="260"/>
                  </a:moveTo>
                  <a:cubicBezTo>
                    <a:pt x="49" y="260"/>
                    <a:pt x="14" y="232"/>
                    <a:pt x="7" y="192"/>
                  </a:cubicBezTo>
                  <a:cubicBezTo>
                    <a:pt x="0" y="147"/>
                    <a:pt x="30" y="105"/>
                    <a:pt x="74" y="97"/>
                  </a:cubicBezTo>
                  <a:cubicBezTo>
                    <a:pt x="605" y="7"/>
                    <a:pt x="605" y="7"/>
                    <a:pt x="605" y="7"/>
                  </a:cubicBezTo>
                  <a:cubicBezTo>
                    <a:pt x="649" y="0"/>
                    <a:pt x="692" y="30"/>
                    <a:pt x="699" y="75"/>
                  </a:cubicBezTo>
                  <a:cubicBezTo>
                    <a:pt x="707" y="119"/>
                    <a:pt x="677" y="161"/>
                    <a:pt x="632" y="169"/>
                  </a:cubicBezTo>
                  <a:cubicBezTo>
                    <a:pt x="102" y="259"/>
                    <a:pt x="102" y="259"/>
                    <a:pt x="102" y="259"/>
                  </a:cubicBezTo>
                  <a:cubicBezTo>
                    <a:pt x="97" y="260"/>
                    <a:pt x="93" y="260"/>
                    <a:pt x="88" y="26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30" name="Google Shape;1430;p40"/>
            <p:cNvSpPr/>
            <p:nvPr/>
          </p:nvSpPr>
          <p:spPr>
            <a:xfrm>
              <a:off x="4556125" y="2168525"/>
              <a:ext cx="3081338" cy="1139825"/>
            </a:xfrm>
            <a:custGeom>
              <a:rect b="b" l="l" r="r" t="t"/>
              <a:pathLst>
                <a:path extrusionOk="0" h="261" w="707">
                  <a:moveTo>
                    <a:pt x="88" y="261"/>
                  </a:moveTo>
                  <a:cubicBezTo>
                    <a:pt x="49" y="261"/>
                    <a:pt x="14" y="232"/>
                    <a:pt x="7" y="192"/>
                  </a:cubicBezTo>
                  <a:cubicBezTo>
                    <a:pt x="0" y="148"/>
                    <a:pt x="30" y="105"/>
                    <a:pt x="74" y="98"/>
                  </a:cubicBezTo>
                  <a:cubicBezTo>
                    <a:pt x="605" y="8"/>
                    <a:pt x="605" y="8"/>
                    <a:pt x="605" y="8"/>
                  </a:cubicBezTo>
                  <a:cubicBezTo>
                    <a:pt x="649" y="0"/>
                    <a:pt x="692" y="30"/>
                    <a:pt x="699" y="75"/>
                  </a:cubicBezTo>
                  <a:cubicBezTo>
                    <a:pt x="707" y="119"/>
                    <a:pt x="677" y="162"/>
                    <a:pt x="632" y="169"/>
                  </a:cubicBezTo>
                  <a:cubicBezTo>
                    <a:pt x="102" y="259"/>
                    <a:pt x="102" y="259"/>
                    <a:pt x="102" y="259"/>
                  </a:cubicBezTo>
                  <a:cubicBezTo>
                    <a:pt x="97" y="260"/>
                    <a:pt x="93" y="261"/>
                    <a:pt x="88" y="26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31" name="Google Shape;1431;p40"/>
            <p:cNvSpPr/>
            <p:nvPr/>
          </p:nvSpPr>
          <p:spPr>
            <a:xfrm>
              <a:off x="4556125" y="2981325"/>
              <a:ext cx="3081338" cy="1138237"/>
            </a:xfrm>
            <a:custGeom>
              <a:rect b="b" l="l" r="r" t="t"/>
              <a:pathLst>
                <a:path extrusionOk="0" h="261" w="707">
                  <a:moveTo>
                    <a:pt x="88" y="261"/>
                  </a:moveTo>
                  <a:cubicBezTo>
                    <a:pt x="49" y="261"/>
                    <a:pt x="14" y="233"/>
                    <a:pt x="7" y="193"/>
                  </a:cubicBezTo>
                  <a:cubicBezTo>
                    <a:pt x="0" y="148"/>
                    <a:pt x="30" y="106"/>
                    <a:pt x="74" y="98"/>
                  </a:cubicBezTo>
                  <a:cubicBezTo>
                    <a:pt x="605" y="8"/>
                    <a:pt x="605" y="8"/>
                    <a:pt x="605" y="8"/>
                  </a:cubicBezTo>
                  <a:cubicBezTo>
                    <a:pt x="649" y="0"/>
                    <a:pt x="692" y="31"/>
                    <a:pt x="699" y="75"/>
                  </a:cubicBezTo>
                  <a:cubicBezTo>
                    <a:pt x="707" y="120"/>
                    <a:pt x="677" y="162"/>
                    <a:pt x="632" y="170"/>
                  </a:cubicBezTo>
                  <a:cubicBezTo>
                    <a:pt x="102" y="260"/>
                    <a:pt x="102" y="260"/>
                    <a:pt x="102" y="260"/>
                  </a:cubicBezTo>
                  <a:cubicBezTo>
                    <a:pt x="97" y="261"/>
                    <a:pt x="93" y="261"/>
                    <a:pt x="88" y="261"/>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32" name="Google Shape;1432;p40"/>
            <p:cNvSpPr/>
            <p:nvPr/>
          </p:nvSpPr>
          <p:spPr>
            <a:xfrm>
              <a:off x="4830762" y="4476750"/>
              <a:ext cx="2535237" cy="1722437"/>
            </a:xfrm>
            <a:custGeom>
              <a:rect b="b" l="l" r="r" t="t"/>
              <a:pathLst>
                <a:path extrusionOk="0" h="395" w="582">
                  <a:moveTo>
                    <a:pt x="550" y="0"/>
                  </a:moveTo>
                  <a:cubicBezTo>
                    <a:pt x="32" y="0"/>
                    <a:pt x="32" y="0"/>
                    <a:pt x="32" y="0"/>
                  </a:cubicBezTo>
                  <a:cubicBezTo>
                    <a:pt x="14" y="0"/>
                    <a:pt x="0" y="14"/>
                    <a:pt x="0" y="31"/>
                  </a:cubicBezTo>
                  <a:cubicBezTo>
                    <a:pt x="0" y="54"/>
                    <a:pt x="0" y="54"/>
                    <a:pt x="0" y="54"/>
                  </a:cubicBezTo>
                  <a:cubicBezTo>
                    <a:pt x="0" y="152"/>
                    <a:pt x="72" y="234"/>
                    <a:pt x="166" y="250"/>
                  </a:cubicBezTo>
                  <a:cubicBezTo>
                    <a:pt x="164" y="253"/>
                    <a:pt x="164" y="256"/>
                    <a:pt x="164" y="259"/>
                  </a:cubicBezTo>
                  <a:cubicBezTo>
                    <a:pt x="164" y="273"/>
                    <a:pt x="175" y="284"/>
                    <a:pt x="188" y="284"/>
                  </a:cubicBezTo>
                  <a:cubicBezTo>
                    <a:pt x="190" y="284"/>
                    <a:pt x="190" y="284"/>
                    <a:pt x="190" y="284"/>
                  </a:cubicBezTo>
                  <a:cubicBezTo>
                    <a:pt x="180" y="287"/>
                    <a:pt x="173" y="296"/>
                    <a:pt x="173" y="308"/>
                  </a:cubicBezTo>
                  <a:cubicBezTo>
                    <a:pt x="173" y="321"/>
                    <a:pt x="184" y="332"/>
                    <a:pt x="197" y="332"/>
                  </a:cubicBezTo>
                  <a:cubicBezTo>
                    <a:pt x="186" y="334"/>
                    <a:pt x="177" y="344"/>
                    <a:pt x="177" y="356"/>
                  </a:cubicBezTo>
                  <a:cubicBezTo>
                    <a:pt x="177" y="370"/>
                    <a:pt x="188" y="381"/>
                    <a:pt x="202" y="381"/>
                  </a:cubicBezTo>
                  <a:cubicBezTo>
                    <a:pt x="218" y="381"/>
                    <a:pt x="218" y="381"/>
                    <a:pt x="218" y="381"/>
                  </a:cubicBezTo>
                  <a:cubicBezTo>
                    <a:pt x="232" y="390"/>
                    <a:pt x="259" y="395"/>
                    <a:pt x="289" y="395"/>
                  </a:cubicBezTo>
                  <a:cubicBezTo>
                    <a:pt x="319" y="395"/>
                    <a:pt x="346" y="390"/>
                    <a:pt x="360" y="381"/>
                  </a:cubicBezTo>
                  <a:cubicBezTo>
                    <a:pt x="379" y="381"/>
                    <a:pt x="379" y="381"/>
                    <a:pt x="379" y="381"/>
                  </a:cubicBezTo>
                  <a:cubicBezTo>
                    <a:pt x="393" y="381"/>
                    <a:pt x="404" y="370"/>
                    <a:pt x="404" y="356"/>
                  </a:cubicBezTo>
                  <a:cubicBezTo>
                    <a:pt x="404" y="344"/>
                    <a:pt x="395" y="335"/>
                    <a:pt x="384" y="332"/>
                  </a:cubicBezTo>
                  <a:cubicBezTo>
                    <a:pt x="398" y="332"/>
                    <a:pt x="409" y="321"/>
                    <a:pt x="409" y="308"/>
                  </a:cubicBezTo>
                  <a:cubicBezTo>
                    <a:pt x="409" y="296"/>
                    <a:pt x="401" y="287"/>
                    <a:pt x="391" y="284"/>
                  </a:cubicBezTo>
                  <a:cubicBezTo>
                    <a:pt x="392" y="284"/>
                    <a:pt x="392" y="284"/>
                    <a:pt x="392" y="284"/>
                  </a:cubicBezTo>
                  <a:cubicBezTo>
                    <a:pt x="406" y="284"/>
                    <a:pt x="417" y="273"/>
                    <a:pt x="417" y="259"/>
                  </a:cubicBezTo>
                  <a:cubicBezTo>
                    <a:pt x="417" y="256"/>
                    <a:pt x="416" y="253"/>
                    <a:pt x="415" y="250"/>
                  </a:cubicBezTo>
                  <a:cubicBezTo>
                    <a:pt x="510" y="234"/>
                    <a:pt x="582" y="153"/>
                    <a:pt x="582" y="54"/>
                  </a:cubicBezTo>
                  <a:cubicBezTo>
                    <a:pt x="582" y="31"/>
                    <a:pt x="582" y="31"/>
                    <a:pt x="582" y="31"/>
                  </a:cubicBezTo>
                  <a:cubicBezTo>
                    <a:pt x="582" y="14"/>
                    <a:pt x="567" y="0"/>
                    <a:pt x="550" y="0"/>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33" name="Google Shape;1433;p40"/>
            <p:cNvSpPr/>
            <p:nvPr/>
          </p:nvSpPr>
          <p:spPr>
            <a:xfrm>
              <a:off x="5078412" y="4067175"/>
              <a:ext cx="714375" cy="322262"/>
            </a:xfrm>
            <a:custGeom>
              <a:rect b="b" l="l" r="r" t="t"/>
              <a:pathLst>
                <a:path extrusionOk="0" h="74" w="164">
                  <a:moveTo>
                    <a:pt x="164" y="67"/>
                  </a:moveTo>
                  <a:cubicBezTo>
                    <a:pt x="164" y="12"/>
                    <a:pt x="164" y="12"/>
                    <a:pt x="164" y="12"/>
                  </a:cubicBezTo>
                  <a:cubicBezTo>
                    <a:pt x="164" y="5"/>
                    <a:pt x="158" y="0"/>
                    <a:pt x="152" y="1"/>
                  </a:cubicBezTo>
                  <a:cubicBezTo>
                    <a:pt x="8" y="26"/>
                    <a:pt x="8" y="26"/>
                    <a:pt x="8" y="26"/>
                  </a:cubicBezTo>
                  <a:cubicBezTo>
                    <a:pt x="4" y="27"/>
                    <a:pt x="0" y="31"/>
                    <a:pt x="0" y="36"/>
                  </a:cubicBezTo>
                  <a:cubicBezTo>
                    <a:pt x="0" y="67"/>
                    <a:pt x="0" y="67"/>
                    <a:pt x="0" y="67"/>
                  </a:cubicBezTo>
                  <a:cubicBezTo>
                    <a:pt x="0" y="71"/>
                    <a:pt x="3" y="74"/>
                    <a:pt x="8" y="74"/>
                  </a:cubicBezTo>
                  <a:cubicBezTo>
                    <a:pt x="156" y="74"/>
                    <a:pt x="156" y="74"/>
                    <a:pt x="156" y="74"/>
                  </a:cubicBezTo>
                  <a:cubicBezTo>
                    <a:pt x="160" y="74"/>
                    <a:pt x="164" y="71"/>
                    <a:pt x="164" y="6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34" name="Google Shape;1434;p40"/>
            <p:cNvSpPr/>
            <p:nvPr/>
          </p:nvSpPr>
          <p:spPr>
            <a:xfrm>
              <a:off x="6389687" y="3844925"/>
              <a:ext cx="715962" cy="544512"/>
            </a:xfrm>
            <a:custGeom>
              <a:rect b="b" l="l" r="r" t="t"/>
              <a:pathLst>
                <a:path extrusionOk="0" h="125" w="164">
                  <a:moveTo>
                    <a:pt x="164" y="118"/>
                  </a:moveTo>
                  <a:cubicBezTo>
                    <a:pt x="164" y="11"/>
                    <a:pt x="164" y="11"/>
                    <a:pt x="164" y="11"/>
                  </a:cubicBezTo>
                  <a:cubicBezTo>
                    <a:pt x="164" y="5"/>
                    <a:pt x="158" y="0"/>
                    <a:pt x="152" y="1"/>
                  </a:cubicBezTo>
                  <a:cubicBezTo>
                    <a:pt x="8" y="26"/>
                    <a:pt x="8" y="26"/>
                    <a:pt x="8" y="26"/>
                  </a:cubicBezTo>
                  <a:cubicBezTo>
                    <a:pt x="3" y="26"/>
                    <a:pt x="0" y="31"/>
                    <a:pt x="0" y="36"/>
                  </a:cubicBezTo>
                  <a:cubicBezTo>
                    <a:pt x="0" y="118"/>
                    <a:pt x="0" y="118"/>
                    <a:pt x="0" y="118"/>
                  </a:cubicBezTo>
                  <a:cubicBezTo>
                    <a:pt x="0" y="122"/>
                    <a:pt x="3" y="125"/>
                    <a:pt x="8" y="125"/>
                  </a:cubicBezTo>
                  <a:cubicBezTo>
                    <a:pt x="156" y="125"/>
                    <a:pt x="156" y="125"/>
                    <a:pt x="156" y="125"/>
                  </a:cubicBezTo>
                  <a:cubicBezTo>
                    <a:pt x="160" y="125"/>
                    <a:pt x="164" y="122"/>
                    <a:pt x="164" y="1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435" name="Google Shape;1435;p40"/>
          <p:cNvGrpSpPr/>
          <p:nvPr/>
        </p:nvGrpSpPr>
        <p:grpSpPr>
          <a:xfrm>
            <a:off x="1829253" y="2257459"/>
            <a:ext cx="445768" cy="445697"/>
            <a:chOff x="1674084" y="3214987"/>
            <a:chExt cx="720142" cy="720027"/>
          </a:xfrm>
        </p:grpSpPr>
        <p:sp>
          <p:nvSpPr>
            <p:cNvPr id="1436" name="Google Shape;1436;p40"/>
            <p:cNvSpPr/>
            <p:nvPr/>
          </p:nvSpPr>
          <p:spPr>
            <a:xfrm>
              <a:off x="1674084" y="3354958"/>
              <a:ext cx="179880" cy="213215"/>
            </a:xfrm>
            <a:custGeom>
              <a:rect b="b" l="l" r="r" t="t"/>
              <a:pathLst>
                <a:path extrusionOk="0" h="242" w="204">
                  <a:moveTo>
                    <a:pt x="57" y="222"/>
                  </a:moveTo>
                  <a:cubicBezTo>
                    <a:pt x="57" y="214"/>
                    <a:pt x="61" y="207"/>
                    <a:pt x="67" y="202"/>
                  </a:cubicBezTo>
                  <a:cubicBezTo>
                    <a:pt x="76" y="195"/>
                    <a:pt x="88" y="191"/>
                    <a:pt x="102" y="191"/>
                  </a:cubicBezTo>
                  <a:cubicBezTo>
                    <a:pt x="116" y="191"/>
                    <a:pt x="129" y="195"/>
                    <a:pt x="137" y="202"/>
                  </a:cubicBezTo>
                  <a:cubicBezTo>
                    <a:pt x="144" y="207"/>
                    <a:pt x="147" y="214"/>
                    <a:pt x="147" y="222"/>
                  </a:cubicBezTo>
                  <a:cubicBezTo>
                    <a:pt x="147" y="230"/>
                    <a:pt x="143" y="237"/>
                    <a:pt x="137" y="242"/>
                  </a:cubicBezTo>
                  <a:cubicBezTo>
                    <a:pt x="190" y="242"/>
                    <a:pt x="190" y="242"/>
                    <a:pt x="190" y="242"/>
                  </a:cubicBezTo>
                  <a:cubicBezTo>
                    <a:pt x="198" y="242"/>
                    <a:pt x="204" y="235"/>
                    <a:pt x="204" y="227"/>
                  </a:cubicBezTo>
                  <a:cubicBezTo>
                    <a:pt x="204" y="67"/>
                    <a:pt x="204" y="67"/>
                    <a:pt x="204" y="67"/>
                  </a:cubicBezTo>
                  <a:cubicBezTo>
                    <a:pt x="204" y="59"/>
                    <a:pt x="198" y="52"/>
                    <a:pt x="190" y="52"/>
                  </a:cubicBezTo>
                  <a:cubicBezTo>
                    <a:pt x="120" y="52"/>
                    <a:pt x="120" y="52"/>
                    <a:pt x="120" y="52"/>
                  </a:cubicBezTo>
                  <a:cubicBezTo>
                    <a:pt x="118" y="51"/>
                    <a:pt x="115" y="50"/>
                    <a:pt x="115" y="47"/>
                  </a:cubicBezTo>
                  <a:cubicBezTo>
                    <a:pt x="115" y="42"/>
                    <a:pt x="115" y="37"/>
                    <a:pt x="120" y="34"/>
                  </a:cubicBezTo>
                  <a:cubicBezTo>
                    <a:pt x="122" y="32"/>
                    <a:pt x="125" y="31"/>
                    <a:pt x="128" y="30"/>
                  </a:cubicBezTo>
                  <a:cubicBezTo>
                    <a:pt x="136" y="25"/>
                    <a:pt x="137" y="14"/>
                    <a:pt x="129" y="8"/>
                  </a:cubicBezTo>
                  <a:cubicBezTo>
                    <a:pt x="122" y="2"/>
                    <a:pt x="112" y="0"/>
                    <a:pt x="102" y="0"/>
                  </a:cubicBezTo>
                  <a:cubicBezTo>
                    <a:pt x="93" y="0"/>
                    <a:pt x="82" y="2"/>
                    <a:pt x="75" y="8"/>
                  </a:cubicBezTo>
                  <a:cubicBezTo>
                    <a:pt x="68" y="14"/>
                    <a:pt x="69" y="25"/>
                    <a:pt x="77" y="30"/>
                  </a:cubicBezTo>
                  <a:cubicBezTo>
                    <a:pt x="80" y="31"/>
                    <a:pt x="82" y="32"/>
                    <a:pt x="85" y="34"/>
                  </a:cubicBezTo>
                  <a:cubicBezTo>
                    <a:pt x="89" y="37"/>
                    <a:pt x="90" y="42"/>
                    <a:pt x="89" y="47"/>
                  </a:cubicBezTo>
                  <a:cubicBezTo>
                    <a:pt x="89" y="50"/>
                    <a:pt x="87" y="51"/>
                    <a:pt x="85" y="52"/>
                  </a:cubicBezTo>
                  <a:cubicBezTo>
                    <a:pt x="15" y="52"/>
                    <a:pt x="15" y="52"/>
                    <a:pt x="15" y="52"/>
                  </a:cubicBezTo>
                  <a:cubicBezTo>
                    <a:pt x="7" y="52"/>
                    <a:pt x="0" y="59"/>
                    <a:pt x="0" y="67"/>
                  </a:cubicBezTo>
                  <a:cubicBezTo>
                    <a:pt x="0" y="227"/>
                    <a:pt x="0" y="227"/>
                    <a:pt x="0" y="227"/>
                  </a:cubicBezTo>
                  <a:cubicBezTo>
                    <a:pt x="0" y="235"/>
                    <a:pt x="7" y="242"/>
                    <a:pt x="15" y="242"/>
                  </a:cubicBezTo>
                  <a:cubicBezTo>
                    <a:pt x="68" y="242"/>
                    <a:pt x="68" y="242"/>
                    <a:pt x="68" y="242"/>
                  </a:cubicBezTo>
                  <a:cubicBezTo>
                    <a:pt x="61" y="237"/>
                    <a:pt x="57" y="230"/>
                    <a:pt x="57" y="222"/>
                  </a:cubicBezTo>
                  <a:close/>
                </a:path>
              </a:pathLst>
            </a:custGeom>
            <a:solidFill>
              <a:srgbClr val="66666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37" name="Google Shape;1437;p40"/>
            <p:cNvSpPr/>
            <p:nvPr/>
          </p:nvSpPr>
          <p:spPr>
            <a:xfrm>
              <a:off x="1674084" y="3534654"/>
              <a:ext cx="179880" cy="213525"/>
            </a:xfrm>
            <a:custGeom>
              <a:rect b="b" l="l" r="r" t="t"/>
              <a:pathLst>
                <a:path extrusionOk="0" h="242" w="204">
                  <a:moveTo>
                    <a:pt x="57" y="222"/>
                  </a:moveTo>
                  <a:cubicBezTo>
                    <a:pt x="57" y="214"/>
                    <a:pt x="61" y="207"/>
                    <a:pt x="67" y="202"/>
                  </a:cubicBezTo>
                  <a:cubicBezTo>
                    <a:pt x="76" y="195"/>
                    <a:pt x="88" y="191"/>
                    <a:pt x="102" y="191"/>
                  </a:cubicBezTo>
                  <a:cubicBezTo>
                    <a:pt x="116" y="191"/>
                    <a:pt x="129" y="195"/>
                    <a:pt x="137" y="202"/>
                  </a:cubicBezTo>
                  <a:cubicBezTo>
                    <a:pt x="144" y="207"/>
                    <a:pt x="147" y="214"/>
                    <a:pt x="147" y="222"/>
                  </a:cubicBezTo>
                  <a:cubicBezTo>
                    <a:pt x="147" y="230"/>
                    <a:pt x="143" y="237"/>
                    <a:pt x="137" y="242"/>
                  </a:cubicBezTo>
                  <a:cubicBezTo>
                    <a:pt x="190" y="242"/>
                    <a:pt x="190" y="242"/>
                    <a:pt x="190" y="242"/>
                  </a:cubicBezTo>
                  <a:cubicBezTo>
                    <a:pt x="198" y="242"/>
                    <a:pt x="204" y="236"/>
                    <a:pt x="204" y="227"/>
                  </a:cubicBezTo>
                  <a:cubicBezTo>
                    <a:pt x="204" y="67"/>
                    <a:pt x="204" y="67"/>
                    <a:pt x="204" y="67"/>
                  </a:cubicBezTo>
                  <a:cubicBezTo>
                    <a:pt x="204" y="59"/>
                    <a:pt x="198" y="53"/>
                    <a:pt x="190" y="53"/>
                  </a:cubicBezTo>
                  <a:cubicBezTo>
                    <a:pt x="120" y="53"/>
                    <a:pt x="120" y="53"/>
                    <a:pt x="120" y="53"/>
                  </a:cubicBezTo>
                  <a:cubicBezTo>
                    <a:pt x="118" y="52"/>
                    <a:pt x="115" y="50"/>
                    <a:pt x="115" y="47"/>
                  </a:cubicBezTo>
                  <a:cubicBezTo>
                    <a:pt x="115" y="42"/>
                    <a:pt x="115" y="38"/>
                    <a:pt x="120" y="34"/>
                  </a:cubicBezTo>
                  <a:cubicBezTo>
                    <a:pt x="122" y="33"/>
                    <a:pt x="125" y="31"/>
                    <a:pt x="128" y="30"/>
                  </a:cubicBezTo>
                  <a:cubicBezTo>
                    <a:pt x="136" y="25"/>
                    <a:pt x="137" y="15"/>
                    <a:pt x="129" y="9"/>
                  </a:cubicBezTo>
                  <a:cubicBezTo>
                    <a:pt x="122" y="3"/>
                    <a:pt x="112" y="0"/>
                    <a:pt x="102" y="1"/>
                  </a:cubicBezTo>
                  <a:cubicBezTo>
                    <a:pt x="93" y="0"/>
                    <a:pt x="82" y="3"/>
                    <a:pt x="75" y="9"/>
                  </a:cubicBezTo>
                  <a:cubicBezTo>
                    <a:pt x="68" y="15"/>
                    <a:pt x="69" y="25"/>
                    <a:pt x="77" y="30"/>
                  </a:cubicBezTo>
                  <a:cubicBezTo>
                    <a:pt x="80" y="31"/>
                    <a:pt x="82" y="33"/>
                    <a:pt x="85" y="34"/>
                  </a:cubicBezTo>
                  <a:cubicBezTo>
                    <a:pt x="89" y="38"/>
                    <a:pt x="90" y="42"/>
                    <a:pt x="89" y="47"/>
                  </a:cubicBezTo>
                  <a:cubicBezTo>
                    <a:pt x="89" y="50"/>
                    <a:pt x="87" y="52"/>
                    <a:pt x="85" y="53"/>
                  </a:cubicBezTo>
                  <a:cubicBezTo>
                    <a:pt x="15" y="53"/>
                    <a:pt x="15" y="53"/>
                    <a:pt x="15" y="53"/>
                  </a:cubicBezTo>
                  <a:cubicBezTo>
                    <a:pt x="7" y="53"/>
                    <a:pt x="0" y="59"/>
                    <a:pt x="0" y="67"/>
                  </a:cubicBezTo>
                  <a:cubicBezTo>
                    <a:pt x="0" y="227"/>
                    <a:pt x="0" y="227"/>
                    <a:pt x="0" y="227"/>
                  </a:cubicBezTo>
                  <a:cubicBezTo>
                    <a:pt x="0" y="236"/>
                    <a:pt x="7" y="242"/>
                    <a:pt x="15" y="242"/>
                  </a:cubicBezTo>
                  <a:cubicBezTo>
                    <a:pt x="68" y="242"/>
                    <a:pt x="68" y="242"/>
                    <a:pt x="68" y="242"/>
                  </a:cubicBezTo>
                  <a:cubicBezTo>
                    <a:pt x="61" y="237"/>
                    <a:pt x="57" y="230"/>
                    <a:pt x="57" y="222"/>
                  </a:cubicBezTo>
                  <a:close/>
                </a:path>
              </a:pathLst>
            </a:custGeom>
            <a:solidFill>
              <a:srgbClr val="B7B7B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38" name="Google Shape;1438;p40"/>
            <p:cNvSpPr/>
            <p:nvPr/>
          </p:nvSpPr>
          <p:spPr>
            <a:xfrm>
              <a:off x="1861110" y="3214987"/>
              <a:ext cx="212190" cy="179696"/>
            </a:xfrm>
            <a:custGeom>
              <a:rect b="b" l="l" r="r" t="t"/>
              <a:pathLst>
                <a:path extrusionOk="0" h="204" w="241">
                  <a:moveTo>
                    <a:pt x="20" y="57"/>
                  </a:moveTo>
                  <a:cubicBezTo>
                    <a:pt x="27" y="57"/>
                    <a:pt x="35" y="61"/>
                    <a:pt x="40" y="67"/>
                  </a:cubicBezTo>
                  <a:cubicBezTo>
                    <a:pt x="47" y="76"/>
                    <a:pt x="51" y="88"/>
                    <a:pt x="51" y="102"/>
                  </a:cubicBezTo>
                  <a:cubicBezTo>
                    <a:pt x="51" y="116"/>
                    <a:pt x="47" y="128"/>
                    <a:pt x="40" y="137"/>
                  </a:cubicBezTo>
                  <a:cubicBezTo>
                    <a:pt x="35" y="143"/>
                    <a:pt x="27" y="147"/>
                    <a:pt x="20" y="147"/>
                  </a:cubicBezTo>
                  <a:cubicBezTo>
                    <a:pt x="12" y="147"/>
                    <a:pt x="5" y="143"/>
                    <a:pt x="0" y="137"/>
                  </a:cubicBezTo>
                  <a:cubicBezTo>
                    <a:pt x="0" y="189"/>
                    <a:pt x="0" y="189"/>
                    <a:pt x="0" y="189"/>
                  </a:cubicBezTo>
                  <a:cubicBezTo>
                    <a:pt x="0" y="197"/>
                    <a:pt x="6" y="204"/>
                    <a:pt x="14" y="204"/>
                  </a:cubicBezTo>
                  <a:cubicBezTo>
                    <a:pt x="175" y="204"/>
                    <a:pt x="175" y="204"/>
                    <a:pt x="175" y="204"/>
                  </a:cubicBezTo>
                  <a:cubicBezTo>
                    <a:pt x="183" y="204"/>
                    <a:pt x="189" y="197"/>
                    <a:pt x="189" y="189"/>
                  </a:cubicBezTo>
                  <a:cubicBezTo>
                    <a:pt x="189" y="119"/>
                    <a:pt x="189" y="119"/>
                    <a:pt x="189" y="119"/>
                  </a:cubicBezTo>
                  <a:cubicBezTo>
                    <a:pt x="190" y="117"/>
                    <a:pt x="192" y="115"/>
                    <a:pt x="195" y="115"/>
                  </a:cubicBezTo>
                  <a:cubicBezTo>
                    <a:pt x="200" y="115"/>
                    <a:pt x="204" y="115"/>
                    <a:pt x="207" y="119"/>
                  </a:cubicBezTo>
                  <a:cubicBezTo>
                    <a:pt x="209" y="122"/>
                    <a:pt x="210" y="125"/>
                    <a:pt x="212" y="127"/>
                  </a:cubicBezTo>
                  <a:cubicBezTo>
                    <a:pt x="217" y="135"/>
                    <a:pt x="227" y="136"/>
                    <a:pt x="233" y="129"/>
                  </a:cubicBezTo>
                  <a:cubicBezTo>
                    <a:pt x="239" y="122"/>
                    <a:pt x="241" y="112"/>
                    <a:pt x="241" y="102"/>
                  </a:cubicBezTo>
                  <a:cubicBezTo>
                    <a:pt x="241" y="92"/>
                    <a:pt x="239" y="82"/>
                    <a:pt x="233" y="75"/>
                  </a:cubicBezTo>
                  <a:cubicBezTo>
                    <a:pt x="227" y="68"/>
                    <a:pt x="217" y="69"/>
                    <a:pt x="212" y="77"/>
                  </a:cubicBezTo>
                  <a:cubicBezTo>
                    <a:pt x="210" y="79"/>
                    <a:pt x="209" y="82"/>
                    <a:pt x="207" y="85"/>
                  </a:cubicBezTo>
                  <a:cubicBezTo>
                    <a:pt x="204" y="89"/>
                    <a:pt x="200" y="89"/>
                    <a:pt x="195" y="89"/>
                  </a:cubicBezTo>
                  <a:cubicBezTo>
                    <a:pt x="192" y="89"/>
                    <a:pt x="190" y="87"/>
                    <a:pt x="189" y="85"/>
                  </a:cubicBezTo>
                  <a:cubicBezTo>
                    <a:pt x="189" y="15"/>
                    <a:pt x="189" y="15"/>
                    <a:pt x="189" y="15"/>
                  </a:cubicBezTo>
                  <a:cubicBezTo>
                    <a:pt x="189" y="6"/>
                    <a:pt x="183" y="0"/>
                    <a:pt x="175" y="0"/>
                  </a:cubicBezTo>
                  <a:cubicBezTo>
                    <a:pt x="14" y="0"/>
                    <a:pt x="14" y="0"/>
                    <a:pt x="14" y="0"/>
                  </a:cubicBezTo>
                  <a:cubicBezTo>
                    <a:pt x="6" y="0"/>
                    <a:pt x="0" y="6"/>
                    <a:pt x="0" y="15"/>
                  </a:cubicBezTo>
                  <a:cubicBezTo>
                    <a:pt x="0" y="67"/>
                    <a:pt x="0" y="67"/>
                    <a:pt x="0" y="67"/>
                  </a:cubicBezTo>
                  <a:cubicBezTo>
                    <a:pt x="5" y="61"/>
                    <a:pt x="12" y="57"/>
                    <a:pt x="20" y="57"/>
                  </a:cubicBezTo>
                  <a:close/>
                </a:path>
              </a:pathLst>
            </a:custGeom>
            <a:solidFill>
              <a:srgbClr val="CC0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39" name="Google Shape;1439;p40"/>
            <p:cNvSpPr/>
            <p:nvPr/>
          </p:nvSpPr>
          <p:spPr>
            <a:xfrm>
              <a:off x="2040679" y="3214987"/>
              <a:ext cx="213433" cy="179696"/>
            </a:xfrm>
            <a:custGeom>
              <a:rect b="b" l="l" r="r" t="t"/>
              <a:pathLst>
                <a:path extrusionOk="0" h="204" w="242">
                  <a:moveTo>
                    <a:pt x="20" y="57"/>
                  </a:moveTo>
                  <a:cubicBezTo>
                    <a:pt x="28" y="57"/>
                    <a:pt x="35" y="61"/>
                    <a:pt x="40" y="67"/>
                  </a:cubicBezTo>
                  <a:cubicBezTo>
                    <a:pt x="47" y="76"/>
                    <a:pt x="51" y="88"/>
                    <a:pt x="51" y="102"/>
                  </a:cubicBezTo>
                  <a:cubicBezTo>
                    <a:pt x="51" y="116"/>
                    <a:pt x="47" y="128"/>
                    <a:pt x="40" y="137"/>
                  </a:cubicBezTo>
                  <a:cubicBezTo>
                    <a:pt x="35" y="143"/>
                    <a:pt x="28" y="147"/>
                    <a:pt x="20" y="147"/>
                  </a:cubicBezTo>
                  <a:cubicBezTo>
                    <a:pt x="12" y="147"/>
                    <a:pt x="5" y="143"/>
                    <a:pt x="0" y="137"/>
                  </a:cubicBezTo>
                  <a:cubicBezTo>
                    <a:pt x="0" y="189"/>
                    <a:pt x="0" y="189"/>
                    <a:pt x="0" y="189"/>
                  </a:cubicBezTo>
                  <a:cubicBezTo>
                    <a:pt x="0" y="197"/>
                    <a:pt x="6" y="204"/>
                    <a:pt x="14" y="204"/>
                  </a:cubicBezTo>
                  <a:cubicBezTo>
                    <a:pt x="175" y="204"/>
                    <a:pt x="175" y="204"/>
                    <a:pt x="175" y="204"/>
                  </a:cubicBezTo>
                  <a:cubicBezTo>
                    <a:pt x="183" y="204"/>
                    <a:pt x="189" y="197"/>
                    <a:pt x="189" y="189"/>
                  </a:cubicBezTo>
                  <a:cubicBezTo>
                    <a:pt x="189" y="119"/>
                    <a:pt x="189" y="119"/>
                    <a:pt x="189" y="119"/>
                  </a:cubicBezTo>
                  <a:cubicBezTo>
                    <a:pt x="190" y="117"/>
                    <a:pt x="192" y="115"/>
                    <a:pt x="195" y="115"/>
                  </a:cubicBezTo>
                  <a:cubicBezTo>
                    <a:pt x="200" y="115"/>
                    <a:pt x="204" y="115"/>
                    <a:pt x="208" y="119"/>
                  </a:cubicBezTo>
                  <a:cubicBezTo>
                    <a:pt x="209" y="122"/>
                    <a:pt x="211" y="125"/>
                    <a:pt x="212" y="127"/>
                  </a:cubicBezTo>
                  <a:cubicBezTo>
                    <a:pt x="217" y="135"/>
                    <a:pt x="227" y="136"/>
                    <a:pt x="233" y="129"/>
                  </a:cubicBezTo>
                  <a:cubicBezTo>
                    <a:pt x="239" y="122"/>
                    <a:pt x="242" y="112"/>
                    <a:pt x="241" y="102"/>
                  </a:cubicBezTo>
                  <a:cubicBezTo>
                    <a:pt x="242" y="92"/>
                    <a:pt x="239" y="82"/>
                    <a:pt x="233" y="75"/>
                  </a:cubicBezTo>
                  <a:cubicBezTo>
                    <a:pt x="227" y="68"/>
                    <a:pt x="217" y="69"/>
                    <a:pt x="212" y="77"/>
                  </a:cubicBezTo>
                  <a:cubicBezTo>
                    <a:pt x="211" y="79"/>
                    <a:pt x="209" y="82"/>
                    <a:pt x="208" y="85"/>
                  </a:cubicBezTo>
                  <a:cubicBezTo>
                    <a:pt x="204" y="89"/>
                    <a:pt x="200" y="89"/>
                    <a:pt x="195" y="89"/>
                  </a:cubicBezTo>
                  <a:cubicBezTo>
                    <a:pt x="192" y="89"/>
                    <a:pt x="190" y="87"/>
                    <a:pt x="189" y="85"/>
                  </a:cubicBezTo>
                  <a:cubicBezTo>
                    <a:pt x="189" y="15"/>
                    <a:pt x="189" y="15"/>
                    <a:pt x="189" y="15"/>
                  </a:cubicBezTo>
                  <a:cubicBezTo>
                    <a:pt x="189" y="6"/>
                    <a:pt x="183" y="0"/>
                    <a:pt x="175" y="0"/>
                  </a:cubicBezTo>
                  <a:cubicBezTo>
                    <a:pt x="14" y="0"/>
                    <a:pt x="14" y="0"/>
                    <a:pt x="14" y="0"/>
                  </a:cubicBezTo>
                  <a:cubicBezTo>
                    <a:pt x="6" y="0"/>
                    <a:pt x="0" y="6"/>
                    <a:pt x="0" y="15"/>
                  </a:cubicBezTo>
                  <a:cubicBezTo>
                    <a:pt x="0" y="67"/>
                    <a:pt x="0" y="67"/>
                    <a:pt x="0" y="67"/>
                  </a:cubicBezTo>
                  <a:cubicBezTo>
                    <a:pt x="5" y="61"/>
                    <a:pt x="12" y="57"/>
                    <a:pt x="20" y="57"/>
                  </a:cubicBezTo>
                  <a:close/>
                </a:path>
              </a:pathLst>
            </a:custGeom>
            <a:solidFill>
              <a:srgbClr val="E6913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0" name="Google Shape;1440;p40"/>
            <p:cNvSpPr/>
            <p:nvPr/>
          </p:nvSpPr>
          <p:spPr>
            <a:xfrm>
              <a:off x="1674084" y="3714660"/>
              <a:ext cx="173666" cy="220353"/>
            </a:xfrm>
            <a:custGeom>
              <a:rect b="b" l="l" r="r" t="t"/>
              <a:pathLst>
                <a:path extrusionOk="0" h="250" w="197">
                  <a:moveTo>
                    <a:pt x="177" y="192"/>
                  </a:moveTo>
                  <a:cubicBezTo>
                    <a:pt x="169" y="192"/>
                    <a:pt x="162" y="189"/>
                    <a:pt x="157" y="183"/>
                  </a:cubicBezTo>
                  <a:cubicBezTo>
                    <a:pt x="150" y="174"/>
                    <a:pt x="146" y="161"/>
                    <a:pt x="146" y="147"/>
                  </a:cubicBezTo>
                  <a:cubicBezTo>
                    <a:pt x="146" y="134"/>
                    <a:pt x="150" y="121"/>
                    <a:pt x="157" y="112"/>
                  </a:cubicBezTo>
                  <a:cubicBezTo>
                    <a:pt x="162" y="106"/>
                    <a:pt x="169" y="103"/>
                    <a:pt x="177" y="103"/>
                  </a:cubicBezTo>
                  <a:cubicBezTo>
                    <a:pt x="185" y="103"/>
                    <a:pt x="192" y="106"/>
                    <a:pt x="197" y="113"/>
                  </a:cubicBezTo>
                  <a:cubicBezTo>
                    <a:pt x="197" y="67"/>
                    <a:pt x="197" y="67"/>
                    <a:pt x="197" y="67"/>
                  </a:cubicBezTo>
                  <a:cubicBezTo>
                    <a:pt x="197" y="59"/>
                    <a:pt x="191" y="53"/>
                    <a:pt x="182" y="53"/>
                  </a:cubicBezTo>
                  <a:cubicBezTo>
                    <a:pt x="120" y="53"/>
                    <a:pt x="120" y="53"/>
                    <a:pt x="120" y="53"/>
                  </a:cubicBezTo>
                  <a:cubicBezTo>
                    <a:pt x="118" y="52"/>
                    <a:pt x="115" y="50"/>
                    <a:pt x="115" y="47"/>
                  </a:cubicBezTo>
                  <a:cubicBezTo>
                    <a:pt x="115" y="42"/>
                    <a:pt x="115" y="38"/>
                    <a:pt x="120" y="35"/>
                  </a:cubicBezTo>
                  <a:cubicBezTo>
                    <a:pt x="122" y="33"/>
                    <a:pt x="125" y="32"/>
                    <a:pt x="128" y="30"/>
                  </a:cubicBezTo>
                  <a:cubicBezTo>
                    <a:pt x="136" y="25"/>
                    <a:pt x="137" y="15"/>
                    <a:pt x="129" y="9"/>
                  </a:cubicBezTo>
                  <a:cubicBezTo>
                    <a:pt x="122" y="3"/>
                    <a:pt x="112" y="0"/>
                    <a:pt x="102" y="1"/>
                  </a:cubicBezTo>
                  <a:cubicBezTo>
                    <a:pt x="93" y="0"/>
                    <a:pt x="82" y="3"/>
                    <a:pt x="75" y="9"/>
                  </a:cubicBezTo>
                  <a:cubicBezTo>
                    <a:pt x="68" y="15"/>
                    <a:pt x="69" y="25"/>
                    <a:pt x="77" y="30"/>
                  </a:cubicBezTo>
                  <a:cubicBezTo>
                    <a:pt x="80" y="32"/>
                    <a:pt x="82" y="33"/>
                    <a:pt x="85" y="35"/>
                  </a:cubicBezTo>
                  <a:cubicBezTo>
                    <a:pt x="89" y="38"/>
                    <a:pt x="90" y="42"/>
                    <a:pt x="89" y="47"/>
                  </a:cubicBezTo>
                  <a:cubicBezTo>
                    <a:pt x="89" y="50"/>
                    <a:pt x="87" y="52"/>
                    <a:pt x="85" y="53"/>
                  </a:cubicBezTo>
                  <a:cubicBezTo>
                    <a:pt x="15" y="53"/>
                    <a:pt x="15" y="53"/>
                    <a:pt x="15" y="53"/>
                  </a:cubicBezTo>
                  <a:cubicBezTo>
                    <a:pt x="7" y="53"/>
                    <a:pt x="0" y="59"/>
                    <a:pt x="0" y="67"/>
                  </a:cubicBezTo>
                  <a:cubicBezTo>
                    <a:pt x="0" y="235"/>
                    <a:pt x="0" y="235"/>
                    <a:pt x="0" y="235"/>
                  </a:cubicBezTo>
                  <a:cubicBezTo>
                    <a:pt x="0" y="243"/>
                    <a:pt x="7" y="250"/>
                    <a:pt x="15" y="250"/>
                  </a:cubicBezTo>
                  <a:cubicBezTo>
                    <a:pt x="182" y="250"/>
                    <a:pt x="182" y="250"/>
                    <a:pt x="182" y="250"/>
                  </a:cubicBezTo>
                  <a:cubicBezTo>
                    <a:pt x="191" y="250"/>
                    <a:pt x="197" y="243"/>
                    <a:pt x="197" y="235"/>
                  </a:cubicBezTo>
                  <a:cubicBezTo>
                    <a:pt x="197" y="182"/>
                    <a:pt x="197" y="182"/>
                    <a:pt x="197" y="182"/>
                  </a:cubicBezTo>
                  <a:cubicBezTo>
                    <a:pt x="192" y="189"/>
                    <a:pt x="185" y="192"/>
                    <a:pt x="177" y="192"/>
                  </a:cubicBezTo>
                  <a:close/>
                </a:path>
              </a:pathLst>
            </a:custGeom>
            <a:solidFill>
              <a:srgbClr val="A64D7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1" name="Google Shape;1441;p40"/>
            <p:cNvSpPr/>
            <p:nvPr/>
          </p:nvSpPr>
          <p:spPr>
            <a:xfrm>
              <a:off x="1674084" y="3214987"/>
              <a:ext cx="219646" cy="173489"/>
            </a:xfrm>
            <a:custGeom>
              <a:rect b="b" l="l" r="r" t="t"/>
              <a:pathLst>
                <a:path extrusionOk="0" h="197" w="249">
                  <a:moveTo>
                    <a:pt x="57" y="177"/>
                  </a:moveTo>
                  <a:cubicBezTo>
                    <a:pt x="57" y="169"/>
                    <a:pt x="61" y="162"/>
                    <a:pt x="67" y="157"/>
                  </a:cubicBezTo>
                  <a:cubicBezTo>
                    <a:pt x="76" y="149"/>
                    <a:pt x="88" y="146"/>
                    <a:pt x="102" y="146"/>
                  </a:cubicBezTo>
                  <a:cubicBezTo>
                    <a:pt x="116" y="146"/>
                    <a:pt x="129" y="149"/>
                    <a:pt x="137" y="157"/>
                  </a:cubicBezTo>
                  <a:cubicBezTo>
                    <a:pt x="144" y="162"/>
                    <a:pt x="147" y="169"/>
                    <a:pt x="147" y="177"/>
                  </a:cubicBezTo>
                  <a:cubicBezTo>
                    <a:pt x="147" y="185"/>
                    <a:pt x="143" y="192"/>
                    <a:pt x="137" y="197"/>
                  </a:cubicBezTo>
                  <a:cubicBezTo>
                    <a:pt x="182" y="197"/>
                    <a:pt x="182" y="197"/>
                    <a:pt x="182" y="197"/>
                  </a:cubicBezTo>
                  <a:cubicBezTo>
                    <a:pt x="191" y="197"/>
                    <a:pt x="197" y="190"/>
                    <a:pt x="197" y="182"/>
                  </a:cubicBezTo>
                  <a:cubicBezTo>
                    <a:pt x="197" y="119"/>
                    <a:pt x="197" y="119"/>
                    <a:pt x="197" y="119"/>
                  </a:cubicBezTo>
                  <a:cubicBezTo>
                    <a:pt x="198" y="117"/>
                    <a:pt x="200" y="115"/>
                    <a:pt x="202" y="115"/>
                  </a:cubicBezTo>
                  <a:cubicBezTo>
                    <a:pt x="207" y="115"/>
                    <a:pt x="212" y="115"/>
                    <a:pt x="215" y="119"/>
                  </a:cubicBezTo>
                  <a:cubicBezTo>
                    <a:pt x="217" y="122"/>
                    <a:pt x="218" y="125"/>
                    <a:pt x="220" y="127"/>
                  </a:cubicBezTo>
                  <a:cubicBezTo>
                    <a:pt x="225" y="135"/>
                    <a:pt x="235" y="136"/>
                    <a:pt x="241" y="129"/>
                  </a:cubicBezTo>
                  <a:cubicBezTo>
                    <a:pt x="247" y="122"/>
                    <a:pt x="249" y="112"/>
                    <a:pt x="249" y="102"/>
                  </a:cubicBezTo>
                  <a:cubicBezTo>
                    <a:pt x="249" y="92"/>
                    <a:pt x="247" y="82"/>
                    <a:pt x="241" y="75"/>
                  </a:cubicBezTo>
                  <a:cubicBezTo>
                    <a:pt x="235" y="68"/>
                    <a:pt x="225" y="69"/>
                    <a:pt x="220" y="77"/>
                  </a:cubicBezTo>
                  <a:cubicBezTo>
                    <a:pt x="218" y="79"/>
                    <a:pt x="217" y="82"/>
                    <a:pt x="215" y="85"/>
                  </a:cubicBezTo>
                  <a:cubicBezTo>
                    <a:pt x="212" y="89"/>
                    <a:pt x="207" y="89"/>
                    <a:pt x="202" y="89"/>
                  </a:cubicBezTo>
                  <a:cubicBezTo>
                    <a:pt x="200" y="89"/>
                    <a:pt x="198" y="87"/>
                    <a:pt x="197" y="85"/>
                  </a:cubicBezTo>
                  <a:cubicBezTo>
                    <a:pt x="197" y="15"/>
                    <a:pt x="197" y="15"/>
                    <a:pt x="197" y="15"/>
                  </a:cubicBezTo>
                  <a:cubicBezTo>
                    <a:pt x="197" y="6"/>
                    <a:pt x="191" y="0"/>
                    <a:pt x="182" y="0"/>
                  </a:cubicBezTo>
                  <a:cubicBezTo>
                    <a:pt x="15" y="0"/>
                    <a:pt x="15" y="0"/>
                    <a:pt x="15" y="0"/>
                  </a:cubicBezTo>
                  <a:cubicBezTo>
                    <a:pt x="7" y="0"/>
                    <a:pt x="0" y="6"/>
                    <a:pt x="0" y="15"/>
                  </a:cubicBezTo>
                  <a:cubicBezTo>
                    <a:pt x="0" y="182"/>
                    <a:pt x="0" y="182"/>
                    <a:pt x="0" y="182"/>
                  </a:cubicBezTo>
                  <a:cubicBezTo>
                    <a:pt x="0" y="190"/>
                    <a:pt x="7" y="197"/>
                    <a:pt x="15" y="197"/>
                  </a:cubicBezTo>
                  <a:cubicBezTo>
                    <a:pt x="68" y="197"/>
                    <a:pt x="68" y="197"/>
                    <a:pt x="68" y="197"/>
                  </a:cubicBezTo>
                  <a:cubicBezTo>
                    <a:pt x="61" y="192"/>
                    <a:pt x="57" y="185"/>
                    <a:pt x="57" y="177"/>
                  </a:cubicBezTo>
                  <a:close/>
                </a:path>
              </a:pathLst>
            </a:custGeom>
            <a:solidFill>
              <a:srgbClr val="A61C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2" name="Google Shape;1442;p40"/>
            <p:cNvSpPr/>
            <p:nvPr/>
          </p:nvSpPr>
          <p:spPr>
            <a:xfrm>
              <a:off x="1995010" y="3754076"/>
              <a:ext cx="212501" cy="180938"/>
            </a:xfrm>
            <a:custGeom>
              <a:rect b="b" l="l" r="r" t="t"/>
              <a:pathLst>
                <a:path extrusionOk="0" h="205" w="241">
                  <a:moveTo>
                    <a:pt x="221" y="147"/>
                  </a:moveTo>
                  <a:cubicBezTo>
                    <a:pt x="214" y="147"/>
                    <a:pt x="206" y="144"/>
                    <a:pt x="201" y="138"/>
                  </a:cubicBezTo>
                  <a:cubicBezTo>
                    <a:pt x="194" y="129"/>
                    <a:pt x="190" y="116"/>
                    <a:pt x="190" y="102"/>
                  </a:cubicBezTo>
                  <a:cubicBezTo>
                    <a:pt x="190" y="89"/>
                    <a:pt x="194" y="76"/>
                    <a:pt x="201" y="67"/>
                  </a:cubicBezTo>
                  <a:cubicBezTo>
                    <a:pt x="206" y="61"/>
                    <a:pt x="214" y="58"/>
                    <a:pt x="221" y="58"/>
                  </a:cubicBezTo>
                  <a:cubicBezTo>
                    <a:pt x="229" y="58"/>
                    <a:pt x="236" y="61"/>
                    <a:pt x="241" y="68"/>
                  </a:cubicBezTo>
                  <a:cubicBezTo>
                    <a:pt x="241" y="15"/>
                    <a:pt x="241" y="15"/>
                    <a:pt x="241" y="15"/>
                  </a:cubicBezTo>
                  <a:cubicBezTo>
                    <a:pt x="241" y="7"/>
                    <a:pt x="235" y="0"/>
                    <a:pt x="227" y="0"/>
                  </a:cubicBezTo>
                  <a:cubicBezTo>
                    <a:pt x="67" y="0"/>
                    <a:pt x="67" y="0"/>
                    <a:pt x="67" y="0"/>
                  </a:cubicBezTo>
                  <a:cubicBezTo>
                    <a:pt x="58" y="0"/>
                    <a:pt x="52" y="7"/>
                    <a:pt x="52" y="15"/>
                  </a:cubicBezTo>
                  <a:cubicBezTo>
                    <a:pt x="52" y="85"/>
                    <a:pt x="52" y="85"/>
                    <a:pt x="52" y="85"/>
                  </a:cubicBezTo>
                  <a:cubicBezTo>
                    <a:pt x="51" y="87"/>
                    <a:pt x="49" y="89"/>
                    <a:pt x="46" y="90"/>
                  </a:cubicBezTo>
                  <a:cubicBezTo>
                    <a:pt x="41" y="90"/>
                    <a:pt x="37" y="90"/>
                    <a:pt x="34" y="85"/>
                  </a:cubicBezTo>
                  <a:cubicBezTo>
                    <a:pt x="32" y="83"/>
                    <a:pt x="31" y="80"/>
                    <a:pt x="29" y="77"/>
                  </a:cubicBezTo>
                  <a:cubicBezTo>
                    <a:pt x="24" y="69"/>
                    <a:pt x="14" y="68"/>
                    <a:pt x="8" y="75"/>
                  </a:cubicBezTo>
                  <a:cubicBezTo>
                    <a:pt x="2" y="83"/>
                    <a:pt x="0" y="93"/>
                    <a:pt x="0" y="102"/>
                  </a:cubicBezTo>
                  <a:cubicBezTo>
                    <a:pt x="0" y="112"/>
                    <a:pt x="2" y="122"/>
                    <a:pt x="8" y="129"/>
                  </a:cubicBezTo>
                  <a:cubicBezTo>
                    <a:pt x="14" y="137"/>
                    <a:pt x="24" y="136"/>
                    <a:pt x="29" y="128"/>
                  </a:cubicBezTo>
                  <a:cubicBezTo>
                    <a:pt x="31" y="125"/>
                    <a:pt x="32" y="122"/>
                    <a:pt x="34" y="120"/>
                  </a:cubicBezTo>
                  <a:cubicBezTo>
                    <a:pt x="37" y="115"/>
                    <a:pt x="41" y="115"/>
                    <a:pt x="46" y="115"/>
                  </a:cubicBezTo>
                  <a:cubicBezTo>
                    <a:pt x="49" y="115"/>
                    <a:pt x="51" y="118"/>
                    <a:pt x="52" y="120"/>
                  </a:cubicBezTo>
                  <a:cubicBezTo>
                    <a:pt x="52" y="190"/>
                    <a:pt x="52" y="190"/>
                    <a:pt x="52" y="190"/>
                  </a:cubicBezTo>
                  <a:cubicBezTo>
                    <a:pt x="52" y="198"/>
                    <a:pt x="58" y="205"/>
                    <a:pt x="67" y="205"/>
                  </a:cubicBezTo>
                  <a:cubicBezTo>
                    <a:pt x="227" y="205"/>
                    <a:pt x="227" y="205"/>
                    <a:pt x="227" y="205"/>
                  </a:cubicBezTo>
                  <a:cubicBezTo>
                    <a:pt x="235" y="205"/>
                    <a:pt x="241" y="198"/>
                    <a:pt x="241" y="190"/>
                  </a:cubicBezTo>
                  <a:cubicBezTo>
                    <a:pt x="241" y="137"/>
                    <a:pt x="241" y="137"/>
                    <a:pt x="241" y="137"/>
                  </a:cubicBezTo>
                  <a:cubicBezTo>
                    <a:pt x="236" y="144"/>
                    <a:pt x="229" y="147"/>
                    <a:pt x="221" y="147"/>
                  </a:cubicBezTo>
                  <a:close/>
                </a:path>
              </a:pathLst>
            </a:custGeom>
            <a:solidFill>
              <a:srgbClr val="3D85C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3" name="Google Shape;1443;p40"/>
            <p:cNvSpPr/>
            <p:nvPr/>
          </p:nvSpPr>
          <p:spPr>
            <a:xfrm>
              <a:off x="2220560" y="3214987"/>
              <a:ext cx="173666" cy="219422"/>
            </a:xfrm>
            <a:custGeom>
              <a:rect b="b" l="l" r="r" t="t"/>
              <a:pathLst>
                <a:path extrusionOk="0" h="249" w="197">
                  <a:moveTo>
                    <a:pt x="0" y="15"/>
                  </a:moveTo>
                  <a:cubicBezTo>
                    <a:pt x="0" y="67"/>
                    <a:pt x="0" y="67"/>
                    <a:pt x="0" y="67"/>
                  </a:cubicBezTo>
                  <a:cubicBezTo>
                    <a:pt x="5" y="61"/>
                    <a:pt x="12" y="57"/>
                    <a:pt x="20" y="57"/>
                  </a:cubicBezTo>
                  <a:cubicBezTo>
                    <a:pt x="28" y="57"/>
                    <a:pt x="35" y="61"/>
                    <a:pt x="40" y="67"/>
                  </a:cubicBezTo>
                  <a:cubicBezTo>
                    <a:pt x="47" y="76"/>
                    <a:pt x="51" y="88"/>
                    <a:pt x="51" y="102"/>
                  </a:cubicBezTo>
                  <a:cubicBezTo>
                    <a:pt x="51" y="116"/>
                    <a:pt x="47" y="128"/>
                    <a:pt x="40" y="137"/>
                  </a:cubicBezTo>
                  <a:cubicBezTo>
                    <a:pt x="35" y="143"/>
                    <a:pt x="28" y="147"/>
                    <a:pt x="20" y="147"/>
                  </a:cubicBezTo>
                  <a:cubicBezTo>
                    <a:pt x="12" y="147"/>
                    <a:pt x="5" y="143"/>
                    <a:pt x="0" y="137"/>
                  </a:cubicBezTo>
                  <a:cubicBezTo>
                    <a:pt x="0" y="182"/>
                    <a:pt x="0" y="182"/>
                    <a:pt x="0" y="182"/>
                  </a:cubicBezTo>
                  <a:cubicBezTo>
                    <a:pt x="0" y="190"/>
                    <a:pt x="6" y="197"/>
                    <a:pt x="15" y="197"/>
                  </a:cubicBezTo>
                  <a:cubicBezTo>
                    <a:pt x="77" y="197"/>
                    <a:pt x="77" y="197"/>
                    <a:pt x="77" y="197"/>
                  </a:cubicBezTo>
                  <a:cubicBezTo>
                    <a:pt x="80" y="198"/>
                    <a:pt x="82" y="199"/>
                    <a:pt x="82" y="202"/>
                  </a:cubicBezTo>
                  <a:cubicBezTo>
                    <a:pt x="82" y="207"/>
                    <a:pt x="82" y="212"/>
                    <a:pt x="77" y="215"/>
                  </a:cubicBezTo>
                  <a:cubicBezTo>
                    <a:pt x="75" y="217"/>
                    <a:pt x="72" y="218"/>
                    <a:pt x="69" y="219"/>
                  </a:cubicBezTo>
                  <a:cubicBezTo>
                    <a:pt x="61" y="224"/>
                    <a:pt x="60" y="235"/>
                    <a:pt x="68" y="241"/>
                  </a:cubicBezTo>
                  <a:cubicBezTo>
                    <a:pt x="75" y="247"/>
                    <a:pt x="85" y="249"/>
                    <a:pt x="95" y="249"/>
                  </a:cubicBezTo>
                  <a:cubicBezTo>
                    <a:pt x="104" y="249"/>
                    <a:pt x="115" y="247"/>
                    <a:pt x="122" y="241"/>
                  </a:cubicBezTo>
                  <a:cubicBezTo>
                    <a:pt x="129" y="235"/>
                    <a:pt x="128" y="224"/>
                    <a:pt x="120" y="219"/>
                  </a:cubicBezTo>
                  <a:cubicBezTo>
                    <a:pt x="118" y="218"/>
                    <a:pt x="115" y="217"/>
                    <a:pt x="112" y="215"/>
                  </a:cubicBezTo>
                  <a:cubicBezTo>
                    <a:pt x="108" y="212"/>
                    <a:pt x="107" y="207"/>
                    <a:pt x="108" y="202"/>
                  </a:cubicBezTo>
                  <a:cubicBezTo>
                    <a:pt x="108" y="199"/>
                    <a:pt x="110" y="198"/>
                    <a:pt x="112" y="197"/>
                  </a:cubicBezTo>
                  <a:cubicBezTo>
                    <a:pt x="182" y="197"/>
                    <a:pt x="182" y="197"/>
                    <a:pt x="182" y="197"/>
                  </a:cubicBezTo>
                  <a:cubicBezTo>
                    <a:pt x="190" y="197"/>
                    <a:pt x="197" y="190"/>
                    <a:pt x="197" y="182"/>
                  </a:cubicBezTo>
                  <a:cubicBezTo>
                    <a:pt x="197" y="15"/>
                    <a:pt x="197" y="15"/>
                    <a:pt x="197" y="15"/>
                  </a:cubicBezTo>
                  <a:cubicBezTo>
                    <a:pt x="197" y="6"/>
                    <a:pt x="190" y="0"/>
                    <a:pt x="182" y="0"/>
                  </a:cubicBezTo>
                  <a:cubicBezTo>
                    <a:pt x="15" y="0"/>
                    <a:pt x="15" y="0"/>
                    <a:pt x="15" y="0"/>
                  </a:cubicBezTo>
                  <a:cubicBezTo>
                    <a:pt x="6" y="0"/>
                    <a:pt x="0" y="6"/>
                    <a:pt x="0" y="15"/>
                  </a:cubicBez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4" name="Google Shape;1444;p40"/>
            <p:cNvSpPr/>
            <p:nvPr/>
          </p:nvSpPr>
          <p:spPr>
            <a:xfrm>
              <a:off x="2214346" y="3400890"/>
              <a:ext cx="179880" cy="213215"/>
            </a:xfrm>
            <a:custGeom>
              <a:rect b="b" l="l" r="r" t="t"/>
              <a:pathLst>
                <a:path extrusionOk="0" h="242" w="204">
                  <a:moveTo>
                    <a:pt x="147" y="20"/>
                  </a:moveTo>
                  <a:cubicBezTo>
                    <a:pt x="147" y="28"/>
                    <a:pt x="143" y="35"/>
                    <a:pt x="137" y="40"/>
                  </a:cubicBezTo>
                  <a:cubicBezTo>
                    <a:pt x="128" y="48"/>
                    <a:pt x="116" y="51"/>
                    <a:pt x="102" y="51"/>
                  </a:cubicBezTo>
                  <a:cubicBezTo>
                    <a:pt x="88" y="51"/>
                    <a:pt x="75" y="48"/>
                    <a:pt x="67" y="40"/>
                  </a:cubicBezTo>
                  <a:cubicBezTo>
                    <a:pt x="60" y="35"/>
                    <a:pt x="57" y="28"/>
                    <a:pt x="57" y="20"/>
                  </a:cubicBezTo>
                  <a:cubicBezTo>
                    <a:pt x="57" y="12"/>
                    <a:pt x="61" y="5"/>
                    <a:pt x="67" y="0"/>
                  </a:cubicBezTo>
                  <a:cubicBezTo>
                    <a:pt x="14" y="0"/>
                    <a:pt x="14" y="0"/>
                    <a:pt x="14" y="0"/>
                  </a:cubicBezTo>
                  <a:cubicBezTo>
                    <a:pt x="6" y="0"/>
                    <a:pt x="0" y="7"/>
                    <a:pt x="0" y="15"/>
                  </a:cubicBezTo>
                  <a:cubicBezTo>
                    <a:pt x="0" y="175"/>
                    <a:pt x="0" y="175"/>
                    <a:pt x="0" y="175"/>
                  </a:cubicBezTo>
                  <a:cubicBezTo>
                    <a:pt x="0" y="183"/>
                    <a:pt x="6" y="190"/>
                    <a:pt x="14" y="190"/>
                  </a:cubicBezTo>
                  <a:cubicBezTo>
                    <a:pt x="84" y="190"/>
                    <a:pt x="84" y="190"/>
                    <a:pt x="84" y="190"/>
                  </a:cubicBezTo>
                  <a:cubicBezTo>
                    <a:pt x="87" y="191"/>
                    <a:pt x="89" y="192"/>
                    <a:pt x="89" y="195"/>
                  </a:cubicBezTo>
                  <a:cubicBezTo>
                    <a:pt x="89" y="200"/>
                    <a:pt x="89" y="205"/>
                    <a:pt x="84" y="208"/>
                  </a:cubicBezTo>
                  <a:cubicBezTo>
                    <a:pt x="82" y="210"/>
                    <a:pt x="79" y="211"/>
                    <a:pt x="76" y="212"/>
                  </a:cubicBezTo>
                  <a:cubicBezTo>
                    <a:pt x="68" y="217"/>
                    <a:pt x="67" y="228"/>
                    <a:pt x="75" y="234"/>
                  </a:cubicBezTo>
                  <a:cubicBezTo>
                    <a:pt x="82" y="240"/>
                    <a:pt x="92" y="242"/>
                    <a:pt x="102" y="242"/>
                  </a:cubicBezTo>
                  <a:cubicBezTo>
                    <a:pt x="111" y="242"/>
                    <a:pt x="122" y="240"/>
                    <a:pt x="129" y="234"/>
                  </a:cubicBezTo>
                  <a:cubicBezTo>
                    <a:pt x="136" y="228"/>
                    <a:pt x="135" y="217"/>
                    <a:pt x="127" y="212"/>
                  </a:cubicBezTo>
                  <a:cubicBezTo>
                    <a:pt x="125" y="211"/>
                    <a:pt x="122" y="210"/>
                    <a:pt x="119" y="208"/>
                  </a:cubicBezTo>
                  <a:cubicBezTo>
                    <a:pt x="115" y="205"/>
                    <a:pt x="114" y="200"/>
                    <a:pt x="115" y="195"/>
                  </a:cubicBezTo>
                  <a:cubicBezTo>
                    <a:pt x="115" y="192"/>
                    <a:pt x="117" y="191"/>
                    <a:pt x="119" y="190"/>
                  </a:cubicBezTo>
                  <a:cubicBezTo>
                    <a:pt x="189" y="190"/>
                    <a:pt x="189" y="190"/>
                    <a:pt x="189" y="190"/>
                  </a:cubicBezTo>
                  <a:cubicBezTo>
                    <a:pt x="197" y="190"/>
                    <a:pt x="204" y="183"/>
                    <a:pt x="204" y="175"/>
                  </a:cubicBezTo>
                  <a:cubicBezTo>
                    <a:pt x="204" y="15"/>
                    <a:pt x="204" y="15"/>
                    <a:pt x="204" y="15"/>
                  </a:cubicBezTo>
                  <a:cubicBezTo>
                    <a:pt x="204" y="7"/>
                    <a:pt x="197" y="0"/>
                    <a:pt x="189" y="0"/>
                  </a:cubicBezTo>
                  <a:cubicBezTo>
                    <a:pt x="137" y="0"/>
                    <a:pt x="137" y="0"/>
                    <a:pt x="137" y="0"/>
                  </a:cubicBezTo>
                  <a:cubicBezTo>
                    <a:pt x="143" y="5"/>
                    <a:pt x="147" y="12"/>
                    <a:pt x="147" y="20"/>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5" name="Google Shape;1445;p40"/>
            <p:cNvSpPr/>
            <p:nvPr/>
          </p:nvSpPr>
          <p:spPr>
            <a:xfrm>
              <a:off x="1814198" y="3754076"/>
              <a:ext cx="213433" cy="180938"/>
            </a:xfrm>
            <a:custGeom>
              <a:rect b="b" l="l" r="r" t="t"/>
              <a:pathLst>
                <a:path extrusionOk="0" h="205" w="242">
                  <a:moveTo>
                    <a:pt x="222" y="147"/>
                  </a:moveTo>
                  <a:cubicBezTo>
                    <a:pt x="214" y="147"/>
                    <a:pt x="207" y="144"/>
                    <a:pt x="202" y="138"/>
                  </a:cubicBezTo>
                  <a:cubicBezTo>
                    <a:pt x="195" y="129"/>
                    <a:pt x="191" y="116"/>
                    <a:pt x="191" y="102"/>
                  </a:cubicBezTo>
                  <a:cubicBezTo>
                    <a:pt x="191" y="89"/>
                    <a:pt x="195" y="76"/>
                    <a:pt x="202" y="67"/>
                  </a:cubicBezTo>
                  <a:cubicBezTo>
                    <a:pt x="207" y="61"/>
                    <a:pt x="214" y="58"/>
                    <a:pt x="222" y="58"/>
                  </a:cubicBezTo>
                  <a:cubicBezTo>
                    <a:pt x="230" y="58"/>
                    <a:pt x="237" y="61"/>
                    <a:pt x="242" y="68"/>
                  </a:cubicBezTo>
                  <a:cubicBezTo>
                    <a:pt x="242" y="15"/>
                    <a:pt x="242" y="15"/>
                    <a:pt x="242" y="15"/>
                  </a:cubicBezTo>
                  <a:cubicBezTo>
                    <a:pt x="242" y="7"/>
                    <a:pt x="236" y="0"/>
                    <a:pt x="228" y="0"/>
                  </a:cubicBezTo>
                  <a:cubicBezTo>
                    <a:pt x="67" y="0"/>
                    <a:pt x="67" y="0"/>
                    <a:pt x="67" y="0"/>
                  </a:cubicBezTo>
                  <a:cubicBezTo>
                    <a:pt x="59" y="0"/>
                    <a:pt x="53" y="7"/>
                    <a:pt x="53" y="15"/>
                  </a:cubicBezTo>
                  <a:cubicBezTo>
                    <a:pt x="53" y="85"/>
                    <a:pt x="53" y="85"/>
                    <a:pt x="53" y="85"/>
                  </a:cubicBezTo>
                  <a:cubicBezTo>
                    <a:pt x="52" y="87"/>
                    <a:pt x="50" y="89"/>
                    <a:pt x="47" y="90"/>
                  </a:cubicBezTo>
                  <a:cubicBezTo>
                    <a:pt x="42" y="90"/>
                    <a:pt x="38" y="90"/>
                    <a:pt x="34" y="85"/>
                  </a:cubicBezTo>
                  <a:cubicBezTo>
                    <a:pt x="33" y="83"/>
                    <a:pt x="32" y="80"/>
                    <a:pt x="30" y="77"/>
                  </a:cubicBezTo>
                  <a:cubicBezTo>
                    <a:pt x="25" y="69"/>
                    <a:pt x="15" y="68"/>
                    <a:pt x="9" y="75"/>
                  </a:cubicBezTo>
                  <a:cubicBezTo>
                    <a:pt x="3" y="83"/>
                    <a:pt x="0" y="93"/>
                    <a:pt x="1" y="102"/>
                  </a:cubicBezTo>
                  <a:cubicBezTo>
                    <a:pt x="0" y="112"/>
                    <a:pt x="3" y="122"/>
                    <a:pt x="9" y="129"/>
                  </a:cubicBezTo>
                  <a:cubicBezTo>
                    <a:pt x="15" y="137"/>
                    <a:pt x="25" y="136"/>
                    <a:pt x="30" y="128"/>
                  </a:cubicBezTo>
                  <a:cubicBezTo>
                    <a:pt x="32" y="125"/>
                    <a:pt x="33" y="122"/>
                    <a:pt x="34" y="120"/>
                  </a:cubicBezTo>
                  <a:cubicBezTo>
                    <a:pt x="38" y="115"/>
                    <a:pt x="42" y="115"/>
                    <a:pt x="47" y="115"/>
                  </a:cubicBezTo>
                  <a:cubicBezTo>
                    <a:pt x="50" y="115"/>
                    <a:pt x="52" y="118"/>
                    <a:pt x="53" y="120"/>
                  </a:cubicBezTo>
                  <a:cubicBezTo>
                    <a:pt x="53" y="190"/>
                    <a:pt x="53" y="190"/>
                    <a:pt x="53" y="190"/>
                  </a:cubicBezTo>
                  <a:cubicBezTo>
                    <a:pt x="53" y="198"/>
                    <a:pt x="59" y="205"/>
                    <a:pt x="67" y="205"/>
                  </a:cubicBezTo>
                  <a:cubicBezTo>
                    <a:pt x="228" y="205"/>
                    <a:pt x="228" y="205"/>
                    <a:pt x="228" y="205"/>
                  </a:cubicBezTo>
                  <a:cubicBezTo>
                    <a:pt x="236" y="205"/>
                    <a:pt x="242" y="198"/>
                    <a:pt x="242" y="190"/>
                  </a:cubicBezTo>
                  <a:cubicBezTo>
                    <a:pt x="242" y="137"/>
                    <a:pt x="242" y="137"/>
                    <a:pt x="242" y="137"/>
                  </a:cubicBezTo>
                  <a:cubicBezTo>
                    <a:pt x="237" y="144"/>
                    <a:pt x="230" y="147"/>
                    <a:pt x="222" y="147"/>
                  </a:cubicBez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6" name="Google Shape;1446;p40"/>
            <p:cNvSpPr/>
            <p:nvPr/>
          </p:nvSpPr>
          <p:spPr>
            <a:xfrm>
              <a:off x="2214346" y="3580587"/>
              <a:ext cx="179880" cy="213215"/>
            </a:xfrm>
            <a:custGeom>
              <a:rect b="b" l="l" r="r" t="t"/>
              <a:pathLst>
                <a:path extrusionOk="0" h="242" w="204">
                  <a:moveTo>
                    <a:pt x="147" y="20"/>
                  </a:moveTo>
                  <a:cubicBezTo>
                    <a:pt x="147" y="28"/>
                    <a:pt x="143" y="35"/>
                    <a:pt x="137" y="40"/>
                  </a:cubicBezTo>
                  <a:cubicBezTo>
                    <a:pt x="128" y="48"/>
                    <a:pt x="116" y="52"/>
                    <a:pt x="102" y="51"/>
                  </a:cubicBezTo>
                  <a:cubicBezTo>
                    <a:pt x="88" y="52"/>
                    <a:pt x="75" y="48"/>
                    <a:pt x="67" y="40"/>
                  </a:cubicBezTo>
                  <a:cubicBezTo>
                    <a:pt x="60" y="35"/>
                    <a:pt x="57" y="28"/>
                    <a:pt x="57" y="20"/>
                  </a:cubicBezTo>
                  <a:cubicBezTo>
                    <a:pt x="57" y="13"/>
                    <a:pt x="61" y="5"/>
                    <a:pt x="67" y="0"/>
                  </a:cubicBezTo>
                  <a:cubicBezTo>
                    <a:pt x="14" y="0"/>
                    <a:pt x="14" y="0"/>
                    <a:pt x="14" y="0"/>
                  </a:cubicBezTo>
                  <a:cubicBezTo>
                    <a:pt x="6" y="0"/>
                    <a:pt x="0" y="7"/>
                    <a:pt x="0" y="15"/>
                  </a:cubicBezTo>
                  <a:cubicBezTo>
                    <a:pt x="0" y="175"/>
                    <a:pt x="0" y="175"/>
                    <a:pt x="0" y="175"/>
                  </a:cubicBezTo>
                  <a:cubicBezTo>
                    <a:pt x="0" y="183"/>
                    <a:pt x="6" y="190"/>
                    <a:pt x="14" y="190"/>
                  </a:cubicBezTo>
                  <a:cubicBezTo>
                    <a:pt x="84" y="190"/>
                    <a:pt x="84" y="190"/>
                    <a:pt x="84" y="190"/>
                  </a:cubicBezTo>
                  <a:cubicBezTo>
                    <a:pt x="87" y="191"/>
                    <a:pt x="89" y="193"/>
                    <a:pt x="89" y="195"/>
                  </a:cubicBezTo>
                  <a:cubicBezTo>
                    <a:pt x="89" y="200"/>
                    <a:pt x="89" y="205"/>
                    <a:pt x="84" y="208"/>
                  </a:cubicBezTo>
                  <a:cubicBezTo>
                    <a:pt x="82" y="210"/>
                    <a:pt x="79" y="211"/>
                    <a:pt x="76" y="213"/>
                  </a:cubicBezTo>
                  <a:cubicBezTo>
                    <a:pt x="68" y="218"/>
                    <a:pt x="67" y="228"/>
                    <a:pt x="75" y="234"/>
                  </a:cubicBezTo>
                  <a:cubicBezTo>
                    <a:pt x="82" y="240"/>
                    <a:pt x="92" y="242"/>
                    <a:pt x="102" y="242"/>
                  </a:cubicBezTo>
                  <a:cubicBezTo>
                    <a:pt x="111" y="242"/>
                    <a:pt x="122" y="240"/>
                    <a:pt x="129" y="234"/>
                  </a:cubicBezTo>
                  <a:cubicBezTo>
                    <a:pt x="136" y="228"/>
                    <a:pt x="135" y="218"/>
                    <a:pt x="127" y="213"/>
                  </a:cubicBezTo>
                  <a:cubicBezTo>
                    <a:pt x="125" y="211"/>
                    <a:pt x="122" y="210"/>
                    <a:pt x="119" y="208"/>
                  </a:cubicBezTo>
                  <a:cubicBezTo>
                    <a:pt x="115" y="205"/>
                    <a:pt x="114" y="200"/>
                    <a:pt x="115" y="195"/>
                  </a:cubicBezTo>
                  <a:cubicBezTo>
                    <a:pt x="115" y="193"/>
                    <a:pt x="117" y="191"/>
                    <a:pt x="119" y="190"/>
                  </a:cubicBezTo>
                  <a:cubicBezTo>
                    <a:pt x="189" y="190"/>
                    <a:pt x="189" y="190"/>
                    <a:pt x="189" y="190"/>
                  </a:cubicBezTo>
                  <a:cubicBezTo>
                    <a:pt x="197" y="190"/>
                    <a:pt x="204" y="183"/>
                    <a:pt x="204" y="175"/>
                  </a:cubicBezTo>
                  <a:cubicBezTo>
                    <a:pt x="204" y="15"/>
                    <a:pt x="204" y="15"/>
                    <a:pt x="204" y="15"/>
                  </a:cubicBezTo>
                  <a:cubicBezTo>
                    <a:pt x="204" y="7"/>
                    <a:pt x="197" y="0"/>
                    <a:pt x="189" y="0"/>
                  </a:cubicBezTo>
                  <a:cubicBezTo>
                    <a:pt x="137" y="0"/>
                    <a:pt x="137" y="0"/>
                    <a:pt x="137" y="0"/>
                  </a:cubicBezTo>
                  <a:cubicBezTo>
                    <a:pt x="143" y="5"/>
                    <a:pt x="147" y="13"/>
                    <a:pt x="147" y="20"/>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47" name="Google Shape;1447;p40"/>
            <p:cNvSpPr/>
            <p:nvPr/>
          </p:nvSpPr>
          <p:spPr>
            <a:xfrm>
              <a:off x="2174890" y="3760283"/>
              <a:ext cx="219335" cy="174731"/>
            </a:xfrm>
            <a:custGeom>
              <a:rect b="b" l="l" r="r" t="t"/>
              <a:pathLst>
                <a:path extrusionOk="0" h="198" w="249">
                  <a:moveTo>
                    <a:pt x="192" y="21"/>
                  </a:moveTo>
                  <a:cubicBezTo>
                    <a:pt x="192" y="28"/>
                    <a:pt x="188" y="35"/>
                    <a:pt x="182" y="41"/>
                  </a:cubicBezTo>
                  <a:cubicBezTo>
                    <a:pt x="173" y="48"/>
                    <a:pt x="161" y="52"/>
                    <a:pt x="147" y="52"/>
                  </a:cubicBezTo>
                  <a:cubicBezTo>
                    <a:pt x="133" y="52"/>
                    <a:pt x="120" y="48"/>
                    <a:pt x="112" y="41"/>
                  </a:cubicBezTo>
                  <a:cubicBezTo>
                    <a:pt x="105" y="35"/>
                    <a:pt x="102" y="28"/>
                    <a:pt x="102" y="21"/>
                  </a:cubicBezTo>
                  <a:cubicBezTo>
                    <a:pt x="102" y="13"/>
                    <a:pt x="106" y="5"/>
                    <a:pt x="112" y="0"/>
                  </a:cubicBezTo>
                  <a:cubicBezTo>
                    <a:pt x="67" y="0"/>
                    <a:pt x="67" y="0"/>
                    <a:pt x="67" y="0"/>
                  </a:cubicBezTo>
                  <a:cubicBezTo>
                    <a:pt x="59" y="0"/>
                    <a:pt x="52" y="7"/>
                    <a:pt x="52" y="15"/>
                  </a:cubicBezTo>
                  <a:cubicBezTo>
                    <a:pt x="52" y="78"/>
                    <a:pt x="52" y="78"/>
                    <a:pt x="52" y="78"/>
                  </a:cubicBezTo>
                  <a:cubicBezTo>
                    <a:pt x="51" y="80"/>
                    <a:pt x="49" y="82"/>
                    <a:pt x="47" y="83"/>
                  </a:cubicBezTo>
                  <a:cubicBezTo>
                    <a:pt x="42" y="83"/>
                    <a:pt x="37" y="83"/>
                    <a:pt x="34" y="78"/>
                  </a:cubicBezTo>
                  <a:cubicBezTo>
                    <a:pt x="32" y="76"/>
                    <a:pt x="31" y="73"/>
                    <a:pt x="29" y="70"/>
                  </a:cubicBezTo>
                  <a:cubicBezTo>
                    <a:pt x="24" y="62"/>
                    <a:pt x="14" y="61"/>
                    <a:pt x="8" y="68"/>
                  </a:cubicBezTo>
                  <a:cubicBezTo>
                    <a:pt x="2" y="76"/>
                    <a:pt x="0" y="86"/>
                    <a:pt x="0" y="95"/>
                  </a:cubicBezTo>
                  <a:cubicBezTo>
                    <a:pt x="0" y="105"/>
                    <a:pt x="2" y="115"/>
                    <a:pt x="8" y="122"/>
                  </a:cubicBezTo>
                  <a:cubicBezTo>
                    <a:pt x="14" y="130"/>
                    <a:pt x="24" y="129"/>
                    <a:pt x="29" y="121"/>
                  </a:cubicBezTo>
                  <a:cubicBezTo>
                    <a:pt x="31" y="118"/>
                    <a:pt x="32" y="115"/>
                    <a:pt x="34" y="113"/>
                  </a:cubicBezTo>
                  <a:cubicBezTo>
                    <a:pt x="37" y="108"/>
                    <a:pt x="42" y="108"/>
                    <a:pt x="47" y="108"/>
                  </a:cubicBezTo>
                  <a:cubicBezTo>
                    <a:pt x="49" y="108"/>
                    <a:pt x="51" y="111"/>
                    <a:pt x="52" y="113"/>
                  </a:cubicBezTo>
                  <a:cubicBezTo>
                    <a:pt x="52" y="183"/>
                    <a:pt x="52" y="183"/>
                    <a:pt x="52" y="183"/>
                  </a:cubicBezTo>
                  <a:cubicBezTo>
                    <a:pt x="52" y="191"/>
                    <a:pt x="59" y="198"/>
                    <a:pt x="67" y="198"/>
                  </a:cubicBezTo>
                  <a:cubicBezTo>
                    <a:pt x="234" y="198"/>
                    <a:pt x="234" y="198"/>
                    <a:pt x="234" y="198"/>
                  </a:cubicBezTo>
                  <a:cubicBezTo>
                    <a:pt x="242" y="198"/>
                    <a:pt x="249" y="191"/>
                    <a:pt x="249" y="183"/>
                  </a:cubicBezTo>
                  <a:cubicBezTo>
                    <a:pt x="249" y="15"/>
                    <a:pt x="249" y="15"/>
                    <a:pt x="249" y="15"/>
                  </a:cubicBezTo>
                  <a:cubicBezTo>
                    <a:pt x="249" y="7"/>
                    <a:pt x="242" y="0"/>
                    <a:pt x="234" y="0"/>
                  </a:cubicBezTo>
                  <a:cubicBezTo>
                    <a:pt x="182" y="0"/>
                    <a:pt x="182" y="0"/>
                    <a:pt x="182" y="0"/>
                  </a:cubicBezTo>
                  <a:cubicBezTo>
                    <a:pt x="188" y="5"/>
                    <a:pt x="192" y="13"/>
                    <a:pt x="192" y="21"/>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48" name="Google Shape;1448;p40"/>
          <p:cNvGrpSpPr/>
          <p:nvPr/>
        </p:nvGrpSpPr>
        <p:grpSpPr>
          <a:xfrm>
            <a:off x="1138094" y="2257421"/>
            <a:ext cx="445578" cy="445773"/>
            <a:chOff x="557511" y="3214925"/>
            <a:chExt cx="719836" cy="720150"/>
          </a:xfrm>
        </p:grpSpPr>
        <p:sp>
          <p:nvSpPr>
            <p:cNvPr id="1449" name="Google Shape;1449;p40"/>
            <p:cNvSpPr/>
            <p:nvPr/>
          </p:nvSpPr>
          <p:spPr>
            <a:xfrm>
              <a:off x="557511" y="3214925"/>
              <a:ext cx="434543" cy="347863"/>
            </a:xfrm>
            <a:custGeom>
              <a:rect b="b" l="l" r="r" t="t"/>
              <a:pathLst>
                <a:path extrusionOk="0" h="412" w="515">
                  <a:moveTo>
                    <a:pt x="159" y="412"/>
                  </a:moveTo>
                  <a:cubicBezTo>
                    <a:pt x="147" y="402"/>
                    <a:pt x="139" y="388"/>
                    <a:pt x="139" y="373"/>
                  </a:cubicBezTo>
                  <a:cubicBezTo>
                    <a:pt x="139" y="358"/>
                    <a:pt x="146" y="344"/>
                    <a:pt x="158" y="334"/>
                  </a:cubicBezTo>
                  <a:cubicBezTo>
                    <a:pt x="175" y="319"/>
                    <a:pt x="200" y="312"/>
                    <a:pt x="227" y="312"/>
                  </a:cubicBezTo>
                  <a:cubicBezTo>
                    <a:pt x="254" y="312"/>
                    <a:pt x="278" y="319"/>
                    <a:pt x="296" y="334"/>
                  </a:cubicBezTo>
                  <a:cubicBezTo>
                    <a:pt x="307" y="344"/>
                    <a:pt x="314" y="358"/>
                    <a:pt x="314" y="373"/>
                  </a:cubicBezTo>
                  <a:cubicBezTo>
                    <a:pt x="314" y="388"/>
                    <a:pt x="307" y="402"/>
                    <a:pt x="295" y="412"/>
                  </a:cubicBezTo>
                  <a:cubicBezTo>
                    <a:pt x="402" y="412"/>
                    <a:pt x="402" y="412"/>
                    <a:pt x="402" y="412"/>
                  </a:cubicBezTo>
                  <a:cubicBezTo>
                    <a:pt x="408" y="412"/>
                    <a:pt x="413" y="407"/>
                    <a:pt x="413" y="401"/>
                  </a:cubicBezTo>
                  <a:cubicBezTo>
                    <a:pt x="413" y="262"/>
                    <a:pt x="413" y="262"/>
                    <a:pt x="413" y="262"/>
                  </a:cubicBezTo>
                  <a:cubicBezTo>
                    <a:pt x="414" y="258"/>
                    <a:pt x="418" y="253"/>
                    <a:pt x="423" y="253"/>
                  </a:cubicBezTo>
                  <a:cubicBezTo>
                    <a:pt x="433" y="253"/>
                    <a:pt x="442" y="253"/>
                    <a:pt x="448" y="262"/>
                  </a:cubicBezTo>
                  <a:cubicBezTo>
                    <a:pt x="452" y="267"/>
                    <a:pt x="454" y="272"/>
                    <a:pt x="457" y="277"/>
                  </a:cubicBezTo>
                  <a:cubicBezTo>
                    <a:pt x="467" y="293"/>
                    <a:pt x="487" y="294"/>
                    <a:pt x="499" y="280"/>
                  </a:cubicBezTo>
                  <a:cubicBezTo>
                    <a:pt x="510" y="266"/>
                    <a:pt x="515" y="246"/>
                    <a:pt x="514" y="228"/>
                  </a:cubicBezTo>
                  <a:cubicBezTo>
                    <a:pt x="515" y="210"/>
                    <a:pt x="510" y="190"/>
                    <a:pt x="499" y="176"/>
                  </a:cubicBezTo>
                  <a:cubicBezTo>
                    <a:pt x="487" y="161"/>
                    <a:pt x="467" y="162"/>
                    <a:pt x="457" y="178"/>
                  </a:cubicBezTo>
                  <a:cubicBezTo>
                    <a:pt x="454" y="183"/>
                    <a:pt x="452" y="189"/>
                    <a:pt x="448" y="194"/>
                  </a:cubicBezTo>
                  <a:cubicBezTo>
                    <a:pt x="442" y="203"/>
                    <a:pt x="433" y="203"/>
                    <a:pt x="423" y="203"/>
                  </a:cubicBezTo>
                  <a:cubicBezTo>
                    <a:pt x="418" y="202"/>
                    <a:pt x="414" y="198"/>
                    <a:pt x="413" y="194"/>
                  </a:cubicBezTo>
                  <a:cubicBezTo>
                    <a:pt x="413" y="12"/>
                    <a:pt x="413" y="12"/>
                    <a:pt x="413" y="12"/>
                  </a:cubicBezTo>
                  <a:cubicBezTo>
                    <a:pt x="413" y="5"/>
                    <a:pt x="408" y="0"/>
                    <a:pt x="402" y="0"/>
                  </a:cubicBezTo>
                  <a:cubicBezTo>
                    <a:pt x="11" y="0"/>
                    <a:pt x="11" y="0"/>
                    <a:pt x="11" y="0"/>
                  </a:cubicBezTo>
                  <a:cubicBezTo>
                    <a:pt x="5" y="0"/>
                    <a:pt x="0" y="5"/>
                    <a:pt x="0" y="12"/>
                  </a:cubicBezTo>
                  <a:cubicBezTo>
                    <a:pt x="0" y="401"/>
                    <a:pt x="0" y="401"/>
                    <a:pt x="0" y="401"/>
                  </a:cubicBezTo>
                  <a:cubicBezTo>
                    <a:pt x="0" y="407"/>
                    <a:pt x="5" y="412"/>
                    <a:pt x="11" y="412"/>
                  </a:cubicBezTo>
                  <a:lnTo>
                    <a:pt x="159" y="412"/>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50" name="Google Shape;1450;p40"/>
            <p:cNvSpPr/>
            <p:nvPr/>
          </p:nvSpPr>
          <p:spPr>
            <a:xfrm>
              <a:off x="929646" y="3214925"/>
              <a:ext cx="347700" cy="434664"/>
            </a:xfrm>
            <a:custGeom>
              <a:rect b="b" l="l" r="r" t="t"/>
              <a:pathLst>
                <a:path extrusionOk="0" h="515" w="412">
                  <a:moveTo>
                    <a:pt x="0" y="160"/>
                  </a:moveTo>
                  <a:cubicBezTo>
                    <a:pt x="10" y="148"/>
                    <a:pt x="24" y="140"/>
                    <a:pt x="39" y="140"/>
                  </a:cubicBezTo>
                  <a:cubicBezTo>
                    <a:pt x="54" y="140"/>
                    <a:pt x="68" y="147"/>
                    <a:pt x="78" y="159"/>
                  </a:cubicBezTo>
                  <a:cubicBezTo>
                    <a:pt x="93" y="176"/>
                    <a:pt x="100" y="201"/>
                    <a:pt x="100" y="228"/>
                  </a:cubicBezTo>
                  <a:cubicBezTo>
                    <a:pt x="100" y="255"/>
                    <a:pt x="93" y="279"/>
                    <a:pt x="78" y="296"/>
                  </a:cubicBezTo>
                  <a:cubicBezTo>
                    <a:pt x="68" y="308"/>
                    <a:pt x="54" y="315"/>
                    <a:pt x="39" y="315"/>
                  </a:cubicBezTo>
                  <a:cubicBezTo>
                    <a:pt x="24" y="315"/>
                    <a:pt x="10" y="308"/>
                    <a:pt x="0" y="296"/>
                  </a:cubicBezTo>
                  <a:cubicBezTo>
                    <a:pt x="0" y="402"/>
                    <a:pt x="0" y="402"/>
                    <a:pt x="0" y="402"/>
                  </a:cubicBezTo>
                  <a:cubicBezTo>
                    <a:pt x="0" y="409"/>
                    <a:pt x="5" y="414"/>
                    <a:pt x="11" y="414"/>
                  </a:cubicBezTo>
                  <a:cubicBezTo>
                    <a:pt x="150" y="414"/>
                    <a:pt x="150" y="414"/>
                    <a:pt x="150" y="414"/>
                  </a:cubicBezTo>
                  <a:cubicBezTo>
                    <a:pt x="154" y="415"/>
                    <a:pt x="159" y="419"/>
                    <a:pt x="159" y="424"/>
                  </a:cubicBezTo>
                  <a:cubicBezTo>
                    <a:pt x="159" y="434"/>
                    <a:pt x="159" y="443"/>
                    <a:pt x="150" y="449"/>
                  </a:cubicBezTo>
                  <a:cubicBezTo>
                    <a:pt x="145" y="452"/>
                    <a:pt x="140" y="455"/>
                    <a:pt x="135" y="458"/>
                  </a:cubicBezTo>
                  <a:cubicBezTo>
                    <a:pt x="119" y="468"/>
                    <a:pt x="118" y="488"/>
                    <a:pt x="132" y="500"/>
                  </a:cubicBezTo>
                  <a:cubicBezTo>
                    <a:pt x="146" y="511"/>
                    <a:pt x="166" y="515"/>
                    <a:pt x="184" y="515"/>
                  </a:cubicBezTo>
                  <a:cubicBezTo>
                    <a:pt x="202" y="515"/>
                    <a:pt x="222" y="511"/>
                    <a:pt x="236" y="500"/>
                  </a:cubicBezTo>
                  <a:cubicBezTo>
                    <a:pt x="251" y="488"/>
                    <a:pt x="250" y="468"/>
                    <a:pt x="234" y="458"/>
                  </a:cubicBezTo>
                  <a:cubicBezTo>
                    <a:pt x="229" y="455"/>
                    <a:pt x="223" y="452"/>
                    <a:pt x="218" y="449"/>
                  </a:cubicBezTo>
                  <a:cubicBezTo>
                    <a:pt x="209" y="443"/>
                    <a:pt x="209" y="434"/>
                    <a:pt x="209" y="424"/>
                  </a:cubicBezTo>
                  <a:cubicBezTo>
                    <a:pt x="210" y="419"/>
                    <a:pt x="214" y="415"/>
                    <a:pt x="218" y="414"/>
                  </a:cubicBezTo>
                  <a:cubicBezTo>
                    <a:pt x="400" y="414"/>
                    <a:pt x="400" y="414"/>
                    <a:pt x="400" y="414"/>
                  </a:cubicBezTo>
                  <a:cubicBezTo>
                    <a:pt x="407" y="414"/>
                    <a:pt x="412" y="409"/>
                    <a:pt x="412" y="402"/>
                  </a:cubicBezTo>
                  <a:cubicBezTo>
                    <a:pt x="412" y="12"/>
                    <a:pt x="412" y="12"/>
                    <a:pt x="412" y="12"/>
                  </a:cubicBezTo>
                  <a:cubicBezTo>
                    <a:pt x="412" y="5"/>
                    <a:pt x="407" y="0"/>
                    <a:pt x="400" y="0"/>
                  </a:cubicBezTo>
                  <a:cubicBezTo>
                    <a:pt x="11" y="0"/>
                    <a:pt x="11" y="0"/>
                    <a:pt x="11" y="0"/>
                  </a:cubicBezTo>
                  <a:cubicBezTo>
                    <a:pt x="5" y="0"/>
                    <a:pt x="0" y="5"/>
                    <a:pt x="0" y="12"/>
                  </a:cubicBezTo>
                  <a:lnTo>
                    <a:pt x="0" y="160"/>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51" name="Google Shape;1451;p40"/>
            <p:cNvSpPr/>
            <p:nvPr/>
          </p:nvSpPr>
          <p:spPr>
            <a:xfrm>
              <a:off x="557511" y="3500411"/>
              <a:ext cx="347040" cy="434664"/>
            </a:xfrm>
            <a:custGeom>
              <a:rect b="b" l="l" r="r" t="t"/>
              <a:pathLst>
                <a:path extrusionOk="0" h="515" w="411">
                  <a:moveTo>
                    <a:pt x="411" y="356"/>
                  </a:moveTo>
                  <a:cubicBezTo>
                    <a:pt x="401" y="368"/>
                    <a:pt x="387" y="376"/>
                    <a:pt x="372" y="376"/>
                  </a:cubicBezTo>
                  <a:cubicBezTo>
                    <a:pt x="357" y="376"/>
                    <a:pt x="343" y="369"/>
                    <a:pt x="333" y="357"/>
                  </a:cubicBezTo>
                  <a:cubicBezTo>
                    <a:pt x="318" y="340"/>
                    <a:pt x="311" y="315"/>
                    <a:pt x="311" y="288"/>
                  </a:cubicBezTo>
                  <a:cubicBezTo>
                    <a:pt x="311" y="261"/>
                    <a:pt x="318" y="237"/>
                    <a:pt x="333" y="219"/>
                  </a:cubicBezTo>
                  <a:cubicBezTo>
                    <a:pt x="343" y="207"/>
                    <a:pt x="357" y="201"/>
                    <a:pt x="372" y="201"/>
                  </a:cubicBezTo>
                  <a:cubicBezTo>
                    <a:pt x="387" y="201"/>
                    <a:pt x="401" y="208"/>
                    <a:pt x="411" y="220"/>
                  </a:cubicBezTo>
                  <a:cubicBezTo>
                    <a:pt x="411" y="113"/>
                    <a:pt x="411" y="113"/>
                    <a:pt x="411" y="113"/>
                  </a:cubicBezTo>
                  <a:cubicBezTo>
                    <a:pt x="411" y="107"/>
                    <a:pt x="406" y="102"/>
                    <a:pt x="400" y="102"/>
                  </a:cubicBezTo>
                  <a:cubicBezTo>
                    <a:pt x="261" y="102"/>
                    <a:pt x="261" y="102"/>
                    <a:pt x="261" y="102"/>
                  </a:cubicBezTo>
                  <a:cubicBezTo>
                    <a:pt x="257" y="100"/>
                    <a:pt x="252" y="97"/>
                    <a:pt x="252" y="92"/>
                  </a:cubicBezTo>
                  <a:cubicBezTo>
                    <a:pt x="252" y="82"/>
                    <a:pt x="252" y="73"/>
                    <a:pt x="261" y="67"/>
                  </a:cubicBezTo>
                  <a:cubicBezTo>
                    <a:pt x="266" y="63"/>
                    <a:pt x="271" y="61"/>
                    <a:pt x="276" y="58"/>
                  </a:cubicBezTo>
                  <a:cubicBezTo>
                    <a:pt x="293" y="48"/>
                    <a:pt x="294" y="28"/>
                    <a:pt x="279" y="16"/>
                  </a:cubicBezTo>
                  <a:cubicBezTo>
                    <a:pt x="265" y="5"/>
                    <a:pt x="245" y="0"/>
                    <a:pt x="227" y="1"/>
                  </a:cubicBezTo>
                  <a:cubicBezTo>
                    <a:pt x="209" y="0"/>
                    <a:pt x="189" y="5"/>
                    <a:pt x="175" y="16"/>
                  </a:cubicBezTo>
                  <a:cubicBezTo>
                    <a:pt x="160" y="28"/>
                    <a:pt x="161" y="48"/>
                    <a:pt x="177" y="58"/>
                  </a:cubicBezTo>
                  <a:cubicBezTo>
                    <a:pt x="182" y="61"/>
                    <a:pt x="188" y="63"/>
                    <a:pt x="193" y="67"/>
                  </a:cubicBezTo>
                  <a:cubicBezTo>
                    <a:pt x="202" y="73"/>
                    <a:pt x="202" y="82"/>
                    <a:pt x="202" y="92"/>
                  </a:cubicBezTo>
                  <a:cubicBezTo>
                    <a:pt x="201" y="97"/>
                    <a:pt x="197" y="100"/>
                    <a:pt x="193" y="102"/>
                  </a:cubicBezTo>
                  <a:cubicBezTo>
                    <a:pt x="11" y="102"/>
                    <a:pt x="11" y="102"/>
                    <a:pt x="11" y="102"/>
                  </a:cubicBezTo>
                  <a:cubicBezTo>
                    <a:pt x="5" y="102"/>
                    <a:pt x="0" y="107"/>
                    <a:pt x="0" y="113"/>
                  </a:cubicBezTo>
                  <a:cubicBezTo>
                    <a:pt x="0" y="504"/>
                    <a:pt x="0" y="504"/>
                    <a:pt x="0" y="504"/>
                  </a:cubicBezTo>
                  <a:cubicBezTo>
                    <a:pt x="0" y="510"/>
                    <a:pt x="5" y="515"/>
                    <a:pt x="11" y="515"/>
                  </a:cubicBezTo>
                  <a:cubicBezTo>
                    <a:pt x="400" y="515"/>
                    <a:pt x="400" y="515"/>
                    <a:pt x="400" y="515"/>
                  </a:cubicBezTo>
                  <a:cubicBezTo>
                    <a:pt x="406" y="515"/>
                    <a:pt x="411" y="510"/>
                    <a:pt x="411" y="504"/>
                  </a:cubicBezTo>
                  <a:lnTo>
                    <a:pt x="411" y="356"/>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52" name="Google Shape;1452;p40"/>
            <p:cNvSpPr/>
            <p:nvPr/>
          </p:nvSpPr>
          <p:spPr>
            <a:xfrm>
              <a:off x="842804" y="3588202"/>
              <a:ext cx="434543" cy="346873"/>
            </a:xfrm>
            <a:custGeom>
              <a:rect b="b" l="l" r="r" t="t"/>
              <a:pathLst>
                <a:path extrusionOk="0" h="411" w="515">
                  <a:moveTo>
                    <a:pt x="355" y="0"/>
                  </a:moveTo>
                  <a:cubicBezTo>
                    <a:pt x="367" y="10"/>
                    <a:pt x="375" y="24"/>
                    <a:pt x="375" y="39"/>
                  </a:cubicBezTo>
                  <a:cubicBezTo>
                    <a:pt x="375" y="54"/>
                    <a:pt x="368" y="68"/>
                    <a:pt x="356" y="78"/>
                  </a:cubicBezTo>
                  <a:cubicBezTo>
                    <a:pt x="339" y="93"/>
                    <a:pt x="314" y="100"/>
                    <a:pt x="287" y="100"/>
                  </a:cubicBezTo>
                  <a:cubicBezTo>
                    <a:pt x="260" y="100"/>
                    <a:pt x="236" y="93"/>
                    <a:pt x="219" y="78"/>
                  </a:cubicBezTo>
                  <a:cubicBezTo>
                    <a:pt x="207" y="68"/>
                    <a:pt x="200" y="54"/>
                    <a:pt x="200" y="39"/>
                  </a:cubicBezTo>
                  <a:cubicBezTo>
                    <a:pt x="200" y="24"/>
                    <a:pt x="207" y="10"/>
                    <a:pt x="219" y="0"/>
                  </a:cubicBezTo>
                  <a:cubicBezTo>
                    <a:pt x="113" y="0"/>
                    <a:pt x="113" y="0"/>
                    <a:pt x="113" y="0"/>
                  </a:cubicBezTo>
                  <a:cubicBezTo>
                    <a:pt x="106" y="0"/>
                    <a:pt x="101" y="5"/>
                    <a:pt x="101" y="11"/>
                  </a:cubicBezTo>
                  <a:cubicBezTo>
                    <a:pt x="101" y="150"/>
                    <a:pt x="101" y="150"/>
                    <a:pt x="101" y="150"/>
                  </a:cubicBezTo>
                  <a:cubicBezTo>
                    <a:pt x="100" y="154"/>
                    <a:pt x="96" y="159"/>
                    <a:pt x="91" y="159"/>
                  </a:cubicBezTo>
                  <a:cubicBezTo>
                    <a:pt x="81" y="159"/>
                    <a:pt x="72" y="159"/>
                    <a:pt x="66" y="150"/>
                  </a:cubicBezTo>
                  <a:cubicBezTo>
                    <a:pt x="63" y="145"/>
                    <a:pt x="60" y="140"/>
                    <a:pt x="57" y="135"/>
                  </a:cubicBezTo>
                  <a:cubicBezTo>
                    <a:pt x="47" y="118"/>
                    <a:pt x="27" y="117"/>
                    <a:pt x="15" y="132"/>
                  </a:cubicBezTo>
                  <a:cubicBezTo>
                    <a:pt x="4" y="146"/>
                    <a:pt x="0" y="166"/>
                    <a:pt x="0" y="184"/>
                  </a:cubicBezTo>
                  <a:cubicBezTo>
                    <a:pt x="0" y="202"/>
                    <a:pt x="4" y="222"/>
                    <a:pt x="15" y="236"/>
                  </a:cubicBezTo>
                  <a:cubicBezTo>
                    <a:pt x="27" y="251"/>
                    <a:pt x="47" y="250"/>
                    <a:pt x="57" y="234"/>
                  </a:cubicBezTo>
                  <a:cubicBezTo>
                    <a:pt x="60" y="229"/>
                    <a:pt x="63" y="223"/>
                    <a:pt x="66" y="218"/>
                  </a:cubicBezTo>
                  <a:cubicBezTo>
                    <a:pt x="72" y="209"/>
                    <a:pt x="81" y="209"/>
                    <a:pt x="91" y="209"/>
                  </a:cubicBezTo>
                  <a:cubicBezTo>
                    <a:pt x="96" y="210"/>
                    <a:pt x="100" y="214"/>
                    <a:pt x="101" y="218"/>
                  </a:cubicBezTo>
                  <a:cubicBezTo>
                    <a:pt x="101" y="400"/>
                    <a:pt x="101" y="400"/>
                    <a:pt x="101" y="400"/>
                  </a:cubicBezTo>
                  <a:cubicBezTo>
                    <a:pt x="101" y="406"/>
                    <a:pt x="106" y="411"/>
                    <a:pt x="113" y="411"/>
                  </a:cubicBezTo>
                  <a:cubicBezTo>
                    <a:pt x="503" y="411"/>
                    <a:pt x="503" y="411"/>
                    <a:pt x="503" y="411"/>
                  </a:cubicBezTo>
                  <a:cubicBezTo>
                    <a:pt x="510" y="411"/>
                    <a:pt x="515" y="406"/>
                    <a:pt x="515" y="400"/>
                  </a:cubicBezTo>
                  <a:cubicBezTo>
                    <a:pt x="515" y="11"/>
                    <a:pt x="515" y="11"/>
                    <a:pt x="515" y="11"/>
                  </a:cubicBezTo>
                  <a:cubicBezTo>
                    <a:pt x="515" y="5"/>
                    <a:pt x="510" y="0"/>
                    <a:pt x="503" y="0"/>
                  </a:cubicBezTo>
                  <a:lnTo>
                    <a:pt x="355" y="0"/>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53" name="Google Shape;1453;p40"/>
          <p:cNvGrpSpPr/>
          <p:nvPr/>
        </p:nvGrpSpPr>
        <p:grpSpPr>
          <a:xfrm>
            <a:off x="1081977" y="3693756"/>
            <a:ext cx="445905" cy="400522"/>
            <a:chOff x="1147762" y="1131887"/>
            <a:chExt cx="5137150" cy="4619626"/>
          </a:xfrm>
        </p:grpSpPr>
        <p:sp>
          <p:nvSpPr>
            <p:cNvPr id="1454" name="Google Shape;1454;p40"/>
            <p:cNvSpPr/>
            <p:nvPr/>
          </p:nvSpPr>
          <p:spPr>
            <a:xfrm>
              <a:off x="1147762" y="2425700"/>
              <a:ext cx="2505075" cy="3325813"/>
            </a:xfrm>
            <a:custGeom>
              <a:rect b="b" l="l" r="r" t="t"/>
              <a:pathLst>
                <a:path extrusionOk="0" h="751" w="566">
                  <a:moveTo>
                    <a:pt x="62" y="403"/>
                  </a:moveTo>
                  <a:cubicBezTo>
                    <a:pt x="9" y="496"/>
                    <a:pt x="0" y="584"/>
                    <a:pt x="37" y="649"/>
                  </a:cubicBezTo>
                  <a:cubicBezTo>
                    <a:pt x="75" y="715"/>
                    <a:pt x="155" y="751"/>
                    <a:pt x="263" y="751"/>
                  </a:cubicBezTo>
                  <a:cubicBezTo>
                    <a:pt x="449" y="751"/>
                    <a:pt x="449" y="751"/>
                    <a:pt x="449" y="751"/>
                  </a:cubicBezTo>
                  <a:cubicBezTo>
                    <a:pt x="413" y="733"/>
                    <a:pt x="375" y="705"/>
                    <a:pt x="351" y="658"/>
                  </a:cubicBezTo>
                  <a:cubicBezTo>
                    <a:pt x="303" y="564"/>
                    <a:pt x="352" y="480"/>
                    <a:pt x="355" y="476"/>
                  </a:cubicBezTo>
                  <a:cubicBezTo>
                    <a:pt x="370" y="450"/>
                    <a:pt x="370" y="450"/>
                    <a:pt x="370" y="450"/>
                  </a:cubicBezTo>
                  <a:cubicBezTo>
                    <a:pt x="566" y="111"/>
                    <a:pt x="566" y="111"/>
                    <a:pt x="566" y="111"/>
                  </a:cubicBezTo>
                  <a:cubicBezTo>
                    <a:pt x="555" y="92"/>
                    <a:pt x="555" y="92"/>
                    <a:pt x="555" y="92"/>
                  </a:cubicBezTo>
                  <a:cubicBezTo>
                    <a:pt x="550" y="85"/>
                    <a:pt x="487" y="0"/>
                    <a:pt x="398" y="0"/>
                  </a:cubicBezTo>
                  <a:cubicBezTo>
                    <a:pt x="310" y="0"/>
                    <a:pt x="265" y="55"/>
                    <a:pt x="249" y="79"/>
                  </a:cubicBezTo>
                  <a:lnTo>
                    <a:pt x="62" y="403"/>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55" name="Google Shape;1455;p40"/>
            <p:cNvSpPr/>
            <p:nvPr/>
          </p:nvSpPr>
          <p:spPr>
            <a:xfrm>
              <a:off x="2617787" y="3519487"/>
              <a:ext cx="3667125" cy="2232024"/>
            </a:xfrm>
            <a:custGeom>
              <a:rect b="b" l="l" r="r" t="t"/>
              <a:pathLst>
                <a:path extrusionOk="0" h="504" w="829">
                  <a:moveTo>
                    <a:pt x="766" y="156"/>
                  </a:moveTo>
                  <a:cubicBezTo>
                    <a:pt x="676" y="0"/>
                    <a:pt x="676" y="0"/>
                    <a:pt x="676" y="0"/>
                  </a:cubicBezTo>
                  <a:cubicBezTo>
                    <a:pt x="680" y="40"/>
                    <a:pt x="676" y="87"/>
                    <a:pt x="651" y="131"/>
                  </a:cubicBezTo>
                  <a:cubicBezTo>
                    <a:pt x="600" y="220"/>
                    <a:pt x="492" y="222"/>
                    <a:pt x="479" y="222"/>
                  </a:cubicBezTo>
                  <a:cubicBezTo>
                    <a:pt x="479" y="222"/>
                    <a:pt x="479" y="222"/>
                    <a:pt x="479" y="222"/>
                  </a:cubicBezTo>
                  <a:cubicBezTo>
                    <a:pt x="448" y="222"/>
                    <a:pt x="448" y="222"/>
                    <a:pt x="448" y="222"/>
                  </a:cubicBezTo>
                  <a:cubicBezTo>
                    <a:pt x="57" y="222"/>
                    <a:pt x="57" y="222"/>
                    <a:pt x="57" y="222"/>
                  </a:cubicBezTo>
                  <a:cubicBezTo>
                    <a:pt x="45" y="242"/>
                    <a:pt x="45" y="242"/>
                    <a:pt x="45" y="242"/>
                  </a:cubicBezTo>
                  <a:cubicBezTo>
                    <a:pt x="43" y="246"/>
                    <a:pt x="0" y="318"/>
                    <a:pt x="42" y="399"/>
                  </a:cubicBezTo>
                  <a:cubicBezTo>
                    <a:pt x="91" y="495"/>
                    <a:pt x="209" y="503"/>
                    <a:pt x="216" y="504"/>
                  </a:cubicBezTo>
                  <a:cubicBezTo>
                    <a:pt x="566" y="504"/>
                    <a:pt x="566" y="504"/>
                    <a:pt x="566" y="504"/>
                  </a:cubicBezTo>
                  <a:cubicBezTo>
                    <a:pt x="674" y="504"/>
                    <a:pt x="754" y="468"/>
                    <a:pt x="792" y="402"/>
                  </a:cubicBezTo>
                  <a:cubicBezTo>
                    <a:pt x="829" y="337"/>
                    <a:pt x="820" y="249"/>
                    <a:pt x="766" y="156"/>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56" name="Google Shape;1456;p40"/>
            <p:cNvSpPr/>
            <p:nvPr/>
          </p:nvSpPr>
          <p:spPr>
            <a:xfrm>
              <a:off x="2449512" y="1131887"/>
              <a:ext cx="3167061" cy="3259137"/>
            </a:xfrm>
            <a:custGeom>
              <a:rect b="b" l="l" r="r" t="t"/>
              <a:pathLst>
                <a:path extrusionOk="0" h="736" w="716">
                  <a:moveTo>
                    <a:pt x="487" y="145"/>
                  </a:moveTo>
                  <a:cubicBezTo>
                    <a:pt x="433" y="52"/>
                    <a:pt x="362" y="0"/>
                    <a:pt x="286" y="0"/>
                  </a:cubicBezTo>
                  <a:cubicBezTo>
                    <a:pt x="211" y="0"/>
                    <a:pt x="140" y="52"/>
                    <a:pt x="86" y="145"/>
                  </a:cubicBezTo>
                  <a:cubicBezTo>
                    <a:pt x="0" y="294"/>
                    <a:pt x="0" y="294"/>
                    <a:pt x="0" y="294"/>
                  </a:cubicBezTo>
                  <a:cubicBezTo>
                    <a:pt x="27" y="278"/>
                    <a:pt x="61" y="266"/>
                    <a:pt x="104" y="266"/>
                  </a:cubicBezTo>
                  <a:cubicBezTo>
                    <a:pt x="210" y="266"/>
                    <a:pt x="279" y="365"/>
                    <a:pt x="282" y="370"/>
                  </a:cubicBezTo>
                  <a:cubicBezTo>
                    <a:pt x="283" y="371"/>
                    <a:pt x="283" y="371"/>
                    <a:pt x="283" y="371"/>
                  </a:cubicBezTo>
                  <a:cubicBezTo>
                    <a:pt x="293" y="390"/>
                    <a:pt x="293" y="390"/>
                    <a:pt x="293" y="390"/>
                  </a:cubicBezTo>
                  <a:cubicBezTo>
                    <a:pt x="298" y="397"/>
                    <a:pt x="298" y="397"/>
                    <a:pt x="298" y="397"/>
                  </a:cubicBezTo>
                  <a:cubicBezTo>
                    <a:pt x="493" y="736"/>
                    <a:pt x="493" y="736"/>
                    <a:pt x="493" y="736"/>
                  </a:cubicBezTo>
                  <a:cubicBezTo>
                    <a:pt x="517" y="736"/>
                    <a:pt x="517" y="736"/>
                    <a:pt x="517" y="736"/>
                  </a:cubicBezTo>
                  <a:cubicBezTo>
                    <a:pt x="517" y="736"/>
                    <a:pt x="517" y="736"/>
                    <a:pt x="517" y="736"/>
                  </a:cubicBezTo>
                  <a:cubicBezTo>
                    <a:pt x="522" y="736"/>
                    <a:pt x="622" y="735"/>
                    <a:pt x="667" y="657"/>
                  </a:cubicBezTo>
                  <a:cubicBezTo>
                    <a:pt x="716" y="573"/>
                    <a:pt x="672" y="467"/>
                    <a:pt x="668" y="459"/>
                  </a:cubicBezTo>
                  <a:lnTo>
                    <a:pt x="487" y="145"/>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57" name="Google Shape;1457;p40"/>
          <p:cNvGrpSpPr/>
          <p:nvPr/>
        </p:nvGrpSpPr>
        <p:grpSpPr>
          <a:xfrm>
            <a:off x="1879306" y="3687410"/>
            <a:ext cx="445901" cy="413282"/>
            <a:chOff x="1570037" y="1341437"/>
            <a:chExt cx="4943475" cy="4576762"/>
          </a:xfrm>
        </p:grpSpPr>
        <p:sp>
          <p:nvSpPr>
            <p:cNvPr id="1458" name="Google Shape;1458;p40"/>
            <p:cNvSpPr/>
            <p:nvPr/>
          </p:nvSpPr>
          <p:spPr>
            <a:xfrm>
              <a:off x="4814887" y="3284537"/>
              <a:ext cx="1673225" cy="1187450"/>
            </a:xfrm>
            <a:custGeom>
              <a:rect b="b" l="l" r="r" t="t"/>
              <a:pathLst>
                <a:path extrusionOk="0" h="270" w="381">
                  <a:moveTo>
                    <a:pt x="295" y="270"/>
                  </a:moveTo>
                  <a:cubicBezTo>
                    <a:pt x="336" y="270"/>
                    <a:pt x="381" y="237"/>
                    <a:pt x="360" y="184"/>
                  </a:cubicBezTo>
                  <a:cubicBezTo>
                    <a:pt x="360" y="184"/>
                    <a:pt x="360" y="184"/>
                    <a:pt x="360" y="184"/>
                  </a:cubicBezTo>
                  <a:cubicBezTo>
                    <a:pt x="254" y="0"/>
                    <a:pt x="254" y="0"/>
                    <a:pt x="254" y="0"/>
                  </a:cubicBezTo>
                  <a:cubicBezTo>
                    <a:pt x="6" y="142"/>
                    <a:pt x="6" y="142"/>
                    <a:pt x="6" y="142"/>
                  </a:cubicBezTo>
                  <a:cubicBezTo>
                    <a:pt x="80" y="270"/>
                    <a:pt x="80" y="270"/>
                    <a:pt x="80" y="270"/>
                  </a:cubicBezTo>
                  <a:cubicBezTo>
                    <a:pt x="0" y="270"/>
                    <a:pt x="0" y="270"/>
                    <a:pt x="0" y="270"/>
                  </a:cubicBezTo>
                  <a:cubicBezTo>
                    <a:pt x="0" y="270"/>
                    <a:pt x="0" y="270"/>
                    <a:pt x="0" y="270"/>
                  </a:cubicBezTo>
                  <a:lnTo>
                    <a:pt x="295" y="27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59" name="Google Shape;1459;p40"/>
            <p:cNvSpPr/>
            <p:nvPr/>
          </p:nvSpPr>
          <p:spPr>
            <a:xfrm>
              <a:off x="2355850" y="4164012"/>
              <a:ext cx="1208087" cy="1560512"/>
            </a:xfrm>
            <a:custGeom>
              <a:rect b="b" l="l" r="r" t="t"/>
              <a:pathLst>
                <a:path extrusionOk="0" h="355" w="275">
                  <a:moveTo>
                    <a:pt x="275" y="70"/>
                  </a:moveTo>
                  <a:cubicBezTo>
                    <a:pt x="128" y="70"/>
                    <a:pt x="128" y="70"/>
                    <a:pt x="128" y="70"/>
                  </a:cubicBezTo>
                  <a:cubicBezTo>
                    <a:pt x="168" y="0"/>
                    <a:pt x="168" y="0"/>
                    <a:pt x="168" y="0"/>
                  </a:cubicBezTo>
                  <a:cubicBezTo>
                    <a:pt x="168" y="0"/>
                    <a:pt x="168" y="0"/>
                    <a:pt x="168" y="0"/>
                  </a:cubicBezTo>
                  <a:cubicBezTo>
                    <a:pt x="20" y="256"/>
                    <a:pt x="20" y="256"/>
                    <a:pt x="20" y="256"/>
                  </a:cubicBezTo>
                  <a:cubicBezTo>
                    <a:pt x="0" y="291"/>
                    <a:pt x="5" y="346"/>
                    <a:pt x="62" y="354"/>
                  </a:cubicBezTo>
                  <a:cubicBezTo>
                    <a:pt x="62" y="355"/>
                    <a:pt x="62" y="355"/>
                    <a:pt x="62" y="355"/>
                  </a:cubicBezTo>
                  <a:cubicBezTo>
                    <a:pt x="275" y="355"/>
                    <a:pt x="275" y="355"/>
                    <a:pt x="275" y="355"/>
                  </a:cubicBezTo>
                  <a:lnTo>
                    <a:pt x="275" y="70"/>
                  </a:ln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60" name="Google Shape;1460;p40"/>
            <p:cNvSpPr/>
            <p:nvPr/>
          </p:nvSpPr>
          <p:spPr>
            <a:xfrm>
              <a:off x="2636837" y="1443037"/>
              <a:ext cx="1581150" cy="1635125"/>
            </a:xfrm>
            <a:custGeom>
              <a:rect b="b" l="l" r="r" t="t"/>
              <a:pathLst>
                <a:path extrusionOk="0" h="372" w="360">
                  <a:moveTo>
                    <a:pt x="213" y="58"/>
                  </a:moveTo>
                  <a:cubicBezTo>
                    <a:pt x="192" y="23"/>
                    <a:pt x="142" y="0"/>
                    <a:pt x="106" y="45"/>
                  </a:cubicBezTo>
                  <a:cubicBezTo>
                    <a:pt x="106" y="45"/>
                    <a:pt x="106" y="45"/>
                    <a:pt x="106" y="45"/>
                  </a:cubicBezTo>
                  <a:cubicBezTo>
                    <a:pt x="0" y="229"/>
                    <a:pt x="0" y="229"/>
                    <a:pt x="0" y="229"/>
                  </a:cubicBezTo>
                  <a:cubicBezTo>
                    <a:pt x="247" y="372"/>
                    <a:pt x="247" y="372"/>
                    <a:pt x="247" y="372"/>
                  </a:cubicBezTo>
                  <a:cubicBezTo>
                    <a:pt x="320" y="246"/>
                    <a:pt x="320" y="246"/>
                    <a:pt x="320" y="246"/>
                  </a:cubicBezTo>
                  <a:cubicBezTo>
                    <a:pt x="360" y="314"/>
                    <a:pt x="360" y="314"/>
                    <a:pt x="360" y="314"/>
                  </a:cubicBezTo>
                  <a:cubicBezTo>
                    <a:pt x="360" y="314"/>
                    <a:pt x="360" y="314"/>
                    <a:pt x="360" y="314"/>
                  </a:cubicBezTo>
                  <a:lnTo>
                    <a:pt x="213" y="58"/>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61" name="Google Shape;1461;p40"/>
            <p:cNvSpPr/>
            <p:nvPr/>
          </p:nvSpPr>
          <p:spPr>
            <a:xfrm>
              <a:off x="1570037" y="3162300"/>
              <a:ext cx="1800225" cy="2562225"/>
            </a:xfrm>
            <a:custGeom>
              <a:rect b="b" l="l" r="r" t="t"/>
              <a:pathLst>
                <a:path extrusionOk="0" h="583" w="410">
                  <a:moveTo>
                    <a:pt x="410" y="206"/>
                  </a:moveTo>
                  <a:cubicBezTo>
                    <a:pt x="314" y="0"/>
                    <a:pt x="314" y="0"/>
                    <a:pt x="314" y="0"/>
                  </a:cubicBezTo>
                  <a:cubicBezTo>
                    <a:pt x="86" y="20"/>
                    <a:pt x="86" y="20"/>
                    <a:pt x="86" y="20"/>
                  </a:cubicBezTo>
                  <a:cubicBezTo>
                    <a:pt x="125" y="42"/>
                    <a:pt x="125" y="42"/>
                    <a:pt x="125" y="42"/>
                  </a:cubicBezTo>
                  <a:cubicBezTo>
                    <a:pt x="20" y="223"/>
                    <a:pt x="20" y="223"/>
                    <a:pt x="20" y="223"/>
                  </a:cubicBezTo>
                  <a:cubicBezTo>
                    <a:pt x="0" y="258"/>
                    <a:pt x="0" y="302"/>
                    <a:pt x="20" y="337"/>
                  </a:cubicBezTo>
                  <a:cubicBezTo>
                    <a:pt x="129" y="526"/>
                    <a:pt x="129" y="526"/>
                    <a:pt x="129" y="526"/>
                  </a:cubicBezTo>
                  <a:cubicBezTo>
                    <a:pt x="150" y="561"/>
                    <a:pt x="188" y="583"/>
                    <a:pt x="228" y="583"/>
                  </a:cubicBezTo>
                  <a:cubicBezTo>
                    <a:pt x="241" y="583"/>
                    <a:pt x="241" y="583"/>
                    <a:pt x="241" y="583"/>
                  </a:cubicBezTo>
                  <a:cubicBezTo>
                    <a:pt x="241" y="582"/>
                    <a:pt x="241" y="582"/>
                    <a:pt x="241" y="582"/>
                  </a:cubicBezTo>
                  <a:cubicBezTo>
                    <a:pt x="184" y="574"/>
                    <a:pt x="179" y="519"/>
                    <a:pt x="199" y="484"/>
                  </a:cubicBezTo>
                  <a:cubicBezTo>
                    <a:pt x="347" y="228"/>
                    <a:pt x="347" y="228"/>
                    <a:pt x="347" y="228"/>
                  </a:cubicBezTo>
                  <a:cubicBezTo>
                    <a:pt x="347" y="228"/>
                    <a:pt x="347" y="228"/>
                    <a:pt x="347" y="228"/>
                  </a:cubicBezTo>
                  <a:cubicBezTo>
                    <a:pt x="372" y="185"/>
                    <a:pt x="372" y="185"/>
                    <a:pt x="372" y="185"/>
                  </a:cubicBezTo>
                  <a:lnTo>
                    <a:pt x="410" y="206"/>
                  </a:lnTo>
                  <a:close/>
                </a:path>
              </a:pathLst>
            </a:custGeom>
            <a:solidFill>
              <a:srgbClr val="76A5A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62" name="Google Shape;1462;p40"/>
            <p:cNvSpPr/>
            <p:nvPr/>
          </p:nvSpPr>
          <p:spPr>
            <a:xfrm>
              <a:off x="3101975" y="1341437"/>
              <a:ext cx="2481262" cy="1855787"/>
            </a:xfrm>
            <a:custGeom>
              <a:rect b="b" l="l" r="r" t="t"/>
              <a:pathLst>
                <a:path extrusionOk="0" h="422" w="565">
                  <a:moveTo>
                    <a:pt x="526" y="238"/>
                  </a:moveTo>
                  <a:cubicBezTo>
                    <a:pt x="421" y="57"/>
                    <a:pt x="421" y="57"/>
                    <a:pt x="421" y="57"/>
                  </a:cubicBezTo>
                  <a:cubicBezTo>
                    <a:pt x="401" y="21"/>
                    <a:pt x="363" y="0"/>
                    <a:pt x="322" y="0"/>
                  </a:cubicBezTo>
                  <a:cubicBezTo>
                    <a:pt x="105" y="0"/>
                    <a:pt x="105" y="0"/>
                    <a:pt x="105" y="0"/>
                  </a:cubicBezTo>
                  <a:cubicBezTo>
                    <a:pt x="65" y="0"/>
                    <a:pt x="27" y="21"/>
                    <a:pt x="7" y="57"/>
                  </a:cubicBezTo>
                  <a:cubicBezTo>
                    <a:pt x="0" y="68"/>
                    <a:pt x="0" y="68"/>
                    <a:pt x="0" y="68"/>
                  </a:cubicBezTo>
                  <a:cubicBezTo>
                    <a:pt x="0" y="68"/>
                    <a:pt x="0" y="68"/>
                    <a:pt x="0" y="68"/>
                  </a:cubicBezTo>
                  <a:cubicBezTo>
                    <a:pt x="36" y="23"/>
                    <a:pt x="86" y="46"/>
                    <a:pt x="107" y="81"/>
                  </a:cubicBezTo>
                  <a:cubicBezTo>
                    <a:pt x="254" y="337"/>
                    <a:pt x="254" y="337"/>
                    <a:pt x="254" y="337"/>
                  </a:cubicBezTo>
                  <a:cubicBezTo>
                    <a:pt x="254" y="337"/>
                    <a:pt x="254" y="337"/>
                    <a:pt x="254" y="337"/>
                  </a:cubicBezTo>
                  <a:cubicBezTo>
                    <a:pt x="279" y="381"/>
                    <a:pt x="279" y="381"/>
                    <a:pt x="279" y="381"/>
                  </a:cubicBezTo>
                  <a:cubicBezTo>
                    <a:pt x="241" y="402"/>
                    <a:pt x="241" y="402"/>
                    <a:pt x="241" y="402"/>
                  </a:cubicBezTo>
                  <a:cubicBezTo>
                    <a:pt x="468" y="422"/>
                    <a:pt x="468" y="422"/>
                    <a:pt x="468" y="422"/>
                  </a:cubicBezTo>
                  <a:cubicBezTo>
                    <a:pt x="565" y="216"/>
                    <a:pt x="565" y="216"/>
                    <a:pt x="565" y="216"/>
                  </a:cubicBezTo>
                  <a:lnTo>
                    <a:pt x="526" y="238"/>
                  </a:lnTo>
                  <a:close/>
                </a:path>
              </a:pathLst>
            </a:custGeom>
            <a:solidFill>
              <a:srgbClr val="6D9EEB"/>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463" name="Google Shape;1463;p40"/>
            <p:cNvSpPr/>
            <p:nvPr/>
          </p:nvSpPr>
          <p:spPr>
            <a:xfrm>
              <a:off x="4019550" y="4094162"/>
              <a:ext cx="2493962" cy="1824037"/>
            </a:xfrm>
            <a:custGeom>
              <a:rect b="b" l="l" r="r" t="t"/>
              <a:pathLst>
                <a:path extrusionOk="0" h="415" w="568">
                  <a:moveTo>
                    <a:pt x="547" y="11"/>
                  </a:moveTo>
                  <a:cubicBezTo>
                    <a:pt x="541" y="0"/>
                    <a:pt x="541" y="0"/>
                    <a:pt x="541" y="0"/>
                  </a:cubicBezTo>
                  <a:cubicBezTo>
                    <a:pt x="541" y="0"/>
                    <a:pt x="541" y="0"/>
                    <a:pt x="541" y="0"/>
                  </a:cubicBezTo>
                  <a:cubicBezTo>
                    <a:pt x="562" y="53"/>
                    <a:pt x="517" y="86"/>
                    <a:pt x="476" y="86"/>
                  </a:cubicBezTo>
                  <a:cubicBezTo>
                    <a:pt x="181" y="86"/>
                    <a:pt x="181" y="86"/>
                    <a:pt x="181" y="86"/>
                  </a:cubicBezTo>
                  <a:cubicBezTo>
                    <a:pt x="181" y="86"/>
                    <a:pt x="181" y="86"/>
                    <a:pt x="181" y="86"/>
                  </a:cubicBezTo>
                  <a:cubicBezTo>
                    <a:pt x="131" y="86"/>
                    <a:pt x="131" y="86"/>
                    <a:pt x="131" y="86"/>
                  </a:cubicBezTo>
                  <a:cubicBezTo>
                    <a:pt x="131" y="41"/>
                    <a:pt x="131" y="41"/>
                    <a:pt x="131" y="41"/>
                  </a:cubicBezTo>
                  <a:cubicBezTo>
                    <a:pt x="0" y="228"/>
                    <a:pt x="0" y="228"/>
                    <a:pt x="0" y="228"/>
                  </a:cubicBezTo>
                  <a:cubicBezTo>
                    <a:pt x="131" y="415"/>
                    <a:pt x="131" y="415"/>
                    <a:pt x="131" y="415"/>
                  </a:cubicBezTo>
                  <a:cubicBezTo>
                    <a:pt x="131" y="371"/>
                    <a:pt x="131" y="371"/>
                    <a:pt x="131" y="371"/>
                  </a:cubicBezTo>
                  <a:cubicBezTo>
                    <a:pt x="340" y="371"/>
                    <a:pt x="340" y="371"/>
                    <a:pt x="340" y="371"/>
                  </a:cubicBezTo>
                  <a:cubicBezTo>
                    <a:pt x="380" y="371"/>
                    <a:pt x="418" y="349"/>
                    <a:pt x="438" y="314"/>
                  </a:cubicBezTo>
                  <a:cubicBezTo>
                    <a:pt x="547" y="125"/>
                    <a:pt x="547" y="125"/>
                    <a:pt x="547" y="125"/>
                  </a:cubicBezTo>
                  <a:cubicBezTo>
                    <a:pt x="568" y="90"/>
                    <a:pt x="568" y="46"/>
                    <a:pt x="547" y="11"/>
                  </a:cubicBezTo>
                  <a:close/>
                </a:path>
              </a:pathLst>
            </a:custGeom>
            <a:solidFill>
              <a:srgbClr val="93C47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464" name="Google Shape;1464;p40"/>
          <p:cNvGrpSpPr/>
          <p:nvPr/>
        </p:nvGrpSpPr>
        <p:grpSpPr>
          <a:xfrm>
            <a:off x="4364629" y="3671511"/>
            <a:ext cx="441332" cy="445721"/>
            <a:chOff x="5770007" y="5489899"/>
            <a:chExt cx="712976" cy="720067"/>
          </a:xfrm>
        </p:grpSpPr>
        <p:sp>
          <p:nvSpPr>
            <p:cNvPr id="1465" name="Google Shape;1465;p40"/>
            <p:cNvSpPr/>
            <p:nvPr/>
          </p:nvSpPr>
          <p:spPr>
            <a:xfrm>
              <a:off x="6229483" y="5489899"/>
              <a:ext cx="253500" cy="2553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66" name="Google Shape;1466;p40"/>
            <p:cNvSpPr/>
            <p:nvPr/>
          </p:nvSpPr>
          <p:spPr>
            <a:xfrm>
              <a:off x="5770007" y="5489899"/>
              <a:ext cx="252900" cy="2553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67" name="Google Shape;1467;p40"/>
            <p:cNvSpPr/>
            <p:nvPr/>
          </p:nvSpPr>
          <p:spPr>
            <a:xfrm>
              <a:off x="6229483" y="5954666"/>
              <a:ext cx="253500" cy="2553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68" name="Google Shape;1468;p40"/>
            <p:cNvSpPr/>
            <p:nvPr/>
          </p:nvSpPr>
          <p:spPr>
            <a:xfrm>
              <a:off x="5770007" y="5954666"/>
              <a:ext cx="252900" cy="2553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69" name="Google Shape;1469;p40"/>
            <p:cNvSpPr/>
            <p:nvPr/>
          </p:nvSpPr>
          <p:spPr>
            <a:xfrm>
              <a:off x="6011100" y="5535496"/>
              <a:ext cx="228017" cy="163872"/>
            </a:xfrm>
            <a:custGeom>
              <a:rect b="b" l="l" r="r" t="t"/>
              <a:pathLst>
                <a:path extrusionOk="0" h="258" w="362">
                  <a:moveTo>
                    <a:pt x="362" y="0"/>
                  </a:moveTo>
                  <a:cubicBezTo>
                    <a:pt x="220" y="71"/>
                    <a:pt x="142" y="71"/>
                    <a:pt x="0" y="0"/>
                  </a:cubicBezTo>
                  <a:cubicBezTo>
                    <a:pt x="26" y="37"/>
                    <a:pt x="41" y="81"/>
                    <a:pt x="41" y="129"/>
                  </a:cubicBezTo>
                  <a:cubicBezTo>
                    <a:pt x="41" y="177"/>
                    <a:pt x="26" y="222"/>
                    <a:pt x="0" y="258"/>
                  </a:cubicBezTo>
                  <a:cubicBezTo>
                    <a:pt x="142" y="188"/>
                    <a:pt x="220" y="188"/>
                    <a:pt x="362" y="258"/>
                  </a:cubicBezTo>
                  <a:cubicBezTo>
                    <a:pt x="336" y="222"/>
                    <a:pt x="321" y="177"/>
                    <a:pt x="321" y="129"/>
                  </a:cubicBezTo>
                  <a:cubicBezTo>
                    <a:pt x="321" y="81"/>
                    <a:pt x="336" y="37"/>
                    <a:pt x="362"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0" name="Google Shape;1470;p40"/>
            <p:cNvSpPr/>
            <p:nvPr/>
          </p:nvSpPr>
          <p:spPr>
            <a:xfrm>
              <a:off x="6011100" y="6000263"/>
              <a:ext cx="228017" cy="164103"/>
            </a:xfrm>
            <a:custGeom>
              <a:rect b="b" l="l" r="r" t="t"/>
              <a:pathLst>
                <a:path extrusionOk="0" h="258" w="362">
                  <a:moveTo>
                    <a:pt x="321" y="129"/>
                  </a:moveTo>
                  <a:cubicBezTo>
                    <a:pt x="321" y="81"/>
                    <a:pt x="336" y="36"/>
                    <a:pt x="362" y="0"/>
                  </a:cubicBezTo>
                  <a:cubicBezTo>
                    <a:pt x="220" y="70"/>
                    <a:pt x="142" y="70"/>
                    <a:pt x="0" y="0"/>
                  </a:cubicBezTo>
                  <a:cubicBezTo>
                    <a:pt x="26" y="36"/>
                    <a:pt x="41" y="81"/>
                    <a:pt x="41" y="129"/>
                  </a:cubicBezTo>
                  <a:cubicBezTo>
                    <a:pt x="41" y="177"/>
                    <a:pt x="26" y="221"/>
                    <a:pt x="0" y="258"/>
                  </a:cubicBezTo>
                  <a:cubicBezTo>
                    <a:pt x="142" y="188"/>
                    <a:pt x="220" y="188"/>
                    <a:pt x="362" y="258"/>
                  </a:cubicBezTo>
                  <a:cubicBezTo>
                    <a:pt x="336" y="221"/>
                    <a:pt x="321" y="177"/>
                    <a:pt x="321" y="12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1" name="Google Shape;1471;p40"/>
            <p:cNvSpPr/>
            <p:nvPr/>
          </p:nvSpPr>
          <p:spPr>
            <a:xfrm>
              <a:off x="5814051" y="5734318"/>
              <a:ext cx="162411" cy="230995"/>
            </a:xfrm>
            <a:custGeom>
              <a:rect b="b" l="l" r="r" t="t"/>
              <a:pathLst>
                <a:path extrusionOk="0" h="363" w="258">
                  <a:moveTo>
                    <a:pt x="0" y="363"/>
                  </a:moveTo>
                  <a:cubicBezTo>
                    <a:pt x="36" y="337"/>
                    <a:pt x="81" y="322"/>
                    <a:pt x="129" y="322"/>
                  </a:cubicBezTo>
                  <a:cubicBezTo>
                    <a:pt x="177" y="322"/>
                    <a:pt x="221" y="337"/>
                    <a:pt x="258" y="363"/>
                  </a:cubicBezTo>
                  <a:cubicBezTo>
                    <a:pt x="188" y="221"/>
                    <a:pt x="188" y="142"/>
                    <a:pt x="258" y="0"/>
                  </a:cubicBezTo>
                  <a:cubicBezTo>
                    <a:pt x="221" y="26"/>
                    <a:pt x="177" y="41"/>
                    <a:pt x="129" y="41"/>
                  </a:cubicBezTo>
                  <a:cubicBezTo>
                    <a:pt x="81" y="41"/>
                    <a:pt x="36" y="26"/>
                    <a:pt x="0" y="0"/>
                  </a:cubicBezTo>
                  <a:cubicBezTo>
                    <a:pt x="70" y="142"/>
                    <a:pt x="70" y="221"/>
                    <a:pt x="0" y="363"/>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2" name="Google Shape;1472;p40"/>
            <p:cNvSpPr/>
            <p:nvPr/>
          </p:nvSpPr>
          <p:spPr>
            <a:xfrm>
              <a:off x="6273756" y="5735013"/>
              <a:ext cx="162411" cy="230300"/>
            </a:xfrm>
            <a:custGeom>
              <a:rect b="b" l="l" r="r" t="t"/>
              <a:pathLst>
                <a:path extrusionOk="0" h="362" w="258">
                  <a:moveTo>
                    <a:pt x="258" y="0"/>
                  </a:moveTo>
                  <a:cubicBezTo>
                    <a:pt x="222" y="25"/>
                    <a:pt x="177" y="40"/>
                    <a:pt x="129" y="40"/>
                  </a:cubicBezTo>
                  <a:cubicBezTo>
                    <a:pt x="81" y="40"/>
                    <a:pt x="37" y="25"/>
                    <a:pt x="0" y="0"/>
                  </a:cubicBezTo>
                  <a:cubicBezTo>
                    <a:pt x="70" y="142"/>
                    <a:pt x="70" y="220"/>
                    <a:pt x="0" y="362"/>
                  </a:cubicBezTo>
                  <a:cubicBezTo>
                    <a:pt x="37" y="336"/>
                    <a:pt x="81" y="321"/>
                    <a:pt x="129" y="321"/>
                  </a:cubicBezTo>
                  <a:cubicBezTo>
                    <a:pt x="177" y="321"/>
                    <a:pt x="222" y="336"/>
                    <a:pt x="258" y="362"/>
                  </a:cubicBezTo>
                  <a:cubicBezTo>
                    <a:pt x="188" y="220"/>
                    <a:pt x="188" y="142"/>
                    <a:pt x="25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73" name="Google Shape;1473;p40"/>
          <p:cNvGrpSpPr/>
          <p:nvPr/>
        </p:nvGrpSpPr>
        <p:grpSpPr>
          <a:xfrm>
            <a:off x="5157420" y="3693981"/>
            <a:ext cx="445651" cy="400824"/>
            <a:chOff x="7050768" y="5526199"/>
            <a:chExt cx="719953" cy="647534"/>
          </a:xfrm>
        </p:grpSpPr>
        <p:sp>
          <p:nvSpPr>
            <p:cNvPr id="1474" name="Google Shape;1474;p40"/>
            <p:cNvSpPr/>
            <p:nvPr/>
          </p:nvSpPr>
          <p:spPr>
            <a:xfrm>
              <a:off x="7465241" y="5526199"/>
              <a:ext cx="168000" cy="1689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5" name="Google Shape;1475;p40"/>
            <p:cNvSpPr/>
            <p:nvPr/>
          </p:nvSpPr>
          <p:spPr>
            <a:xfrm>
              <a:off x="7189726" y="5526199"/>
              <a:ext cx="168000" cy="1689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6" name="Google Shape;1476;p40"/>
            <p:cNvSpPr/>
            <p:nvPr/>
          </p:nvSpPr>
          <p:spPr>
            <a:xfrm>
              <a:off x="7465241" y="6004833"/>
              <a:ext cx="168000" cy="1689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7" name="Google Shape;1477;p40"/>
            <p:cNvSpPr/>
            <p:nvPr/>
          </p:nvSpPr>
          <p:spPr>
            <a:xfrm>
              <a:off x="7602721" y="5765701"/>
              <a:ext cx="168000" cy="1683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8" name="Google Shape;1478;p40"/>
            <p:cNvSpPr/>
            <p:nvPr/>
          </p:nvSpPr>
          <p:spPr>
            <a:xfrm>
              <a:off x="7050768" y="5765701"/>
              <a:ext cx="168600" cy="168300"/>
            </a:xfrm>
            <a:prstGeom prst="ellipse">
              <a:avLst/>
            </a:pr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79" name="Google Shape;1479;p40"/>
            <p:cNvSpPr/>
            <p:nvPr/>
          </p:nvSpPr>
          <p:spPr>
            <a:xfrm>
              <a:off x="7189726" y="6004833"/>
              <a:ext cx="168000" cy="168900"/>
            </a:xfrm>
            <a:prstGeom prst="ellipse">
              <a:avLst/>
            </a:pr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0" name="Google Shape;1480;p40"/>
            <p:cNvSpPr/>
            <p:nvPr/>
          </p:nvSpPr>
          <p:spPr>
            <a:xfrm>
              <a:off x="7134476" y="5655289"/>
              <a:ext cx="139512" cy="149620"/>
            </a:xfrm>
            <a:custGeom>
              <a:rect b="b" l="l" r="r" t="t"/>
              <a:pathLst>
                <a:path extrusionOk="0" h="328" w="306">
                  <a:moveTo>
                    <a:pt x="305" y="101"/>
                  </a:moveTo>
                  <a:cubicBezTo>
                    <a:pt x="231" y="101"/>
                    <a:pt x="166" y="61"/>
                    <a:pt x="132" y="0"/>
                  </a:cubicBezTo>
                  <a:cubicBezTo>
                    <a:pt x="140" y="114"/>
                    <a:pt x="103" y="178"/>
                    <a:pt x="0" y="227"/>
                  </a:cubicBezTo>
                  <a:cubicBezTo>
                    <a:pt x="1" y="227"/>
                    <a:pt x="1" y="227"/>
                    <a:pt x="1" y="227"/>
                  </a:cubicBezTo>
                  <a:cubicBezTo>
                    <a:pt x="75" y="227"/>
                    <a:pt x="140" y="268"/>
                    <a:pt x="174" y="328"/>
                  </a:cubicBezTo>
                  <a:cubicBezTo>
                    <a:pt x="166" y="214"/>
                    <a:pt x="203" y="151"/>
                    <a:pt x="306" y="101"/>
                  </a:cubicBezTo>
                  <a:cubicBezTo>
                    <a:pt x="306" y="101"/>
                    <a:pt x="305" y="101"/>
                    <a:pt x="305"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1" name="Google Shape;1481;p40"/>
            <p:cNvSpPr/>
            <p:nvPr/>
          </p:nvSpPr>
          <p:spPr>
            <a:xfrm>
              <a:off x="7351783" y="5564482"/>
              <a:ext cx="119371" cy="92287"/>
            </a:xfrm>
            <a:custGeom>
              <a:rect b="b" l="l" r="r" t="t"/>
              <a:pathLst>
                <a:path extrusionOk="0" h="202" w="262">
                  <a:moveTo>
                    <a:pt x="234" y="101"/>
                  </a:moveTo>
                  <a:cubicBezTo>
                    <a:pt x="234" y="64"/>
                    <a:pt x="245" y="30"/>
                    <a:pt x="262" y="0"/>
                  </a:cubicBezTo>
                  <a:cubicBezTo>
                    <a:pt x="167" y="65"/>
                    <a:pt x="95" y="65"/>
                    <a:pt x="0" y="0"/>
                  </a:cubicBezTo>
                  <a:cubicBezTo>
                    <a:pt x="17" y="30"/>
                    <a:pt x="28" y="64"/>
                    <a:pt x="28" y="101"/>
                  </a:cubicBezTo>
                  <a:cubicBezTo>
                    <a:pt x="28" y="138"/>
                    <a:pt x="17" y="172"/>
                    <a:pt x="0" y="202"/>
                  </a:cubicBezTo>
                  <a:cubicBezTo>
                    <a:pt x="95" y="138"/>
                    <a:pt x="167" y="138"/>
                    <a:pt x="262" y="202"/>
                  </a:cubicBezTo>
                  <a:cubicBezTo>
                    <a:pt x="245" y="172"/>
                    <a:pt x="234" y="138"/>
                    <a:pt x="23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2" name="Google Shape;1482;p40"/>
            <p:cNvSpPr/>
            <p:nvPr/>
          </p:nvSpPr>
          <p:spPr>
            <a:xfrm>
              <a:off x="7548579" y="5894792"/>
              <a:ext cx="138958" cy="149249"/>
            </a:xfrm>
            <a:custGeom>
              <a:rect b="b" l="l" r="r" t="t"/>
              <a:pathLst>
                <a:path extrusionOk="0" h="327" w="305">
                  <a:moveTo>
                    <a:pt x="304" y="101"/>
                  </a:moveTo>
                  <a:cubicBezTo>
                    <a:pt x="230" y="101"/>
                    <a:pt x="165" y="60"/>
                    <a:pt x="131" y="0"/>
                  </a:cubicBezTo>
                  <a:cubicBezTo>
                    <a:pt x="139" y="114"/>
                    <a:pt x="103" y="177"/>
                    <a:pt x="0" y="227"/>
                  </a:cubicBezTo>
                  <a:cubicBezTo>
                    <a:pt x="1" y="227"/>
                    <a:pt x="1" y="227"/>
                    <a:pt x="2" y="227"/>
                  </a:cubicBezTo>
                  <a:cubicBezTo>
                    <a:pt x="76" y="227"/>
                    <a:pt x="140" y="267"/>
                    <a:pt x="175" y="327"/>
                  </a:cubicBezTo>
                  <a:cubicBezTo>
                    <a:pt x="166" y="214"/>
                    <a:pt x="203" y="151"/>
                    <a:pt x="305" y="101"/>
                  </a:cubicBezTo>
                  <a:cubicBezTo>
                    <a:pt x="305" y="101"/>
                    <a:pt x="304" y="101"/>
                    <a:pt x="30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3" name="Google Shape;1483;p40"/>
            <p:cNvSpPr/>
            <p:nvPr/>
          </p:nvSpPr>
          <p:spPr>
            <a:xfrm>
              <a:off x="7548579" y="5655844"/>
              <a:ext cx="138958" cy="149065"/>
            </a:xfrm>
            <a:custGeom>
              <a:rect b="b" l="l" r="r" t="t"/>
              <a:pathLst>
                <a:path extrusionOk="0" h="327" w="305">
                  <a:moveTo>
                    <a:pt x="131" y="327"/>
                  </a:moveTo>
                  <a:cubicBezTo>
                    <a:pt x="165" y="267"/>
                    <a:pt x="230" y="226"/>
                    <a:pt x="304" y="226"/>
                  </a:cubicBezTo>
                  <a:cubicBezTo>
                    <a:pt x="304" y="226"/>
                    <a:pt x="305" y="226"/>
                    <a:pt x="305" y="226"/>
                  </a:cubicBezTo>
                  <a:cubicBezTo>
                    <a:pt x="203" y="176"/>
                    <a:pt x="166" y="113"/>
                    <a:pt x="175" y="0"/>
                  </a:cubicBezTo>
                  <a:cubicBezTo>
                    <a:pt x="140" y="60"/>
                    <a:pt x="76" y="100"/>
                    <a:pt x="2" y="100"/>
                  </a:cubicBezTo>
                  <a:cubicBezTo>
                    <a:pt x="1" y="100"/>
                    <a:pt x="1" y="100"/>
                    <a:pt x="0" y="100"/>
                  </a:cubicBezTo>
                  <a:cubicBezTo>
                    <a:pt x="103" y="150"/>
                    <a:pt x="139" y="213"/>
                    <a:pt x="131" y="327"/>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4" name="Google Shape;1484;p40"/>
            <p:cNvSpPr/>
            <p:nvPr/>
          </p:nvSpPr>
          <p:spPr>
            <a:xfrm>
              <a:off x="7134476" y="5894792"/>
              <a:ext cx="139512" cy="149620"/>
            </a:xfrm>
            <a:custGeom>
              <a:rect b="b" l="l" r="r" t="t"/>
              <a:pathLst>
                <a:path extrusionOk="0" h="328" w="306">
                  <a:moveTo>
                    <a:pt x="132" y="328"/>
                  </a:moveTo>
                  <a:cubicBezTo>
                    <a:pt x="166" y="267"/>
                    <a:pt x="231" y="227"/>
                    <a:pt x="305" y="227"/>
                  </a:cubicBezTo>
                  <a:cubicBezTo>
                    <a:pt x="305" y="227"/>
                    <a:pt x="306" y="227"/>
                    <a:pt x="306" y="227"/>
                  </a:cubicBezTo>
                  <a:cubicBezTo>
                    <a:pt x="203" y="177"/>
                    <a:pt x="166" y="114"/>
                    <a:pt x="174" y="0"/>
                  </a:cubicBezTo>
                  <a:cubicBezTo>
                    <a:pt x="140" y="60"/>
                    <a:pt x="75" y="101"/>
                    <a:pt x="1" y="101"/>
                  </a:cubicBezTo>
                  <a:cubicBezTo>
                    <a:pt x="1" y="101"/>
                    <a:pt x="1" y="101"/>
                    <a:pt x="0" y="101"/>
                  </a:cubicBezTo>
                  <a:cubicBezTo>
                    <a:pt x="103" y="150"/>
                    <a:pt x="140" y="214"/>
                    <a:pt x="132" y="328"/>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5" name="Google Shape;1485;p40"/>
            <p:cNvSpPr/>
            <p:nvPr/>
          </p:nvSpPr>
          <p:spPr>
            <a:xfrm>
              <a:off x="7351783" y="6043117"/>
              <a:ext cx="119371" cy="92102"/>
            </a:xfrm>
            <a:custGeom>
              <a:rect b="b" l="l" r="r" t="t"/>
              <a:pathLst>
                <a:path extrusionOk="0" h="202" w="262">
                  <a:moveTo>
                    <a:pt x="234" y="101"/>
                  </a:moveTo>
                  <a:cubicBezTo>
                    <a:pt x="234" y="64"/>
                    <a:pt x="245" y="30"/>
                    <a:pt x="262" y="0"/>
                  </a:cubicBezTo>
                  <a:cubicBezTo>
                    <a:pt x="167" y="64"/>
                    <a:pt x="95" y="64"/>
                    <a:pt x="0" y="0"/>
                  </a:cubicBezTo>
                  <a:cubicBezTo>
                    <a:pt x="17" y="30"/>
                    <a:pt x="28" y="64"/>
                    <a:pt x="28" y="101"/>
                  </a:cubicBezTo>
                  <a:cubicBezTo>
                    <a:pt x="28" y="138"/>
                    <a:pt x="17" y="172"/>
                    <a:pt x="0" y="202"/>
                  </a:cubicBezTo>
                  <a:cubicBezTo>
                    <a:pt x="95" y="137"/>
                    <a:pt x="167" y="137"/>
                    <a:pt x="262" y="202"/>
                  </a:cubicBezTo>
                  <a:cubicBezTo>
                    <a:pt x="245" y="172"/>
                    <a:pt x="234" y="138"/>
                    <a:pt x="23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86" name="Google Shape;1486;p40"/>
          <p:cNvGrpSpPr/>
          <p:nvPr/>
        </p:nvGrpSpPr>
        <p:grpSpPr>
          <a:xfrm>
            <a:off x="6751936" y="3694051"/>
            <a:ext cx="445681" cy="400651"/>
            <a:chOff x="9626723" y="5526313"/>
            <a:chExt cx="720002" cy="647256"/>
          </a:xfrm>
        </p:grpSpPr>
        <p:sp>
          <p:nvSpPr>
            <p:cNvPr id="1487" name="Google Shape;1487;p40"/>
            <p:cNvSpPr/>
            <p:nvPr/>
          </p:nvSpPr>
          <p:spPr>
            <a:xfrm>
              <a:off x="10040990" y="5526313"/>
              <a:ext cx="168000" cy="1683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8" name="Google Shape;1488;p40"/>
            <p:cNvSpPr/>
            <p:nvPr/>
          </p:nvSpPr>
          <p:spPr>
            <a:xfrm>
              <a:off x="9765139" y="5526313"/>
              <a:ext cx="168300" cy="1683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9" name="Google Shape;1489;p40"/>
            <p:cNvSpPr/>
            <p:nvPr/>
          </p:nvSpPr>
          <p:spPr>
            <a:xfrm>
              <a:off x="10040990" y="6005269"/>
              <a:ext cx="168000" cy="1683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0" name="Google Shape;1490;p40"/>
            <p:cNvSpPr/>
            <p:nvPr/>
          </p:nvSpPr>
          <p:spPr>
            <a:xfrm>
              <a:off x="10178425" y="5765496"/>
              <a:ext cx="168300" cy="1689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1" name="Google Shape;1491;p40"/>
            <p:cNvSpPr/>
            <p:nvPr/>
          </p:nvSpPr>
          <p:spPr>
            <a:xfrm>
              <a:off x="9626723" y="5765496"/>
              <a:ext cx="168000" cy="168900"/>
            </a:xfrm>
            <a:prstGeom prst="ellipse">
              <a:avLst/>
            </a:pr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2" name="Google Shape;1492;p40"/>
            <p:cNvSpPr/>
            <p:nvPr/>
          </p:nvSpPr>
          <p:spPr>
            <a:xfrm>
              <a:off x="9765139" y="6005269"/>
              <a:ext cx="168300" cy="168300"/>
            </a:xfrm>
            <a:prstGeom prst="ellipse">
              <a:avLst/>
            </a:pr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3" name="Google Shape;1493;p40"/>
            <p:cNvSpPr/>
            <p:nvPr/>
          </p:nvSpPr>
          <p:spPr>
            <a:xfrm>
              <a:off x="10198227" y="5672808"/>
              <a:ext cx="47838" cy="83066"/>
            </a:xfrm>
            <a:custGeom>
              <a:rect b="b" l="l" r="r" t="t"/>
              <a:pathLst>
                <a:path extrusionOk="0" h="163" w="94">
                  <a:moveTo>
                    <a:pt x="0" y="0"/>
                  </a:moveTo>
                  <a:cubicBezTo>
                    <a:pt x="20" y="23"/>
                    <a:pt x="38" y="49"/>
                    <a:pt x="54" y="77"/>
                  </a:cubicBezTo>
                  <a:cubicBezTo>
                    <a:pt x="70" y="105"/>
                    <a:pt x="83" y="134"/>
                    <a:pt x="94" y="163"/>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4" name="Google Shape;1494;p40"/>
            <p:cNvSpPr/>
            <p:nvPr/>
          </p:nvSpPr>
          <p:spPr>
            <a:xfrm>
              <a:off x="10197835" y="5944589"/>
              <a:ext cx="48230" cy="83066"/>
            </a:xfrm>
            <a:custGeom>
              <a:rect b="b" l="l" r="r" t="t"/>
              <a:pathLst>
                <a:path extrusionOk="0" h="163" w="95">
                  <a:moveTo>
                    <a:pt x="95" y="0"/>
                  </a:moveTo>
                  <a:cubicBezTo>
                    <a:pt x="84" y="29"/>
                    <a:pt x="71" y="58"/>
                    <a:pt x="55" y="85"/>
                  </a:cubicBezTo>
                  <a:cubicBezTo>
                    <a:pt x="39" y="113"/>
                    <a:pt x="20" y="139"/>
                    <a:pt x="0" y="163"/>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5" name="Google Shape;1495;p40"/>
            <p:cNvSpPr/>
            <p:nvPr/>
          </p:nvSpPr>
          <p:spPr>
            <a:xfrm>
              <a:off x="9938649" y="6122111"/>
              <a:ext cx="96263" cy="4124"/>
            </a:xfrm>
            <a:custGeom>
              <a:rect b="b" l="l" r="r" t="t"/>
              <a:pathLst>
                <a:path extrusionOk="0" h="8" w="189">
                  <a:moveTo>
                    <a:pt x="189" y="0"/>
                  </a:moveTo>
                  <a:cubicBezTo>
                    <a:pt x="158" y="5"/>
                    <a:pt x="127" y="8"/>
                    <a:pt x="95" y="8"/>
                  </a:cubicBezTo>
                  <a:cubicBezTo>
                    <a:pt x="63" y="8"/>
                    <a:pt x="31" y="5"/>
                    <a:pt x="0"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6" name="Google Shape;1496;p40"/>
            <p:cNvSpPr/>
            <p:nvPr/>
          </p:nvSpPr>
          <p:spPr>
            <a:xfrm>
              <a:off x="9728084" y="5944196"/>
              <a:ext cx="47838" cy="83066"/>
            </a:xfrm>
            <a:custGeom>
              <a:rect b="b" l="l" r="r" t="t"/>
              <a:pathLst>
                <a:path extrusionOk="0" h="163" w="94">
                  <a:moveTo>
                    <a:pt x="94" y="163"/>
                  </a:moveTo>
                  <a:cubicBezTo>
                    <a:pt x="74" y="140"/>
                    <a:pt x="56" y="114"/>
                    <a:pt x="40" y="86"/>
                  </a:cubicBezTo>
                  <a:cubicBezTo>
                    <a:pt x="24" y="58"/>
                    <a:pt x="11" y="30"/>
                    <a:pt x="0"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7" name="Google Shape;1497;p40"/>
            <p:cNvSpPr/>
            <p:nvPr/>
          </p:nvSpPr>
          <p:spPr>
            <a:xfrm>
              <a:off x="9728084" y="5672219"/>
              <a:ext cx="48230" cy="83066"/>
            </a:xfrm>
            <a:custGeom>
              <a:rect b="b" l="l" r="r" t="t"/>
              <a:pathLst>
                <a:path extrusionOk="0" h="163" w="95">
                  <a:moveTo>
                    <a:pt x="0" y="163"/>
                  </a:moveTo>
                  <a:cubicBezTo>
                    <a:pt x="11" y="134"/>
                    <a:pt x="24" y="106"/>
                    <a:pt x="40" y="78"/>
                  </a:cubicBezTo>
                  <a:cubicBezTo>
                    <a:pt x="56" y="50"/>
                    <a:pt x="75" y="24"/>
                    <a:pt x="95"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8" name="Google Shape;1498;p40"/>
            <p:cNvSpPr/>
            <p:nvPr/>
          </p:nvSpPr>
          <p:spPr>
            <a:xfrm>
              <a:off x="9939237" y="5573835"/>
              <a:ext cx="96263" cy="4124"/>
            </a:xfrm>
            <a:custGeom>
              <a:rect b="b" l="l" r="r" t="t"/>
              <a:pathLst>
                <a:path extrusionOk="0" h="8" w="189">
                  <a:moveTo>
                    <a:pt x="0" y="8"/>
                  </a:moveTo>
                  <a:cubicBezTo>
                    <a:pt x="31" y="3"/>
                    <a:pt x="62" y="0"/>
                    <a:pt x="94" y="0"/>
                  </a:cubicBezTo>
                  <a:cubicBezTo>
                    <a:pt x="126" y="0"/>
                    <a:pt x="158" y="3"/>
                    <a:pt x="189" y="8"/>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99" name="Google Shape;1499;p40"/>
          <p:cNvGrpSpPr/>
          <p:nvPr/>
        </p:nvGrpSpPr>
        <p:grpSpPr>
          <a:xfrm>
            <a:off x="7549176" y="3671488"/>
            <a:ext cx="445582" cy="445743"/>
            <a:chOff x="10914672" y="5489861"/>
            <a:chExt cx="719842" cy="720102"/>
          </a:xfrm>
        </p:grpSpPr>
        <p:sp>
          <p:nvSpPr>
            <p:cNvPr id="1500" name="Google Shape;1500;p40"/>
            <p:cNvSpPr/>
            <p:nvPr/>
          </p:nvSpPr>
          <p:spPr>
            <a:xfrm>
              <a:off x="11420014" y="5489861"/>
              <a:ext cx="214500" cy="2151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1" name="Google Shape;1501;p40"/>
            <p:cNvSpPr/>
            <p:nvPr/>
          </p:nvSpPr>
          <p:spPr>
            <a:xfrm>
              <a:off x="11420014" y="5994863"/>
              <a:ext cx="214500" cy="2151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2" name="Google Shape;1502;p40"/>
            <p:cNvSpPr/>
            <p:nvPr/>
          </p:nvSpPr>
          <p:spPr>
            <a:xfrm>
              <a:off x="10914672" y="5489861"/>
              <a:ext cx="214500" cy="2151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3" name="Google Shape;1503;p40"/>
            <p:cNvSpPr/>
            <p:nvPr/>
          </p:nvSpPr>
          <p:spPr>
            <a:xfrm>
              <a:off x="10914672" y="5994863"/>
              <a:ext cx="214500" cy="2151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4" name="Google Shape;1504;p40"/>
            <p:cNvSpPr/>
            <p:nvPr/>
          </p:nvSpPr>
          <p:spPr>
            <a:xfrm>
              <a:off x="11595623" y="5710038"/>
              <a:ext cx="28649" cy="276082"/>
            </a:xfrm>
            <a:custGeom>
              <a:rect b="b" l="l" r="r" t="t"/>
              <a:pathLst>
                <a:path extrusionOk="0" h="376" w="39">
                  <a:moveTo>
                    <a:pt x="0" y="0"/>
                  </a:moveTo>
                  <a:cubicBezTo>
                    <a:pt x="25" y="59"/>
                    <a:pt x="39" y="123"/>
                    <a:pt x="39" y="190"/>
                  </a:cubicBezTo>
                  <a:cubicBezTo>
                    <a:pt x="39" y="256"/>
                    <a:pt x="26" y="319"/>
                    <a:pt x="2" y="376"/>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5" name="Google Shape;1505;p40"/>
            <p:cNvSpPr/>
            <p:nvPr/>
          </p:nvSpPr>
          <p:spPr>
            <a:xfrm>
              <a:off x="11138826" y="6170527"/>
              <a:ext cx="275351" cy="29145"/>
            </a:xfrm>
            <a:custGeom>
              <a:rect b="b" l="l" r="r" t="t"/>
              <a:pathLst>
                <a:path extrusionOk="0" h="40" w="375">
                  <a:moveTo>
                    <a:pt x="375" y="0"/>
                  </a:moveTo>
                  <a:cubicBezTo>
                    <a:pt x="317" y="26"/>
                    <a:pt x="253" y="40"/>
                    <a:pt x="185" y="40"/>
                  </a:cubicBezTo>
                  <a:cubicBezTo>
                    <a:pt x="119" y="40"/>
                    <a:pt x="57" y="26"/>
                    <a:pt x="0" y="2"/>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6" name="Google Shape;1506;p40"/>
            <p:cNvSpPr/>
            <p:nvPr/>
          </p:nvSpPr>
          <p:spPr>
            <a:xfrm>
              <a:off x="10925018" y="5713747"/>
              <a:ext cx="28649" cy="275287"/>
            </a:xfrm>
            <a:custGeom>
              <a:rect b="b" l="l" r="r" t="t"/>
              <a:pathLst>
                <a:path extrusionOk="0" h="375" w="39">
                  <a:moveTo>
                    <a:pt x="39" y="375"/>
                  </a:moveTo>
                  <a:cubicBezTo>
                    <a:pt x="14" y="317"/>
                    <a:pt x="0" y="253"/>
                    <a:pt x="0" y="185"/>
                  </a:cubicBezTo>
                  <a:cubicBezTo>
                    <a:pt x="0" y="120"/>
                    <a:pt x="13" y="57"/>
                    <a:pt x="37"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7" name="Google Shape;1507;p40"/>
            <p:cNvSpPr/>
            <p:nvPr/>
          </p:nvSpPr>
          <p:spPr>
            <a:xfrm>
              <a:off x="11135112" y="5499930"/>
              <a:ext cx="275351" cy="28880"/>
            </a:xfrm>
            <a:custGeom>
              <a:rect b="b" l="l" r="r" t="t"/>
              <a:pathLst>
                <a:path extrusionOk="0" h="39" w="375">
                  <a:moveTo>
                    <a:pt x="375" y="37"/>
                  </a:moveTo>
                  <a:cubicBezTo>
                    <a:pt x="318" y="13"/>
                    <a:pt x="256" y="0"/>
                    <a:pt x="190" y="0"/>
                  </a:cubicBezTo>
                  <a:cubicBezTo>
                    <a:pt x="122" y="0"/>
                    <a:pt x="58" y="14"/>
                    <a:pt x="0" y="39"/>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8" name="Google Shape;1508;p40"/>
            <p:cNvSpPr/>
            <p:nvPr/>
          </p:nvSpPr>
          <p:spPr>
            <a:xfrm>
              <a:off x="11578115" y="5950881"/>
              <a:ext cx="52789" cy="38948"/>
            </a:xfrm>
            <a:custGeom>
              <a:rect b="b" l="l" r="r" t="t"/>
              <a:pathLst>
                <a:path extrusionOk="0" h="147" w="199">
                  <a:moveTo>
                    <a:pt x="0" y="0"/>
                  </a:moveTo>
                  <a:lnTo>
                    <a:pt x="64" y="147"/>
                  </a:lnTo>
                  <a:lnTo>
                    <a:pt x="199" y="83"/>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9" name="Google Shape;1509;p40"/>
            <p:cNvSpPr/>
            <p:nvPr/>
          </p:nvSpPr>
          <p:spPr>
            <a:xfrm>
              <a:off x="11135112" y="6152776"/>
              <a:ext cx="38199" cy="52991"/>
            </a:xfrm>
            <a:custGeom>
              <a:rect b="b" l="l" r="r" t="t"/>
              <a:pathLst>
                <a:path extrusionOk="0" h="200" w="144">
                  <a:moveTo>
                    <a:pt x="144" y="0"/>
                  </a:moveTo>
                  <a:lnTo>
                    <a:pt x="0" y="67"/>
                  </a:lnTo>
                  <a:lnTo>
                    <a:pt x="64" y="200"/>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0" name="Google Shape;1510;p40"/>
            <p:cNvSpPr/>
            <p:nvPr/>
          </p:nvSpPr>
          <p:spPr>
            <a:xfrm>
              <a:off x="10918386" y="5710038"/>
              <a:ext cx="53054" cy="38154"/>
            </a:xfrm>
            <a:custGeom>
              <a:rect b="b" l="l" r="r" t="t"/>
              <a:pathLst>
                <a:path extrusionOk="0" h="144" w="200">
                  <a:moveTo>
                    <a:pt x="200" y="144"/>
                  </a:moveTo>
                  <a:lnTo>
                    <a:pt x="136" y="0"/>
                  </a:lnTo>
                  <a:lnTo>
                    <a:pt x="0" y="64"/>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1" name="Google Shape;1511;p40"/>
            <p:cNvSpPr/>
            <p:nvPr/>
          </p:nvSpPr>
          <p:spPr>
            <a:xfrm>
              <a:off x="11375979" y="5493571"/>
              <a:ext cx="38199" cy="52726"/>
            </a:xfrm>
            <a:custGeom>
              <a:rect b="b" l="l" r="r" t="t"/>
              <a:pathLst>
                <a:path extrusionOk="0" h="199" w="144">
                  <a:moveTo>
                    <a:pt x="0" y="199"/>
                  </a:moveTo>
                  <a:lnTo>
                    <a:pt x="144" y="135"/>
                  </a:lnTo>
                  <a:lnTo>
                    <a:pt x="81" y="0"/>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12" name="Google Shape;1512;p40"/>
          <p:cNvGrpSpPr/>
          <p:nvPr/>
        </p:nvGrpSpPr>
        <p:grpSpPr>
          <a:xfrm>
            <a:off x="5954636" y="3681752"/>
            <a:ext cx="445821" cy="425246"/>
            <a:chOff x="8338678" y="5506443"/>
            <a:chExt cx="720227" cy="686988"/>
          </a:xfrm>
        </p:grpSpPr>
        <p:sp>
          <p:nvSpPr>
            <p:cNvPr id="1513" name="Google Shape;1513;p40"/>
            <p:cNvSpPr/>
            <p:nvPr/>
          </p:nvSpPr>
          <p:spPr>
            <a:xfrm>
              <a:off x="8706181" y="5506443"/>
              <a:ext cx="230803" cy="263259"/>
            </a:xfrm>
            <a:custGeom>
              <a:rect b="b" l="l" r="r" t="t"/>
              <a:pathLst>
                <a:path extrusionOk="0" h="432" w="378">
                  <a:moveTo>
                    <a:pt x="378" y="119"/>
                  </a:moveTo>
                  <a:cubicBezTo>
                    <a:pt x="378" y="111"/>
                    <a:pt x="374" y="105"/>
                    <a:pt x="367" y="101"/>
                  </a:cubicBezTo>
                  <a:cubicBezTo>
                    <a:pt x="199" y="4"/>
                    <a:pt x="199" y="4"/>
                    <a:pt x="199" y="4"/>
                  </a:cubicBezTo>
                  <a:cubicBezTo>
                    <a:pt x="193" y="0"/>
                    <a:pt x="185" y="0"/>
                    <a:pt x="178" y="4"/>
                  </a:cubicBezTo>
                  <a:cubicBezTo>
                    <a:pt x="11" y="101"/>
                    <a:pt x="11" y="101"/>
                    <a:pt x="11" y="101"/>
                  </a:cubicBezTo>
                  <a:cubicBezTo>
                    <a:pt x="4" y="104"/>
                    <a:pt x="0" y="111"/>
                    <a:pt x="0" y="119"/>
                  </a:cubicBezTo>
                  <a:cubicBezTo>
                    <a:pt x="0" y="313"/>
                    <a:pt x="0" y="313"/>
                    <a:pt x="0" y="313"/>
                  </a:cubicBezTo>
                  <a:cubicBezTo>
                    <a:pt x="0" y="313"/>
                    <a:pt x="0" y="313"/>
                    <a:pt x="0" y="314"/>
                  </a:cubicBezTo>
                  <a:cubicBezTo>
                    <a:pt x="0" y="321"/>
                    <a:pt x="4" y="327"/>
                    <a:pt x="10" y="331"/>
                  </a:cubicBezTo>
                  <a:cubicBezTo>
                    <a:pt x="178" y="428"/>
                    <a:pt x="178" y="428"/>
                    <a:pt x="178" y="428"/>
                  </a:cubicBezTo>
                  <a:cubicBezTo>
                    <a:pt x="185" y="432"/>
                    <a:pt x="193" y="432"/>
                    <a:pt x="199" y="428"/>
                  </a:cubicBezTo>
                  <a:cubicBezTo>
                    <a:pt x="367" y="331"/>
                    <a:pt x="367" y="331"/>
                    <a:pt x="367" y="331"/>
                  </a:cubicBezTo>
                  <a:cubicBezTo>
                    <a:pt x="373" y="327"/>
                    <a:pt x="377" y="321"/>
                    <a:pt x="378" y="314"/>
                  </a:cubicBezTo>
                  <a:cubicBezTo>
                    <a:pt x="378" y="313"/>
                    <a:pt x="378" y="313"/>
                    <a:pt x="378" y="313"/>
                  </a:cubicBezTo>
                  <a:cubicBezTo>
                    <a:pt x="378" y="119"/>
                    <a:pt x="378" y="119"/>
                    <a:pt x="378" y="119"/>
                  </a:cubicBezTo>
                  <a:cubicBezTo>
                    <a:pt x="378" y="119"/>
                    <a:pt x="378" y="119"/>
                    <a:pt x="378" y="11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4" name="Google Shape;1514;p40"/>
            <p:cNvSpPr/>
            <p:nvPr/>
          </p:nvSpPr>
          <p:spPr>
            <a:xfrm>
              <a:off x="8460817" y="5506443"/>
              <a:ext cx="230586" cy="263259"/>
            </a:xfrm>
            <a:custGeom>
              <a:rect b="b" l="l" r="r" t="t"/>
              <a:pathLst>
                <a:path extrusionOk="0" h="432" w="378">
                  <a:moveTo>
                    <a:pt x="378" y="119"/>
                  </a:moveTo>
                  <a:cubicBezTo>
                    <a:pt x="378" y="111"/>
                    <a:pt x="374" y="105"/>
                    <a:pt x="368" y="101"/>
                  </a:cubicBezTo>
                  <a:cubicBezTo>
                    <a:pt x="200" y="4"/>
                    <a:pt x="200" y="4"/>
                    <a:pt x="200" y="4"/>
                  </a:cubicBezTo>
                  <a:cubicBezTo>
                    <a:pt x="193" y="0"/>
                    <a:pt x="185" y="0"/>
                    <a:pt x="179" y="4"/>
                  </a:cubicBezTo>
                  <a:cubicBezTo>
                    <a:pt x="11" y="101"/>
                    <a:pt x="11" y="101"/>
                    <a:pt x="11" y="101"/>
                  </a:cubicBezTo>
                  <a:cubicBezTo>
                    <a:pt x="4" y="104"/>
                    <a:pt x="0" y="111"/>
                    <a:pt x="0" y="119"/>
                  </a:cubicBezTo>
                  <a:cubicBezTo>
                    <a:pt x="0" y="313"/>
                    <a:pt x="0" y="313"/>
                    <a:pt x="0" y="313"/>
                  </a:cubicBezTo>
                  <a:cubicBezTo>
                    <a:pt x="0" y="313"/>
                    <a:pt x="0" y="313"/>
                    <a:pt x="0" y="314"/>
                  </a:cubicBezTo>
                  <a:cubicBezTo>
                    <a:pt x="1" y="321"/>
                    <a:pt x="5" y="327"/>
                    <a:pt x="11" y="331"/>
                  </a:cubicBezTo>
                  <a:cubicBezTo>
                    <a:pt x="179" y="428"/>
                    <a:pt x="179" y="428"/>
                    <a:pt x="179" y="428"/>
                  </a:cubicBezTo>
                  <a:cubicBezTo>
                    <a:pt x="185" y="432"/>
                    <a:pt x="193" y="432"/>
                    <a:pt x="200" y="428"/>
                  </a:cubicBezTo>
                  <a:cubicBezTo>
                    <a:pt x="367" y="331"/>
                    <a:pt x="367" y="331"/>
                    <a:pt x="367" y="331"/>
                  </a:cubicBezTo>
                  <a:cubicBezTo>
                    <a:pt x="374" y="327"/>
                    <a:pt x="378" y="321"/>
                    <a:pt x="378" y="314"/>
                  </a:cubicBezTo>
                  <a:cubicBezTo>
                    <a:pt x="378" y="313"/>
                    <a:pt x="378" y="313"/>
                    <a:pt x="378" y="313"/>
                  </a:cubicBezTo>
                  <a:cubicBezTo>
                    <a:pt x="378" y="119"/>
                    <a:pt x="378" y="119"/>
                    <a:pt x="378" y="119"/>
                  </a:cubicBezTo>
                  <a:cubicBezTo>
                    <a:pt x="378" y="119"/>
                    <a:pt x="378" y="119"/>
                    <a:pt x="378" y="11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5" name="Google Shape;1515;p40"/>
            <p:cNvSpPr/>
            <p:nvPr/>
          </p:nvSpPr>
          <p:spPr>
            <a:xfrm>
              <a:off x="8338678" y="5718525"/>
              <a:ext cx="230151" cy="262608"/>
            </a:xfrm>
            <a:custGeom>
              <a:rect b="b" l="l" r="r" t="t"/>
              <a:pathLst>
                <a:path extrusionOk="0" h="431" w="377">
                  <a:moveTo>
                    <a:pt x="377" y="119"/>
                  </a:moveTo>
                  <a:cubicBezTo>
                    <a:pt x="377" y="111"/>
                    <a:pt x="373" y="105"/>
                    <a:pt x="367" y="101"/>
                  </a:cubicBezTo>
                  <a:cubicBezTo>
                    <a:pt x="199" y="4"/>
                    <a:pt x="199" y="4"/>
                    <a:pt x="199" y="4"/>
                  </a:cubicBezTo>
                  <a:cubicBezTo>
                    <a:pt x="193" y="0"/>
                    <a:pt x="185" y="0"/>
                    <a:pt x="178" y="4"/>
                  </a:cubicBezTo>
                  <a:cubicBezTo>
                    <a:pt x="10" y="101"/>
                    <a:pt x="10" y="101"/>
                    <a:pt x="10" y="101"/>
                  </a:cubicBezTo>
                  <a:cubicBezTo>
                    <a:pt x="4" y="104"/>
                    <a:pt x="0" y="111"/>
                    <a:pt x="0" y="119"/>
                  </a:cubicBezTo>
                  <a:cubicBezTo>
                    <a:pt x="0" y="119"/>
                    <a:pt x="0" y="119"/>
                    <a:pt x="0" y="119"/>
                  </a:cubicBezTo>
                  <a:cubicBezTo>
                    <a:pt x="0" y="313"/>
                    <a:pt x="0" y="313"/>
                    <a:pt x="0" y="313"/>
                  </a:cubicBezTo>
                  <a:cubicBezTo>
                    <a:pt x="0" y="313"/>
                    <a:pt x="0" y="313"/>
                    <a:pt x="0" y="313"/>
                  </a:cubicBezTo>
                  <a:cubicBezTo>
                    <a:pt x="0" y="321"/>
                    <a:pt x="4" y="327"/>
                    <a:pt x="10" y="331"/>
                  </a:cubicBezTo>
                  <a:cubicBezTo>
                    <a:pt x="178" y="428"/>
                    <a:pt x="178" y="428"/>
                    <a:pt x="178" y="428"/>
                  </a:cubicBezTo>
                  <a:cubicBezTo>
                    <a:pt x="184" y="431"/>
                    <a:pt x="192" y="431"/>
                    <a:pt x="199" y="428"/>
                  </a:cubicBezTo>
                  <a:cubicBezTo>
                    <a:pt x="367" y="331"/>
                    <a:pt x="367" y="331"/>
                    <a:pt x="367" y="331"/>
                  </a:cubicBezTo>
                  <a:cubicBezTo>
                    <a:pt x="373" y="327"/>
                    <a:pt x="377" y="321"/>
                    <a:pt x="377" y="313"/>
                  </a:cubicBezTo>
                  <a:cubicBezTo>
                    <a:pt x="377" y="313"/>
                    <a:pt x="377" y="313"/>
                    <a:pt x="377" y="313"/>
                  </a:cubicBezTo>
                  <a:cubicBezTo>
                    <a:pt x="377" y="119"/>
                    <a:pt x="377" y="119"/>
                    <a:pt x="377" y="119"/>
                  </a:cubicBezTo>
                  <a:cubicBezTo>
                    <a:pt x="377" y="119"/>
                    <a:pt x="377" y="119"/>
                    <a:pt x="377" y="119"/>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6" name="Google Shape;1516;p40"/>
            <p:cNvSpPr/>
            <p:nvPr/>
          </p:nvSpPr>
          <p:spPr>
            <a:xfrm>
              <a:off x="8828754" y="5718525"/>
              <a:ext cx="230151" cy="262608"/>
            </a:xfrm>
            <a:custGeom>
              <a:rect b="b" l="l" r="r" t="t"/>
              <a:pathLst>
                <a:path extrusionOk="0" h="431" w="377">
                  <a:moveTo>
                    <a:pt x="377" y="119"/>
                  </a:moveTo>
                  <a:cubicBezTo>
                    <a:pt x="377" y="111"/>
                    <a:pt x="373" y="105"/>
                    <a:pt x="367" y="101"/>
                  </a:cubicBezTo>
                  <a:cubicBezTo>
                    <a:pt x="199" y="4"/>
                    <a:pt x="199" y="4"/>
                    <a:pt x="199" y="4"/>
                  </a:cubicBezTo>
                  <a:cubicBezTo>
                    <a:pt x="193" y="0"/>
                    <a:pt x="185" y="0"/>
                    <a:pt x="178" y="4"/>
                  </a:cubicBezTo>
                  <a:cubicBezTo>
                    <a:pt x="10" y="101"/>
                    <a:pt x="10" y="101"/>
                    <a:pt x="10" y="101"/>
                  </a:cubicBezTo>
                  <a:cubicBezTo>
                    <a:pt x="4" y="104"/>
                    <a:pt x="0" y="111"/>
                    <a:pt x="0" y="119"/>
                  </a:cubicBezTo>
                  <a:cubicBezTo>
                    <a:pt x="0" y="119"/>
                    <a:pt x="0" y="119"/>
                    <a:pt x="0" y="119"/>
                  </a:cubicBezTo>
                  <a:cubicBezTo>
                    <a:pt x="0" y="313"/>
                    <a:pt x="0" y="313"/>
                    <a:pt x="0" y="313"/>
                  </a:cubicBezTo>
                  <a:cubicBezTo>
                    <a:pt x="0" y="313"/>
                    <a:pt x="0" y="313"/>
                    <a:pt x="0" y="313"/>
                  </a:cubicBezTo>
                  <a:cubicBezTo>
                    <a:pt x="0" y="321"/>
                    <a:pt x="4" y="327"/>
                    <a:pt x="10" y="331"/>
                  </a:cubicBezTo>
                  <a:cubicBezTo>
                    <a:pt x="178" y="428"/>
                    <a:pt x="178" y="428"/>
                    <a:pt x="178" y="428"/>
                  </a:cubicBezTo>
                  <a:cubicBezTo>
                    <a:pt x="184" y="431"/>
                    <a:pt x="192" y="431"/>
                    <a:pt x="199" y="428"/>
                  </a:cubicBezTo>
                  <a:cubicBezTo>
                    <a:pt x="367" y="331"/>
                    <a:pt x="367" y="331"/>
                    <a:pt x="367" y="331"/>
                  </a:cubicBezTo>
                  <a:cubicBezTo>
                    <a:pt x="373" y="327"/>
                    <a:pt x="377" y="321"/>
                    <a:pt x="377" y="313"/>
                  </a:cubicBezTo>
                  <a:cubicBezTo>
                    <a:pt x="377" y="313"/>
                    <a:pt x="377" y="313"/>
                    <a:pt x="377" y="313"/>
                  </a:cubicBezTo>
                  <a:cubicBezTo>
                    <a:pt x="377" y="119"/>
                    <a:pt x="377" y="119"/>
                    <a:pt x="377" y="119"/>
                  </a:cubicBezTo>
                  <a:cubicBezTo>
                    <a:pt x="377" y="119"/>
                    <a:pt x="377" y="119"/>
                    <a:pt x="377" y="11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7" name="Google Shape;1517;p40"/>
            <p:cNvSpPr/>
            <p:nvPr/>
          </p:nvSpPr>
          <p:spPr>
            <a:xfrm>
              <a:off x="8706181" y="5930607"/>
              <a:ext cx="230803" cy="262825"/>
            </a:xfrm>
            <a:custGeom>
              <a:rect b="b" l="l" r="r" t="t"/>
              <a:pathLst>
                <a:path extrusionOk="0" h="431" w="378">
                  <a:moveTo>
                    <a:pt x="378" y="118"/>
                  </a:moveTo>
                  <a:cubicBezTo>
                    <a:pt x="377" y="111"/>
                    <a:pt x="374" y="104"/>
                    <a:pt x="367" y="100"/>
                  </a:cubicBezTo>
                  <a:cubicBezTo>
                    <a:pt x="200" y="3"/>
                    <a:pt x="200" y="3"/>
                    <a:pt x="200" y="3"/>
                  </a:cubicBezTo>
                  <a:cubicBezTo>
                    <a:pt x="193" y="0"/>
                    <a:pt x="185" y="0"/>
                    <a:pt x="179" y="3"/>
                  </a:cubicBezTo>
                  <a:cubicBezTo>
                    <a:pt x="11" y="100"/>
                    <a:pt x="11" y="100"/>
                    <a:pt x="11" y="100"/>
                  </a:cubicBezTo>
                  <a:cubicBezTo>
                    <a:pt x="4" y="104"/>
                    <a:pt x="0" y="111"/>
                    <a:pt x="0" y="118"/>
                  </a:cubicBezTo>
                  <a:cubicBezTo>
                    <a:pt x="0" y="118"/>
                    <a:pt x="0" y="118"/>
                    <a:pt x="0" y="118"/>
                  </a:cubicBezTo>
                  <a:cubicBezTo>
                    <a:pt x="0" y="312"/>
                    <a:pt x="0" y="312"/>
                    <a:pt x="0" y="312"/>
                  </a:cubicBezTo>
                  <a:cubicBezTo>
                    <a:pt x="0" y="312"/>
                    <a:pt x="0" y="312"/>
                    <a:pt x="0" y="313"/>
                  </a:cubicBezTo>
                  <a:cubicBezTo>
                    <a:pt x="0" y="320"/>
                    <a:pt x="4" y="327"/>
                    <a:pt x="11" y="330"/>
                  </a:cubicBezTo>
                  <a:cubicBezTo>
                    <a:pt x="178" y="427"/>
                    <a:pt x="178" y="427"/>
                    <a:pt x="178" y="427"/>
                  </a:cubicBezTo>
                  <a:cubicBezTo>
                    <a:pt x="185" y="431"/>
                    <a:pt x="193" y="431"/>
                    <a:pt x="199" y="427"/>
                  </a:cubicBezTo>
                  <a:cubicBezTo>
                    <a:pt x="367" y="330"/>
                    <a:pt x="367" y="330"/>
                    <a:pt x="367" y="330"/>
                  </a:cubicBezTo>
                  <a:cubicBezTo>
                    <a:pt x="374" y="327"/>
                    <a:pt x="377" y="320"/>
                    <a:pt x="378" y="313"/>
                  </a:cubicBezTo>
                  <a:cubicBezTo>
                    <a:pt x="378" y="313"/>
                    <a:pt x="378" y="312"/>
                    <a:pt x="378" y="312"/>
                  </a:cubicBezTo>
                  <a:cubicBezTo>
                    <a:pt x="378" y="119"/>
                    <a:pt x="378" y="119"/>
                    <a:pt x="378" y="119"/>
                  </a:cubicBezTo>
                  <a:cubicBezTo>
                    <a:pt x="378" y="118"/>
                    <a:pt x="378" y="118"/>
                    <a:pt x="378" y="1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8" name="Google Shape;1518;p40"/>
            <p:cNvSpPr/>
            <p:nvPr/>
          </p:nvSpPr>
          <p:spPr>
            <a:xfrm>
              <a:off x="8460817" y="5930607"/>
              <a:ext cx="230586" cy="262825"/>
            </a:xfrm>
            <a:custGeom>
              <a:rect b="b" l="l" r="r" t="t"/>
              <a:pathLst>
                <a:path extrusionOk="0" h="431" w="378">
                  <a:moveTo>
                    <a:pt x="378" y="118"/>
                  </a:moveTo>
                  <a:cubicBezTo>
                    <a:pt x="378" y="111"/>
                    <a:pt x="374" y="104"/>
                    <a:pt x="367" y="100"/>
                  </a:cubicBezTo>
                  <a:cubicBezTo>
                    <a:pt x="200" y="3"/>
                    <a:pt x="200" y="3"/>
                    <a:pt x="200" y="3"/>
                  </a:cubicBezTo>
                  <a:cubicBezTo>
                    <a:pt x="193" y="0"/>
                    <a:pt x="185" y="0"/>
                    <a:pt x="179" y="3"/>
                  </a:cubicBezTo>
                  <a:cubicBezTo>
                    <a:pt x="11" y="100"/>
                    <a:pt x="11" y="100"/>
                    <a:pt x="11" y="100"/>
                  </a:cubicBezTo>
                  <a:cubicBezTo>
                    <a:pt x="4" y="104"/>
                    <a:pt x="1" y="111"/>
                    <a:pt x="0" y="118"/>
                  </a:cubicBezTo>
                  <a:cubicBezTo>
                    <a:pt x="0" y="118"/>
                    <a:pt x="0" y="118"/>
                    <a:pt x="0" y="118"/>
                  </a:cubicBezTo>
                  <a:cubicBezTo>
                    <a:pt x="0" y="312"/>
                    <a:pt x="0" y="312"/>
                    <a:pt x="0" y="312"/>
                  </a:cubicBezTo>
                  <a:cubicBezTo>
                    <a:pt x="0" y="312"/>
                    <a:pt x="0" y="312"/>
                    <a:pt x="0" y="313"/>
                  </a:cubicBezTo>
                  <a:cubicBezTo>
                    <a:pt x="1" y="320"/>
                    <a:pt x="4" y="327"/>
                    <a:pt x="11" y="330"/>
                  </a:cubicBezTo>
                  <a:cubicBezTo>
                    <a:pt x="179" y="427"/>
                    <a:pt x="179" y="427"/>
                    <a:pt x="179" y="427"/>
                  </a:cubicBezTo>
                  <a:cubicBezTo>
                    <a:pt x="185" y="431"/>
                    <a:pt x="193" y="431"/>
                    <a:pt x="199" y="427"/>
                  </a:cubicBezTo>
                  <a:cubicBezTo>
                    <a:pt x="367" y="330"/>
                    <a:pt x="367" y="330"/>
                    <a:pt x="367" y="330"/>
                  </a:cubicBezTo>
                  <a:cubicBezTo>
                    <a:pt x="374" y="327"/>
                    <a:pt x="378" y="320"/>
                    <a:pt x="378" y="313"/>
                  </a:cubicBezTo>
                  <a:cubicBezTo>
                    <a:pt x="378" y="313"/>
                    <a:pt x="378" y="312"/>
                    <a:pt x="378" y="312"/>
                  </a:cubicBezTo>
                  <a:cubicBezTo>
                    <a:pt x="378" y="119"/>
                    <a:pt x="378" y="119"/>
                    <a:pt x="378" y="119"/>
                  </a:cubicBezTo>
                  <a:cubicBezTo>
                    <a:pt x="378" y="118"/>
                    <a:pt x="378" y="118"/>
                    <a:pt x="378" y="11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19" name="Google Shape;1519;p40"/>
          <p:cNvGrpSpPr/>
          <p:nvPr/>
        </p:nvGrpSpPr>
        <p:grpSpPr>
          <a:xfrm>
            <a:off x="2676293" y="3736342"/>
            <a:ext cx="1336824" cy="316035"/>
            <a:chOff x="3042485" y="5594633"/>
            <a:chExt cx="2159652" cy="510557"/>
          </a:xfrm>
        </p:grpSpPr>
        <p:sp>
          <p:nvSpPr>
            <p:cNvPr id="1520" name="Google Shape;1520;p40"/>
            <p:cNvSpPr/>
            <p:nvPr/>
          </p:nvSpPr>
          <p:spPr>
            <a:xfrm>
              <a:off x="3042485" y="5869690"/>
              <a:ext cx="235200" cy="235500"/>
            </a:xfrm>
            <a:prstGeom prst="ellipse">
              <a:avLst/>
            </a:pr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1" name="Google Shape;1521;p40"/>
            <p:cNvSpPr/>
            <p:nvPr/>
          </p:nvSpPr>
          <p:spPr>
            <a:xfrm>
              <a:off x="3317231" y="5594633"/>
              <a:ext cx="235200" cy="235500"/>
            </a:xfrm>
            <a:prstGeom prst="ellipse">
              <a:avLst/>
            </a:prstGeom>
            <a:solidFill>
              <a:srgbClr val="E6913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2" name="Google Shape;1522;p40"/>
            <p:cNvSpPr/>
            <p:nvPr/>
          </p:nvSpPr>
          <p:spPr>
            <a:xfrm>
              <a:off x="3591976" y="5869690"/>
              <a:ext cx="236100" cy="235500"/>
            </a:xfrm>
            <a:prstGeom prst="ellipse">
              <a:avLst/>
            </a:prstGeom>
            <a:solidFill>
              <a:srgbClr val="CC0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3" name="Google Shape;1523;p40"/>
            <p:cNvSpPr/>
            <p:nvPr/>
          </p:nvSpPr>
          <p:spPr>
            <a:xfrm>
              <a:off x="3866722" y="5594633"/>
              <a:ext cx="236100" cy="235500"/>
            </a:xfrm>
            <a:prstGeom prst="ellipse">
              <a:avLst/>
            </a:prstGeom>
            <a:solidFill>
              <a:srgbClr val="A64D7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4" name="Google Shape;1524;p40"/>
            <p:cNvSpPr/>
            <p:nvPr/>
          </p:nvSpPr>
          <p:spPr>
            <a:xfrm>
              <a:off x="4141467" y="5869690"/>
              <a:ext cx="236100" cy="235500"/>
            </a:xfrm>
            <a:prstGeom prst="ellipse">
              <a:avLst/>
            </a:pr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5" name="Google Shape;1525;p40"/>
            <p:cNvSpPr/>
            <p:nvPr/>
          </p:nvSpPr>
          <p:spPr>
            <a:xfrm>
              <a:off x="4417146" y="5594633"/>
              <a:ext cx="235200" cy="235500"/>
            </a:xfrm>
            <a:prstGeom prst="ellipse">
              <a:avLst/>
            </a:pr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6" name="Google Shape;1526;p40"/>
            <p:cNvSpPr/>
            <p:nvPr/>
          </p:nvSpPr>
          <p:spPr>
            <a:xfrm>
              <a:off x="4691892" y="5869690"/>
              <a:ext cx="235500" cy="235500"/>
            </a:xfrm>
            <a:prstGeom prst="ellipse">
              <a:avLst/>
            </a:pr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7" name="Google Shape;1527;p40"/>
            <p:cNvSpPr/>
            <p:nvPr/>
          </p:nvSpPr>
          <p:spPr>
            <a:xfrm>
              <a:off x="4966637" y="5594633"/>
              <a:ext cx="235500" cy="235500"/>
            </a:xfrm>
            <a:prstGeom prst="ellipse">
              <a:avLst/>
            </a:pr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8" name="Google Shape;1528;p40"/>
            <p:cNvSpPr/>
            <p:nvPr/>
          </p:nvSpPr>
          <p:spPr>
            <a:xfrm>
              <a:off x="3210195" y="5762654"/>
              <a:ext cx="174555" cy="174555"/>
            </a:xfrm>
            <a:custGeom>
              <a:rect b="b" l="l" r="r" t="t"/>
              <a:pathLst>
                <a:path extrusionOk="0" h="217" w="217">
                  <a:moveTo>
                    <a:pt x="128" y="0"/>
                  </a:moveTo>
                  <a:cubicBezTo>
                    <a:pt x="115" y="74"/>
                    <a:pt x="74" y="114"/>
                    <a:pt x="0" y="128"/>
                  </a:cubicBezTo>
                  <a:cubicBezTo>
                    <a:pt x="41" y="144"/>
                    <a:pt x="73" y="176"/>
                    <a:pt x="89" y="217"/>
                  </a:cubicBezTo>
                  <a:cubicBezTo>
                    <a:pt x="103" y="143"/>
                    <a:pt x="143" y="102"/>
                    <a:pt x="217" y="89"/>
                  </a:cubicBezTo>
                  <a:cubicBezTo>
                    <a:pt x="177" y="73"/>
                    <a:pt x="144" y="40"/>
                    <a:pt x="12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9" name="Google Shape;1529;p40"/>
            <p:cNvSpPr/>
            <p:nvPr/>
          </p:nvSpPr>
          <p:spPr>
            <a:xfrm>
              <a:off x="3485252" y="5762654"/>
              <a:ext cx="174244" cy="174555"/>
            </a:xfrm>
            <a:custGeom>
              <a:rect b="b" l="l" r="r" t="t"/>
              <a:pathLst>
                <a:path extrusionOk="0" h="217" w="217">
                  <a:moveTo>
                    <a:pt x="0" y="89"/>
                  </a:moveTo>
                  <a:cubicBezTo>
                    <a:pt x="74" y="102"/>
                    <a:pt x="115" y="143"/>
                    <a:pt x="128" y="217"/>
                  </a:cubicBezTo>
                  <a:cubicBezTo>
                    <a:pt x="145" y="176"/>
                    <a:pt x="177" y="144"/>
                    <a:pt x="217" y="128"/>
                  </a:cubicBezTo>
                  <a:cubicBezTo>
                    <a:pt x="143" y="114"/>
                    <a:pt x="103" y="74"/>
                    <a:pt x="90" y="0"/>
                  </a:cubicBezTo>
                  <a:cubicBezTo>
                    <a:pt x="73" y="40"/>
                    <a:pt x="41"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0" name="Google Shape;1530;p40"/>
            <p:cNvSpPr/>
            <p:nvPr/>
          </p:nvSpPr>
          <p:spPr>
            <a:xfrm>
              <a:off x="3760620" y="5762654"/>
              <a:ext cx="173622" cy="174555"/>
            </a:xfrm>
            <a:custGeom>
              <a:rect b="b" l="l" r="r" t="t"/>
              <a:pathLst>
                <a:path extrusionOk="0" h="217" w="216">
                  <a:moveTo>
                    <a:pt x="127" y="0"/>
                  </a:moveTo>
                  <a:cubicBezTo>
                    <a:pt x="114" y="74"/>
                    <a:pt x="74" y="114"/>
                    <a:pt x="0" y="128"/>
                  </a:cubicBezTo>
                  <a:cubicBezTo>
                    <a:pt x="40" y="144"/>
                    <a:pt x="72" y="176"/>
                    <a:pt x="89" y="217"/>
                  </a:cubicBezTo>
                  <a:cubicBezTo>
                    <a:pt x="102" y="143"/>
                    <a:pt x="142" y="102"/>
                    <a:pt x="216" y="89"/>
                  </a:cubicBezTo>
                  <a:cubicBezTo>
                    <a:pt x="176" y="73"/>
                    <a:pt x="144" y="40"/>
                    <a:pt x="127"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1" name="Google Shape;1531;p40"/>
            <p:cNvSpPr/>
            <p:nvPr/>
          </p:nvSpPr>
          <p:spPr>
            <a:xfrm>
              <a:off x="4035365" y="5762654"/>
              <a:ext cx="173622" cy="174555"/>
            </a:xfrm>
            <a:custGeom>
              <a:rect b="b" l="l" r="r" t="t"/>
              <a:pathLst>
                <a:path extrusionOk="0" h="217" w="216">
                  <a:moveTo>
                    <a:pt x="0" y="89"/>
                  </a:moveTo>
                  <a:cubicBezTo>
                    <a:pt x="74" y="102"/>
                    <a:pt x="114" y="143"/>
                    <a:pt x="127" y="217"/>
                  </a:cubicBezTo>
                  <a:cubicBezTo>
                    <a:pt x="144" y="176"/>
                    <a:pt x="176" y="144"/>
                    <a:pt x="216" y="128"/>
                  </a:cubicBezTo>
                  <a:cubicBezTo>
                    <a:pt x="142" y="114"/>
                    <a:pt x="102" y="74"/>
                    <a:pt x="89" y="0"/>
                  </a:cubicBezTo>
                  <a:cubicBezTo>
                    <a:pt x="72" y="40"/>
                    <a:pt x="40"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2" name="Google Shape;1532;p40"/>
            <p:cNvSpPr/>
            <p:nvPr/>
          </p:nvSpPr>
          <p:spPr>
            <a:xfrm>
              <a:off x="4310111" y="5762654"/>
              <a:ext cx="173622" cy="174555"/>
            </a:xfrm>
            <a:custGeom>
              <a:rect b="b" l="l" r="r" t="t"/>
              <a:pathLst>
                <a:path extrusionOk="0" h="217" w="216">
                  <a:moveTo>
                    <a:pt x="127" y="0"/>
                  </a:moveTo>
                  <a:cubicBezTo>
                    <a:pt x="114" y="74"/>
                    <a:pt x="74" y="114"/>
                    <a:pt x="0" y="128"/>
                  </a:cubicBezTo>
                  <a:cubicBezTo>
                    <a:pt x="40" y="144"/>
                    <a:pt x="72" y="176"/>
                    <a:pt x="89" y="217"/>
                  </a:cubicBezTo>
                  <a:cubicBezTo>
                    <a:pt x="102" y="143"/>
                    <a:pt x="142" y="102"/>
                    <a:pt x="216" y="89"/>
                  </a:cubicBezTo>
                  <a:cubicBezTo>
                    <a:pt x="176" y="73"/>
                    <a:pt x="144" y="40"/>
                    <a:pt x="127"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3" name="Google Shape;1533;p40"/>
            <p:cNvSpPr/>
            <p:nvPr/>
          </p:nvSpPr>
          <p:spPr>
            <a:xfrm>
              <a:off x="4585167" y="5762654"/>
              <a:ext cx="174244" cy="174555"/>
            </a:xfrm>
            <a:custGeom>
              <a:rect b="b" l="l" r="r" t="t"/>
              <a:pathLst>
                <a:path extrusionOk="0" h="217" w="217">
                  <a:moveTo>
                    <a:pt x="0" y="89"/>
                  </a:moveTo>
                  <a:cubicBezTo>
                    <a:pt x="74" y="102"/>
                    <a:pt x="114" y="143"/>
                    <a:pt x="128" y="217"/>
                  </a:cubicBezTo>
                  <a:cubicBezTo>
                    <a:pt x="144" y="176"/>
                    <a:pt x="176" y="144"/>
                    <a:pt x="217" y="128"/>
                  </a:cubicBezTo>
                  <a:cubicBezTo>
                    <a:pt x="143" y="114"/>
                    <a:pt x="102" y="74"/>
                    <a:pt x="89" y="0"/>
                  </a:cubicBezTo>
                  <a:cubicBezTo>
                    <a:pt x="73" y="40"/>
                    <a:pt x="40"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4" name="Google Shape;1534;p40"/>
            <p:cNvSpPr/>
            <p:nvPr/>
          </p:nvSpPr>
          <p:spPr>
            <a:xfrm>
              <a:off x="4859913" y="5762654"/>
              <a:ext cx="174244" cy="174555"/>
            </a:xfrm>
            <a:custGeom>
              <a:rect b="b" l="l" r="r" t="t"/>
              <a:pathLst>
                <a:path extrusionOk="0" h="217" w="217">
                  <a:moveTo>
                    <a:pt x="128" y="0"/>
                  </a:moveTo>
                  <a:cubicBezTo>
                    <a:pt x="114" y="74"/>
                    <a:pt x="74" y="114"/>
                    <a:pt x="0" y="128"/>
                  </a:cubicBezTo>
                  <a:cubicBezTo>
                    <a:pt x="41" y="144"/>
                    <a:pt x="73" y="176"/>
                    <a:pt x="89" y="217"/>
                  </a:cubicBezTo>
                  <a:cubicBezTo>
                    <a:pt x="103" y="143"/>
                    <a:pt x="143" y="102"/>
                    <a:pt x="217" y="89"/>
                  </a:cubicBezTo>
                  <a:cubicBezTo>
                    <a:pt x="177" y="73"/>
                    <a:pt x="144" y="40"/>
                    <a:pt x="12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35" name="Google Shape;1535;p40"/>
          <p:cNvGrpSpPr/>
          <p:nvPr/>
        </p:nvGrpSpPr>
        <p:grpSpPr>
          <a:xfrm>
            <a:off x="1879183" y="4379878"/>
            <a:ext cx="445738" cy="442950"/>
            <a:chOff x="1442627" y="5710929"/>
            <a:chExt cx="594318" cy="590600"/>
          </a:xfrm>
        </p:grpSpPr>
        <p:sp>
          <p:nvSpPr>
            <p:cNvPr id="1536" name="Google Shape;1536;p40"/>
            <p:cNvSpPr/>
            <p:nvPr/>
          </p:nvSpPr>
          <p:spPr>
            <a:xfrm>
              <a:off x="1442627" y="5710929"/>
              <a:ext cx="594318" cy="405222"/>
            </a:xfrm>
            <a:custGeom>
              <a:rect b="b" l="l" r="r" t="t"/>
              <a:pathLst>
                <a:path extrusionOk="0" h="500" w="734">
                  <a:moveTo>
                    <a:pt x="699" y="500"/>
                  </a:moveTo>
                  <a:cubicBezTo>
                    <a:pt x="0" y="500"/>
                    <a:pt x="0" y="500"/>
                    <a:pt x="0" y="500"/>
                  </a:cubicBezTo>
                  <a:cubicBezTo>
                    <a:pt x="0" y="35"/>
                    <a:pt x="0" y="35"/>
                    <a:pt x="0" y="35"/>
                  </a:cubicBezTo>
                  <a:cubicBezTo>
                    <a:pt x="0" y="15"/>
                    <a:pt x="15" y="0"/>
                    <a:pt x="35" y="0"/>
                  </a:cubicBezTo>
                  <a:cubicBezTo>
                    <a:pt x="699" y="0"/>
                    <a:pt x="699" y="0"/>
                    <a:pt x="699" y="0"/>
                  </a:cubicBezTo>
                  <a:cubicBezTo>
                    <a:pt x="718" y="0"/>
                    <a:pt x="734" y="15"/>
                    <a:pt x="734" y="35"/>
                  </a:cubicBezTo>
                  <a:cubicBezTo>
                    <a:pt x="734" y="465"/>
                    <a:pt x="734" y="465"/>
                    <a:pt x="734" y="465"/>
                  </a:cubicBezTo>
                  <a:cubicBezTo>
                    <a:pt x="734" y="484"/>
                    <a:pt x="718" y="500"/>
                    <a:pt x="699" y="500"/>
                  </a:cubicBezTo>
                  <a:close/>
                </a:path>
              </a:pathLst>
            </a:custGeom>
            <a:solidFill>
              <a:srgbClr val="CCCC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7" name="Google Shape;1537;p40"/>
            <p:cNvSpPr/>
            <p:nvPr/>
          </p:nvSpPr>
          <p:spPr>
            <a:xfrm>
              <a:off x="1442627" y="6116151"/>
              <a:ext cx="349820" cy="97191"/>
            </a:xfrm>
            <a:custGeom>
              <a:rect b="b" l="l" r="r" t="t"/>
              <a:pathLst>
                <a:path extrusionOk="0" h="313" w="1126">
                  <a:moveTo>
                    <a:pt x="1126" y="313"/>
                  </a:moveTo>
                  <a:lnTo>
                    <a:pt x="0" y="0"/>
                  </a:lnTo>
                  <a:lnTo>
                    <a:pt x="1126" y="0"/>
                  </a:lnTo>
                  <a:lnTo>
                    <a:pt x="1126" y="313"/>
                  </a:lnTo>
                  <a:close/>
                </a:path>
              </a:pathLst>
            </a:custGeom>
            <a:solidFill>
              <a:srgbClr val="9999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8" name="Google Shape;1538;p40"/>
            <p:cNvSpPr/>
            <p:nvPr/>
          </p:nvSpPr>
          <p:spPr>
            <a:xfrm>
              <a:off x="1573731" y="6152482"/>
              <a:ext cx="218715" cy="60861"/>
            </a:xfrm>
            <a:custGeom>
              <a:rect b="b" l="l" r="r" t="t"/>
              <a:pathLst>
                <a:path extrusionOk="0" h="196" w="704">
                  <a:moveTo>
                    <a:pt x="0" y="196"/>
                  </a:moveTo>
                  <a:lnTo>
                    <a:pt x="704" y="196"/>
                  </a:lnTo>
                  <a:lnTo>
                    <a:pt x="0" y="0"/>
                  </a:lnTo>
                  <a:lnTo>
                    <a:pt x="0" y="196"/>
                  </a:lnTo>
                  <a:close/>
                </a:path>
              </a:pathLst>
            </a:custGeom>
            <a:solidFill>
              <a:srgbClr val="CCCC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9" name="Google Shape;1539;p40"/>
            <p:cNvSpPr/>
            <p:nvPr/>
          </p:nvSpPr>
          <p:spPr>
            <a:xfrm>
              <a:off x="1573731" y="6213343"/>
              <a:ext cx="109358" cy="88186"/>
            </a:xfrm>
            <a:custGeom>
              <a:rect b="b" l="l" r="r" t="t"/>
              <a:pathLst>
                <a:path extrusionOk="0" h="284" w="352">
                  <a:moveTo>
                    <a:pt x="352" y="284"/>
                  </a:moveTo>
                  <a:lnTo>
                    <a:pt x="0" y="0"/>
                  </a:lnTo>
                  <a:lnTo>
                    <a:pt x="352" y="0"/>
                  </a:lnTo>
                  <a:lnTo>
                    <a:pt x="352" y="284"/>
                  </a:lnTo>
                  <a:close/>
                </a:path>
              </a:pathLst>
            </a:custGeom>
            <a:solidFill>
              <a:srgbClr val="BD2A3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0" name="Google Shape;1540;p40"/>
            <p:cNvSpPr/>
            <p:nvPr/>
          </p:nvSpPr>
          <p:spPr>
            <a:xfrm>
              <a:off x="1573731" y="6213343"/>
              <a:ext cx="109358" cy="88186"/>
            </a:xfrm>
            <a:custGeom>
              <a:rect b="b" l="l" r="r" t="t"/>
              <a:pathLst>
                <a:path extrusionOk="0" h="284" w="352">
                  <a:moveTo>
                    <a:pt x="352" y="284"/>
                  </a:moveTo>
                  <a:lnTo>
                    <a:pt x="0" y="0"/>
                  </a:lnTo>
                  <a:lnTo>
                    <a:pt x="352" y="0"/>
                  </a:lnTo>
                  <a:lnTo>
                    <a:pt x="352" y="284"/>
                  </a:lnTo>
                </a:path>
              </a:pathLst>
            </a:custGeom>
            <a:solidFill>
              <a:srgbClr val="9999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41" name="Google Shape;1541;p40"/>
          <p:cNvGrpSpPr/>
          <p:nvPr/>
        </p:nvGrpSpPr>
        <p:grpSpPr>
          <a:xfrm>
            <a:off x="6788033" y="4378458"/>
            <a:ext cx="373053" cy="445791"/>
            <a:chOff x="8095060" y="5664590"/>
            <a:chExt cx="497404" cy="594389"/>
          </a:xfrm>
        </p:grpSpPr>
        <p:grpSp>
          <p:nvGrpSpPr>
            <p:cNvPr id="1542" name="Google Shape;1542;p40"/>
            <p:cNvGrpSpPr/>
            <p:nvPr/>
          </p:nvGrpSpPr>
          <p:grpSpPr>
            <a:xfrm>
              <a:off x="8095060" y="5969027"/>
              <a:ext cx="497404" cy="289951"/>
              <a:chOff x="8095060" y="5969027"/>
              <a:chExt cx="497404" cy="289951"/>
            </a:xfrm>
          </p:grpSpPr>
          <p:sp>
            <p:nvSpPr>
              <p:cNvPr id="1543" name="Google Shape;1543;p40"/>
              <p:cNvSpPr/>
              <p:nvPr/>
            </p:nvSpPr>
            <p:spPr>
              <a:xfrm>
                <a:off x="8095060" y="5969027"/>
                <a:ext cx="497402" cy="248408"/>
              </a:xfrm>
              <a:custGeom>
                <a:rect b="b" l="l" r="r" t="t"/>
                <a:pathLst>
                  <a:path extrusionOk="0" h="1166" w="2340">
                    <a:moveTo>
                      <a:pt x="1754" y="292"/>
                    </a:moveTo>
                    <a:lnTo>
                      <a:pt x="1170" y="0"/>
                    </a:lnTo>
                    <a:lnTo>
                      <a:pt x="587" y="292"/>
                    </a:lnTo>
                    <a:lnTo>
                      <a:pt x="0" y="584"/>
                    </a:lnTo>
                    <a:lnTo>
                      <a:pt x="587" y="876"/>
                    </a:lnTo>
                    <a:lnTo>
                      <a:pt x="1170" y="1166"/>
                    </a:lnTo>
                    <a:lnTo>
                      <a:pt x="1754" y="876"/>
                    </a:lnTo>
                    <a:lnTo>
                      <a:pt x="2340" y="584"/>
                    </a:lnTo>
                    <a:lnTo>
                      <a:pt x="1754" y="292"/>
                    </a:lnTo>
                    <a:close/>
                  </a:path>
                </a:pathLst>
              </a:custGeom>
              <a:solidFill>
                <a:srgbClr val="B4A7D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4" name="Google Shape;1544;p40"/>
              <p:cNvSpPr/>
              <p:nvPr/>
            </p:nvSpPr>
            <p:spPr>
              <a:xfrm>
                <a:off x="8095060" y="6092592"/>
                <a:ext cx="248701" cy="166386"/>
              </a:xfrm>
              <a:custGeom>
                <a:rect b="b" l="l" r="r" t="t"/>
                <a:pathLst>
                  <a:path extrusionOk="0" h="781" w="1170">
                    <a:moveTo>
                      <a:pt x="0" y="0"/>
                    </a:moveTo>
                    <a:lnTo>
                      <a:pt x="0" y="197"/>
                    </a:lnTo>
                    <a:lnTo>
                      <a:pt x="1170" y="781"/>
                    </a:lnTo>
                    <a:lnTo>
                      <a:pt x="1170" y="582"/>
                    </a:lnTo>
                    <a:lnTo>
                      <a:pt x="0" y="0"/>
                    </a:lnTo>
                    <a:close/>
                  </a:path>
                </a:pathLst>
              </a:custGeom>
              <a:solidFill>
                <a:srgbClr val="8E7CC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5" name="Google Shape;1545;p40"/>
              <p:cNvSpPr/>
              <p:nvPr/>
            </p:nvSpPr>
            <p:spPr>
              <a:xfrm>
                <a:off x="8343763" y="6092592"/>
                <a:ext cx="248701" cy="166386"/>
              </a:xfrm>
              <a:custGeom>
                <a:rect b="b" l="l" r="r" t="t"/>
                <a:pathLst>
                  <a:path extrusionOk="0" h="781" w="1170">
                    <a:moveTo>
                      <a:pt x="1170" y="0"/>
                    </a:moveTo>
                    <a:lnTo>
                      <a:pt x="0" y="582"/>
                    </a:lnTo>
                    <a:lnTo>
                      <a:pt x="0" y="781"/>
                    </a:lnTo>
                    <a:lnTo>
                      <a:pt x="1170" y="197"/>
                    </a:lnTo>
                    <a:lnTo>
                      <a:pt x="1170" y="0"/>
                    </a:ln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46" name="Google Shape;1546;p40"/>
            <p:cNvGrpSpPr/>
            <p:nvPr/>
          </p:nvGrpSpPr>
          <p:grpSpPr>
            <a:xfrm>
              <a:off x="8095060" y="5867832"/>
              <a:ext cx="497404" cy="289312"/>
              <a:chOff x="8095060" y="5867832"/>
              <a:chExt cx="497404" cy="289312"/>
            </a:xfrm>
          </p:grpSpPr>
          <p:sp>
            <p:nvSpPr>
              <p:cNvPr id="1547" name="Google Shape;1547;p40"/>
              <p:cNvSpPr/>
              <p:nvPr/>
            </p:nvSpPr>
            <p:spPr>
              <a:xfrm>
                <a:off x="8095060" y="5867832"/>
                <a:ext cx="497402" cy="248195"/>
              </a:xfrm>
              <a:custGeom>
                <a:rect b="b" l="l" r="r" t="t"/>
                <a:pathLst>
                  <a:path extrusionOk="0" h="1165" w="2340">
                    <a:moveTo>
                      <a:pt x="1754" y="292"/>
                    </a:moveTo>
                    <a:lnTo>
                      <a:pt x="1170" y="0"/>
                    </a:lnTo>
                    <a:lnTo>
                      <a:pt x="587" y="292"/>
                    </a:lnTo>
                    <a:lnTo>
                      <a:pt x="0" y="581"/>
                    </a:lnTo>
                    <a:lnTo>
                      <a:pt x="587" y="873"/>
                    </a:lnTo>
                    <a:lnTo>
                      <a:pt x="1170" y="1165"/>
                    </a:lnTo>
                    <a:lnTo>
                      <a:pt x="1754" y="873"/>
                    </a:lnTo>
                    <a:lnTo>
                      <a:pt x="2340" y="581"/>
                    </a:lnTo>
                    <a:lnTo>
                      <a:pt x="1754" y="292"/>
                    </a:lnTo>
                    <a:close/>
                  </a:path>
                </a:pathLst>
              </a:custGeom>
              <a:solidFill>
                <a:srgbClr val="A4C2F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8" name="Google Shape;1548;p40"/>
              <p:cNvSpPr/>
              <p:nvPr/>
            </p:nvSpPr>
            <p:spPr>
              <a:xfrm>
                <a:off x="8095060" y="5990758"/>
                <a:ext cx="248701" cy="166386"/>
              </a:xfrm>
              <a:custGeom>
                <a:rect b="b" l="l" r="r" t="t"/>
                <a:pathLst>
                  <a:path extrusionOk="0" h="781" w="1170">
                    <a:moveTo>
                      <a:pt x="0" y="0"/>
                    </a:moveTo>
                    <a:lnTo>
                      <a:pt x="0" y="199"/>
                    </a:lnTo>
                    <a:lnTo>
                      <a:pt x="1170" y="781"/>
                    </a:lnTo>
                    <a:lnTo>
                      <a:pt x="1170" y="584"/>
                    </a:lnTo>
                    <a:lnTo>
                      <a:pt x="0" y="0"/>
                    </a:lnTo>
                    <a:close/>
                  </a:path>
                </a:pathLst>
              </a:custGeom>
              <a:solidFill>
                <a:srgbClr val="6D9EEB"/>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9" name="Google Shape;1549;p40"/>
              <p:cNvSpPr/>
              <p:nvPr/>
            </p:nvSpPr>
            <p:spPr>
              <a:xfrm>
                <a:off x="8343763" y="5990758"/>
                <a:ext cx="248701" cy="166386"/>
              </a:xfrm>
              <a:custGeom>
                <a:rect b="b" l="l" r="r" t="t"/>
                <a:pathLst>
                  <a:path extrusionOk="0" h="781" w="1170">
                    <a:moveTo>
                      <a:pt x="1170" y="0"/>
                    </a:moveTo>
                    <a:lnTo>
                      <a:pt x="0" y="584"/>
                    </a:lnTo>
                    <a:lnTo>
                      <a:pt x="0" y="781"/>
                    </a:lnTo>
                    <a:lnTo>
                      <a:pt x="1170" y="199"/>
                    </a:lnTo>
                    <a:lnTo>
                      <a:pt x="1170" y="0"/>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50" name="Google Shape;1550;p40"/>
            <p:cNvGrpSpPr/>
            <p:nvPr/>
          </p:nvGrpSpPr>
          <p:grpSpPr>
            <a:xfrm>
              <a:off x="8095060" y="5765998"/>
              <a:ext cx="497404" cy="289312"/>
              <a:chOff x="8095060" y="5765998"/>
              <a:chExt cx="497404" cy="289312"/>
            </a:xfrm>
          </p:grpSpPr>
          <p:sp>
            <p:nvSpPr>
              <p:cNvPr id="1551" name="Google Shape;1551;p40"/>
              <p:cNvSpPr/>
              <p:nvPr/>
            </p:nvSpPr>
            <p:spPr>
              <a:xfrm>
                <a:off x="8095060" y="5765998"/>
                <a:ext cx="497402" cy="248195"/>
              </a:xfrm>
              <a:custGeom>
                <a:rect b="b" l="l" r="r" t="t"/>
                <a:pathLst>
                  <a:path extrusionOk="0" h="1165" w="2340">
                    <a:moveTo>
                      <a:pt x="1754" y="292"/>
                    </a:moveTo>
                    <a:lnTo>
                      <a:pt x="1170" y="0"/>
                    </a:lnTo>
                    <a:lnTo>
                      <a:pt x="587" y="292"/>
                    </a:lnTo>
                    <a:lnTo>
                      <a:pt x="0" y="584"/>
                    </a:lnTo>
                    <a:lnTo>
                      <a:pt x="587" y="873"/>
                    </a:lnTo>
                    <a:lnTo>
                      <a:pt x="1170" y="1165"/>
                    </a:lnTo>
                    <a:lnTo>
                      <a:pt x="1754" y="873"/>
                    </a:lnTo>
                    <a:lnTo>
                      <a:pt x="2340" y="584"/>
                    </a:lnTo>
                    <a:lnTo>
                      <a:pt x="1754" y="292"/>
                    </a:lnTo>
                    <a:close/>
                  </a:path>
                </a:pathLst>
              </a:custGeom>
              <a:solidFill>
                <a:srgbClr val="B6D7A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2" name="Google Shape;1552;p40"/>
              <p:cNvSpPr/>
              <p:nvPr/>
            </p:nvSpPr>
            <p:spPr>
              <a:xfrm>
                <a:off x="8095060" y="5889563"/>
                <a:ext cx="248701" cy="165747"/>
              </a:xfrm>
              <a:custGeom>
                <a:rect b="b" l="l" r="r" t="t"/>
                <a:pathLst>
                  <a:path extrusionOk="0" h="778" w="1170">
                    <a:moveTo>
                      <a:pt x="0" y="0"/>
                    </a:moveTo>
                    <a:lnTo>
                      <a:pt x="0" y="196"/>
                    </a:lnTo>
                    <a:lnTo>
                      <a:pt x="1170" y="778"/>
                    </a:lnTo>
                    <a:lnTo>
                      <a:pt x="1170" y="581"/>
                    </a:lnTo>
                    <a:lnTo>
                      <a:pt x="0" y="0"/>
                    </a:lnTo>
                    <a:close/>
                  </a:path>
                </a:pathLst>
              </a:custGeom>
              <a:solidFill>
                <a:srgbClr val="93C47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3" name="Google Shape;1553;p40"/>
              <p:cNvSpPr/>
              <p:nvPr/>
            </p:nvSpPr>
            <p:spPr>
              <a:xfrm>
                <a:off x="8343763" y="5889563"/>
                <a:ext cx="248701" cy="165747"/>
              </a:xfrm>
              <a:custGeom>
                <a:rect b="b" l="l" r="r" t="t"/>
                <a:pathLst>
                  <a:path extrusionOk="0" h="778" w="1170">
                    <a:moveTo>
                      <a:pt x="1170" y="0"/>
                    </a:moveTo>
                    <a:lnTo>
                      <a:pt x="0" y="581"/>
                    </a:lnTo>
                    <a:lnTo>
                      <a:pt x="0" y="778"/>
                    </a:lnTo>
                    <a:lnTo>
                      <a:pt x="1170" y="196"/>
                    </a:lnTo>
                    <a:lnTo>
                      <a:pt x="1170" y="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54" name="Google Shape;1554;p40"/>
            <p:cNvGrpSpPr/>
            <p:nvPr/>
          </p:nvGrpSpPr>
          <p:grpSpPr>
            <a:xfrm>
              <a:off x="8095060" y="5664590"/>
              <a:ext cx="497404" cy="290164"/>
              <a:chOff x="8095060" y="5664590"/>
              <a:chExt cx="497404" cy="290164"/>
            </a:xfrm>
          </p:grpSpPr>
          <p:sp>
            <p:nvSpPr>
              <p:cNvPr id="1555" name="Google Shape;1555;p40"/>
              <p:cNvSpPr/>
              <p:nvPr/>
            </p:nvSpPr>
            <p:spPr>
              <a:xfrm>
                <a:off x="8095060" y="5664590"/>
                <a:ext cx="497402" cy="248408"/>
              </a:xfrm>
              <a:custGeom>
                <a:rect b="b" l="l" r="r" t="t"/>
                <a:pathLst>
                  <a:path extrusionOk="0" h="1166" w="2340">
                    <a:moveTo>
                      <a:pt x="1754" y="290"/>
                    </a:moveTo>
                    <a:lnTo>
                      <a:pt x="1170" y="0"/>
                    </a:lnTo>
                    <a:lnTo>
                      <a:pt x="587" y="290"/>
                    </a:lnTo>
                    <a:lnTo>
                      <a:pt x="0" y="582"/>
                    </a:lnTo>
                    <a:lnTo>
                      <a:pt x="587" y="874"/>
                    </a:lnTo>
                    <a:lnTo>
                      <a:pt x="1170" y="1166"/>
                    </a:lnTo>
                    <a:lnTo>
                      <a:pt x="1754" y="874"/>
                    </a:lnTo>
                    <a:lnTo>
                      <a:pt x="2340" y="582"/>
                    </a:lnTo>
                    <a:lnTo>
                      <a:pt x="1754" y="290"/>
                    </a:lnTo>
                    <a:close/>
                  </a:path>
                </a:pathLst>
              </a:custGeom>
              <a:solidFill>
                <a:srgbClr val="FFE5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6" name="Google Shape;1556;p40"/>
              <p:cNvSpPr/>
              <p:nvPr/>
            </p:nvSpPr>
            <p:spPr>
              <a:xfrm>
                <a:off x="8095060" y="5788580"/>
                <a:ext cx="248701" cy="166173"/>
              </a:xfrm>
              <a:custGeom>
                <a:rect b="b" l="l" r="r" t="t"/>
                <a:pathLst>
                  <a:path extrusionOk="0" h="780" w="1170">
                    <a:moveTo>
                      <a:pt x="0" y="0"/>
                    </a:moveTo>
                    <a:lnTo>
                      <a:pt x="0" y="196"/>
                    </a:lnTo>
                    <a:lnTo>
                      <a:pt x="1170" y="780"/>
                    </a:lnTo>
                    <a:lnTo>
                      <a:pt x="1170" y="584"/>
                    </a:lnTo>
                    <a:lnTo>
                      <a:pt x="0" y="0"/>
                    </a:lnTo>
                    <a:close/>
                  </a:path>
                </a:pathLst>
              </a:custGeom>
              <a:solidFill>
                <a:srgbClr val="FFD96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7" name="Google Shape;1557;p40"/>
              <p:cNvSpPr/>
              <p:nvPr/>
            </p:nvSpPr>
            <p:spPr>
              <a:xfrm>
                <a:off x="8343763" y="5788580"/>
                <a:ext cx="248701" cy="166173"/>
              </a:xfrm>
              <a:custGeom>
                <a:rect b="b" l="l" r="r" t="t"/>
                <a:pathLst>
                  <a:path extrusionOk="0" h="780" w="1170">
                    <a:moveTo>
                      <a:pt x="1170" y="0"/>
                    </a:moveTo>
                    <a:lnTo>
                      <a:pt x="0" y="584"/>
                    </a:lnTo>
                    <a:lnTo>
                      <a:pt x="0" y="780"/>
                    </a:lnTo>
                    <a:lnTo>
                      <a:pt x="1170" y="196"/>
                    </a:lnTo>
                    <a:lnTo>
                      <a:pt x="1170" y="0"/>
                    </a:ln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558" name="Google Shape;1558;p40"/>
          <p:cNvGrpSpPr/>
          <p:nvPr/>
        </p:nvGrpSpPr>
        <p:grpSpPr>
          <a:xfrm>
            <a:off x="2870825" y="4378486"/>
            <a:ext cx="557162" cy="445734"/>
            <a:chOff x="4607809" y="5664627"/>
            <a:chExt cx="742883" cy="594312"/>
          </a:xfrm>
        </p:grpSpPr>
        <p:sp>
          <p:nvSpPr>
            <p:cNvPr id="1559" name="Google Shape;1559;p40"/>
            <p:cNvSpPr/>
            <p:nvPr/>
          </p:nvSpPr>
          <p:spPr>
            <a:xfrm>
              <a:off x="4607809" y="5824234"/>
              <a:ext cx="185166" cy="401151"/>
            </a:xfrm>
            <a:custGeom>
              <a:rect b="b" l="l" r="r" t="t"/>
              <a:pathLst>
                <a:path extrusionOk="0" h="2355" w="1083">
                  <a:moveTo>
                    <a:pt x="542" y="0"/>
                  </a:moveTo>
                  <a:lnTo>
                    <a:pt x="269" y="133"/>
                  </a:lnTo>
                  <a:lnTo>
                    <a:pt x="0" y="270"/>
                  </a:lnTo>
                  <a:lnTo>
                    <a:pt x="0" y="2355"/>
                  </a:lnTo>
                  <a:lnTo>
                    <a:pt x="1083" y="2355"/>
                  </a:lnTo>
                  <a:lnTo>
                    <a:pt x="1083" y="270"/>
                  </a:lnTo>
                  <a:lnTo>
                    <a:pt x="814" y="133"/>
                  </a:lnTo>
                  <a:lnTo>
                    <a:pt x="542" y="0"/>
                  </a:ln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0" name="Google Shape;1560;p40"/>
            <p:cNvSpPr/>
            <p:nvPr/>
          </p:nvSpPr>
          <p:spPr>
            <a:xfrm>
              <a:off x="4792974" y="5771259"/>
              <a:ext cx="185850" cy="454126"/>
            </a:xfrm>
            <a:custGeom>
              <a:rect b="b" l="l" r="r" t="t"/>
              <a:pathLst>
                <a:path extrusionOk="0" h="2666" w="1087">
                  <a:moveTo>
                    <a:pt x="545" y="0"/>
                  </a:moveTo>
                  <a:lnTo>
                    <a:pt x="273" y="133"/>
                  </a:lnTo>
                  <a:lnTo>
                    <a:pt x="0" y="266"/>
                  </a:lnTo>
                  <a:lnTo>
                    <a:pt x="0" y="2666"/>
                  </a:lnTo>
                  <a:lnTo>
                    <a:pt x="1087" y="2666"/>
                  </a:lnTo>
                  <a:lnTo>
                    <a:pt x="1087" y="266"/>
                  </a:lnTo>
                  <a:lnTo>
                    <a:pt x="814" y="133"/>
                  </a:lnTo>
                  <a:lnTo>
                    <a:pt x="545" y="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1" name="Google Shape;1561;p40"/>
            <p:cNvSpPr/>
            <p:nvPr/>
          </p:nvSpPr>
          <p:spPr>
            <a:xfrm>
              <a:off x="4978822" y="5717602"/>
              <a:ext cx="185679" cy="507784"/>
            </a:xfrm>
            <a:custGeom>
              <a:rect b="b" l="l" r="r" t="t"/>
              <a:pathLst>
                <a:path extrusionOk="0" h="2981" w="1086">
                  <a:moveTo>
                    <a:pt x="541" y="0"/>
                  </a:moveTo>
                  <a:lnTo>
                    <a:pt x="272" y="137"/>
                  </a:lnTo>
                  <a:lnTo>
                    <a:pt x="0" y="270"/>
                  </a:lnTo>
                  <a:lnTo>
                    <a:pt x="0" y="2981"/>
                  </a:lnTo>
                  <a:lnTo>
                    <a:pt x="1086" y="2981"/>
                  </a:lnTo>
                  <a:lnTo>
                    <a:pt x="1086" y="270"/>
                  </a:lnTo>
                  <a:lnTo>
                    <a:pt x="814" y="137"/>
                  </a:lnTo>
                  <a:lnTo>
                    <a:pt x="541" y="0"/>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2" name="Google Shape;1562;p40"/>
            <p:cNvSpPr/>
            <p:nvPr/>
          </p:nvSpPr>
          <p:spPr>
            <a:xfrm>
              <a:off x="5164499" y="5664627"/>
              <a:ext cx="185166" cy="560759"/>
            </a:xfrm>
            <a:custGeom>
              <a:rect b="b" l="l" r="r" t="t"/>
              <a:pathLst>
                <a:path extrusionOk="0" h="3292" w="1083">
                  <a:moveTo>
                    <a:pt x="269" y="133"/>
                  </a:moveTo>
                  <a:lnTo>
                    <a:pt x="0" y="267"/>
                  </a:lnTo>
                  <a:lnTo>
                    <a:pt x="0" y="3292"/>
                  </a:lnTo>
                  <a:lnTo>
                    <a:pt x="1083" y="3292"/>
                  </a:lnTo>
                  <a:lnTo>
                    <a:pt x="1083" y="267"/>
                  </a:lnTo>
                  <a:lnTo>
                    <a:pt x="814" y="133"/>
                  </a:lnTo>
                  <a:lnTo>
                    <a:pt x="542" y="0"/>
                  </a:lnTo>
                  <a:lnTo>
                    <a:pt x="269" y="133"/>
                  </a:ln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3" name="Google Shape;1563;p40"/>
            <p:cNvSpPr/>
            <p:nvPr/>
          </p:nvSpPr>
          <p:spPr>
            <a:xfrm>
              <a:off x="4607809" y="6225382"/>
              <a:ext cx="237484" cy="33556"/>
            </a:xfrm>
            <a:custGeom>
              <a:rect b="b" l="l" r="r" t="t"/>
              <a:pathLst>
                <a:path extrusionOk="0" h="197" w="1389">
                  <a:moveTo>
                    <a:pt x="0" y="0"/>
                  </a:moveTo>
                  <a:lnTo>
                    <a:pt x="608" y="197"/>
                  </a:lnTo>
                  <a:lnTo>
                    <a:pt x="1389" y="197"/>
                  </a:lnTo>
                  <a:lnTo>
                    <a:pt x="1083" y="0"/>
                  </a:lnTo>
                  <a:lnTo>
                    <a:pt x="0" y="0"/>
                  </a:lnTo>
                  <a:close/>
                </a:path>
              </a:pathLst>
            </a:custGeom>
            <a:solidFill>
              <a:srgbClr val="BF9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4" name="Google Shape;1564;p40"/>
            <p:cNvSpPr/>
            <p:nvPr/>
          </p:nvSpPr>
          <p:spPr>
            <a:xfrm>
              <a:off x="4792974" y="6225382"/>
              <a:ext cx="185850" cy="33556"/>
            </a:xfrm>
            <a:custGeom>
              <a:rect b="b" l="l" r="r" t="t"/>
              <a:pathLst>
                <a:path extrusionOk="0" h="197" w="1087">
                  <a:moveTo>
                    <a:pt x="1087" y="0"/>
                  </a:moveTo>
                  <a:lnTo>
                    <a:pt x="1087" y="197"/>
                  </a:lnTo>
                  <a:lnTo>
                    <a:pt x="306" y="197"/>
                  </a:lnTo>
                  <a:lnTo>
                    <a:pt x="0" y="0"/>
                  </a:lnTo>
                  <a:lnTo>
                    <a:pt x="1087" y="0"/>
                  </a:lnTo>
                  <a:close/>
                </a:path>
              </a:pathLst>
            </a:custGeom>
            <a:solidFill>
              <a:srgbClr val="38761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5" name="Google Shape;1565;p40"/>
            <p:cNvSpPr/>
            <p:nvPr/>
          </p:nvSpPr>
          <p:spPr>
            <a:xfrm>
              <a:off x="5112694" y="6225382"/>
              <a:ext cx="237997" cy="33556"/>
            </a:xfrm>
            <a:custGeom>
              <a:rect b="b" l="l" r="r" t="t"/>
              <a:pathLst>
                <a:path extrusionOk="0" h="197" w="1392">
                  <a:moveTo>
                    <a:pt x="1392" y="0"/>
                  </a:moveTo>
                  <a:lnTo>
                    <a:pt x="781" y="197"/>
                  </a:lnTo>
                  <a:lnTo>
                    <a:pt x="0" y="197"/>
                  </a:lnTo>
                  <a:lnTo>
                    <a:pt x="306" y="0"/>
                  </a:lnTo>
                  <a:lnTo>
                    <a:pt x="1392" y="0"/>
                  </a:lnTo>
                  <a:close/>
                </a:path>
              </a:pathLst>
            </a:custGeom>
            <a:solidFill>
              <a:srgbClr val="351C7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6" name="Google Shape;1566;p40"/>
            <p:cNvSpPr/>
            <p:nvPr/>
          </p:nvSpPr>
          <p:spPr>
            <a:xfrm>
              <a:off x="4978822" y="6225382"/>
              <a:ext cx="186192" cy="33556"/>
            </a:xfrm>
            <a:custGeom>
              <a:rect b="b" l="l" r="r" t="t"/>
              <a:pathLst>
                <a:path extrusionOk="0" h="197" w="1089">
                  <a:moveTo>
                    <a:pt x="0" y="0"/>
                  </a:moveTo>
                  <a:lnTo>
                    <a:pt x="0" y="197"/>
                  </a:lnTo>
                  <a:lnTo>
                    <a:pt x="783" y="197"/>
                  </a:lnTo>
                  <a:lnTo>
                    <a:pt x="1089" y="0"/>
                  </a:lnTo>
                  <a:lnTo>
                    <a:pt x="0" y="0"/>
                  </a:lnTo>
                  <a:close/>
                </a:path>
              </a:pathLst>
            </a:custGeom>
            <a:solidFill>
              <a:srgbClr val="1155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67" name="Google Shape;1567;p40"/>
          <p:cNvGrpSpPr/>
          <p:nvPr/>
        </p:nvGrpSpPr>
        <p:grpSpPr>
          <a:xfrm>
            <a:off x="3973890" y="4378543"/>
            <a:ext cx="1079865" cy="445620"/>
            <a:chOff x="2571250" y="5664711"/>
            <a:chExt cx="1439820" cy="594160"/>
          </a:xfrm>
        </p:grpSpPr>
        <p:sp>
          <p:nvSpPr>
            <p:cNvPr id="1568" name="Google Shape;1568;p40"/>
            <p:cNvSpPr/>
            <p:nvPr/>
          </p:nvSpPr>
          <p:spPr>
            <a:xfrm>
              <a:off x="2751485" y="5699308"/>
              <a:ext cx="179409" cy="510050"/>
            </a:xfrm>
            <a:custGeom>
              <a:rect b="b" l="l" r="r" t="t"/>
              <a:pathLst>
                <a:path extrusionOk="0" h="813" w="287">
                  <a:moveTo>
                    <a:pt x="144" y="0"/>
                  </a:moveTo>
                  <a:cubicBezTo>
                    <a:pt x="64" y="0"/>
                    <a:pt x="0" y="65"/>
                    <a:pt x="0" y="144"/>
                  </a:cubicBezTo>
                  <a:cubicBezTo>
                    <a:pt x="0" y="813"/>
                    <a:pt x="0" y="813"/>
                    <a:pt x="0" y="813"/>
                  </a:cubicBezTo>
                  <a:cubicBezTo>
                    <a:pt x="287" y="813"/>
                    <a:pt x="287" y="813"/>
                    <a:pt x="287" y="813"/>
                  </a:cubicBezTo>
                  <a:cubicBezTo>
                    <a:pt x="287" y="144"/>
                    <a:pt x="287" y="144"/>
                    <a:pt x="287" y="144"/>
                  </a:cubicBezTo>
                  <a:cubicBezTo>
                    <a:pt x="287" y="65"/>
                    <a:pt x="223" y="0"/>
                    <a:pt x="144" y="0"/>
                  </a:cubicBezTo>
                  <a:close/>
                </a:path>
              </a:pathLst>
            </a:custGeom>
            <a:solidFill>
              <a:srgbClr val="E69138"/>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69" name="Google Shape;1569;p40"/>
            <p:cNvSpPr/>
            <p:nvPr/>
          </p:nvSpPr>
          <p:spPr>
            <a:xfrm>
              <a:off x="2765747" y="5713810"/>
              <a:ext cx="150600" cy="151500"/>
            </a:xfrm>
            <a:prstGeom prst="ellipse">
              <a:avLst/>
            </a:prstGeom>
            <a:solidFill>
              <a:srgbClr val="B45F06"/>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70" name="Google Shape;1570;p40"/>
            <p:cNvSpPr/>
            <p:nvPr/>
          </p:nvSpPr>
          <p:spPr>
            <a:xfrm>
              <a:off x="2930895" y="5732455"/>
              <a:ext cx="180236" cy="476902"/>
            </a:xfrm>
            <a:custGeom>
              <a:rect b="b" l="l" r="r" t="t"/>
              <a:pathLst>
                <a:path extrusionOk="0" h="760" w="288">
                  <a:moveTo>
                    <a:pt x="144" y="0"/>
                  </a:moveTo>
                  <a:cubicBezTo>
                    <a:pt x="65" y="0"/>
                    <a:pt x="0" y="65"/>
                    <a:pt x="0" y="144"/>
                  </a:cubicBezTo>
                  <a:cubicBezTo>
                    <a:pt x="0" y="760"/>
                    <a:pt x="0" y="760"/>
                    <a:pt x="0" y="760"/>
                  </a:cubicBezTo>
                  <a:cubicBezTo>
                    <a:pt x="288" y="760"/>
                    <a:pt x="288" y="760"/>
                    <a:pt x="288" y="760"/>
                  </a:cubicBezTo>
                  <a:cubicBezTo>
                    <a:pt x="288" y="144"/>
                    <a:pt x="288" y="144"/>
                    <a:pt x="288" y="144"/>
                  </a:cubicBezTo>
                  <a:cubicBezTo>
                    <a:pt x="288" y="65"/>
                    <a:pt x="224" y="0"/>
                    <a:pt x="144" y="0"/>
                  </a:cubicBezTo>
                  <a:close/>
                </a:path>
              </a:pathLst>
            </a:custGeom>
            <a:solidFill>
              <a:srgbClr val="F1C232"/>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71" name="Google Shape;1571;p40"/>
            <p:cNvSpPr/>
            <p:nvPr/>
          </p:nvSpPr>
          <p:spPr>
            <a:xfrm>
              <a:off x="2945363" y="5746957"/>
              <a:ext cx="151200" cy="151800"/>
            </a:xfrm>
            <a:prstGeom prst="ellipse">
              <a:avLst/>
            </a:prstGeom>
            <a:solidFill>
              <a:srgbClr val="BF9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72" name="Google Shape;1572;p40"/>
            <p:cNvSpPr/>
            <p:nvPr/>
          </p:nvSpPr>
          <p:spPr>
            <a:xfrm>
              <a:off x="3111130" y="5756280"/>
              <a:ext cx="180030" cy="453078"/>
            </a:xfrm>
            <a:custGeom>
              <a:rect b="b" l="l" r="r" t="t"/>
              <a:pathLst>
                <a:path extrusionOk="0" h="722" w="288">
                  <a:moveTo>
                    <a:pt x="144" y="0"/>
                  </a:moveTo>
                  <a:cubicBezTo>
                    <a:pt x="65" y="0"/>
                    <a:pt x="0" y="65"/>
                    <a:pt x="0" y="144"/>
                  </a:cubicBezTo>
                  <a:cubicBezTo>
                    <a:pt x="0" y="722"/>
                    <a:pt x="0" y="722"/>
                    <a:pt x="0" y="722"/>
                  </a:cubicBezTo>
                  <a:cubicBezTo>
                    <a:pt x="288" y="722"/>
                    <a:pt x="288" y="722"/>
                    <a:pt x="288" y="722"/>
                  </a:cubicBezTo>
                  <a:cubicBezTo>
                    <a:pt x="288" y="144"/>
                    <a:pt x="288" y="144"/>
                    <a:pt x="288" y="144"/>
                  </a:cubicBezTo>
                  <a:cubicBezTo>
                    <a:pt x="288" y="65"/>
                    <a:pt x="224" y="0"/>
                    <a:pt x="144" y="0"/>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73" name="Google Shape;1573;p40"/>
            <p:cNvSpPr/>
            <p:nvPr/>
          </p:nvSpPr>
          <p:spPr>
            <a:xfrm>
              <a:off x="3125392" y="5770782"/>
              <a:ext cx="151200" cy="151800"/>
            </a:xfrm>
            <a:prstGeom prst="ellipse">
              <a:avLst/>
            </a:prstGeom>
            <a:solidFill>
              <a:srgbClr val="38761D"/>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74" name="Google Shape;1574;p40"/>
            <p:cNvSpPr/>
            <p:nvPr/>
          </p:nvSpPr>
          <p:spPr>
            <a:xfrm>
              <a:off x="3291159" y="5756280"/>
              <a:ext cx="180030" cy="453078"/>
            </a:xfrm>
            <a:custGeom>
              <a:rect b="b" l="l" r="r" t="t"/>
              <a:pathLst>
                <a:path extrusionOk="0" h="722" w="288">
                  <a:moveTo>
                    <a:pt x="144" y="0"/>
                  </a:moveTo>
                  <a:cubicBezTo>
                    <a:pt x="64" y="0"/>
                    <a:pt x="0" y="65"/>
                    <a:pt x="0" y="144"/>
                  </a:cubicBezTo>
                  <a:cubicBezTo>
                    <a:pt x="0" y="722"/>
                    <a:pt x="0" y="722"/>
                    <a:pt x="0" y="722"/>
                  </a:cubicBezTo>
                  <a:cubicBezTo>
                    <a:pt x="288" y="722"/>
                    <a:pt x="288" y="722"/>
                    <a:pt x="288" y="722"/>
                  </a:cubicBezTo>
                  <a:cubicBezTo>
                    <a:pt x="288" y="144"/>
                    <a:pt x="288" y="144"/>
                    <a:pt x="288" y="144"/>
                  </a:cubicBezTo>
                  <a:cubicBezTo>
                    <a:pt x="288" y="65"/>
                    <a:pt x="223" y="0"/>
                    <a:pt x="144" y="0"/>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75" name="Google Shape;1575;p40"/>
            <p:cNvSpPr/>
            <p:nvPr/>
          </p:nvSpPr>
          <p:spPr>
            <a:xfrm>
              <a:off x="3305628" y="5770782"/>
              <a:ext cx="151200" cy="151800"/>
            </a:xfrm>
            <a:prstGeom prst="ellipse">
              <a:avLst/>
            </a:prstGeom>
            <a:solidFill>
              <a:srgbClr val="134F5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76" name="Google Shape;1576;p40"/>
            <p:cNvSpPr/>
            <p:nvPr/>
          </p:nvSpPr>
          <p:spPr>
            <a:xfrm>
              <a:off x="3471189" y="5732455"/>
              <a:ext cx="180236" cy="476902"/>
            </a:xfrm>
            <a:custGeom>
              <a:rect b="b" l="l" r="r" t="t"/>
              <a:pathLst>
                <a:path extrusionOk="0" h="760" w="288">
                  <a:moveTo>
                    <a:pt x="144" y="0"/>
                  </a:moveTo>
                  <a:cubicBezTo>
                    <a:pt x="64" y="0"/>
                    <a:pt x="0" y="65"/>
                    <a:pt x="0" y="144"/>
                  </a:cubicBezTo>
                  <a:cubicBezTo>
                    <a:pt x="0" y="760"/>
                    <a:pt x="0" y="760"/>
                    <a:pt x="0" y="760"/>
                  </a:cubicBezTo>
                  <a:cubicBezTo>
                    <a:pt x="288" y="760"/>
                    <a:pt x="288" y="760"/>
                    <a:pt x="288" y="760"/>
                  </a:cubicBezTo>
                  <a:cubicBezTo>
                    <a:pt x="288" y="144"/>
                    <a:pt x="288" y="144"/>
                    <a:pt x="288" y="144"/>
                  </a:cubicBezTo>
                  <a:cubicBezTo>
                    <a:pt x="288" y="65"/>
                    <a:pt x="223" y="0"/>
                    <a:pt x="144" y="0"/>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77" name="Google Shape;1577;p40"/>
            <p:cNvSpPr/>
            <p:nvPr/>
          </p:nvSpPr>
          <p:spPr>
            <a:xfrm>
              <a:off x="3485657" y="5746957"/>
              <a:ext cx="151200" cy="151800"/>
            </a:xfrm>
            <a:prstGeom prst="ellipse">
              <a:avLst/>
            </a:prstGeom>
            <a:solidFill>
              <a:srgbClr val="1155C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78" name="Google Shape;1578;p40"/>
            <p:cNvSpPr/>
            <p:nvPr/>
          </p:nvSpPr>
          <p:spPr>
            <a:xfrm>
              <a:off x="3651425" y="5699308"/>
              <a:ext cx="179409" cy="510050"/>
            </a:xfrm>
            <a:custGeom>
              <a:rect b="b" l="l" r="r" t="t"/>
              <a:pathLst>
                <a:path extrusionOk="0" h="813" w="287">
                  <a:moveTo>
                    <a:pt x="143" y="0"/>
                  </a:moveTo>
                  <a:cubicBezTo>
                    <a:pt x="64" y="0"/>
                    <a:pt x="0" y="65"/>
                    <a:pt x="0" y="144"/>
                  </a:cubicBezTo>
                  <a:cubicBezTo>
                    <a:pt x="0" y="813"/>
                    <a:pt x="0" y="813"/>
                    <a:pt x="0" y="813"/>
                  </a:cubicBezTo>
                  <a:cubicBezTo>
                    <a:pt x="287" y="813"/>
                    <a:pt x="287" y="813"/>
                    <a:pt x="287" y="813"/>
                  </a:cubicBezTo>
                  <a:cubicBezTo>
                    <a:pt x="287" y="144"/>
                    <a:pt x="287" y="144"/>
                    <a:pt x="287" y="144"/>
                  </a:cubicBezTo>
                  <a:cubicBezTo>
                    <a:pt x="287" y="65"/>
                    <a:pt x="223" y="0"/>
                    <a:pt x="143" y="0"/>
                  </a:cubicBezTo>
                  <a:close/>
                </a:path>
              </a:pathLst>
            </a:custGeom>
            <a:solidFill>
              <a:srgbClr val="674EA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79" name="Google Shape;1579;p40"/>
            <p:cNvSpPr/>
            <p:nvPr/>
          </p:nvSpPr>
          <p:spPr>
            <a:xfrm>
              <a:off x="3665893" y="5713810"/>
              <a:ext cx="150600" cy="151500"/>
            </a:xfrm>
            <a:prstGeom prst="ellipse">
              <a:avLst/>
            </a:prstGeom>
            <a:solidFill>
              <a:srgbClr val="351C75"/>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80" name="Google Shape;1580;p40"/>
            <p:cNvSpPr/>
            <p:nvPr/>
          </p:nvSpPr>
          <p:spPr>
            <a:xfrm>
              <a:off x="3830834" y="5664711"/>
              <a:ext cx="180236" cy="544646"/>
            </a:xfrm>
            <a:custGeom>
              <a:rect b="b" l="l" r="r" t="t"/>
              <a:pathLst>
                <a:path extrusionOk="0" h="868" w="288">
                  <a:moveTo>
                    <a:pt x="144" y="0"/>
                  </a:moveTo>
                  <a:cubicBezTo>
                    <a:pt x="65" y="0"/>
                    <a:pt x="0" y="64"/>
                    <a:pt x="0" y="144"/>
                  </a:cubicBezTo>
                  <a:cubicBezTo>
                    <a:pt x="0" y="868"/>
                    <a:pt x="0" y="868"/>
                    <a:pt x="0" y="868"/>
                  </a:cubicBezTo>
                  <a:cubicBezTo>
                    <a:pt x="288" y="868"/>
                    <a:pt x="288" y="868"/>
                    <a:pt x="288" y="868"/>
                  </a:cubicBezTo>
                  <a:cubicBezTo>
                    <a:pt x="288" y="144"/>
                    <a:pt x="288" y="144"/>
                    <a:pt x="288" y="144"/>
                  </a:cubicBezTo>
                  <a:cubicBezTo>
                    <a:pt x="288" y="64"/>
                    <a:pt x="224" y="0"/>
                    <a:pt x="144" y="0"/>
                  </a:cubicBezTo>
                  <a:close/>
                </a:path>
              </a:pathLst>
            </a:custGeom>
            <a:solidFill>
              <a:srgbClr val="A64D79"/>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1" name="Google Shape;1581;p40"/>
            <p:cNvSpPr/>
            <p:nvPr/>
          </p:nvSpPr>
          <p:spPr>
            <a:xfrm>
              <a:off x="3845302" y="5679213"/>
              <a:ext cx="151200" cy="151800"/>
            </a:xfrm>
            <a:prstGeom prst="ellipse">
              <a:avLst/>
            </a:prstGeom>
            <a:solidFill>
              <a:srgbClr val="741B4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82" name="Google Shape;1582;p40"/>
            <p:cNvSpPr/>
            <p:nvPr/>
          </p:nvSpPr>
          <p:spPr>
            <a:xfrm>
              <a:off x="2571250" y="5664711"/>
              <a:ext cx="180236" cy="544646"/>
            </a:xfrm>
            <a:custGeom>
              <a:rect b="b" l="l" r="r" t="t"/>
              <a:pathLst>
                <a:path extrusionOk="0" h="868" w="288">
                  <a:moveTo>
                    <a:pt x="144" y="0"/>
                  </a:moveTo>
                  <a:cubicBezTo>
                    <a:pt x="64" y="0"/>
                    <a:pt x="0" y="64"/>
                    <a:pt x="0" y="144"/>
                  </a:cubicBezTo>
                  <a:cubicBezTo>
                    <a:pt x="0" y="868"/>
                    <a:pt x="0" y="868"/>
                    <a:pt x="0" y="868"/>
                  </a:cubicBezTo>
                  <a:cubicBezTo>
                    <a:pt x="288" y="868"/>
                    <a:pt x="288" y="868"/>
                    <a:pt x="288" y="868"/>
                  </a:cubicBezTo>
                  <a:cubicBezTo>
                    <a:pt x="288" y="144"/>
                    <a:pt x="288" y="144"/>
                    <a:pt x="288" y="144"/>
                  </a:cubicBezTo>
                  <a:cubicBezTo>
                    <a:pt x="288" y="64"/>
                    <a:pt x="223" y="0"/>
                    <a:pt x="144" y="0"/>
                  </a:cubicBezTo>
                  <a:close/>
                </a:path>
              </a:pathLst>
            </a:custGeom>
            <a:solidFill>
              <a:srgbClr val="CC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3" name="Google Shape;1583;p40"/>
            <p:cNvSpPr/>
            <p:nvPr/>
          </p:nvSpPr>
          <p:spPr>
            <a:xfrm>
              <a:off x="2585718" y="5679213"/>
              <a:ext cx="151200" cy="151800"/>
            </a:xfrm>
            <a:prstGeom prst="ellipse">
              <a:avLst/>
            </a:prstGeom>
            <a:solidFill>
              <a:srgbClr val="99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584" name="Google Shape;1584;p40"/>
            <p:cNvSpPr/>
            <p:nvPr/>
          </p:nvSpPr>
          <p:spPr>
            <a:xfrm>
              <a:off x="2571250" y="6209358"/>
              <a:ext cx="365226" cy="49514"/>
            </a:xfrm>
            <a:custGeom>
              <a:rect b="b" l="l" r="r" t="t"/>
              <a:pathLst>
                <a:path extrusionOk="0" h="239" w="1767">
                  <a:moveTo>
                    <a:pt x="1767" y="239"/>
                  </a:moveTo>
                  <a:lnTo>
                    <a:pt x="1198" y="239"/>
                  </a:lnTo>
                  <a:lnTo>
                    <a:pt x="0" y="0"/>
                  </a:lnTo>
                  <a:lnTo>
                    <a:pt x="872" y="0"/>
                  </a:lnTo>
                  <a:lnTo>
                    <a:pt x="1767" y="239"/>
                  </a:lnTo>
                  <a:close/>
                </a:path>
              </a:pathLst>
            </a:custGeom>
            <a:solidFill>
              <a:srgbClr val="99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5" name="Google Shape;1585;p40"/>
            <p:cNvSpPr/>
            <p:nvPr/>
          </p:nvSpPr>
          <p:spPr>
            <a:xfrm>
              <a:off x="2751485" y="6209358"/>
              <a:ext cx="303218" cy="49514"/>
            </a:xfrm>
            <a:custGeom>
              <a:rect b="b" l="l" r="r" t="t"/>
              <a:pathLst>
                <a:path extrusionOk="0" h="239" w="1467">
                  <a:moveTo>
                    <a:pt x="1467" y="239"/>
                  </a:moveTo>
                  <a:lnTo>
                    <a:pt x="895" y="239"/>
                  </a:lnTo>
                  <a:lnTo>
                    <a:pt x="0" y="0"/>
                  </a:lnTo>
                  <a:lnTo>
                    <a:pt x="868" y="0"/>
                  </a:lnTo>
                  <a:lnTo>
                    <a:pt x="1467" y="239"/>
                  </a:lnTo>
                  <a:close/>
                </a:path>
              </a:pathLst>
            </a:custGeom>
            <a:solidFill>
              <a:srgbClr val="B45F06"/>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6" name="Google Shape;1586;p40"/>
            <p:cNvSpPr/>
            <p:nvPr/>
          </p:nvSpPr>
          <p:spPr>
            <a:xfrm>
              <a:off x="2930895" y="6209358"/>
              <a:ext cx="242037" cy="49514"/>
            </a:xfrm>
            <a:custGeom>
              <a:rect b="b" l="l" r="r" t="t"/>
              <a:pathLst>
                <a:path extrusionOk="0" h="239" w="1171">
                  <a:moveTo>
                    <a:pt x="1171" y="239"/>
                  </a:moveTo>
                  <a:lnTo>
                    <a:pt x="599" y="239"/>
                  </a:lnTo>
                  <a:lnTo>
                    <a:pt x="0" y="0"/>
                  </a:lnTo>
                  <a:lnTo>
                    <a:pt x="872" y="0"/>
                  </a:lnTo>
                  <a:lnTo>
                    <a:pt x="1171" y="239"/>
                  </a:lnTo>
                  <a:close/>
                </a:path>
              </a:pathLst>
            </a:custGeom>
            <a:solidFill>
              <a:srgbClr val="BF9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7" name="Google Shape;1587;p40"/>
            <p:cNvSpPr/>
            <p:nvPr/>
          </p:nvSpPr>
          <p:spPr>
            <a:xfrm>
              <a:off x="3111130" y="6209358"/>
              <a:ext cx="180029" cy="49514"/>
            </a:xfrm>
            <a:custGeom>
              <a:rect b="b" l="l" r="r" t="t"/>
              <a:pathLst>
                <a:path extrusionOk="0" h="239" w="871">
                  <a:moveTo>
                    <a:pt x="871" y="239"/>
                  </a:moveTo>
                  <a:lnTo>
                    <a:pt x="299" y="239"/>
                  </a:lnTo>
                  <a:lnTo>
                    <a:pt x="0" y="0"/>
                  </a:lnTo>
                  <a:lnTo>
                    <a:pt x="871" y="0"/>
                  </a:lnTo>
                  <a:lnTo>
                    <a:pt x="871" y="239"/>
                  </a:lnTo>
                  <a:close/>
                </a:path>
              </a:pathLst>
            </a:custGeom>
            <a:solidFill>
              <a:srgbClr val="38761D"/>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8" name="Google Shape;1588;p40"/>
            <p:cNvSpPr/>
            <p:nvPr/>
          </p:nvSpPr>
          <p:spPr>
            <a:xfrm>
              <a:off x="3291159" y="6209358"/>
              <a:ext cx="180029" cy="49514"/>
            </a:xfrm>
            <a:custGeom>
              <a:rect b="b" l="l" r="r" t="t"/>
              <a:pathLst>
                <a:path extrusionOk="0" h="239" w="871">
                  <a:moveTo>
                    <a:pt x="572" y="239"/>
                  </a:moveTo>
                  <a:lnTo>
                    <a:pt x="0" y="239"/>
                  </a:lnTo>
                  <a:lnTo>
                    <a:pt x="0" y="0"/>
                  </a:lnTo>
                  <a:lnTo>
                    <a:pt x="871" y="0"/>
                  </a:lnTo>
                  <a:lnTo>
                    <a:pt x="572" y="239"/>
                  </a:lnTo>
                  <a:close/>
                </a:path>
              </a:pathLst>
            </a:custGeom>
            <a:solidFill>
              <a:srgbClr val="134F5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89" name="Google Shape;1589;p40"/>
            <p:cNvSpPr/>
            <p:nvPr/>
          </p:nvSpPr>
          <p:spPr>
            <a:xfrm>
              <a:off x="3409388" y="6209358"/>
              <a:ext cx="242037" cy="49514"/>
            </a:xfrm>
            <a:custGeom>
              <a:rect b="b" l="l" r="r" t="t"/>
              <a:pathLst>
                <a:path extrusionOk="0" h="239" w="1171">
                  <a:moveTo>
                    <a:pt x="572" y="239"/>
                  </a:moveTo>
                  <a:lnTo>
                    <a:pt x="0" y="239"/>
                  </a:lnTo>
                  <a:lnTo>
                    <a:pt x="299" y="0"/>
                  </a:lnTo>
                  <a:lnTo>
                    <a:pt x="1171" y="0"/>
                  </a:lnTo>
                  <a:lnTo>
                    <a:pt x="572" y="239"/>
                  </a:lnTo>
                  <a:close/>
                </a:path>
              </a:pathLst>
            </a:custGeom>
            <a:solidFill>
              <a:srgbClr val="1155C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90" name="Google Shape;1590;p40"/>
            <p:cNvSpPr/>
            <p:nvPr/>
          </p:nvSpPr>
          <p:spPr>
            <a:xfrm>
              <a:off x="3527616" y="6209358"/>
              <a:ext cx="303218" cy="49514"/>
            </a:xfrm>
            <a:custGeom>
              <a:rect b="b" l="l" r="r" t="t"/>
              <a:pathLst>
                <a:path extrusionOk="0" h="239" w="1467">
                  <a:moveTo>
                    <a:pt x="572" y="239"/>
                  </a:moveTo>
                  <a:lnTo>
                    <a:pt x="0" y="239"/>
                  </a:lnTo>
                  <a:lnTo>
                    <a:pt x="599" y="0"/>
                  </a:lnTo>
                  <a:lnTo>
                    <a:pt x="1467" y="0"/>
                  </a:lnTo>
                  <a:lnTo>
                    <a:pt x="572" y="239"/>
                  </a:lnTo>
                  <a:close/>
                </a:path>
              </a:pathLst>
            </a:custGeom>
            <a:solidFill>
              <a:srgbClr val="351C75"/>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591" name="Google Shape;1591;p40"/>
            <p:cNvSpPr/>
            <p:nvPr/>
          </p:nvSpPr>
          <p:spPr>
            <a:xfrm>
              <a:off x="3645844" y="6209358"/>
              <a:ext cx="365226" cy="49514"/>
            </a:xfrm>
            <a:custGeom>
              <a:rect b="b" l="l" r="r" t="t"/>
              <a:pathLst>
                <a:path extrusionOk="0" h="239" w="1767">
                  <a:moveTo>
                    <a:pt x="572" y="239"/>
                  </a:moveTo>
                  <a:lnTo>
                    <a:pt x="0" y="239"/>
                  </a:lnTo>
                  <a:lnTo>
                    <a:pt x="895" y="0"/>
                  </a:lnTo>
                  <a:lnTo>
                    <a:pt x="1767" y="0"/>
                  </a:lnTo>
                  <a:lnTo>
                    <a:pt x="572" y="239"/>
                  </a:lnTo>
                  <a:close/>
                </a:path>
              </a:pathLst>
            </a:custGeom>
            <a:solidFill>
              <a:srgbClr val="741B4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grpSp>
        <p:nvGrpSpPr>
          <p:cNvPr id="1592" name="Google Shape;1592;p40"/>
          <p:cNvGrpSpPr/>
          <p:nvPr/>
        </p:nvGrpSpPr>
        <p:grpSpPr>
          <a:xfrm>
            <a:off x="5599659" y="4378335"/>
            <a:ext cx="642470" cy="446036"/>
            <a:chOff x="6332670" y="5663946"/>
            <a:chExt cx="856627" cy="594715"/>
          </a:xfrm>
        </p:grpSpPr>
        <p:grpSp>
          <p:nvGrpSpPr>
            <p:cNvPr id="1593" name="Google Shape;1593;p40"/>
            <p:cNvGrpSpPr/>
            <p:nvPr/>
          </p:nvGrpSpPr>
          <p:grpSpPr>
            <a:xfrm>
              <a:off x="6392364" y="5663946"/>
              <a:ext cx="796933" cy="185801"/>
              <a:chOff x="3321050" y="1066800"/>
              <a:chExt cx="6505573" cy="1508125"/>
            </a:xfrm>
          </p:grpSpPr>
          <p:sp>
            <p:nvSpPr>
              <p:cNvPr id="1594" name="Google Shape;1594;p40"/>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95" name="Google Shape;1595;p40"/>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38761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96" name="Google Shape;1596;p40"/>
            <p:cNvGrpSpPr/>
            <p:nvPr/>
          </p:nvGrpSpPr>
          <p:grpSpPr>
            <a:xfrm flipH="1">
              <a:off x="6332670" y="5868403"/>
              <a:ext cx="796933" cy="185801"/>
              <a:chOff x="3321050" y="1066800"/>
              <a:chExt cx="6505573" cy="1508125"/>
            </a:xfrm>
          </p:grpSpPr>
          <p:sp>
            <p:nvSpPr>
              <p:cNvPr id="1597" name="Google Shape;1597;p40"/>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98" name="Google Shape;1598;p40"/>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134F5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99" name="Google Shape;1599;p40"/>
            <p:cNvGrpSpPr/>
            <p:nvPr/>
          </p:nvGrpSpPr>
          <p:grpSpPr>
            <a:xfrm>
              <a:off x="6392364" y="6072860"/>
              <a:ext cx="796933" cy="185801"/>
              <a:chOff x="3321050" y="1066800"/>
              <a:chExt cx="6505573" cy="1508125"/>
            </a:xfrm>
          </p:grpSpPr>
          <p:sp>
            <p:nvSpPr>
              <p:cNvPr id="1600" name="Google Shape;1600;p40"/>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01" name="Google Shape;1601;p40"/>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1C458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sp>
        <p:nvSpPr>
          <p:cNvPr id="1602" name="Google Shape;1602;p40"/>
          <p:cNvSpPr txBox="1"/>
          <p:nvPr>
            <p:ph idx="4294967295" type="title"/>
          </p:nvPr>
        </p:nvSpPr>
        <p:spPr>
          <a:xfrm>
            <a:off x="855300" y="249075"/>
            <a:ext cx="7433400" cy="396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sz="2000"/>
              <a:t>Diagrams and infographics</a:t>
            </a:r>
            <a:endParaRPr sz="2000"/>
          </a:p>
        </p:txBody>
      </p:sp>
      <p:sp>
        <p:nvSpPr>
          <p:cNvPr id="1603" name="Google Shape;1603;p40"/>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FF"/>
        </a:solidFill>
      </p:bgPr>
    </p:bg>
    <p:spTree>
      <p:nvGrpSpPr>
        <p:cNvPr id="1607" name="Shape 1607"/>
        <p:cNvGrpSpPr/>
        <p:nvPr/>
      </p:nvGrpSpPr>
      <p:grpSpPr>
        <a:xfrm>
          <a:off x="0" y="0"/>
          <a:ext cx="0" cy="0"/>
          <a:chOff x="0" y="0"/>
          <a:chExt cx="0" cy="0"/>
        </a:xfrm>
      </p:grpSpPr>
      <p:sp>
        <p:nvSpPr>
          <p:cNvPr id="1608" name="Google Shape;1608;p41"/>
          <p:cNvSpPr txBox="1"/>
          <p:nvPr/>
        </p:nvSpPr>
        <p:spPr>
          <a:xfrm>
            <a:off x="2087650" y="457075"/>
            <a:ext cx="6676800" cy="138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solidFill>
                  <a:srgbClr val="222222"/>
                </a:solidFill>
                <a:latin typeface="Montserrat Light"/>
                <a:ea typeface="Montserrat Light"/>
                <a:cs typeface="Montserrat Light"/>
                <a:sym typeface="Montserrat Light"/>
              </a:rPr>
              <a:t>Now you can use any emoji as an icon!</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Clr>
                <a:schemeClr val="dk1"/>
              </a:buClr>
              <a:buSzPts val="1100"/>
              <a:buFont typeface="Arial"/>
              <a:buNone/>
            </a:pPr>
            <a:r>
              <a:rPr lang="en" sz="1200">
                <a:solidFill>
                  <a:srgbClr val="222222"/>
                </a:solidFill>
                <a:latin typeface="Montserrat Light"/>
                <a:ea typeface="Montserrat Light"/>
                <a:cs typeface="Montserrat Light"/>
                <a:sym typeface="Montserrat Light"/>
              </a:rPr>
              <a:t>And of course it resizes without losing quality and you can change the color.</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None/>
            </a:pPr>
            <a:r>
              <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None/>
            </a:pPr>
            <a:r>
              <a:rPr lang="en" sz="1200">
                <a:solidFill>
                  <a:srgbClr val="222222"/>
                </a:solidFill>
                <a:latin typeface="Montserrat Light"/>
                <a:ea typeface="Montserrat Light"/>
                <a:cs typeface="Montserrat Light"/>
                <a:sym typeface="Montserrat Light"/>
              </a:rPr>
              <a:t>How? Follow Google instructions </a:t>
            </a:r>
            <a:r>
              <a:rPr lang="en" sz="1200" u="sng">
                <a:solidFill>
                  <a:srgbClr val="222222"/>
                </a:solidFill>
                <a:latin typeface="Montserrat Light"/>
                <a:ea typeface="Montserrat Light"/>
                <a:cs typeface="Montserrat Light"/>
                <a:sym typeface="Montserrat Light"/>
                <a:hlinkClick r:id="rId3"/>
              </a:rPr>
              <a:t>https://twitter.com/googledocs/status/730087240156643328</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None/>
            </a:pPr>
            <a:r>
              <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None/>
            </a:pPr>
            <a:r>
              <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Clr>
                <a:schemeClr val="dk1"/>
              </a:buClr>
              <a:buSzPts val="1100"/>
              <a:buFont typeface="Arial"/>
              <a:buNone/>
            </a:pPr>
            <a:r>
              <a:t/>
            </a:r>
            <a:endParaRPr sz="1200">
              <a:solidFill>
                <a:srgbClr val="222222"/>
              </a:solidFill>
              <a:latin typeface="Montserrat Light"/>
              <a:ea typeface="Montserrat Light"/>
              <a:cs typeface="Montserrat Light"/>
              <a:sym typeface="Montserrat Light"/>
            </a:endParaRPr>
          </a:p>
          <a:p>
            <a:pPr indent="0" lvl="0" marL="0" rtl="0" algn="l">
              <a:spcBef>
                <a:spcPts val="0"/>
              </a:spcBef>
              <a:spcAft>
                <a:spcPts val="0"/>
              </a:spcAft>
              <a:buNone/>
            </a:pPr>
            <a:r>
              <a:t/>
            </a:r>
            <a:endParaRPr sz="1200">
              <a:solidFill>
                <a:srgbClr val="222222"/>
              </a:solidFill>
              <a:latin typeface="Montserrat Light"/>
              <a:ea typeface="Montserrat Light"/>
              <a:cs typeface="Montserrat Light"/>
              <a:sym typeface="Montserrat Light"/>
            </a:endParaRPr>
          </a:p>
        </p:txBody>
      </p:sp>
      <p:sp>
        <p:nvSpPr>
          <p:cNvPr id="1609" name="Google Shape;1609;p41"/>
          <p:cNvSpPr txBox="1"/>
          <p:nvPr/>
        </p:nvSpPr>
        <p:spPr>
          <a:xfrm>
            <a:off x="731900" y="1917050"/>
            <a:ext cx="7327500" cy="2570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3600">
                <a:solidFill>
                  <a:srgbClr val="E8062F"/>
                </a:solidFill>
                <a:latin typeface="Montserrat Light"/>
                <a:ea typeface="Montserrat Light"/>
                <a:cs typeface="Montserrat Light"/>
                <a:sym typeface="Montserrat Light"/>
              </a:rPr>
              <a:t>✋👆👉👍👤👦👧👨👩👪💃🏃💑❤😂😉😋😒😭👶😸🐟🍒🍔💣📌📖🔨🎃🎈🎨🏈🏰🌏🔌🔑</a:t>
            </a:r>
            <a:r>
              <a:rPr lang="en" sz="2400">
                <a:solidFill>
                  <a:srgbClr val="E8062F"/>
                </a:solidFill>
                <a:highlight>
                  <a:srgbClr val="FFC800"/>
                </a:highlight>
                <a:latin typeface="Montserrat Light"/>
                <a:ea typeface="Montserrat Light"/>
                <a:cs typeface="Montserrat Light"/>
                <a:sym typeface="Montserrat Light"/>
              </a:rPr>
              <a:t> and many more...</a:t>
            </a:r>
            <a:endParaRPr sz="2400">
              <a:solidFill>
                <a:srgbClr val="E8062F"/>
              </a:solidFill>
              <a:highlight>
                <a:srgbClr val="FFC800"/>
              </a:highlight>
              <a:latin typeface="Montserrat Light"/>
              <a:ea typeface="Montserrat Light"/>
              <a:cs typeface="Montserrat Light"/>
              <a:sym typeface="Montserrat Light"/>
            </a:endParaRPr>
          </a:p>
        </p:txBody>
      </p:sp>
      <p:sp>
        <p:nvSpPr>
          <p:cNvPr id="1610" name="Google Shape;1610;p41"/>
          <p:cNvSpPr txBox="1"/>
          <p:nvPr/>
        </p:nvSpPr>
        <p:spPr>
          <a:xfrm>
            <a:off x="572775" y="399214"/>
            <a:ext cx="1440600" cy="1296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9600">
                <a:solidFill>
                  <a:srgbClr val="FFA400"/>
                </a:solidFill>
              </a:rPr>
              <a:t>😉</a:t>
            </a:r>
            <a:endParaRPr sz="9600">
              <a:solidFill>
                <a:srgbClr val="FFA400"/>
              </a:solidFill>
            </a:endParaRPr>
          </a:p>
        </p:txBody>
      </p:sp>
      <p:sp>
        <p:nvSpPr>
          <p:cNvPr id="1611" name="Google Shape;1611;p41"/>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solidFill>
                  <a:srgbClr val="FFFFFF"/>
                </a:solidFill>
              </a:rPr>
              <a:t>‹#›</a:t>
            </a:fld>
            <a:endParaRPr>
              <a:solidFill>
                <a:srgbClr val="FFFFFF"/>
              </a:solidFill>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FFD966"/>
            </a:gs>
            <a:gs pos="100000">
              <a:srgbClr val="FF9900"/>
            </a:gs>
          </a:gsLst>
          <a:path path="circle">
            <a:fillToRect b="50%" l="50%" r="50%" t="50%"/>
          </a:path>
          <a:tileRect/>
        </a:gradFill>
      </p:bgPr>
    </p:bg>
    <p:spTree>
      <p:nvGrpSpPr>
        <p:cNvPr id="1615" name="Shape 1615"/>
        <p:cNvGrpSpPr/>
        <p:nvPr/>
      </p:nvGrpSpPr>
      <p:grpSpPr>
        <a:xfrm>
          <a:off x="0" y="0"/>
          <a:ext cx="0" cy="0"/>
          <a:chOff x="0" y="0"/>
          <a:chExt cx="0" cy="0"/>
        </a:xfrm>
      </p:grpSpPr>
      <p:pic>
        <p:nvPicPr>
          <p:cNvPr id="1616" name="Google Shape;1616;p42">
            <a:hlinkClick r:id="rId3"/>
          </p:cNvPr>
          <p:cNvPicPr preferRelativeResize="0"/>
          <p:nvPr/>
        </p:nvPicPr>
        <p:blipFill rotWithShape="1">
          <a:blip r:embed="rId4">
            <a:alphaModFix/>
          </a:blip>
          <a:srcRect b="0" l="0" r="0" t="0"/>
          <a:stretch/>
        </p:blipFill>
        <p:spPr>
          <a:xfrm>
            <a:off x="3426425" y="1451225"/>
            <a:ext cx="2291150" cy="550600"/>
          </a:xfrm>
          <a:prstGeom prst="rect">
            <a:avLst/>
          </a:prstGeom>
          <a:noFill/>
          <a:ln>
            <a:noFill/>
          </a:ln>
        </p:spPr>
      </p:pic>
      <p:sp>
        <p:nvSpPr>
          <p:cNvPr id="1617" name="Google Shape;1617;p42"/>
          <p:cNvSpPr txBox="1"/>
          <p:nvPr/>
        </p:nvSpPr>
        <p:spPr>
          <a:xfrm>
            <a:off x="1106100" y="2209500"/>
            <a:ext cx="6931800" cy="267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b="1" lang="en" sz="1800">
                <a:solidFill>
                  <a:srgbClr val="434343"/>
                </a:solidFill>
                <a:latin typeface="Montserrat"/>
                <a:ea typeface="Montserrat"/>
                <a:cs typeface="Montserrat"/>
                <a:sym typeface="Montserrat"/>
              </a:rPr>
              <a:t>Free templates for all your presentation needs</a:t>
            </a:r>
            <a:endParaRPr b="1" sz="1800">
              <a:solidFill>
                <a:srgbClr val="434343"/>
              </a:solidFill>
              <a:latin typeface="Montserrat"/>
              <a:ea typeface="Montserrat"/>
              <a:cs typeface="Montserrat"/>
              <a:sym typeface="Montserrat"/>
            </a:endParaRPr>
          </a:p>
        </p:txBody>
      </p:sp>
      <p:grpSp>
        <p:nvGrpSpPr>
          <p:cNvPr id="1618" name="Google Shape;1618;p42"/>
          <p:cNvGrpSpPr/>
          <p:nvPr/>
        </p:nvGrpSpPr>
        <p:grpSpPr>
          <a:xfrm>
            <a:off x="690575" y="3290132"/>
            <a:ext cx="7762851" cy="892418"/>
            <a:chOff x="801125" y="3213932"/>
            <a:chExt cx="7762851" cy="892418"/>
          </a:xfrm>
        </p:grpSpPr>
        <p:grpSp>
          <p:nvGrpSpPr>
            <p:cNvPr id="1619" name="Google Shape;1619;p42"/>
            <p:cNvGrpSpPr/>
            <p:nvPr/>
          </p:nvGrpSpPr>
          <p:grpSpPr>
            <a:xfrm>
              <a:off x="4845759" y="3213932"/>
              <a:ext cx="1695900" cy="892418"/>
              <a:chOff x="4845759" y="3213932"/>
              <a:chExt cx="1695900" cy="892418"/>
            </a:xfrm>
          </p:grpSpPr>
          <p:sp>
            <p:nvSpPr>
              <p:cNvPr id="1620" name="Google Shape;1620;p42"/>
              <p:cNvSpPr txBox="1"/>
              <p:nvPr/>
            </p:nvSpPr>
            <p:spPr>
              <a:xfrm>
                <a:off x="4845759"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Ready to use, professional and customizable</a:t>
                </a:r>
                <a:endParaRPr sz="1200">
                  <a:solidFill>
                    <a:srgbClr val="434343"/>
                  </a:solidFill>
                  <a:latin typeface="Montserrat"/>
                  <a:ea typeface="Montserrat"/>
                  <a:cs typeface="Montserrat"/>
                  <a:sym typeface="Montserrat"/>
                </a:endParaRPr>
              </a:p>
            </p:txBody>
          </p:sp>
          <p:sp>
            <p:nvSpPr>
              <p:cNvPr id="1621" name="Google Shape;1621;p42"/>
              <p:cNvSpPr/>
              <p:nvPr/>
            </p:nvSpPr>
            <p:spPr>
              <a:xfrm>
                <a:off x="5603395" y="3213932"/>
                <a:ext cx="180627" cy="181175"/>
              </a:xfrm>
              <a:custGeom>
                <a:rect b="b" l="l" r="r" t="t"/>
                <a:pathLst>
                  <a:path extrusionOk="0" h="5947" w="5929">
                    <a:moveTo>
                      <a:pt x="4679" y="0"/>
                    </a:moveTo>
                    <a:lnTo>
                      <a:pt x="4567" y="19"/>
                    </a:lnTo>
                    <a:lnTo>
                      <a:pt x="4474" y="37"/>
                    </a:lnTo>
                    <a:lnTo>
                      <a:pt x="4381" y="93"/>
                    </a:lnTo>
                    <a:lnTo>
                      <a:pt x="4288" y="168"/>
                    </a:lnTo>
                    <a:lnTo>
                      <a:pt x="3747" y="690"/>
                    </a:lnTo>
                    <a:lnTo>
                      <a:pt x="3729" y="746"/>
                    </a:lnTo>
                    <a:lnTo>
                      <a:pt x="3710" y="802"/>
                    </a:lnTo>
                    <a:lnTo>
                      <a:pt x="3729" y="857"/>
                    </a:lnTo>
                    <a:lnTo>
                      <a:pt x="3747" y="895"/>
                    </a:lnTo>
                    <a:lnTo>
                      <a:pt x="5033" y="2181"/>
                    </a:lnTo>
                    <a:lnTo>
                      <a:pt x="5089" y="2218"/>
                    </a:lnTo>
                    <a:lnTo>
                      <a:pt x="5182" y="2218"/>
                    </a:lnTo>
                    <a:lnTo>
                      <a:pt x="5238" y="2181"/>
                    </a:lnTo>
                    <a:lnTo>
                      <a:pt x="5779" y="1640"/>
                    </a:lnTo>
                    <a:lnTo>
                      <a:pt x="5835" y="1566"/>
                    </a:lnTo>
                    <a:lnTo>
                      <a:pt x="5891" y="1473"/>
                    </a:lnTo>
                    <a:lnTo>
                      <a:pt x="5928" y="1361"/>
                    </a:lnTo>
                    <a:lnTo>
                      <a:pt x="5928" y="1249"/>
                    </a:lnTo>
                    <a:lnTo>
                      <a:pt x="5928" y="1156"/>
                    </a:lnTo>
                    <a:lnTo>
                      <a:pt x="5891" y="1044"/>
                    </a:lnTo>
                    <a:lnTo>
                      <a:pt x="5835" y="951"/>
                    </a:lnTo>
                    <a:lnTo>
                      <a:pt x="5779" y="857"/>
                    </a:lnTo>
                    <a:lnTo>
                      <a:pt x="5071" y="168"/>
                    </a:lnTo>
                    <a:lnTo>
                      <a:pt x="4977" y="93"/>
                    </a:lnTo>
                    <a:lnTo>
                      <a:pt x="4884" y="37"/>
                    </a:lnTo>
                    <a:lnTo>
                      <a:pt x="4791" y="19"/>
                    </a:lnTo>
                    <a:lnTo>
                      <a:pt x="4679" y="0"/>
                    </a:lnTo>
                    <a:close/>
                    <a:moveTo>
                      <a:pt x="3393" y="1883"/>
                    </a:moveTo>
                    <a:lnTo>
                      <a:pt x="3449" y="1920"/>
                    </a:lnTo>
                    <a:lnTo>
                      <a:pt x="3486" y="1976"/>
                    </a:lnTo>
                    <a:lnTo>
                      <a:pt x="3505" y="2050"/>
                    </a:lnTo>
                    <a:lnTo>
                      <a:pt x="3486" y="2106"/>
                    </a:lnTo>
                    <a:lnTo>
                      <a:pt x="3449" y="2162"/>
                    </a:lnTo>
                    <a:lnTo>
                      <a:pt x="1660" y="3952"/>
                    </a:lnTo>
                    <a:lnTo>
                      <a:pt x="1604" y="3970"/>
                    </a:lnTo>
                    <a:lnTo>
                      <a:pt x="1548" y="3989"/>
                    </a:lnTo>
                    <a:lnTo>
                      <a:pt x="1492" y="3970"/>
                    </a:lnTo>
                    <a:lnTo>
                      <a:pt x="1436" y="3952"/>
                    </a:lnTo>
                    <a:lnTo>
                      <a:pt x="1399" y="3896"/>
                    </a:lnTo>
                    <a:lnTo>
                      <a:pt x="1380" y="3821"/>
                    </a:lnTo>
                    <a:lnTo>
                      <a:pt x="1399" y="3765"/>
                    </a:lnTo>
                    <a:lnTo>
                      <a:pt x="1436" y="3709"/>
                    </a:lnTo>
                    <a:lnTo>
                      <a:pt x="3225" y="1920"/>
                    </a:lnTo>
                    <a:lnTo>
                      <a:pt x="3281" y="1883"/>
                    </a:lnTo>
                    <a:close/>
                    <a:moveTo>
                      <a:pt x="1007" y="4362"/>
                    </a:moveTo>
                    <a:lnTo>
                      <a:pt x="1007" y="4921"/>
                    </a:lnTo>
                    <a:lnTo>
                      <a:pt x="1566" y="4921"/>
                    </a:lnTo>
                    <a:lnTo>
                      <a:pt x="1566" y="5331"/>
                    </a:lnTo>
                    <a:lnTo>
                      <a:pt x="821" y="5462"/>
                    </a:lnTo>
                    <a:lnTo>
                      <a:pt x="467" y="5107"/>
                    </a:lnTo>
                    <a:lnTo>
                      <a:pt x="597" y="4362"/>
                    </a:lnTo>
                    <a:close/>
                    <a:moveTo>
                      <a:pt x="3337" y="1118"/>
                    </a:moveTo>
                    <a:lnTo>
                      <a:pt x="3300" y="1156"/>
                    </a:lnTo>
                    <a:lnTo>
                      <a:pt x="243" y="4213"/>
                    </a:lnTo>
                    <a:lnTo>
                      <a:pt x="1" y="5611"/>
                    </a:lnTo>
                    <a:lnTo>
                      <a:pt x="1" y="5685"/>
                    </a:lnTo>
                    <a:lnTo>
                      <a:pt x="1" y="5741"/>
                    </a:lnTo>
                    <a:lnTo>
                      <a:pt x="38" y="5816"/>
                    </a:lnTo>
                    <a:lnTo>
                      <a:pt x="75" y="5853"/>
                    </a:lnTo>
                    <a:lnTo>
                      <a:pt x="131" y="5890"/>
                    </a:lnTo>
                    <a:lnTo>
                      <a:pt x="187" y="5928"/>
                    </a:lnTo>
                    <a:lnTo>
                      <a:pt x="243" y="5946"/>
                    </a:lnTo>
                    <a:lnTo>
                      <a:pt x="317" y="5928"/>
                    </a:lnTo>
                    <a:lnTo>
                      <a:pt x="1734" y="5685"/>
                    </a:lnTo>
                    <a:lnTo>
                      <a:pt x="4772" y="2647"/>
                    </a:lnTo>
                    <a:lnTo>
                      <a:pt x="4810" y="2591"/>
                    </a:lnTo>
                    <a:lnTo>
                      <a:pt x="4810" y="2535"/>
                    </a:lnTo>
                    <a:lnTo>
                      <a:pt x="4810" y="2498"/>
                    </a:lnTo>
                    <a:lnTo>
                      <a:pt x="4772" y="2442"/>
                    </a:lnTo>
                    <a:lnTo>
                      <a:pt x="3486" y="1156"/>
                    </a:lnTo>
                    <a:lnTo>
                      <a:pt x="3449" y="1118"/>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622" name="Google Shape;1622;p42"/>
            <p:cNvGrpSpPr/>
            <p:nvPr/>
          </p:nvGrpSpPr>
          <p:grpSpPr>
            <a:xfrm>
              <a:off x="2823442" y="3214222"/>
              <a:ext cx="1695900" cy="892128"/>
              <a:chOff x="2823442" y="3214222"/>
              <a:chExt cx="1695900" cy="892128"/>
            </a:xfrm>
          </p:grpSpPr>
          <p:sp>
            <p:nvSpPr>
              <p:cNvPr id="1623" name="Google Shape;1623;p42"/>
              <p:cNvSpPr txBox="1"/>
              <p:nvPr/>
            </p:nvSpPr>
            <p:spPr>
              <a:xfrm>
                <a:off x="2823442"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100% free for personal or commercial use</a:t>
                </a:r>
                <a:endParaRPr sz="1200">
                  <a:solidFill>
                    <a:srgbClr val="434343"/>
                  </a:solidFill>
                  <a:latin typeface="Montserrat"/>
                  <a:ea typeface="Montserrat"/>
                  <a:cs typeface="Montserrat"/>
                  <a:sym typeface="Montserrat"/>
                </a:endParaRPr>
              </a:p>
            </p:txBody>
          </p:sp>
          <p:sp>
            <p:nvSpPr>
              <p:cNvPr id="1624" name="Google Shape;1624;p42"/>
              <p:cNvSpPr/>
              <p:nvPr/>
            </p:nvSpPr>
            <p:spPr>
              <a:xfrm>
                <a:off x="3569730" y="3214222"/>
                <a:ext cx="203323" cy="180597"/>
              </a:xfrm>
              <a:custGeom>
                <a:rect b="b" l="l" r="r" t="t"/>
                <a:pathLst>
                  <a:path extrusionOk="0" h="5928" w="6674">
                    <a:moveTo>
                      <a:pt x="2443" y="0"/>
                    </a:moveTo>
                    <a:lnTo>
                      <a:pt x="2275" y="37"/>
                    </a:lnTo>
                    <a:lnTo>
                      <a:pt x="2126" y="93"/>
                    </a:lnTo>
                    <a:lnTo>
                      <a:pt x="1995" y="187"/>
                    </a:lnTo>
                    <a:lnTo>
                      <a:pt x="1846" y="336"/>
                    </a:lnTo>
                    <a:lnTo>
                      <a:pt x="1753" y="503"/>
                    </a:lnTo>
                    <a:lnTo>
                      <a:pt x="1697" y="690"/>
                    </a:lnTo>
                    <a:lnTo>
                      <a:pt x="1660" y="876"/>
                    </a:lnTo>
                    <a:lnTo>
                      <a:pt x="1678" y="1063"/>
                    </a:lnTo>
                    <a:lnTo>
                      <a:pt x="1716" y="1249"/>
                    </a:lnTo>
                    <a:lnTo>
                      <a:pt x="1809" y="1417"/>
                    </a:lnTo>
                    <a:lnTo>
                      <a:pt x="1921" y="1566"/>
                    </a:lnTo>
                    <a:lnTo>
                      <a:pt x="3188" y="2889"/>
                    </a:lnTo>
                    <a:lnTo>
                      <a:pt x="3263" y="2945"/>
                    </a:lnTo>
                    <a:lnTo>
                      <a:pt x="3337" y="2964"/>
                    </a:lnTo>
                    <a:lnTo>
                      <a:pt x="3412" y="2945"/>
                    </a:lnTo>
                    <a:lnTo>
                      <a:pt x="3487" y="2889"/>
                    </a:lnTo>
                    <a:lnTo>
                      <a:pt x="4754" y="1566"/>
                    </a:lnTo>
                    <a:lnTo>
                      <a:pt x="4866" y="1417"/>
                    </a:lnTo>
                    <a:lnTo>
                      <a:pt x="4940" y="1249"/>
                    </a:lnTo>
                    <a:lnTo>
                      <a:pt x="4996" y="1063"/>
                    </a:lnTo>
                    <a:lnTo>
                      <a:pt x="5015" y="876"/>
                    </a:lnTo>
                    <a:lnTo>
                      <a:pt x="4978" y="690"/>
                    </a:lnTo>
                    <a:lnTo>
                      <a:pt x="4922" y="503"/>
                    </a:lnTo>
                    <a:lnTo>
                      <a:pt x="4810" y="336"/>
                    </a:lnTo>
                    <a:lnTo>
                      <a:pt x="4679" y="187"/>
                    </a:lnTo>
                    <a:lnTo>
                      <a:pt x="4549" y="93"/>
                    </a:lnTo>
                    <a:lnTo>
                      <a:pt x="4381" y="37"/>
                    </a:lnTo>
                    <a:lnTo>
                      <a:pt x="4232" y="0"/>
                    </a:lnTo>
                    <a:lnTo>
                      <a:pt x="4064" y="0"/>
                    </a:lnTo>
                    <a:lnTo>
                      <a:pt x="3897" y="19"/>
                    </a:lnTo>
                    <a:lnTo>
                      <a:pt x="3747" y="75"/>
                    </a:lnTo>
                    <a:lnTo>
                      <a:pt x="3598" y="168"/>
                    </a:lnTo>
                    <a:lnTo>
                      <a:pt x="3468" y="280"/>
                    </a:lnTo>
                    <a:lnTo>
                      <a:pt x="3337" y="429"/>
                    </a:lnTo>
                    <a:lnTo>
                      <a:pt x="3207" y="280"/>
                    </a:lnTo>
                    <a:lnTo>
                      <a:pt x="3076" y="168"/>
                    </a:lnTo>
                    <a:lnTo>
                      <a:pt x="2927" y="75"/>
                    </a:lnTo>
                    <a:lnTo>
                      <a:pt x="2778" y="19"/>
                    </a:lnTo>
                    <a:lnTo>
                      <a:pt x="2610" y="0"/>
                    </a:lnTo>
                    <a:close/>
                    <a:moveTo>
                      <a:pt x="2219" y="3691"/>
                    </a:moveTo>
                    <a:lnTo>
                      <a:pt x="1995" y="3728"/>
                    </a:lnTo>
                    <a:lnTo>
                      <a:pt x="1772" y="3784"/>
                    </a:lnTo>
                    <a:lnTo>
                      <a:pt x="1548" y="3877"/>
                    </a:lnTo>
                    <a:lnTo>
                      <a:pt x="1362" y="4008"/>
                    </a:lnTo>
                    <a:lnTo>
                      <a:pt x="821" y="4436"/>
                    </a:lnTo>
                    <a:lnTo>
                      <a:pt x="187" y="4436"/>
                    </a:lnTo>
                    <a:lnTo>
                      <a:pt x="113" y="4455"/>
                    </a:lnTo>
                    <a:lnTo>
                      <a:pt x="57" y="4492"/>
                    </a:lnTo>
                    <a:lnTo>
                      <a:pt x="1" y="4548"/>
                    </a:lnTo>
                    <a:lnTo>
                      <a:pt x="1" y="4623"/>
                    </a:lnTo>
                    <a:lnTo>
                      <a:pt x="1" y="5741"/>
                    </a:lnTo>
                    <a:lnTo>
                      <a:pt x="1" y="5816"/>
                    </a:lnTo>
                    <a:lnTo>
                      <a:pt x="57" y="5872"/>
                    </a:lnTo>
                    <a:lnTo>
                      <a:pt x="113" y="5909"/>
                    </a:lnTo>
                    <a:lnTo>
                      <a:pt x="187" y="5928"/>
                    </a:lnTo>
                    <a:lnTo>
                      <a:pt x="4325" y="5928"/>
                    </a:lnTo>
                    <a:lnTo>
                      <a:pt x="4437" y="5909"/>
                    </a:lnTo>
                    <a:lnTo>
                      <a:pt x="4568" y="5890"/>
                    </a:lnTo>
                    <a:lnTo>
                      <a:pt x="4679" y="5834"/>
                    </a:lnTo>
                    <a:lnTo>
                      <a:pt x="4791" y="5760"/>
                    </a:lnTo>
                    <a:lnTo>
                      <a:pt x="6543" y="4362"/>
                    </a:lnTo>
                    <a:lnTo>
                      <a:pt x="6599" y="4306"/>
                    </a:lnTo>
                    <a:lnTo>
                      <a:pt x="6637" y="4231"/>
                    </a:lnTo>
                    <a:lnTo>
                      <a:pt x="6674" y="4157"/>
                    </a:lnTo>
                    <a:lnTo>
                      <a:pt x="6674" y="4082"/>
                    </a:lnTo>
                    <a:lnTo>
                      <a:pt x="6674" y="4008"/>
                    </a:lnTo>
                    <a:lnTo>
                      <a:pt x="6655" y="3933"/>
                    </a:lnTo>
                    <a:lnTo>
                      <a:pt x="6618" y="3859"/>
                    </a:lnTo>
                    <a:lnTo>
                      <a:pt x="6543" y="3784"/>
                    </a:lnTo>
                    <a:lnTo>
                      <a:pt x="6506" y="3747"/>
                    </a:lnTo>
                    <a:lnTo>
                      <a:pt x="6432" y="3728"/>
                    </a:lnTo>
                    <a:lnTo>
                      <a:pt x="6376" y="3709"/>
                    </a:lnTo>
                    <a:lnTo>
                      <a:pt x="6301" y="3709"/>
                    </a:lnTo>
                    <a:lnTo>
                      <a:pt x="6171" y="3728"/>
                    </a:lnTo>
                    <a:lnTo>
                      <a:pt x="6115" y="3747"/>
                    </a:lnTo>
                    <a:lnTo>
                      <a:pt x="6059" y="3784"/>
                    </a:lnTo>
                    <a:lnTo>
                      <a:pt x="4978" y="4641"/>
                    </a:lnTo>
                    <a:lnTo>
                      <a:pt x="4885" y="4716"/>
                    </a:lnTo>
                    <a:lnTo>
                      <a:pt x="4773" y="4772"/>
                    </a:lnTo>
                    <a:lnTo>
                      <a:pt x="4642" y="4809"/>
                    </a:lnTo>
                    <a:lnTo>
                      <a:pt x="3095" y="4809"/>
                    </a:lnTo>
                    <a:lnTo>
                      <a:pt x="3039" y="4772"/>
                    </a:lnTo>
                    <a:lnTo>
                      <a:pt x="2983" y="4716"/>
                    </a:lnTo>
                    <a:lnTo>
                      <a:pt x="2965" y="4660"/>
                    </a:lnTo>
                    <a:lnTo>
                      <a:pt x="2965" y="4586"/>
                    </a:lnTo>
                    <a:lnTo>
                      <a:pt x="3002" y="4511"/>
                    </a:lnTo>
                    <a:lnTo>
                      <a:pt x="3076" y="4455"/>
                    </a:lnTo>
                    <a:lnTo>
                      <a:pt x="3151" y="4436"/>
                    </a:lnTo>
                    <a:lnTo>
                      <a:pt x="4120" y="4436"/>
                    </a:lnTo>
                    <a:lnTo>
                      <a:pt x="4195" y="4418"/>
                    </a:lnTo>
                    <a:lnTo>
                      <a:pt x="4307" y="4362"/>
                    </a:lnTo>
                    <a:lnTo>
                      <a:pt x="4363" y="4306"/>
                    </a:lnTo>
                    <a:lnTo>
                      <a:pt x="4400" y="4250"/>
                    </a:lnTo>
                    <a:lnTo>
                      <a:pt x="4419" y="4194"/>
                    </a:lnTo>
                    <a:lnTo>
                      <a:pt x="4437" y="4138"/>
                    </a:lnTo>
                    <a:lnTo>
                      <a:pt x="4456" y="4045"/>
                    </a:lnTo>
                    <a:lnTo>
                      <a:pt x="4437" y="3970"/>
                    </a:lnTo>
                    <a:lnTo>
                      <a:pt x="4400" y="3896"/>
                    </a:lnTo>
                    <a:lnTo>
                      <a:pt x="4363" y="3821"/>
                    </a:lnTo>
                    <a:lnTo>
                      <a:pt x="4307" y="3784"/>
                    </a:lnTo>
                    <a:lnTo>
                      <a:pt x="4232" y="3728"/>
                    </a:lnTo>
                    <a:lnTo>
                      <a:pt x="4158" y="3709"/>
                    </a:lnTo>
                    <a:lnTo>
                      <a:pt x="4083" y="3691"/>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625" name="Google Shape;1625;p42"/>
            <p:cNvGrpSpPr/>
            <p:nvPr/>
          </p:nvGrpSpPr>
          <p:grpSpPr>
            <a:xfrm>
              <a:off x="6868076" y="3213932"/>
              <a:ext cx="1695900" cy="892418"/>
              <a:chOff x="6868076" y="3213932"/>
              <a:chExt cx="1695900" cy="892418"/>
            </a:xfrm>
          </p:grpSpPr>
          <p:sp>
            <p:nvSpPr>
              <p:cNvPr id="1626" name="Google Shape;1626;p42"/>
              <p:cNvSpPr txBox="1"/>
              <p:nvPr/>
            </p:nvSpPr>
            <p:spPr>
              <a:xfrm>
                <a:off x="6868076"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Blow your audience away with attractive visuals</a:t>
                </a:r>
                <a:endParaRPr sz="1200">
                  <a:solidFill>
                    <a:srgbClr val="434343"/>
                  </a:solidFill>
                  <a:latin typeface="Montserrat"/>
                  <a:ea typeface="Montserrat"/>
                  <a:cs typeface="Montserrat"/>
                  <a:sym typeface="Montserrat"/>
                </a:endParaRPr>
              </a:p>
            </p:txBody>
          </p:sp>
          <p:sp>
            <p:nvSpPr>
              <p:cNvPr id="1627" name="Google Shape;1627;p42"/>
              <p:cNvSpPr/>
              <p:nvPr/>
            </p:nvSpPr>
            <p:spPr>
              <a:xfrm>
                <a:off x="7625712" y="3213932"/>
                <a:ext cx="180627" cy="181175"/>
              </a:xfrm>
              <a:custGeom>
                <a:rect b="b" l="l" r="r" t="t"/>
                <a:pathLst>
                  <a:path extrusionOk="0" h="5947" w="5929">
                    <a:moveTo>
                      <a:pt x="784" y="4940"/>
                    </a:moveTo>
                    <a:lnTo>
                      <a:pt x="839" y="4958"/>
                    </a:lnTo>
                    <a:lnTo>
                      <a:pt x="933" y="5014"/>
                    </a:lnTo>
                    <a:lnTo>
                      <a:pt x="989" y="5107"/>
                    </a:lnTo>
                    <a:lnTo>
                      <a:pt x="1007" y="5145"/>
                    </a:lnTo>
                    <a:lnTo>
                      <a:pt x="1007" y="5201"/>
                    </a:lnTo>
                    <a:lnTo>
                      <a:pt x="1007" y="5257"/>
                    </a:lnTo>
                    <a:lnTo>
                      <a:pt x="989" y="5313"/>
                    </a:lnTo>
                    <a:lnTo>
                      <a:pt x="933" y="5406"/>
                    </a:lnTo>
                    <a:lnTo>
                      <a:pt x="839" y="5462"/>
                    </a:lnTo>
                    <a:lnTo>
                      <a:pt x="784" y="5480"/>
                    </a:lnTo>
                    <a:lnTo>
                      <a:pt x="672" y="5480"/>
                    </a:lnTo>
                    <a:lnTo>
                      <a:pt x="634" y="5462"/>
                    </a:lnTo>
                    <a:lnTo>
                      <a:pt x="541" y="5406"/>
                    </a:lnTo>
                    <a:lnTo>
                      <a:pt x="485" y="5313"/>
                    </a:lnTo>
                    <a:lnTo>
                      <a:pt x="467" y="5257"/>
                    </a:lnTo>
                    <a:lnTo>
                      <a:pt x="448" y="5201"/>
                    </a:lnTo>
                    <a:lnTo>
                      <a:pt x="467" y="5145"/>
                    </a:lnTo>
                    <a:lnTo>
                      <a:pt x="485" y="5107"/>
                    </a:lnTo>
                    <a:lnTo>
                      <a:pt x="541" y="5014"/>
                    </a:lnTo>
                    <a:lnTo>
                      <a:pt x="634" y="4958"/>
                    </a:lnTo>
                    <a:lnTo>
                      <a:pt x="672" y="4940"/>
                    </a:lnTo>
                    <a:close/>
                    <a:moveTo>
                      <a:pt x="206" y="2610"/>
                    </a:moveTo>
                    <a:lnTo>
                      <a:pt x="168" y="2628"/>
                    </a:lnTo>
                    <a:lnTo>
                      <a:pt x="75" y="2684"/>
                    </a:lnTo>
                    <a:lnTo>
                      <a:pt x="19" y="2777"/>
                    </a:lnTo>
                    <a:lnTo>
                      <a:pt x="1" y="2833"/>
                    </a:lnTo>
                    <a:lnTo>
                      <a:pt x="1" y="2889"/>
                    </a:lnTo>
                    <a:lnTo>
                      <a:pt x="1" y="5667"/>
                    </a:lnTo>
                    <a:lnTo>
                      <a:pt x="1" y="5723"/>
                    </a:lnTo>
                    <a:lnTo>
                      <a:pt x="19" y="5779"/>
                    </a:lnTo>
                    <a:lnTo>
                      <a:pt x="75" y="5872"/>
                    </a:lnTo>
                    <a:lnTo>
                      <a:pt x="168" y="5928"/>
                    </a:lnTo>
                    <a:lnTo>
                      <a:pt x="206" y="5946"/>
                    </a:lnTo>
                    <a:lnTo>
                      <a:pt x="1250" y="5946"/>
                    </a:lnTo>
                    <a:lnTo>
                      <a:pt x="1305" y="5928"/>
                    </a:lnTo>
                    <a:lnTo>
                      <a:pt x="1399" y="5872"/>
                    </a:lnTo>
                    <a:lnTo>
                      <a:pt x="1455" y="5779"/>
                    </a:lnTo>
                    <a:lnTo>
                      <a:pt x="1473" y="5723"/>
                    </a:lnTo>
                    <a:lnTo>
                      <a:pt x="1473" y="5667"/>
                    </a:lnTo>
                    <a:lnTo>
                      <a:pt x="1473" y="2889"/>
                    </a:lnTo>
                    <a:lnTo>
                      <a:pt x="1473" y="2833"/>
                    </a:lnTo>
                    <a:lnTo>
                      <a:pt x="1455" y="2777"/>
                    </a:lnTo>
                    <a:lnTo>
                      <a:pt x="1399" y="2684"/>
                    </a:lnTo>
                    <a:lnTo>
                      <a:pt x="1305" y="2628"/>
                    </a:lnTo>
                    <a:lnTo>
                      <a:pt x="1250" y="2610"/>
                    </a:lnTo>
                    <a:close/>
                    <a:moveTo>
                      <a:pt x="3617" y="0"/>
                    </a:moveTo>
                    <a:lnTo>
                      <a:pt x="3524" y="19"/>
                    </a:lnTo>
                    <a:lnTo>
                      <a:pt x="3468" y="75"/>
                    </a:lnTo>
                    <a:lnTo>
                      <a:pt x="3393" y="168"/>
                    </a:lnTo>
                    <a:lnTo>
                      <a:pt x="3337" y="261"/>
                    </a:lnTo>
                    <a:lnTo>
                      <a:pt x="3263" y="485"/>
                    </a:lnTo>
                    <a:lnTo>
                      <a:pt x="3225" y="671"/>
                    </a:lnTo>
                    <a:lnTo>
                      <a:pt x="3169" y="858"/>
                    </a:lnTo>
                    <a:lnTo>
                      <a:pt x="3114" y="1044"/>
                    </a:lnTo>
                    <a:lnTo>
                      <a:pt x="3039" y="1212"/>
                    </a:lnTo>
                    <a:lnTo>
                      <a:pt x="2983" y="1286"/>
                    </a:lnTo>
                    <a:lnTo>
                      <a:pt x="2927" y="1361"/>
                    </a:lnTo>
                    <a:lnTo>
                      <a:pt x="2797" y="1510"/>
                    </a:lnTo>
                    <a:lnTo>
                      <a:pt x="2666" y="1659"/>
                    </a:lnTo>
                    <a:lnTo>
                      <a:pt x="2442" y="1995"/>
                    </a:lnTo>
                    <a:lnTo>
                      <a:pt x="2200" y="2330"/>
                    </a:lnTo>
                    <a:lnTo>
                      <a:pt x="2051" y="2498"/>
                    </a:lnTo>
                    <a:lnTo>
                      <a:pt x="1883" y="2666"/>
                    </a:lnTo>
                    <a:lnTo>
                      <a:pt x="1865" y="2722"/>
                    </a:lnTo>
                    <a:lnTo>
                      <a:pt x="1846" y="2777"/>
                    </a:lnTo>
                    <a:lnTo>
                      <a:pt x="1846" y="5257"/>
                    </a:lnTo>
                    <a:lnTo>
                      <a:pt x="1865" y="5313"/>
                    </a:lnTo>
                    <a:lnTo>
                      <a:pt x="1883" y="5350"/>
                    </a:lnTo>
                    <a:lnTo>
                      <a:pt x="1939" y="5387"/>
                    </a:lnTo>
                    <a:lnTo>
                      <a:pt x="1995" y="5387"/>
                    </a:lnTo>
                    <a:lnTo>
                      <a:pt x="2126" y="5406"/>
                    </a:lnTo>
                    <a:lnTo>
                      <a:pt x="2293" y="5462"/>
                    </a:lnTo>
                    <a:lnTo>
                      <a:pt x="2592" y="5573"/>
                    </a:lnTo>
                    <a:lnTo>
                      <a:pt x="2890" y="5704"/>
                    </a:lnTo>
                    <a:lnTo>
                      <a:pt x="3225" y="5816"/>
                    </a:lnTo>
                    <a:lnTo>
                      <a:pt x="3393" y="5872"/>
                    </a:lnTo>
                    <a:lnTo>
                      <a:pt x="3580" y="5909"/>
                    </a:lnTo>
                    <a:lnTo>
                      <a:pt x="3785" y="5946"/>
                    </a:lnTo>
                    <a:lnTo>
                      <a:pt x="4400" y="5946"/>
                    </a:lnTo>
                    <a:lnTo>
                      <a:pt x="4586" y="5928"/>
                    </a:lnTo>
                    <a:lnTo>
                      <a:pt x="4772" y="5909"/>
                    </a:lnTo>
                    <a:lnTo>
                      <a:pt x="4940" y="5853"/>
                    </a:lnTo>
                    <a:lnTo>
                      <a:pt x="5108" y="5797"/>
                    </a:lnTo>
                    <a:lnTo>
                      <a:pt x="5238" y="5723"/>
                    </a:lnTo>
                    <a:lnTo>
                      <a:pt x="5332" y="5611"/>
                    </a:lnTo>
                    <a:lnTo>
                      <a:pt x="5388" y="5499"/>
                    </a:lnTo>
                    <a:lnTo>
                      <a:pt x="5425" y="5368"/>
                    </a:lnTo>
                    <a:lnTo>
                      <a:pt x="5425" y="5238"/>
                    </a:lnTo>
                    <a:lnTo>
                      <a:pt x="5406" y="5089"/>
                    </a:lnTo>
                    <a:lnTo>
                      <a:pt x="5481" y="4996"/>
                    </a:lnTo>
                    <a:lnTo>
                      <a:pt x="5537" y="4902"/>
                    </a:lnTo>
                    <a:lnTo>
                      <a:pt x="5574" y="4809"/>
                    </a:lnTo>
                    <a:lnTo>
                      <a:pt x="5611" y="4697"/>
                    </a:lnTo>
                    <a:lnTo>
                      <a:pt x="5630" y="4567"/>
                    </a:lnTo>
                    <a:lnTo>
                      <a:pt x="5630" y="4455"/>
                    </a:lnTo>
                    <a:lnTo>
                      <a:pt x="5630" y="4325"/>
                    </a:lnTo>
                    <a:lnTo>
                      <a:pt x="5593" y="4213"/>
                    </a:lnTo>
                    <a:lnTo>
                      <a:pt x="5667" y="4101"/>
                    </a:lnTo>
                    <a:lnTo>
                      <a:pt x="5723" y="3989"/>
                    </a:lnTo>
                    <a:lnTo>
                      <a:pt x="5742" y="3877"/>
                    </a:lnTo>
                    <a:lnTo>
                      <a:pt x="5779" y="3747"/>
                    </a:lnTo>
                    <a:lnTo>
                      <a:pt x="5779" y="3635"/>
                    </a:lnTo>
                    <a:lnTo>
                      <a:pt x="5760" y="3523"/>
                    </a:lnTo>
                    <a:lnTo>
                      <a:pt x="5742" y="3393"/>
                    </a:lnTo>
                    <a:lnTo>
                      <a:pt x="5704" y="3299"/>
                    </a:lnTo>
                    <a:lnTo>
                      <a:pt x="5798" y="3169"/>
                    </a:lnTo>
                    <a:lnTo>
                      <a:pt x="5872" y="3038"/>
                    </a:lnTo>
                    <a:lnTo>
                      <a:pt x="5909" y="2889"/>
                    </a:lnTo>
                    <a:lnTo>
                      <a:pt x="5928" y="2722"/>
                    </a:lnTo>
                    <a:lnTo>
                      <a:pt x="5909" y="2591"/>
                    </a:lnTo>
                    <a:lnTo>
                      <a:pt x="5872" y="2461"/>
                    </a:lnTo>
                    <a:lnTo>
                      <a:pt x="5816" y="2349"/>
                    </a:lnTo>
                    <a:lnTo>
                      <a:pt x="5723" y="2256"/>
                    </a:lnTo>
                    <a:lnTo>
                      <a:pt x="5630" y="2162"/>
                    </a:lnTo>
                    <a:lnTo>
                      <a:pt x="5518" y="2106"/>
                    </a:lnTo>
                    <a:lnTo>
                      <a:pt x="5388" y="2069"/>
                    </a:lnTo>
                    <a:lnTo>
                      <a:pt x="5238" y="2051"/>
                    </a:lnTo>
                    <a:lnTo>
                      <a:pt x="4064" y="2051"/>
                    </a:lnTo>
                    <a:lnTo>
                      <a:pt x="4101" y="1920"/>
                    </a:lnTo>
                    <a:lnTo>
                      <a:pt x="4157" y="1808"/>
                    </a:lnTo>
                    <a:lnTo>
                      <a:pt x="4288" y="1566"/>
                    </a:lnTo>
                    <a:lnTo>
                      <a:pt x="4344" y="1435"/>
                    </a:lnTo>
                    <a:lnTo>
                      <a:pt x="4400" y="1286"/>
                    </a:lnTo>
                    <a:lnTo>
                      <a:pt x="4437" y="1119"/>
                    </a:lnTo>
                    <a:lnTo>
                      <a:pt x="4456" y="951"/>
                    </a:lnTo>
                    <a:lnTo>
                      <a:pt x="4437" y="802"/>
                    </a:lnTo>
                    <a:lnTo>
                      <a:pt x="4418" y="671"/>
                    </a:lnTo>
                    <a:lnTo>
                      <a:pt x="4400" y="541"/>
                    </a:lnTo>
                    <a:lnTo>
                      <a:pt x="4362" y="447"/>
                    </a:lnTo>
                    <a:lnTo>
                      <a:pt x="4306" y="354"/>
                    </a:lnTo>
                    <a:lnTo>
                      <a:pt x="4251" y="280"/>
                    </a:lnTo>
                    <a:lnTo>
                      <a:pt x="4195" y="205"/>
                    </a:lnTo>
                    <a:lnTo>
                      <a:pt x="4139" y="168"/>
                    </a:lnTo>
                    <a:lnTo>
                      <a:pt x="3990" y="75"/>
                    </a:lnTo>
                    <a:lnTo>
                      <a:pt x="3859" y="37"/>
                    </a:lnTo>
                    <a:lnTo>
                      <a:pt x="3729" y="19"/>
                    </a:lnTo>
                    <a:lnTo>
                      <a:pt x="3617"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628" name="Google Shape;1628;p42"/>
            <p:cNvGrpSpPr/>
            <p:nvPr/>
          </p:nvGrpSpPr>
          <p:grpSpPr>
            <a:xfrm>
              <a:off x="801125" y="3214206"/>
              <a:ext cx="1695900" cy="892144"/>
              <a:chOff x="801125" y="3214206"/>
              <a:chExt cx="1695900" cy="892144"/>
            </a:xfrm>
          </p:grpSpPr>
          <p:sp>
            <p:nvSpPr>
              <p:cNvPr id="1629" name="Google Shape;1629;p42"/>
              <p:cNvSpPr txBox="1"/>
              <p:nvPr/>
            </p:nvSpPr>
            <p:spPr>
              <a:xfrm>
                <a:off x="801125"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For PowerPoint and Google Slides</a:t>
                </a:r>
                <a:endParaRPr sz="1200">
                  <a:solidFill>
                    <a:srgbClr val="434343"/>
                  </a:solidFill>
                  <a:latin typeface="Montserrat"/>
                  <a:ea typeface="Montserrat"/>
                  <a:cs typeface="Montserrat"/>
                  <a:sym typeface="Montserrat"/>
                </a:endParaRPr>
              </a:p>
            </p:txBody>
          </p:sp>
          <p:sp>
            <p:nvSpPr>
              <p:cNvPr id="1630" name="Google Shape;1630;p42"/>
              <p:cNvSpPr/>
              <p:nvPr/>
            </p:nvSpPr>
            <p:spPr>
              <a:xfrm>
                <a:off x="1535764" y="3214206"/>
                <a:ext cx="226629" cy="180627"/>
              </a:xfrm>
              <a:custGeom>
                <a:rect b="b" l="l" r="r" t="t"/>
                <a:pathLst>
                  <a:path extrusionOk="0" h="5929" w="7439">
                    <a:moveTo>
                      <a:pt x="5947" y="728"/>
                    </a:moveTo>
                    <a:lnTo>
                      <a:pt x="5947" y="3710"/>
                    </a:lnTo>
                    <a:lnTo>
                      <a:pt x="1492" y="3710"/>
                    </a:lnTo>
                    <a:lnTo>
                      <a:pt x="1492" y="728"/>
                    </a:lnTo>
                    <a:close/>
                    <a:moveTo>
                      <a:pt x="1194" y="1"/>
                    </a:moveTo>
                    <a:lnTo>
                      <a:pt x="1101" y="38"/>
                    </a:lnTo>
                    <a:lnTo>
                      <a:pt x="989" y="94"/>
                    </a:lnTo>
                    <a:lnTo>
                      <a:pt x="914" y="150"/>
                    </a:lnTo>
                    <a:lnTo>
                      <a:pt x="840" y="243"/>
                    </a:lnTo>
                    <a:lnTo>
                      <a:pt x="802" y="336"/>
                    </a:lnTo>
                    <a:lnTo>
                      <a:pt x="765" y="430"/>
                    </a:lnTo>
                    <a:lnTo>
                      <a:pt x="746" y="542"/>
                    </a:lnTo>
                    <a:lnTo>
                      <a:pt x="746" y="4437"/>
                    </a:lnTo>
                    <a:lnTo>
                      <a:pt x="6693" y="4437"/>
                    </a:lnTo>
                    <a:lnTo>
                      <a:pt x="6693" y="542"/>
                    </a:lnTo>
                    <a:lnTo>
                      <a:pt x="6674" y="430"/>
                    </a:lnTo>
                    <a:lnTo>
                      <a:pt x="6655" y="336"/>
                    </a:lnTo>
                    <a:lnTo>
                      <a:pt x="6599" y="243"/>
                    </a:lnTo>
                    <a:lnTo>
                      <a:pt x="6525" y="150"/>
                    </a:lnTo>
                    <a:lnTo>
                      <a:pt x="6450" y="94"/>
                    </a:lnTo>
                    <a:lnTo>
                      <a:pt x="6357" y="38"/>
                    </a:lnTo>
                    <a:lnTo>
                      <a:pt x="6245" y="1"/>
                    </a:lnTo>
                    <a:close/>
                    <a:moveTo>
                      <a:pt x="187" y="4810"/>
                    </a:moveTo>
                    <a:lnTo>
                      <a:pt x="131" y="4829"/>
                    </a:lnTo>
                    <a:lnTo>
                      <a:pt x="57" y="4866"/>
                    </a:lnTo>
                    <a:lnTo>
                      <a:pt x="20" y="4941"/>
                    </a:lnTo>
                    <a:lnTo>
                      <a:pt x="1" y="4996"/>
                    </a:lnTo>
                    <a:lnTo>
                      <a:pt x="1" y="5183"/>
                    </a:lnTo>
                    <a:lnTo>
                      <a:pt x="20" y="5332"/>
                    </a:lnTo>
                    <a:lnTo>
                      <a:pt x="75" y="5481"/>
                    </a:lnTo>
                    <a:lnTo>
                      <a:pt x="131" y="5612"/>
                    </a:lnTo>
                    <a:lnTo>
                      <a:pt x="225" y="5705"/>
                    </a:lnTo>
                    <a:lnTo>
                      <a:pt x="336" y="5798"/>
                    </a:lnTo>
                    <a:lnTo>
                      <a:pt x="467" y="5873"/>
                    </a:lnTo>
                    <a:lnTo>
                      <a:pt x="597" y="5910"/>
                    </a:lnTo>
                    <a:lnTo>
                      <a:pt x="746" y="5928"/>
                    </a:lnTo>
                    <a:lnTo>
                      <a:pt x="6693" y="5928"/>
                    </a:lnTo>
                    <a:lnTo>
                      <a:pt x="6842" y="5910"/>
                    </a:lnTo>
                    <a:lnTo>
                      <a:pt x="6972" y="5873"/>
                    </a:lnTo>
                    <a:lnTo>
                      <a:pt x="7103" y="5798"/>
                    </a:lnTo>
                    <a:lnTo>
                      <a:pt x="7214" y="5705"/>
                    </a:lnTo>
                    <a:lnTo>
                      <a:pt x="7308" y="5612"/>
                    </a:lnTo>
                    <a:lnTo>
                      <a:pt x="7382" y="5481"/>
                    </a:lnTo>
                    <a:lnTo>
                      <a:pt x="7420" y="5332"/>
                    </a:lnTo>
                    <a:lnTo>
                      <a:pt x="7438" y="5183"/>
                    </a:lnTo>
                    <a:lnTo>
                      <a:pt x="7438" y="4996"/>
                    </a:lnTo>
                    <a:lnTo>
                      <a:pt x="7420" y="4941"/>
                    </a:lnTo>
                    <a:lnTo>
                      <a:pt x="7382" y="4866"/>
                    </a:lnTo>
                    <a:lnTo>
                      <a:pt x="7326" y="4829"/>
                    </a:lnTo>
                    <a:lnTo>
                      <a:pt x="7252" y="4810"/>
                    </a:lnTo>
                    <a:lnTo>
                      <a:pt x="4437" y="4810"/>
                    </a:lnTo>
                    <a:lnTo>
                      <a:pt x="4419" y="4903"/>
                    </a:lnTo>
                    <a:lnTo>
                      <a:pt x="4400" y="4978"/>
                    </a:lnTo>
                    <a:lnTo>
                      <a:pt x="4363" y="5034"/>
                    </a:lnTo>
                    <a:lnTo>
                      <a:pt x="4325" y="5090"/>
                    </a:lnTo>
                    <a:lnTo>
                      <a:pt x="4269" y="5127"/>
                    </a:lnTo>
                    <a:lnTo>
                      <a:pt x="4195" y="5164"/>
                    </a:lnTo>
                    <a:lnTo>
                      <a:pt x="4139" y="5183"/>
                    </a:lnTo>
                    <a:lnTo>
                      <a:pt x="3263" y="5183"/>
                    </a:lnTo>
                    <a:lnTo>
                      <a:pt x="3207" y="5146"/>
                    </a:lnTo>
                    <a:lnTo>
                      <a:pt x="3132" y="5108"/>
                    </a:lnTo>
                    <a:lnTo>
                      <a:pt x="3076" y="5071"/>
                    </a:lnTo>
                    <a:lnTo>
                      <a:pt x="3039" y="5015"/>
                    </a:lnTo>
                    <a:lnTo>
                      <a:pt x="3002" y="4941"/>
                    </a:lnTo>
                    <a:lnTo>
                      <a:pt x="2983" y="4885"/>
                    </a:lnTo>
                    <a:lnTo>
                      <a:pt x="2965" y="481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sp>
        <p:nvSpPr>
          <p:cNvPr id="1631" name="Google Shape;1631;p42"/>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theme/theme1.xml><?xml version="1.0" encoding="utf-8"?>
<a:theme xmlns:a="http://schemas.openxmlformats.org/drawingml/2006/main" xmlns:r="http://schemas.openxmlformats.org/officeDocument/2006/relationships" name="Wart template">
  <a:themeElements>
    <a:clrScheme name="Custom 347">
      <a:dk1>
        <a:srgbClr val="000000"/>
      </a:dk1>
      <a:lt1>
        <a:srgbClr val="FFFFFF"/>
      </a:lt1>
      <a:dk2>
        <a:srgbClr val="8D7C7C"/>
      </a:dk2>
      <a:lt2>
        <a:srgbClr val="ECE9E4"/>
      </a:lt2>
      <a:accent1>
        <a:srgbClr val="BD2A35"/>
      </a:accent1>
      <a:accent2>
        <a:srgbClr val="F64646"/>
      </a:accent2>
      <a:accent3>
        <a:srgbClr val="FFA400"/>
      </a:accent3>
      <a:accent4>
        <a:srgbClr val="FFD488"/>
      </a:accent4>
      <a:accent5>
        <a:srgbClr val="FFC800"/>
      </a:accent5>
      <a:accent6>
        <a:srgbClr val="FFE37F"/>
      </a:accent6>
      <a:hlink>
        <a:srgbClr val="1155CC"/>
      </a:hlink>
      <a:folHlink>
        <a:srgbClr val="6611CC"/>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