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 id="2147483669"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Lst>
  <p:sldSz cy="5143500" cx="9144000"/>
  <p:notesSz cx="6858000" cy="9144000"/>
  <p:embeddedFontLst>
    <p:embeddedFont>
      <p:font typeface="Montserrat Black"/>
      <p:bold r:id="rId26"/>
      <p:boldItalic r:id="rId27"/>
    </p:embeddedFont>
    <p:embeddedFont>
      <p:font typeface="Montserrat"/>
      <p:regular r:id="rId28"/>
      <p:bold r:id="rId29"/>
      <p:italic r:id="rId30"/>
      <p:boldItalic r:id="rId31"/>
    </p:embeddedFont>
    <p:embeddedFont>
      <p:font typeface="Open Sans"/>
      <p:regular r:id="rId32"/>
      <p:bold r:id="rId33"/>
      <p:italic r:id="rId34"/>
      <p:boldItalic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747775"/>
          </p15:clr>
        </p15:guide>
        <p15:guide id="2" pos="288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3.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3.xml"/><Relationship Id="rId26" Type="http://schemas.openxmlformats.org/officeDocument/2006/relationships/font" Target="fonts/MontserratBlack-bold.fntdata"/><Relationship Id="rId25" Type="http://schemas.openxmlformats.org/officeDocument/2006/relationships/slide" Target="slides/slide19.xml"/><Relationship Id="rId28" Type="http://schemas.openxmlformats.org/officeDocument/2006/relationships/font" Target="fonts/Montserrat-regular.fntdata"/><Relationship Id="rId27" Type="http://schemas.openxmlformats.org/officeDocument/2006/relationships/font" Target="fonts/MontserratBlack-boldItalic.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29" Type="http://schemas.openxmlformats.org/officeDocument/2006/relationships/font" Target="fonts/Montserrat-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Montserrat-boldItalic.fntdata"/><Relationship Id="rId30" Type="http://schemas.openxmlformats.org/officeDocument/2006/relationships/font" Target="fonts/Montserrat-italic.fntdata"/><Relationship Id="rId11" Type="http://schemas.openxmlformats.org/officeDocument/2006/relationships/slide" Target="slides/slide5.xml"/><Relationship Id="rId33" Type="http://schemas.openxmlformats.org/officeDocument/2006/relationships/font" Target="fonts/OpenSans-bold.fntdata"/><Relationship Id="rId10" Type="http://schemas.openxmlformats.org/officeDocument/2006/relationships/slide" Target="slides/slide4.xml"/><Relationship Id="rId32" Type="http://schemas.openxmlformats.org/officeDocument/2006/relationships/font" Target="fonts/OpenSans-regular.fntdata"/><Relationship Id="rId13" Type="http://schemas.openxmlformats.org/officeDocument/2006/relationships/slide" Target="slides/slide7.xml"/><Relationship Id="rId35" Type="http://schemas.openxmlformats.org/officeDocument/2006/relationships/font" Target="fonts/OpenSans-boldItalic.fntdata"/><Relationship Id="rId12" Type="http://schemas.openxmlformats.org/officeDocument/2006/relationships/slide" Target="slides/slide6.xml"/><Relationship Id="rId34" Type="http://schemas.openxmlformats.org/officeDocument/2006/relationships/font" Target="fonts/OpenSans-italic.fntdata"/><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 name="Shape 149"/>
        <p:cNvGrpSpPr/>
        <p:nvPr/>
      </p:nvGrpSpPr>
      <p:grpSpPr>
        <a:xfrm>
          <a:off x="0" y="0"/>
          <a:ext cx="0" cy="0"/>
          <a:chOff x="0" y="0"/>
          <a:chExt cx="0" cy="0"/>
        </a:xfrm>
      </p:grpSpPr>
      <p:sp>
        <p:nvSpPr>
          <p:cNvPr id="150" name="Google Shape;150;g25a0e31e4a1_2_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g25a0e31e4a1_2_7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 name="Shape 161"/>
        <p:cNvGrpSpPr/>
        <p:nvPr/>
      </p:nvGrpSpPr>
      <p:grpSpPr>
        <a:xfrm>
          <a:off x="0" y="0"/>
          <a:ext cx="0" cy="0"/>
          <a:chOff x="0" y="0"/>
          <a:chExt cx="0" cy="0"/>
        </a:xfrm>
      </p:grpSpPr>
      <p:sp>
        <p:nvSpPr>
          <p:cNvPr id="162" name="Google Shape;162;g25a0e31e4a1_2_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g25a0e31e4a1_2_8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 name="Shape 176"/>
        <p:cNvGrpSpPr/>
        <p:nvPr/>
      </p:nvGrpSpPr>
      <p:grpSpPr>
        <a:xfrm>
          <a:off x="0" y="0"/>
          <a:ext cx="0" cy="0"/>
          <a:chOff x="0" y="0"/>
          <a:chExt cx="0" cy="0"/>
        </a:xfrm>
      </p:grpSpPr>
      <p:sp>
        <p:nvSpPr>
          <p:cNvPr id="177" name="Google Shape;177;g25a0e31e4a1_2_1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g25a0e31e4a1_2_10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9" name="Shape 199"/>
        <p:cNvGrpSpPr/>
        <p:nvPr/>
      </p:nvGrpSpPr>
      <p:grpSpPr>
        <a:xfrm>
          <a:off x="0" y="0"/>
          <a:ext cx="0" cy="0"/>
          <a:chOff x="0" y="0"/>
          <a:chExt cx="0" cy="0"/>
        </a:xfrm>
      </p:grpSpPr>
      <p:sp>
        <p:nvSpPr>
          <p:cNvPr id="200" name="Google Shape;200;g25a0e31e4a1_2_1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g25a0e31e4a1_2_12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4" name="Shape 214"/>
        <p:cNvGrpSpPr/>
        <p:nvPr/>
      </p:nvGrpSpPr>
      <p:grpSpPr>
        <a:xfrm>
          <a:off x="0" y="0"/>
          <a:ext cx="0" cy="0"/>
          <a:chOff x="0" y="0"/>
          <a:chExt cx="0" cy="0"/>
        </a:xfrm>
      </p:grpSpPr>
      <p:sp>
        <p:nvSpPr>
          <p:cNvPr id="215" name="Google Shape;215;g25a0e31e4a1_2_1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g25a0e31e4a1_2_13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 name="Shape 226"/>
        <p:cNvGrpSpPr/>
        <p:nvPr/>
      </p:nvGrpSpPr>
      <p:grpSpPr>
        <a:xfrm>
          <a:off x="0" y="0"/>
          <a:ext cx="0" cy="0"/>
          <a:chOff x="0" y="0"/>
          <a:chExt cx="0" cy="0"/>
        </a:xfrm>
      </p:grpSpPr>
      <p:sp>
        <p:nvSpPr>
          <p:cNvPr id="227" name="Google Shape;227;g25a0e31e4a1_2_1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g25a0e31e4a1_2_14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2" name="Shape 242"/>
        <p:cNvGrpSpPr/>
        <p:nvPr/>
      </p:nvGrpSpPr>
      <p:grpSpPr>
        <a:xfrm>
          <a:off x="0" y="0"/>
          <a:ext cx="0" cy="0"/>
          <a:chOff x="0" y="0"/>
          <a:chExt cx="0" cy="0"/>
        </a:xfrm>
      </p:grpSpPr>
      <p:sp>
        <p:nvSpPr>
          <p:cNvPr id="243" name="Google Shape;243;g25a0e31e4a1_2_1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g25a0e31e4a1_2_16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 name="Shape 270"/>
        <p:cNvGrpSpPr/>
        <p:nvPr/>
      </p:nvGrpSpPr>
      <p:grpSpPr>
        <a:xfrm>
          <a:off x="0" y="0"/>
          <a:ext cx="0" cy="0"/>
          <a:chOff x="0" y="0"/>
          <a:chExt cx="0" cy="0"/>
        </a:xfrm>
      </p:grpSpPr>
      <p:sp>
        <p:nvSpPr>
          <p:cNvPr id="271" name="Google Shape;271;g25a0e31e4a1_2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g25a0e31e4a1_2_19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5" name="Shape 285"/>
        <p:cNvGrpSpPr/>
        <p:nvPr/>
      </p:nvGrpSpPr>
      <p:grpSpPr>
        <a:xfrm>
          <a:off x="0" y="0"/>
          <a:ext cx="0" cy="0"/>
          <a:chOff x="0" y="0"/>
          <a:chExt cx="0" cy="0"/>
        </a:xfrm>
      </p:grpSpPr>
      <p:sp>
        <p:nvSpPr>
          <p:cNvPr id="286" name="Google Shape;286;g25a0e31e4a1_2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g25a0e31e4a1_2_20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 name="Shape 302"/>
        <p:cNvGrpSpPr/>
        <p:nvPr/>
      </p:nvGrpSpPr>
      <p:grpSpPr>
        <a:xfrm>
          <a:off x="0" y="0"/>
          <a:ext cx="0" cy="0"/>
          <a:chOff x="0" y="0"/>
          <a:chExt cx="0" cy="0"/>
        </a:xfrm>
      </p:grpSpPr>
      <p:sp>
        <p:nvSpPr>
          <p:cNvPr id="303" name="Google Shape;303;g25a0e31e4a1_2_2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g25a0e31e4a1_2_22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2" name="Shape 322"/>
        <p:cNvGrpSpPr/>
        <p:nvPr/>
      </p:nvGrpSpPr>
      <p:grpSpPr>
        <a:xfrm>
          <a:off x="0" y="0"/>
          <a:ext cx="0" cy="0"/>
          <a:chOff x="0" y="0"/>
          <a:chExt cx="0" cy="0"/>
        </a:xfrm>
      </p:grpSpPr>
      <p:sp>
        <p:nvSpPr>
          <p:cNvPr id="323" name="Google Shape;323;g25a0e31e4a1_2_2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g25a0e31e4a1_2_23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0" name="Shape 340"/>
        <p:cNvGrpSpPr/>
        <p:nvPr/>
      </p:nvGrpSpPr>
      <p:grpSpPr>
        <a:xfrm>
          <a:off x="0" y="0"/>
          <a:ext cx="0" cy="0"/>
          <a:chOff x="0" y="0"/>
          <a:chExt cx="0" cy="0"/>
        </a:xfrm>
      </p:grpSpPr>
      <p:sp>
        <p:nvSpPr>
          <p:cNvPr id="341" name="Google Shape;341;g25a0e31e4a1_2_2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g25a0e31e4a1_2_25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4" name="Shape 364"/>
        <p:cNvGrpSpPr/>
        <p:nvPr/>
      </p:nvGrpSpPr>
      <p:grpSpPr>
        <a:xfrm>
          <a:off x="0" y="0"/>
          <a:ext cx="0" cy="0"/>
          <a:chOff x="0" y="0"/>
          <a:chExt cx="0" cy="0"/>
        </a:xfrm>
      </p:grpSpPr>
      <p:sp>
        <p:nvSpPr>
          <p:cNvPr id="365" name="Google Shape;365;g25a0e31e4a1_2_2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g25a0e31e4a1_2_27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9" name="Shape 379"/>
        <p:cNvGrpSpPr/>
        <p:nvPr/>
      </p:nvGrpSpPr>
      <p:grpSpPr>
        <a:xfrm>
          <a:off x="0" y="0"/>
          <a:ext cx="0" cy="0"/>
          <a:chOff x="0" y="0"/>
          <a:chExt cx="0" cy="0"/>
        </a:xfrm>
      </p:grpSpPr>
      <p:sp>
        <p:nvSpPr>
          <p:cNvPr id="380" name="Google Shape;380;g25a0e31e4a1_2_29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g25a0e31e4a1_2_29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6" name="Shape 396"/>
        <p:cNvGrpSpPr/>
        <p:nvPr/>
      </p:nvGrpSpPr>
      <p:grpSpPr>
        <a:xfrm>
          <a:off x="0" y="0"/>
          <a:ext cx="0" cy="0"/>
          <a:chOff x="0" y="0"/>
          <a:chExt cx="0" cy="0"/>
        </a:xfrm>
      </p:grpSpPr>
      <p:sp>
        <p:nvSpPr>
          <p:cNvPr id="397" name="Google Shape;397;g25a0e31e4a1_2_3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g25a0e31e4a1_2_30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 name="Shape 424"/>
        <p:cNvGrpSpPr/>
        <p:nvPr/>
      </p:nvGrpSpPr>
      <p:grpSpPr>
        <a:xfrm>
          <a:off x="0" y="0"/>
          <a:ext cx="0" cy="0"/>
          <a:chOff x="0" y="0"/>
          <a:chExt cx="0" cy="0"/>
        </a:xfrm>
      </p:grpSpPr>
      <p:sp>
        <p:nvSpPr>
          <p:cNvPr id="425" name="Google Shape;425;g25a0e31e4a1_2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g25a0e31e4a1_2_33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0" name="Shape 460"/>
        <p:cNvGrpSpPr/>
        <p:nvPr/>
      </p:nvGrpSpPr>
      <p:grpSpPr>
        <a:xfrm>
          <a:off x="0" y="0"/>
          <a:ext cx="0" cy="0"/>
          <a:chOff x="0" y="0"/>
          <a:chExt cx="0" cy="0"/>
        </a:xfrm>
      </p:grpSpPr>
      <p:sp>
        <p:nvSpPr>
          <p:cNvPr id="461" name="Google Shape;461;g25a0e31e4a1_2_3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g25a0e31e4a1_2_37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0" name="Shape 480"/>
        <p:cNvGrpSpPr/>
        <p:nvPr/>
      </p:nvGrpSpPr>
      <p:grpSpPr>
        <a:xfrm>
          <a:off x="0" y="0"/>
          <a:ext cx="0" cy="0"/>
          <a:chOff x="0" y="0"/>
          <a:chExt cx="0" cy="0"/>
        </a:xfrm>
      </p:grpSpPr>
      <p:sp>
        <p:nvSpPr>
          <p:cNvPr id="481" name="Google Shape;481;g25a0e31e4a1_2_3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g25a0e31e4a1_2_39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0" name="Shape 530"/>
        <p:cNvGrpSpPr/>
        <p:nvPr/>
      </p:nvGrpSpPr>
      <p:grpSpPr>
        <a:xfrm>
          <a:off x="0" y="0"/>
          <a:ext cx="0" cy="0"/>
          <a:chOff x="0" y="0"/>
          <a:chExt cx="0" cy="0"/>
        </a:xfrm>
      </p:grpSpPr>
      <p:sp>
        <p:nvSpPr>
          <p:cNvPr id="531" name="Google Shape;531;g25a0e31e4a1_2_4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g25a0e31e4a1_2_43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9" name="Shape 9"/>
        <p:cNvGrpSpPr/>
        <p:nvPr/>
      </p:nvGrpSpPr>
      <p:grpSpPr>
        <a:xfrm>
          <a:off x="0" y="0"/>
          <a:ext cx="0" cy="0"/>
          <a:chOff x="0" y="0"/>
          <a:chExt cx="0" cy="0"/>
        </a:xfrm>
      </p:grpSpPr>
      <p:sp>
        <p:nvSpPr>
          <p:cNvPr id="10" name="Google Shape;10;p2"/>
          <p:cNvSpPr txBox="1"/>
          <p:nvPr>
            <p:ph type="ctrTitle"/>
          </p:nvPr>
        </p:nvSpPr>
        <p:spPr>
          <a:xfrm>
            <a:off x="311708" y="744575"/>
            <a:ext cx="8520600" cy="2052600"/>
          </a:xfrm>
          <a:prstGeom prst="rect">
            <a:avLst/>
          </a:prstGeom>
        </p:spPr>
        <p:txBody>
          <a:bodyPr anchorCtr="0" anchor="b" bIns="91425" lIns="91425" spcFirstLastPara="1" rIns="91425" wrap="square" tIns="91425">
            <a:normAutofit/>
          </a:bodyPr>
          <a:lstStyle>
            <a:lvl1pPr lvl="0" algn="ctr">
              <a:spcBef>
                <a:spcPts val="0"/>
              </a:spcBef>
              <a:spcAft>
                <a:spcPts val="0"/>
              </a:spcAft>
              <a:buSzPts val="5200"/>
              <a:buNone/>
              <a:defRPr sz="52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311700" y="2834125"/>
            <a:ext cx="8520600" cy="792600"/>
          </a:xfrm>
          <a:prstGeom prst="rect">
            <a:avLst/>
          </a:prstGeom>
        </p:spPr>
        <p:txBody>
          <a:bodyPr anchorCtr="0" anchor="t" bIns="91425" lIns="91425" spcFirstLastPara="1" rIns="91425" wrap="square" tIns="91425">
            <a:normAutofit/>
          </a:bodyPr>
          <a:lstStyle>
            <a:lvl1pPr lvl="0" algn="ctr">
              <a:lnSpc>
                <a:spcPct val="100000"/>
              </a:lnSpc>
              <a:spcBef>
                <a:spcPts val="0"/>
              </a:spcBef>
              <a:spcAft>
                <a:spcPts val="0"/>
              </a:spcAft>
              <a:buSzPts val="2800"/>
              <a:buNone/>
              <a:defRPr sz="2800"/>
            </a:lvl1pPr>
            <a:lvl2pPr lvl="1" algn="ctr">
              <a:lnSpc>
                <a:spcPct val="100000"/>
              </a:lnSpc>
              <a:spcBef>
                <a:spcPts val="0"/>
              </a:spcBef>
              <a:spcAft>
                <a:spcPts val="0"/>
              </a:spcAft>
              <a:buSzPts val="2800"/>
              <a:buNone/>
              <a:defRPr sz="2800"/>
            </a:lvl2pPr>
            <a:lvl3pPr lvl="2" algn="ctr">
              <a:lnSpc>
                <a:spcPct val="100000"/>
              </a:lnSpc>
              <a:spcBef>
                <a:spcPts val="0"/>
              </a:spcBef>
              <a:spcAft>
                <a:spcPts val="0"/>
              </a:spcAft>
              <a:buSzPts val="2800"/>
              <a:buNone/>
              <a:defRPr sz="2800"/>
            </a:lvl3pPr>
            <a:lvl4pPr lvl="3" algn="ctr">
              <a:lnSpc>
                <a:spcPct val="100000"/>
              </a:lnSpc>
              <a:spcBef>
                <a:spcPts val="0"/>
              </a:spcBef>
              <a:spcAft>
                <a:spcPts val="0"/>
              </a:spcAft>
              <a:buSzPts val="2800"/>
              <a:buNone/>
              <a:defRPr sz="2800"/>
            </a:lvl4pPr>
            <a:lvl5pPr lvl="4" algn="ctr">
              <a:lnSpc>
                <a:spcPct val="100000"/>
              </a:lnSpc>
              <a:spcBef>
                <a:spcPts val="0"/>
              </a:spcBef>
              <a:spcAft>
                <a:spcPts val="0"/>
              </a:spcAft>
              <a:buSzPts val="2800"/>
              <a:buNone/>
              <a:defRPr sz="2800"/>
            </a:lvl5pPr>
            <a:lvl6pPr lvl="5" algn="ctr">
              <a:lnSpc>
                <a:spcPct val="100000"/>
              </a:lnSpc>
              <a:spcBef>
                <a:spcPts val="0"/>
              </a:spcBef>
              <a:spcAft>
                <a:spcPts val="0"/>
              </a:spcAft>
              <a:buSzPts val="2800"/>
              <a:buNone/>
              <a:defRPr sz="2800"/>
            </a:lvl6pPr>
            <a:lvl7pPr lvl="6" algn="ctr">
              <a:lnSpc>
                <a:spcPct val="100000"/>
              </a:lnSpc>
              <a:spcBef>
                <a:spcPts val="0"/>
              </a:spcBef>
              <a:spcAft>
                <a:spcPts val="0"/>
              </a:spcAft>
              <a:buSzPts val="2800"/>
              <a:buNone/>
              <a:defRPr sz="2800"/>
            </a:lvl7pPr>
            <a:lvl8pPr lvl="7" algn="ctr">
              <a:lnSpc>
                <a:spcPct val="100000"/>
              </a:lnSpc>
              <a:spcBef>
                <a:spcPts val="0"/>
              </a:spcBef>
              <a:spcAft>
                <a:spcPts val="0"/>
              </a:spcAft>
              <a:buSzPts val="2800"/>
              <a:buNone/>
              <a:defRPr sz="2800"/>
            </a:lvl8pPr>
            <a:lvl9pPr lvl="8" algn="ctr">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3" name="Google Shape;13;p2"/>
          <p:cNvSpPr/>
          <p:nvPr/>
        </p:nvSpPr>
        <p:spPr>
          <a:xfrm rot="2700000">
            <a:off x="3935525" y="-1067389"/>
            <a:ext cx="1272951" cy="1818502"/>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14" name="Google Shape;14;p2"/>
          <p:cNvCxnSpPr/>
          <p:nvPr/>
        </p:nvCxnSpPr>
        <p:spPr>
          <a:xfrm flipH="1" rot="10800000">
            <a:off x="4019125" y="401342"/>
            <a:ext cx="694800" cy="694800"/>
          </a:xfrm>
          <a:prstGeom prst="straightConnector1">
            <a:avLst/>
          </a:prstGeom>
          <a:noFill/>
          <a:ln cap="flat" cmpd="sng" w="38100">
            <a:solidFill>
              <a:srgbClr val="F49E77"/>
            </a:solidFill>
            <a:prstDash val="solid"/>
            <a:round/>
            <a:headEnd len="sm" w="sm" type="none"/>
            <a:tailEnd len="sm" w="sm" type="none"/>
          </a:ln>
        </p:spPr>
      </p:cxnSp>
      <p:cxnSp>
        <p:nvCxnSpPr>
          <p:cNvPr id="15" name="Google Shape;15;p2"/>
          <p:cNvCxnSpPr/>
          <p:nvPr/>
        </p:nvCxnSpPr>
        <p:spPr>
          <a:xfrm flipH="1" rot="10800000">
            <a:off x="3665003" y="-1039465"/>
            <a:ext cx="694800" cy="6948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6" name="Shape 16"/>
        <p:cNvGrpSpPr/>
        <p:nvPr/>
      </p:nvGrpSpPr>
      <p:grpSpPr>
        <a:xfrm>
          <a:off x="0" y="0"/>
          <a:ext cx="0" cy="0"/>
          <a:chOff x="0" y="0"/>
          <a:chExt cx="0" cy="0"/>
        </a:xfrm>
      </p:grpSpPr>
      <p:sp>
        <p:nvSpPr>
          <p:cNvPr id="17" name="Google Shape;17;p3"/>
          <p:cNvSpPr txBox="1"/>
          <p:nvPr>
            <p:ph type="title"/>
          </p:nvPr>
        </p:nvSpPr>
        <p:spPr>
          <a:xfrm>
            <a:off x="311700" y="2150850"/>
            <a:ext cx="8520600" cy="841800"/>
          </a:xfrm>
          <a:prstGeom prst="rect">
            <a:avLst/>
          </a:prstGeom>
        </p:spPr>
        <p:txBody>
          <a:bodyPr anchorCtr="0" anchor="ctr" bIns="91425" lIns="91425" spcFirstLastPara="1" rIns="91425" wrap="square" tIns="91425">
            <a:norm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8" name="Google Shape;18;p3"/>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9" name="Google Shape;19;p3"/>
          <p:cNvSpPr/>
          <p:nvPr/>
        </p:nvSpPr>
        <p:spPr>
          <a:xfrm rot="2700000">
            <a:off x="-1612525" y="2640927"/>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0" name="Google Shape;20;p3"/>
          <p:cNvSpPr/>
          <p:nvPr/>
        </p:nvSpPr>
        <p:spPr>
          <a:xfrm rot="2700000">
            <a:off x="7566739" y="-1644037"/>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21" name="Google Shape;21;p3"/>
          <p:cNvCxnSpPr/>
          <p:nvPr/>
        </p:nvCxnSpPr>
        <p:spPr>
          <a:xfrm flipH="1" rot="10800000">
            <a:off x="5723879" y="-1227121"/>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22" name="Google Shape;22;p3"/>
          <p:cNvCxnSpPr/>
          <p:nvPr/>
        </p:nvCxnSpPr>
        <p:spPr>
          <a:xfrm flipH="1" rot="10800000">
            <a:off x="6440805" y="-1585584"/>
            <a:ext cx="2295300" cy="22953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3" name="Shape 23"/>
        <p:cNvGrpSpPr/>
        <p:nvPr/>
      </p:nvGrpSpPr>
      <p:grpSpPr>
        <a:xfrm>
          <a:off x="0" y="0"/>
          <a:ext cx="0" cy="0"/>
          <a:chOff x="0" y="0"/>
          <a:chExt cx="0" cy="0"/>
        </a:xfrm>
      </p:grpSpPr>
      <p:sp>
        <p:nvSpPr>
          <p:cNvPr id="24" name="Google Shape;24;p4"/>
          <p:cNvSpPr txBox="1"/>
          <p:nvPr>
            <p:ph type="title"/>
          </p:nvPr>
        </p:nvSpPr>
        <p:spPr>
          <a:xfrm>
            <a:off x="311700" y="445025"/>
            <a:ext cx="8520600" cy="572700"/>
          </a:xfrm>
          <a:prstGeom prst="rect">
            <a:avLst/>
          </a:prstGeom>
        </p:spPr>
        <p:txBody>
          <a:bodyPr anchorCtr="0" anchor="t" bIns="91425" lIns="91425" spcFirstLastPara="1" rIns="91425" wrap="square" tIns="91425">
            <a:norm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5" name="Google Shape;25;p4"/>
          <p:cNvSpPr txBox="1"/>
          <p:nvPr>
            <p:ph idx="1" type="body"/>
          </p:nvPr>
        </p:nvSpPr>
        <p:spPr>
          <a:xfrm>
            <a:off x="311700" y="1152475"/>
            <a:ext cx="8520600" cy="3416400"/>
          </a:xfrm>
          <a:prstGeom prst="rect">
            <a:avLst/>
          </a:prstGeom>
        </p:spPr>
        <p:txBody>
          <a:bodyPr anchorCtr="0" anchor="t" bIns="91425" lIns="91425" spcFirstLastPara="1" rIns="91425" wrap="square" tIns="91425">
            <a:normAutofit/>
          </a:bodyPr>
          <a:lstStyle>
            <a:lvl1pPr indent="-342900" lvl="0" marL="457200">
              <a:spcBef>
                <a:spcPts val="0"/>
              </a:spcBef>
              <a:spcAft>
                <a:spcPts val="0"/>
              </a:spcAft>
              <a:buSzPts val="1800"/>
              <a:buChar char="●"/>
              <a:defRPr/>
            </a:lvl1pPr>
            <a:lvl2pPr indent="-317500" lvl="1" marL="914400">
              <a:spcBef>
                <a:spcPts val="0"/>
              </a:spcBef>
              <a:spcAft>
                <a:spcPts val="0"/>
              </a:spcAft>
              <a:buSzPts val="1400"/>
              <a:buChar char="○"/>
              <a:defRPr/>
            </a:lvl2pPr>
            <a:lvl3pPr indent="-317500" lvl="2" marL="1371600">
              <a:spcBef>
                <a:spcPts val="0"/>
              </a:spcBef>
              <a:spcAft>
                <a:spcPts val="0"/>
              </a:spcAft>
              <a:buSzPts val="1400"/>
              <a:buChar char="■"/>
              <a:defRPr/>
            </a:lvl3pPr>
            <a:lvl4pPr indent="-317500" lvl="3" marL="1828800">
              <a:spcBef>
                <a:spcPts val="0"/>
              </a:spcBef>
              <a:spcAft>
                <a:spcPts val="0"/>
              </a:spcAft>
              <a:buSzPts val="1400"/>
              <a:buChar char="●"/>
              <a:defRPr/>
            </a:lvl4pPr>
            <a:lvl5pPr indent="-317500" lvl="4" marL="2286000">
              <a:spcBef>
                <a:spcPts val="0"/>
              </a:spcBef>
              <a:spcAft>
                <a:spcPts val="0"/>
              </a:spcAft>
              <a:buSzPts val="1400"/>
              <a:buChar char="○"/>
              <a:defRPr/>
            </a:lvl5pPr>
            <a:lvl6pPr indent="-317500" lvl="5" marL="2743200">
              <a:spcBef>
                <a:spcPts val="0"/>
              </a:spcBef>
              <a:spcAft>
                <a:spcPts val="0"/>
              </a:spcAft>
              <a:buSzPts val="1400"/>
              <a:buChar char="■"/>
              <a:defRPr/>
            </a:lvl6pPr>
            <a:lvl7pPr indent="-317500" lvl="6" marL="3200400">
              <a:spcBef>
                <a:spcPts val="0"/>
              </a:spcBef>
              <a:spcAft>
                <a:spcPts val="0"/>
              </a:spcAft>
              <a:buSzPts val="1400"/>
              <a:buChar char="●"/>
              <a:defRPr/>
            </a:lvl7pPr>
            <a:lvl8pPr indent="-317500" lvl="7" marL="3657600">
              <a:spcBef>
                <a:spcPts val="0"/>
              </a:spcBef>
              <a:spcAft>
                <a:spcPts val="0"/>
              </a:spcAft>
              <a:buSzPts val="1400"/>
              <a:buChar char="○"/>
              <a:defRPr/>
            </a:lvl8pPr>
            <a:lvl9pPr indent="-317500" lvl="8" marL="4114800">
              <a:spcBef>
                <a:spcPts val="0"/>
              </a:spcBef>
              <a:spcAft>
                <a:spcPts val="0"/>
              </a:spcAft>
              <a:buSzPts val="1400"/>
              <a:buChar char="■"/>
              <a:defRPr/>
            </a:lvl9pPr>
          </a:lstStyle>
          <a:p/>
        </p:txBody>
      </p:sp>
      <p:sp>
        <p:nvSpPr>
          <p:cNvPr id="26" name="Google Shape;26;p4"/>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cxnSp>
        <p:nvCxnSpPr>
          <p:cNvPr id="27" name="Google Shape;27;p4"/>
          <p:cNvCxnSpPr/>
          <p:nvPr/>
        </p:nvCxnSpPr>
        <p:spPr>
          <a:xfrm flipH="1" rot="10800000">
            <a:off x="6625841" y="-1147623"/>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28" name="Google Shape;28;p4"/>
          <p:cNvCxnSpPr/>
          <p:nvPr/>
        </p:nvCxnSpPr>
        <p:spPr>
          <a:xfrm flipH="1" rot="10800000">
            <a:off x="3229134" y="3862942"/>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29" name="Google Shape;29;p4"/>
          <p:cNvCxnSpPr/>
          <p:nvPr/>
        </p:nvCxnSpPr>
        <p:spPr>
          <a:xfrm flipH="1" rot="10800000">
            <a:off x="6662172" y="-1787685"/>
            <a:ext cx="2295300" cy="22953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30" name="Shape 30"/>
        <p:cNvGrpSpPr/>
        <p:nvPr/>
      </p:nvGrpSpPr>
      <p:grpSpPr>
        <a:xfrm>
          <a:off x="0" y="0"/>
          <a:ext cx="0" cy="0"/>
          <a:chOff x="0" y="0"/>
          <a:chExt cx="0" cy="0"/>
        </a:xfrm>
      </p:grpSpPr>
      <p:sp>
        <p:nvSpPr>
          <p:cNvPr id="31" name="Google Shape;31;p5"/>
          <p:cNvSpPr txBox="1"/>
          <p:nvPr>
            <p:ph type="title"/>
          </p:nvPr>
        </p:nvSpPr>
        <p:spPr>
          <a:xfrm>
            <a:off x="311700" y="445025"/>
            <a:ext cx="8520600" cy="572700"/>
          </a:xfrm>
          <a:prstGeom prst="rect">
            <a:avLst/>
          </a:prstGeom>
        </p:spPr>
        <p:txBody>
          <a:bodyPr anchorCtr="0" anchor="t" bIns="91425" lIns="91425" spcFirstLastPara="1" rIns="91425" wrap="square" tIns="91425">
            <a:norm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32" name="Google Shape;32;p5"/>
          <p:cNvSpPr txBox="1"/>
          <p:nvPr>
            <p:ph idx="1" type="body"/>
          </p:nvPr>
        </p:nvSpPr>
        <p:spPr>
          <a:xfrm>
            <a:off x="311700" y="1152475"/>
            <a:ext cx="3999900" cy="3416400"/>
          </a:xfrm>
          <a:prstGeom prst="rect">
            <a:avLst/>
          </a:prstGeom>
        </p:spPr>
        <p:txBody>
          <a:bodyPr anchorCtr="0" anchor="t" bIns="91425" lIns="91425" spcFirstLastPara="1" rIns="91425" wrap="square" tIns="91425">
            <a:normAutofit/>
          </a:bodyPr>
          <a:lstStyle>
            <a:lvl1pPr indent="-317500" lvl="0" marL="457200">
              <a:spcBef>
                <a:spcPts val="0"/>
              </a:spcBef>
              <a:spcAft>
                <a:spcPts val="0"/>
              </a:spcAft>
              <a:buSzPts val="1400"/>
              <a:buChar char="●"/>
              <a:defRPr sz="1400"/>
            </a:lvl1pPr>
            <a:lvl2pPr indent="-304800" lvl="1" marL="914400">
              <a:spcBef>
                <a:spcPts val="0"/>
              </a:spcBef>
              <a:spcAft>
                <a:spcPts val="0"/>
              </a:spcAft>
              <a:buSzPts val="1200"/>
              <a:buChar char="○"/>
              <a:defRPr sz="1200"/>
            </a:lvl2pPr>
            <a:lvl3pPr indent="-304800" lvl="2" marL="1371600">
              <a:spcBef>
                <a:spcPts val="0"/>
              </a:spcBef>
              <a:spcAft>
                <a:spcPts val="0"/>
              </a:spcAft>
              <a:buSzPts val="1200"/>
              <a:buChar char="■"/>
              <a:defRPr sz="1200"/>
            </a:lvl3pPr>
            <a:lvl4pPr indent="-304800" lvl="3" marL="1828800">
              <a:spcBef>
                <a:spcPts val="0"/>
              </a:spcBef>
              <a:spcAft>
                <a:spcPts val="0"/>
              </a:spcAft>
              <a:buSzPts val="1200"/>
              <a:buChar char="●"/>
              <a:defRPr sz="1200"/>
            </a:lvl4pPr>
            <a:lvl5pPr indent="-304800" lvl="4" marL="2286000">
              <a:spcBef>
                <a:spcPts val="0"/>
              </a:spcBef>
              <a:spcAft>
                <a:spcPts val="0"/>
              </a:spcAft>
              <a:buSzPts val="1200"/>
              <a:buChar char="○"/>
              <a:defRPr sz="1200"/>
            </a:lvl5pPr>
            <a:lvl6pPr indent="-304800" lvl="5" marL="2743200">
              <a:spcBef>
                <a:spcPts val="0"/>
              </a:spcBef>
              <a:spcAft>
                <a:spcPts val="0"/>
              </a:spcAft>
              <a:buSzPts val="1200"/>
              <a:buChar char="■"/>
              <a:defRPr sz="1200"/>
            </a:lvl6pPr>
            <a:lvl7pPr indent="-304800" lvl="6" marL="3200400">
              <a:spcBef>
                <a:spcPts val="0"/>
              </a:spcBef>
              <a:spcAft>
                <a:spcPts val="0"/>
              </a:spcAft>
              <a:buSzPts val="1200"/>
              <a:buChar char="●"/>
              <a:defRPr sz="1200"/>
            </a:lvl7pPr>
            <a:lvl8pPr indent="-304800" lvl="7" marL="3657600">
              <a:spcBef>
                <a:spcPts val="0"/>
              </a:spcBef>
              <a:spcAft>
                <a:spcPts val="0"/>
              </a:spcAft>
              <a:buSzPts val="1200"/>
              <a:buChar char="○"/>
              <a:defRPr sz="1200"/>
            </a:lvl8pPr>
            <a:lvl9pPr indent="-304800" lvl="8" marL="4114800">
              <a:spcBef>
                <a:spcPts val="0"/>
              </a:spcBef>
              <a:spcAft>
                <a:spcPts val="0"/>
              </a:spcAft>
              <a:buSzPts val="1200"/>
              <a:buChar char="■"/>
              <a:defRPr sz="1200"/>
            </a:lvl9pPr>
          </a:lstStyle>
          <a:p/>
        </p:txBody>
      </p:sp>
      <p:sp>
        <p:nvSpPr>
          <p:cNvPr id="33" name="Google Shape;33;p5"/>
          <p:cNvSpPr txBox="1"/>
          <p:nvPr>
            <p:ph idx="2" type="body"/>
          </p:nvPr>
        </p:nvSpPr>
        <p:spPr>
          <a:xfrm>
            <a:off x="4832400" y="1152475"/>
            <a:ext cx="3999900" cy="3416400"/>
          </a:xfrm>
          <a:prstGeom prst="rect">
            <a:avLst/>
          </a:prstGeom>
        </p:spPr>
        <p:txBody>
          <a:bodyPr anchorCtr="0" anchor="t" bIns="91425" lIns="91425" spcFirstLastPara="1" rIns="91425" wrap="square" tIns="91425">
            <a:normAutofit/>
          </a:bodyPr>
          <a:lstStyle>
            <a:lvl1pPr indent="-317500" lvl="0" marL="457200">
              <a:spcBef>
                <a:spcPts val="0"/>
              </a:spcBef>
              <a:spcAft>
                <a:spcPts val="0"/>
              </a:spcAft>
              <a:buSzPts val="1400"/>
              <a:buChar char="●"/>
              <a:defRPr sz="1400"/>
            </a:lvl1pPr>
            <a:lvl2pPr indent="-304800" lvl="1" marL="914400">
              <a:spcBef>
                <a:spcPts val="0"/>
              </a:spcBef>
              <a:spcAft>
                <a:spcPts val="0"/>
              </a:spcAft>
              <a:buSzPts val="1200"/>
              <a:buChar char="○"/>
              <a:defRPr sz="1200"/>
            </a:lvl2pPr>
            <a:lvl3pPr indent="-304800" lvl="2" marL="1371600">
              <a:spcBef>
                <a:spcPts val="0"/>
              </a:spcBef>
              <a:spcAft>
                <a:spcPts val="0"/>
              </a:spcAft>
              <a:buSzPts val="1200"/>
              <a:buChar char="■"/>
              <a:defRPr sz="1200"/>
            </a:lvl3pPr>
            <a:lvl4pPr indent="-304800" lvl="3" marL="1828800">
              <a:spcBef>
                <a:spcPts val="0"/>
              </a:spcBef>
              <a:spcAft>
                <a:spcPts val="0"/>
              </a:spcAft>
              <a:buSzPts val="1200"/>
              <a:buChar char="●"/>
              <a:defRPr sz="1200"/>
            </a:lvl4pPr>
            <a:lvl5pPr indent="-304800" lvl="4" marL="2286000">
              <a:spcBef>
                <a:spcPts val="0"/>
              </a:spcBef>
              <a:spcAft>
                <a:spcPts val="0"/>
              </a:spcAft>
              <a:buSzPts val="1200"/>
              <a:buChar char="○"/>
              <a:defRPr sz="1200"/>
            </a:lvl5pPr>
            <a:lvl6pPr indent="-304800" lvl="5" marL="2743200">
              <a:spcBef>
                <a:spcPts val="0"/>
              </a:spcBef>
              <a:spcAft>
                <a:spcPts val="0"/>
              </a:spcAft>
              <a:buSzPts val="1200"/>
              <a:buChar char="■"/>
              <a:defRPr sz="1200"/>
            </a:lvl6pPr>
            <a:lvl7pPr indent="-304800" lvl="6" marL="3200400">
              <a:spcBef>
                <a:spcPts val="0"/>
              </a:spcBef>
              <a:spcAft>
                <a:spcPts val="0"/>
              </a:spcAft>
              <a:buSzPts val="1200"/>
              <a:buChar char="●"/>
              <a:defRPr sz="1200"/>
            </a:lvl7pPr>
            <a:lvl8pPr indent="-304800" lvl="7" marL="3657600">
              <a:spcBef>
                <a:spcPts val="0"/>
              </a:spcBef>
              <a:spcAft>
                <a:spcPts val="0"/>
              </a:spcAft>
              <a:buSzPts val="1200"/>
              <a:buChar char="○"/>
              <a:defRPr sz="1200"/>
            </a:lvl8pPr>
            <a:lvl9pPr indent="-304800" lvl="8" marL="4114800">
              <a:spcBef>
                <a:spcPts val="0"/>
              </a:spcBef>
              <a:spcAft>
                <a:spcPts val="0"/>
              </a:spcAft>
              <a:buSzPts val="1200"/>
              <a:buChar char="■"/>
              <a:defRPr sz="1200"/>
            </a:lvl9pPr>
          </a:lstStyle>
          <a:p/>
        </p:txBody>
      </p:sp>
      <p:sp>
        <p:nvSpPr>
          <p:cNvPr id="34" name="Google Shape;34;p5"/>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cxnSp>
        <p:nvCxnSpPr>
          <p:cNvPr id="35" name="Google Shape;35;p5"/>
          <p:cNvCxnSpPr/>
          <p:nvPr/>
        </p:nvCxnSpPr>
        <p:spPr>
          <a:xfrm flipH="1" rot="10800000">
            <a:off x="354125" y="4448692"/>
            <a:ext cx="694800" cy="694800"/>
          </a:xfrm>
          <a:prstGeom prst="straightConnector1">
            <a:avLst/>
          </a:prstGeom>
          <a:noFill/>
          <a:ln cap="flat" cmpd="sng" w="38100">
            <a:solidFill>
              <a:srgbClr val="F49E77"/>
            </a:solidFill>
            <a:prstDash val="solid"/>
            <a:round/>
            <a:headEnd len="sm" w="sm" type="none"/>
            <a:tailEnd len="sm" w="sm" type="none"/>
          </a:ln>
        </p:spPr>
      </p:cxnSp>
      <p:cxnSp>
        <p:nvCxnSpPr>
          <p:cNvPr id="36" name="Google Shape;36;p5"/>
          <p:cNvCxnSpPr/>
          <p:nvPr/>
        </p:nvCxnSpPr>
        <p:spPr>
          <a:xfrm flipH="1" rot="10800000">
            <a:off x="3" y="3007885"/>
            <a:ext cx="694800" cy="694800"/>
          </a:xfrm>
          <a:prstGeom prst="straightConnector1">
            <a:avLst/>
          </a:prstGeom>
          <a:noFill/>
          <a:ln cap="flat" cmpd="sng" w="38100">
            <a:solidFill>
              <a:srgbClr val="F49E77"/>
            </a:solidFill>
            <a:prstDash val="solid"/>
            <a:round/>
            <a:headEnd len="sm" w="sm" type="none"/>
            <a:tailEnd len="sm" w="sm" type="none"/>
          </a:ln>
        </p:spPr>
      </p:cxnSp>
      <p:cxnSp>
        <p:nvCxnSpPr>
          <p:cNvPr id="37" name="Google Shape;37;p5"/>
          <p:cNvCxnSpPr/>
          <p:nvPr/>
        </p:nvCxnSpPr>
        <p:spPr>
          <a:xfrm flipH="1" rot="10800000">
            <a:off x="8449200" y="1440817"/>
            <a:ext cx="694800" cy="694800"/>
          </a:xfrm>
          <a:prstGeom prst="straightConnector1">
            <a:avLst/>
          </a:prstGeom>
          <a:noFill/>
          <a:ln cap="flat" cmpd="sng" w="38100">
            <a:solidFill>
              <a:srgbClr val="F49E77"/>
            </a:solidFill>
            <a:prstDash val="solid"/>
            <a:round/>
            <a:headEnd len="sm" w="sm" type="none"/>
            <a:tailEnd len="sm" w="sm" type="none"/>
          </a:ln>
        </p:spPr>
      </p:cxnSp>
      <p:cxnSp>
        <p:nvCxnSpPr>
          <p:cNvPr id="38" name="Google Shape;38;p5"/>
          <p:cNvCxnSpPr/>
          <p:nvPr/>
        </p:nvCxnSpPr>
        <p:spPr>
          <a:xfrm flipH="1" rot="10800000">
            <a:off x="8095078" y="10"/>
            <a:ext cx="694800" cy="6948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39" name="Shape 39"/>
        <p:cNvGrpSpPr/>
        <p:nvPr/>
      </p:nvGrpSpPr>
      <p:grpSpPr>
        <a:xfrm>
          <a:off x="0" y="0"/>
          <a:ext cx="0" cy="0"/>
          <a:chOff x="0" y="0"/>
          <a:chExt cx="0" cy="0"/>
        </a:xfrm>
      </p:grpSpPr>
      <p:sp>
        <p:nvSpPr>
          <p:cNvPr id="40" name="Google Shape;40;p6"/>
          <p:cNvSpPr txBox="1"/>
          <p:nvPr>
            <p:ph type="title"/>
          </p:nvPr>
        </p:nvSpPr>
        <p:spPr>
          <a:xfrm>
            <a:off x="311700" y="445025"/>
            <a:ext cx="8520600" cy="572700"/>
          </a:xfrm>
          <a:prstGeom prst="rect">
            <a:avLst/>
          </a:prstGeom>
        </p:spPr>
        <p:txBody>
          <a:bodyPr anchorCtr="0" anchor="t" bIns="91425" lIns="91425" spcFirstLastPara="1" rIns="91425" wrap="square" tIns="91425">
            <a:norm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41" name="Google Shape;41;p6"/>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2" name="Google Shape;42;p6"/>
          <p:cNvSpPr/>
          <p:nvPr/>
        </p:nvSpPr>
        <p:spPr>
          <a:xfrm rot="2700000">
            <a:off x="4133441" y="2132618"/>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3" name="Google Shape;43;p6"/>
          <p:cNvSpPr/>
          <p:nvPr/>
        </p:nvSpPr>
        <p:spPr>
          <a:xfrm rot="2700000">
            <a:off x="6792736" y="-585032"/>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4" name="Google Shape;44;p6"/>
          <p:cNvSpPr/>
          <p:nvPr/>
        </p:nvSpPr>
        <p:spPr>
          <a:xfrm rot="2700000">
            <a:off x="7284581" y="2627442"/>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45" name="Shape 45"/>
        <p:cNvGrpSpPr/>
        <p:nvPr/>
      </p:nvGrpSpPr>
      <p:grpSpPr>
        <a:xfrm>
          <a:off x="0" y="0"/>
          <a:ext cx="0" cy="0"/>
          <a:chOff x="0" y="0"/>
          <a:chExt cx="0" cy="0"/>
        </a:xfrm>
      </p:grpSpPr>
      <p:sp>
        <p:nvSpPr>
          <p:cNvPr id="46" name="Google Shape;46;p7"/>
          <p:cNvSpPr txBox="1"/>
          <p:nvPr>
            <p:ph type="title"/>
          </p:nvPr>
        </p:nvSpPr>
        <p:spPr>
          <a:xfrm>
            <a:off x="490250" y="450150"/>
            <a:ext cx="6367800" cy="4090800"/>
          </a:xfrm>
          <a:prstGeom prst="rect">
            <a:avLst/>
          </a:prstGeom>
        </p:spPr>
        <p:txBody>
          <a:bodyPr anchorCtr="0" anchor="ctr" bIns="91425" lIns="91425" spcFirstLastPara="1" rIns="91425" wrap="square" tIns="91425">
            <a:norm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47" name="Google Shape;47;p7"/>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8" name="Google Shape;48;p7"/>
          <p:cNvSpPr/>
          <p:nvPr/>
        </p:nvSpPr>
        <p:spPr>
          <a:xfrm rot="2700000">
            <a:off x="6972900" y="2979961"/>
            <a:ext cx="1272951" cy="1818502"/>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49" name="Google Shape;49;p7"/>
          <p:cNvCxnSpPr/>
          <p:nvPr/>
        </p:nvCxnSpPr>
        <p:spPr>
          <a:xfrm flipH="1" rot="10800000">
            <a:off x="7056500" y="4448692"/>
            <a:ext cx="694800" cy="694800"/>
          </a:xfrm>
          <a:prstGeom prst="straightConnector1">
            <a:avLst/>
          </a:prstGeom>
          <a:noFill/>
          <a:ln cap="flat" cmpd="sng" w="38100">
            <a:solidFill>
              <a:srgbClr val="F49E77"/>
            </a:solidFill>
            <a:prstDash val="solid"/>
            <a:round/>
            <a:headEnd len="sm" w="sm" type="none"/>
            <a:tailEnd len="sm" w="sm" type="none"/>
          </a:ln>
        </p:spPr>
      </p:cxnSp>
      <p:cxnSp>
        <p:nvCxnSpPr>
          <p:cNvPr id="50" name="Google Shape;50;p7"/>
          <p:cNvCxnSpPr/>
          <p:nvPr/>
        </p:nvCxnSpPr>
        <p:spPr>
          <a:xfrm flipH="1" rot="10800000">
            <a:off x="6702378" y="3007885"/>
            <a:ext cx="694800" cy="6948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51" name="Shape 51"/>
        <p:cNvGrpSpPr/>
        <p:nvPr/>
      </p:nvGrpSpPr>
      <p:grpSpPr>
        <a:xfrm>
          <a:off x="0" y="0"/>
          <a:ext cx="0" cy="0"/>
          <a:chOff x="0" y="0"/>
          <a:chExt cx="0" cy="0"/>
        </a:xfrm>
      </p:grpSpPr>
      <p:sp>
        <p:nvSpPr>
          <p:cNvPr id="52" name="Google Shape;52;p8"/>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8"/>
          <p:cNvSpPr txBox="1"/>
          <p:nvPr>
            <p:ph type="title"/>
          </p:nvPr>
        </p:nvSpPr>
        <p:spPr>
          <a:xfrm>
            <a:off x="265500" y="1233175"/>
            <a:ext cx="4045200" cy="1482300"/>
          </a:xfrm>
          <a:prstGeom prst="rect">
            <a:avLst/>
          </a:prstGeom>
        </p:spPr>
        <p:txBody>
          <a:bodyPr anchorCtr="0" anchor="b" bIns="91425" lIns="91425" spcFirstLastPara="1" rIns="91425" wrap="square" tIns="91425">
            <a:norm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54" name="Google Shape;54;p8"/>
          <p:cNvSpPr txBox="1"/>
          <p:nvPr>
            <p:ph idx="1" type="subTitle"/>
          </p:nvPr>
        </p:nvSpPr>
        <p:spPr>
          <a:xfrm>
            <a:off x="265500" y="2803075"/>
            <a:ext cx="4045200" cy="1235100"/>
          </a:xfrm>
          <a:prstGeom prst="rect">
            <a:avLst/>
          </a:prstGeom>
        </p:spPr>
        <p:txBody>
          <a:bodyPr anchorCtr="0" anchor="t" bIns="91425" lIns="91425" spcFirstLastPara="1" rIns="91425" wrap="square" tIns="91425">
            <a:norm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55" name="Google Shape;55;p8"/>
          <p:cNvSpPr txBox="1"/>
          <p:nvPr>
            <p:ph idx="2" type="body"/>
          </p:nvPr>
        </p:nvSpPr>
        <p:spPr>
          <a:xfrm>
            <a:off x="4939500" y="724075"/>
            <a:ext cx="3837000" cy="3695100"/>
          </a:xfrm>
          <a:prstGeom prst="rect">
            <a:avLst/>
          </a:prstGeom>
        </p:spPr>
        <p:txBody>
          <a:bodyPr anchorCtr="0" anchor="ctr" bIns="91425" lIns="91425" spcFirstLastPara="1" rIns="91425" wrap="square" tIns="91425">
            <a:normAutofit/>
          </a:bodyPr>
          <a:lstStyle>
            <a:lvl1pPr indent="-342900" lvl="0" marL="457200">
              <a:spcBef>
                <a:spcPts val="0"/>
              </a:spcBef>
              <a:spcAft>
                <a:spcPts val="0"/>
              </a:spcAft>
              <a:buSzPts val="1800"/>
              <a:buChar char="●"/>
              <a:defRPr/>
            </a:lvl1pPr>
            <a:lvl2pPr indent="-317500" lvl="1" marL="914400">
              <a:spcBef>
                <a:spcPts val="0"/>
              </a:spcBef>
              <a:spcAft>
                <a:spcPts val="0"/>
              </a:spcAft>
              <a:buSzPts val="1400"/>
              <a:buChar char="○"/>
              <a:defRPr/>
            </a:lvl2pPr>
            <a:lvl3pPr indent="-317500" lvl="2" marL="1371600">
              <a:spcBef>
                <a:spcPts val="0"/>
              </a:spcBef>
              <a:spcAft>
                <a:spcPts val="0"/>
              </a:spcAft>
              <a:buSzPts val="1400"/>
              <a:buChar char="■"/>
              <a:defRPr/>
            </a:lvl3pPr>
            <a:lvl4pPr indent="-317500" lvl="3" marL="1828800">
              <a:spcBef>
                <a:spcPts val="0"/>
              </a:spcBef>
              <a:spcAft>
                <a:spcPts val="0"/>
              </a:spcAft>
              <a:buSzPts val="1400"/>
              <a:buChar char="●"/>
              <a:defRPr/>
            </a:lvl4pPr>
            <a:lvl5pPr indent="-317500" lvl="4" marL="2286000">
              <a:spcBef>
                <a:spcPts val="0"/>
              </a:spcBef>
              <a:spcAft>
                <a:spcPts val="0"/>
              </a:spcAft>
              <a:buSzPts val="1400"/>
              <a:buChar char="○"/>
              <a:defRPr/>
            </a:lvl5pPr>
            <a:lvl6pPr indent="-317500" lvl="5" marL="2743200">
              <a:spcBef>
                <a:spcPts val="0"/>
              </a:spcBef>
              <a:spcAft>
                <a:spcPts val="0"/>
              </a:spcAft>
              <a:buSzPts val="1400"/>
              <a:buChar char="■"/>
              <a:defRPr/>
            </a:lvl6pPr>
            <a:lvl7pPr indent="-317500" lvl="6" marL="3200400">
              <a:spcBef>
                <a:spcPts val="0"/>
              </a:spcBef>
              <a:spcAft>
                <a:spcPts val="0"/>
              </a:spcAft>
              <a:buSzPts val="1400"/>
              <a:buChar char="●"/>
              <a:defRPr/>
            </a:lvl7pPr>
            <a:lvl8pPr indent="-317500" lvl="7" marL="3657600">
              <a:spcBef>
                <a:spcPts val="0"/>
              </a:spcBef>
              <a:spcAft>
                <a:spcPts val="0"/>
              </a:spcAft>
              <a:buSzPts val="1400"/>
              <a:buChar char="○"/>
              <a:defRPr/>
            </a:lvl8pPr>
            <a:lvl9pPr indent="-317500" lvl="8" marL="4114800">
              <a:spcBef>
                <a:spcPts val="0"/>
              </a:spcBef>
              <a:spcAft>
                <a:spcPts val="0"/>
              </a:spcAft>
              <a:buSzPts val="1400"/>
              <a:buChar char="■"/>
              <a:defRPr/>
            </a:lvl9pPr>
          </a:lstStyle>
          <a:p/>
        </p:txBody>
      </p:sp>
      <p:sp>
        <p:nvSpPr>
          <p:cNvPr id="56" name="Google Shape;56;p8"/>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57" name="Shape 57"/>
        <p:cNvGrpSpPr/>
        <p:nvPr/>
      </p:nvGrpSpPr>
      <p:grpSpPr>
        <a:xfrm>
          <a:off x="0" y="0"/>
          <a:ext cx="0" cy="0"/>
          <a:chOff x="0" y="0"/>
          <a:chExt cx="0" cy="0"/>
        </a:xfrm>
      </p:grpSpPr>
      <p:sp>
        <p:nvSpPr>
          <p:cNvPr id="58" name="Google Shape;58;p9"/>
          <p:cNvSpPr txBox="1"/>
          <p:nvPr>
            <p:ph idx="1" type="body"/>
          </p:nvPr>
        </p:nvSpPr>
        <p:spPr>
          <a:xfrm>
            <a:off x="311700" y="4230575"/>
            <a:ext cx="5998800" cy="605100"/>
          </a:xfrm>
          <a:prstGeom prst="rect">
            <a:avLst/>
          </a:prstGeom>
        </p:spPr>
        <p:txBody>
          <a:bodyPr anchorCtr="0" anchor="ctr" bIns="91425" lIns="91425" spcFirstLastPara="1" rIns="91425" wrap="square" tIns="91425">
            <a:normAutofit/>
          </a:bodyPr>
          <a:lstStyle>
            <a:lvl1pPr indent="-228600" lvl="0" marL="457200">
              <a:lnSpc>
                <a:spcPct val="100000"/>
              </a:lnSpc>
              <a:spcBef>
                <a:spcPts val="0"/>
              </a:spcBef>
              <a:spcAft>
                <a:spcPts val="0"/>
              </a:spcAft>
              <a:buSzPts val="1800"/>
              <a:buNone/>
              <a:defRPr/>
            </a:lvl1pPr>
          </a:lstStyle>
          <a:p/>
        </p:txBody>
      </p:sp>
      <p:sp>
        <p:nvSpPr>
          <p:cNvPr id="59" name="Google Shape;59;p9"/>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0" name="Google Shape;60;p9"/>
          <p:cNvSpPr/>
          <p:nvPr/>
        </p:nvSpPr>
        <p:spPr>
          <a:xfrm rot="2700000">
            <a:off x="-2300731" y="-163906"/>
            <a:ext cx="3111659" cy="4445227"/>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61" name="Google Shape;61;p9"/>
          <p:cNvSpPr/>
          <p:nvPr/>
        </p:nvSpPr>
        <p:spPr>
          <a:xfrm rot="2700000">
            <a:off x="8576414" y="132937"/>
            <a:ext cx="3111659" cy="4445227"/>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62" name="Google Shape;62;p9"/>
          <p:cNvCxnSpPr/>
          <p:nvPr/>
        </p:nvCxnSpPr>
        <p:spPr>
          <a:xfrm flipH="1" rot="10800000">
            <a:off x="1641261" y="-365771"/>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63" name="Google Shape;63;p9"/>
          <p:cNvCxnSpPr/>
          <p:nvPr/>
        </p:nvCxnSpPr>
        <p:spPr>
          <a:xfrm flipH="1" rot="10800000">
            <a:off x="-1147676" y="3046075"/>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64" name="Google Shape;64;p9"/>
          <p:cNvCxnSpPr/>
          <p:nvPr/>
        </p:nvCxnSpPr>
        <p:spPr>
          <a:xfrm flipH="1" rot="10800000">
            <a:off x="8443999" y="-1147623"/>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65" name="Google Shape;65;p9"/>
          <p:cNvCxnSpPr/>
          <p:nvPr/>
        </p:nvCxnSpPr>
        <p:spPr>
          <a:xfrm flipH="1" rot="10800000">
            <a:off x="6477058" y="4462602"/>
            <a:ext cx="2295300" cy="2295300"/>
          </a:xfrm>
          <a:prstGeom prst="straightConnector1">
            <a:avLst/>
          </a:prstGeom>
          <a:noFill/>
          <a:ln cap="flat" cmpd="sng" w="38100">
            <a:solidFill>
              <a:srgbClr val="F49E77"/>
            </a:solidFill>
            <a:prstDash val="solid"/>
            <a:round/>
            <a:headEnd len="sm" w="sm" type="none"/>
            <a:tailEnd len="sm" w="sm" type="none"/>
          </a:ln>
        </p:spPr>
      </p:cxnSp>
      <p:cxnSp>
        <p:nvCxnSpPr>
          <p:cNvPr id="66" name="Google Shape;66;p9"/>
          <p:cNvCxnSpPr/>
          <p:nvPr/>
        </p:nvCxnSpPr>
        <p:spPr>
          <a:xfrm flipH="1" rot="10800000">
            <a:off x="1930950" y="-1463835"/>
            <a:ext cx="2295300" cy="22953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67" name="Shape 67"/>
        <p:cNvGrpSpPr/>
        <p:nvPr/>
      </p:nvGrpSpPr>
      <p:grpSpPr>
        <a:xfrm>
          <a:off x="0" y="0"/>
          <a:ext cx="0" cy="0"/>
          <a:chOff x="0" y="0"/>
          <a:chExt cx="0" cy="0"/>
        </a:xfrm>
      </p:grpSpPr>
      <p:sp>
        <p:nvSpPr>
          <p:cNvPr id="68" name="Google Shape;68;p10"/>
          <p:cNvSpPr txBox="1"/>
          <p:nvPr>
            <p:ph idx="12" type="sldNum"/>
          </p:nvPr>
        </p:nvSpPr>
        <p:spPr>
          <a:xfrm>
            <a:off x="8472458" y="4663217"/>
            <a:ext cx="548700" cy="393600"/>
          </a:xfrm>
          <a:prstGeom prst="rect">
            <a:avLst/>
          </a:prstGeom>
        </p:spPr>
        <p:txBody>
          <a:bodyPr anchorCtr="0" anchor="ctr" bIns="91425" lIns="91425" spcFirstLastPara="1" rIns="91425" wrap="square" tIns="91425">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69" name="Google Shape;69;p10"/>
          <p:cNvSpPr/>
          <p:nvPr/>
        </p:nvSpPr>
        <p:spPr>
          <a:xfrm rot="2700000">
            <a:off x="-365509" y="1327612"/>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70" name="Google Shape;70;p10"/>
          <p:cNvSpPr/>
          <p:nvPr/>
        </p:nvSpPr>
        <p:spPr>
          <a:xfrm rot="2700000">
            <a:off x="2896896" y="1327612"/>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71" name="Google Shape;71;p10"/>
          <p:cNvSpPr/>
          <p:nvPr/>
        </p:nvSpPr>
        <p:spPr>
          <a:xfrm rot="2700000">
            <a:off x="6156494" y="1327612"/>
            <a:ext cx="2561618" cy="365945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cap="flat" cmpd="sng" w="12700">
            <a:solidFill>
              <a:srgbClr val="000000"/>
            </a:solidFill>
            <a:prstDash val="solid"/>
            <a:round/>
            <a:headEnd len="sm" w="sm" type="none"/>
            <a:tailEnd len="sm" w="sm" type="none"/>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72" name="Google Shape;72;p10"/>
          <p:cNvCxnSpPr/>
          <p:nvPr/>
        </p:nvCxnSpPr>
        <p:spPr>
          <a:xfrm flipH="1" rot="10800000">
            <a:off x="2965974" y="1422191"/>
            <a:ext cx="886800" cy="886800"/>
          </a:xfrm>
          <a:prstGeom prst="straightConnector1">
            <a:avLst/>
          </a:prstGeom>
          <a:noFill/>
          <a:ln cap="flat" cmpd="sng" w="38100">
            <a:solidFill>
              <a:srgbClr val="F49E77"/>
            </a:solidFill>
            <a:prstDash val="solid"/>
            <a:round/>
            <a:headEnd len="sm" w="sm" type="none"/>
            <a:tailEnd len="sm" w="sm" type="none"/>
          </a:ln>
        </p:spPr>
      </p:cxnSp>
      <p:cxnSp>
        <p:nvCxnSpPr>
          <p:cNvPr id="73" name="Google Shape;73;p10"/>
          <p:cNvCxnSpPr/>
          <p:nvPr/>
        </p:nvCxnSpPr>
        <p:spPr>
          <a:xfrm flipH="1" rot="10800000">
            <a:off x="6211374" y="1422191"/>
            <a:ext cx="886800" cy="886800"/>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80" name="Shape 80"/>
        <p:cNvGrpSpPr/>
        <p:nvPr/>
      </p:nvGrpSpPr>
      <p:grpSpPr>
        <a:xfrm>
          <a:off x="0" y="0"/>
          <a:ext cx="0" cy="0"/>
          <a:chOff x="0" y="0"/>
          <a:chExt cx="0" cy="0"/>
        </a:xfrm>
      </p:grpSpPr>
      <p:sp>
        <p:nvSpPr>
          <p:cNvPr id="81" name="Google Shape;81;p12"/>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82" name="Google Shape;82;p12"/>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83" name="Google Shape;83;p12"/>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84" name="Shape 84"/>
        <p:cNvGrpSpPr/>
        <p:nvPr/>
      </p:nvGrpSpPr>
      <p:grpSpPr>
        <a:xfrm>
          <a:off x="0" y="0"/>
          <a:ext cx="0" cy="0"/>
          <a:chOff x="0" y="0"/>
          <a:chExt cx="0" cy="0"/>
        </a:xfrm>
      </p:grpSpPr>
      <p:sp>
        <p:nvSpPr>
          <p:cNvPr id="85" name="Google Shape;85;p13"/>
          <p:cNvSpPr txBox="1"/>
          <p:nvPr>
            <p:ph type="ctrTitle"/>
          </p:nvPr>
        </p:nvSpPr>
        <p:spPr>
          <a:xfrm>
            <a:off x="342900" y="1065213"/>
            <a:ext cx="3886200" cy="735013"/>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900"/>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86" name="Google Shape;86;p13"/>
          <p:cNvSpPr txBox="1"/>
          <p:nvPr>
            <p:ph idx="1" type="subTitle"/>
          </p:nvPr>
        </p:nvSpPr>
        <p:spPr>
          <a:xfrm>
            <a:off x="685800" y="1943100"/>
            <a:ext cx="3200400" cy="876300"/>
          </a:xfrm>
          <a:prstGeom prst="rect">
            <a:avLst/>
          </a:prstGeom>
          <a:noFill/>
          <a:ln>
            <a:noFill/>
          </a:ln>
        </p:spPr>
        <p:txBody>
          <a:bodyPr anchorCtr="0" anchor="t" bIns="22850" lIns="45725" spcFirstLastPara="1" rIns="45725" wrap="square" tIns="22850">
            <a:normAutofit/>
          </a:bodyPr>
          <a:lstStyle>
            <a:lvl1pPr lvl="0" algn="ctr">
              <a:spcBef>
                <a:spcPts val="300"/>
              </a:spcBef>
              <a:spcAft>
                <a:spcPts val="0"/>
              </a:spcAft>
              <a:buClr>
                <a:srgbClr val="888888"/>
              </a:buClr>
              <a:buSzPts val="1600"/>
              <a:buNone/>
              <a:defRPr>
                <a:solidFill>
                  <a:srgbClr val="888888"/>
                </a:solidFill>
              </a:defRPr>
            </a:lvl1pPr>
            <a:lvl2pPr lvl="1" algn="ctr">
              <a:spcBef>
                <a:spcPts val="300"/>
              </a:spcBef>
              <a:spcAft>
                <a:spcPts val="0"/>
              </a:spcAft>
              <a:buClr>
                <a:srgbClr val="888888"/>
              </a:buClr>
              <a:buSzPts val="1400"/>
              <a:buNone/>
              <a:defRPr>
                <a:solidFill>
                  <a:srgbClr val="888888"/>
                </a:solidFill>
              </a:defRPr>
            </a:lvl2pPr>
            <a:lvl3pPr lvl="2" algn="ctr">
              <a:spcBef>
                <a:spcPts val="200"/>
              </a:spcBef>
              <a:spcAft>
                <a:spcPts val="0"/>
              </a:spcAft>
              <a:buClr>
                <a:srgbClr val="888888"/>
              </a:buClr>
              <a:buSzPts val="1200"/>
              <a:buNone/>
              <a:defRPr>
                <a:solidFill>
                  <a:srgbClr val="888888"/>
                </a:solidFill>
              </a:defRPr>
            </a:lvl3pPr>
            <a:lvl4pPr lvl="3" algn="ctr">
              <a:spcBef>
                <a:spcPts val="200"/>
              </a:spcBef>
              <a:spcAft>
                <a:spcPts val="0"/>
              </a:spcAft>
              <a:buClr>
                <a:srgbClr val="888888"/>
              </a:buClr>
              <a:buSzPts val="1000"/>
              <a:buNone/>
              <a:defRPr>
                <a:solidFill>
                  <a:srgbClr val="888888"/>
                </a:solidFill>
              </a:defRPr>
            </a:lvl4pPr>
            <a:lvl5pPr lvl="4" algn="ctr">
              <a:spcBef>
                <a:spcPts val="200"/>
              </a:spcBef>
              <a:spcAft>
                <a:spcPts val="0"/>
              </a:spcAft>
              <a:buClr>
                <a:srgbClr val="888888"/>
              </a:buClr>
              <a:buSzPts val="1000"/>
              <a:buNone/>
              <a:defRPr>
                <a:solidFill>
                  <a:srgbClr val="888888"/>
                </a:solidFill>
              </a:defRPr>
            </a:lvl5pPr>
            <a:lvl6pPr lvl="5" algn="ctr">
              <a:spcBef>
                <a:spcPts val="200"/>
              </a:spcBef>
              <a:spcAft>
                <a:spcPts val="0"/>
              </a:spcAft>
              <a:buClr>
                <a:srgbClr val="888888"/>
              </a:buClr>
              <a:buSzPts val="1000"/>
              <a:buNone/>
              <a:defRPr>
                <a:solidFill>
                  <a:srgbClr val="888888"/>
                </a:solidFill>
              </a:defRPr>
            </a:lvl6pPr>
            <a:lvl7pPr lvl="6" algn="ctr">
              <a:spcBef>
                <a:spcPts val="200"/>
              </a:spcBef>
              <a:spcAft>
                <a:spcPts val="0"/>
              </a:spcAft>
              <a:buClr>
                <a:srgbClr val="888888"/>
              </a:buClr>
              <a:buSzPts val="1000"/>
              <a:buNone/>
              <a:defRPr>
                <a:solidFill>
                  <a:srgbClr val="888888"/>
                </a:solidFill>
              </a:defRPr>
            </a:lvl7pPr>
            <a:lvl8pPr lvl="7" algn="ctr">
              <a:spcBef>
                <a:spcPts val="200"/>
              </a:spcBef>
              <a:spcAft>
                <a:spcPts val="0"/>
              </a:spcAft>
              <a:buClr>
                <a:srgbClr val="888888"/>
              </a:buClr>
              <a:buSzPts val="1000"/>
              <a:buNone/>
              <a:defRPr>
                <a:solidFill>
                  <a:srgbClr val="888888"/>
                </a:solidFill>
              </a:defRPr>
            </a:lvl8pPr>
            <a:lvl9pPr lvl="8" algn="ctr">
              <a:spcBef>
                <a:spcPts val="200"/>
              </a:spcBef>
              <a:spcAft>
                <a:spcPts val="0"/>
              </a:spcAft>
              <a:buClr>
                <a:srgbClr val="888888"/>
              </a:buClr>
              <a:buSzPts val="1000"/>
              <a:buNone/>
              <a:defRPr>
                <a:solidFill>
                  <a:srgbClr val="888888"/>
                </a:solidFill>
              </a:defRPr>
            </a:lvl9pPr>
          </a:lstStyle>
          <a:p/>
        </p:txBody>
      </p:sp>
      <p:sp>
        <p:nvSpPr>
          <p:cNvPr id="87" name="Google Shape;87;p13"/>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88" name="Google Shape;88;p13"/>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89" name="Google Shape;89;p13"/>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Content" type="obj">
  <p:cSld name="OBJECT">
    <p:spTree>
      <p:nvGrpSpPr>
        <p:cNvPr id="90" name="Shape 90"/>
        <p:cNvGrpSpPr/>
        <p:nvPr/>
      </p:nvGrpSpPr>
      <p:grpSpPr>
        <a:xfrm>
          <a:off x="0" y="0"/>
          <a:ext cx="0" cy="0"/>
          <a:chOff x="0" y="0"/>
          <a:chExt cx="0" cy="0"/>
        </a:xfrm>
      </p:grpSpPr>
      <p:sp>
        <p:nvSpPr>
          <p:cNvPr id="91" name="Google Shape;91;p14"/>
          <p:cNvSpPr txBox="1"/>
          <p:nvPr>
            <p:ph type="title"/>
          </p:nvPr>
        </p:nvSpPr>
        <p:spPr>
          <a:xfrm>
            <a:off x="228600" y="137319"/>
            <a:ext cx="4114800" cy="571500"/>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900"/>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92" name="Google Shape;92;p14"/>
          <p:cNvSpPr txBox="1"/>
          <p:nvPr>
            <p:ph idx="1" type="body"/>
          </p:nvPr>
        </p:nvSpPr>
        <p:spPr>
          <a:xfrm>
            <a:off x="228600" y="800100"/>
            <a:ext cx="4114800" cy="2262982"/>
          </a:xfrm>
          <a:prstGeom prst="rect">
            <a:avLst/>
          </a:prstGeom>
          <a:noFill/>
          <a:ln>
            <a:noFill/>
          </a:ln>
        </p:spPr>
        <p:txBody>
          <a:bodyPr anchorCtr="0" anchor="t" bIns="22850" lIns="45725" spcFirstLastPara="1" rIns="45725" wrap="square" tIns="22850">
            <a:normAutofit/>
          </a:bodyPr>
          <a:lstStyle>
            <a:lvl1pPr indent="-285750" lvl="0" marL="457200" algn="l">
              <a:spcBef>
                <a:spcPts val="200"/>
              </a:spcBef>
              <a:spcAft>
                <a:spcPts val="0"/>
              </a:spcAft>
              <a:buClr>
                <a:schemeClr val="dk1"/>
              </a:buClr>
              <a:buSzPts val="900"/>
              <a:buChar char="•"/>
              <a:defRPr/>
            </a:lvl1pPr>
            <a:lvl2pPr indent="-285750" lvl="1" marL="914400" algn="l">
              <a:spcBef>
                <a:spcPts val="200"/>
              </a:spcBef>
              <a:spcAft>
                <a:spcPts val="0"/>
              </a:spcAft>
              <a:buClr>
                <a:schemeClr val="dk1"/>
              </a:buClr>
              <a:buSzPts val="900"/>
              <a:buChar char="–"/>
              <a:defRPr/>
            </a:lvl2pPr>
            <a:lvl3pPr indent="-285750" lvl="2" marL="1371600" algn="l">
              <a:spcBef>
                <a:spcPts val="200"/>
              </a:spcBef>
              <a:spcAft>
                <a:spcPts val="0"/>
              </a:spcAft>
              <a:buClr>
                <a:schemeClr val="dk1"/>
              </a:buClr>
              <a:buSzPts val="900"/>
              <a:buChar char="•"/>
              <a:defRPr/>
            </a:lvl3pPr>
            <a:lvl4pPr indent="-285750" lvl="3" marL="1828800" algn="l">
              <a:spcBef>
                <a:spcPts val="200"/>
              </a:spcBef>
              <a:spcAft>
                <a:spcPts val="0"/>
              </a:spcAft>
              <a:buClr>
                <a:schemeClr val="dk1"/>
              </a:buClr>
              <a:buSzPts val="900"/>
              <a:buChar char="–"/>
              <a:defRPr/>
            </a:lvl4pPr>
            <a:lvl5pPr indent="-285750" lvl="4" marL="2286000" algn="l">
              <a:spcBef>
                <a:spcPts val="200"/>
              </a:spcBef>
              <a:spcAft>
                <a:spcPts val="0"/>
              </a:spcAft>
              <a:buClr>
                <a:schemeClr val="dk1"/>
              </a:buClr>
              <a:buSzPts val="900"/>
              <a:buChar char="»"/>
              <a:defRPr/>
            </a:lvl5pPr>
            <a:lvl6pPr indent="-285750" lvl="5" marL="2743200" algn="l">
              <a:spcBef>
                <a:spcPts val="200"/>
              </a:spcBef>
              <a:spcAft>
                <a:spcPts val="0"/>
              </a:spcAft>
              <a:buClr>
                <a:schemeClr val="dk1"/>
              </a:buClr>
              <a:buSzPts val="900"/>
              <a:buChar char="•"/>
              <a:defRPr/>
            </a:lvl6pPr>
            <a:lvl7pPr indent="-285750" lvl="6" marL="3200400" algn="l">
              <a:spcBef>
                <a:spcPts val="200"/>
              </a:spcBef>
              <a:spcAft>
                <a:spcPts val="0"/>
              </a:spcAft>
              <a:buClr>
                <a:schemeClr val="dk1"/>
              </a:buClr>
              <a:buSzPts val="900"/>
              <a:buChar char="•"/>
              <a:defRPr/>
            </a:lvl7pPr>
            <a:lvl8pPr indent="-285750" lvl="7" marL="3657600" algn="l">
              <a:spcBef>
                <a:spcPts val="200"/>
              </a:spcBef>
              <a:spcAft>
                <a:spcPts val="0"/>
              </a:spcAft>
              <a:buClr>
                <a:schemeClr val="dk1"/>
              </a:buClr>
              <a:buSzPts val="900"/>
              <a:buChar char="•"/>
              <a:defRPr/>
            </a:lvl8pPr>
            <a:lvl9pPr indent="-285750" lvl="8" marL="4114800" algn="l">
              <a:spcBef>
                <a:spcPts val="200"/>
              </a:spcBef>
              <a:spcAft>
                <a:spcPts val="0"/>
              </a:spcAft>
              <a:buClr>
                <a:schemeClr val="dk1"/>
              </a:buClr>
              <a:buSzPts val="900"/>
              <a:buChar char="•"/>
              <a:defRPr/>
            </a:lvl9pPr>
          </a:lstStyle>
          <a:p/>
        </p:txBody>
      </p:sp>
      <p:sp>
        <p:nvSpPr>
          <p:cNvPr id="93" name="Google Shape;93;p14"/>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94" name="Google Shape;94;p14"/>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95" name="Google Shape;95;p14"/>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96" name="Shape 96"/>
        <p:cNvGrpSpPr/>
        <p:nvPr/>
      </p:nvGrpSpPr>
      <p:grpSpPr>
        <a:xfrm>
          <a:off x="0" y="0"/>
          <a:ext cx="0" cy="0"/>
          <a:chOff x="0" y="0"/>
          <a:chExt cx="0" cy="0"/>
        </a:xfrm>
      </p:grpSpPr>
      <p:sp>
        <p:nvSpPr>
          <p:cNvPr id="97" name="Google Shape;97;p15"/>
          <p:cNvSpPr txBox="1"/>
          <p:nvPr>
            <p:ph type="title"/>
          </p:nvPr>
        </p:nvSpPr>
        <p:spPr>
          <a:xfrm>
            <a:off x="361156" y="2203450"/>
            <a:ext cx="3886200" cy="681038"/>
          </a:xfrm>
          <a:prstGeom prst="rect">
            <a:avLst/>
          </a:prstGeom>
          <a:noFill/>
          <a:ln>
            <a:noFill/>
          </a:ln>
        </p:spPr>
        <p:txBody>
          <a:bodyPr anchorCtr="0" anchor="t" bIns="22850" lIns="45725" spcFirstLastPara="1" rIns="45725" wrap="square" tIns="22850">
            <a:normAutofit/>
          </a:bodyPr>
          <a:lstStyle>
            <a:lvl1pPr lvl="0" algn="l">
              <a:spcBef>
                <a:spcPts val="0"/>
              </a:spcBef>
              <a:spcAft>
                <a:spcPts val="0"/>
              </a:spcAft>
              <a:buClr>
                <a:schemeClr val="dk1"/>
              </a:buClr>
              <a:buSzPts val="2000"/>
              <a:buFont typeface="Calibri"/>
              <a:buNone/>
              <a:defRPr b="1" sz="2000" cap="none"/>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98" name="Google Shape;98;p15"/>
          <p:cNvSpPr txBox="1"/>
          <p:nvPr>
            <p:ph idx="1" type="body"/>
          </p:nvPr>
        </p:nvSpPr>
        <p:spPr>
          <a:xfrm>
            <a:off x="361156" y="1453357"/>
            <a:ext cx="3886200" cy="750094"/>
          </a:xfrm>
          <a:prstGeom prst="rect">
            <a:avLst/>
          </a:prstGeom>
          <a:noFill/>
          <a:ln>
            <a:noFill/>
          </a:ln>
        </p:spPr>
        <p:txBody>
          <a:bodyPr anchorCtr="0" anchor="b" bIns="22850" lIns="45725" spcFirstLastPara="1" rIns="45725" wrap="square" tIns="22850">
            <a:normAutofit/>
          </a:bodyPr>
          <a:lstStyle>
            <a:lvl1pPr indent="-228600" lvl="0" marL="457200" algn="l">
              <a:spcBef>
                <a:spcPts val="200"/>
              </a:spcBef>
              <a:spcAft>
                <a:spcPts val="0"/>
              </a:spcAft>
              <a:buClr>
                <a:srgbClr val="888888"/>
              </a:buClr>
              <a:buSzPts val="1000"/>
              <a:buNone/>
              <a:defRPr sz="1000">
                <a:solidFill>
                  <a:srgbClr val="888888"/>
                </a:solidFill>
              </a:defRPr>
            </a:lvl1pPr>
            <a:lvl2pPr indent="-228600" lvl="1" marL="914400" algn="l">
              <a:spcBef>
                <a:spcPts val="200"/>
              </a:spcBef>
              <a:spcAft>
                <a:spcPts val="0"/>
              </a:spcAft>
              <a:buClr>
                <a:srgbClr val="888888"/>
              </a:buClr>
              <a:buSzPts val="900"/>
              <a:buNone/>
              <a:defRPr sz="900">
                <a:solidFill>
                  <a:srgbClr val="888888"/>
                </a:solidFill>
              </a:defRPr>
            </a:lvl2pPr>
            <a:lvl3pPr indent="-228600" lvl="2" marL="1371600" algn="l">
              <a:spcBef>
                <a:spcPts val="200"/>
              </a:spcBef>
              <a:spcAft>
                <a:spcPts val="0"/>
              </a:spcAft>
              <a:buClr>
                <a:srgbClr val="888888"/>
              </a:buClr>
              <a:buSzPts val="800"/>
              <a:buNone/>
              <a:defRPr sz="800">
                <a:solidFill>
                  <a:srgbClr val="888888"/>
                </a:solidFill>
              </a:defRPr>
            </a:lvl3pPr>
            <a:lvl4pPr indent="-228600" lvl="3" marL="1828800" algn="l">
              <a:spcBef>
                <a:spcPts val="100"/>
              </a:spcBef>
              <a:spcAft>
                <a:spcPts val="0"/>
              </a:spcAft>
              <a:buClr>
                <a:srgbClr val="888888"/>
              </a:buClr>
              <a:buSzPts val="700"/>
              <a:buNone/>
              <a:defRPr sz="700">
                <a:solidFill>
                  <a:srgbClr val="888888"/>
                </a:solidFill>
              </a:defRPr>
            </a:lvl4pPr>
            <a:lvl5pPr indent="-228600" lvl="4" marL="2286000" algn="l">
              <a:spcBef>
                <a:spcPts val="100"/>
              </a:spcBef>
              <a:spcAft>
                <a:spcPts val="0"/>
              </a:spcAft>
              <a:buClr>
                <a:srgbClr val="888888"/>
              </a:buClr>
              <a:buSzPts val="700"/>
              <a:buNone/>
              <a:defRPr sz="700">
                <a:solidFill>
                  <a:srgbClr val="888888"/>
                </a:solidFill>
              </a:defRPr>
            </a:lvl5pPr>
            <a:lvl6pPr indent="-228600" lvl="5" marL="2743200" algn="l">
              <a:spcBef>
                <a:spcPts val="100"/>
              </a:spcBef>
              <a:spcAft>
                <a:spcPts val="0"/>
              </a:spcAft>
              <a:buClr>
                <a:srgbClr val="888888"/>
              </a:buClr>
              <a:buSzPts val="700"/>
              <a:buNone/>
              <a:defRPr sz="700">
                <a:solidFill>
                  <a:srgbClr val="888888"/>
                </a:solidFill>
              </a:defRPr>
            </a:lvl6pPr>
            <a:lvl7pPr indent="-228600" lvl="6" marL="3200400" algn="l">
              <a:spcBef>
                <a:spcPts val="100"/>
              </a:spcBef>
              <a:spcAft>
                <a:spcPts val="0"/>
              </a:spcAft>
              <a:buClr>
                <a:srgbClr val="888888"/>
              </a:buClr>
              <a:buSzPts val="700"/>
              <a:buNone/>
              <a:defRPr sz="700">
                <a:solidFill>
                  <a:srgbClr val="888888"/>
                </a:solidFill>
              </a:defRPr>
            </a:lvl7pPr>
            <a:lvl8pPr indent="-228600" lvl="7" marL="3657600" algn="l">
              <a:spcBef>
                <a:spcPts val="100"/>
              </a:spcBef>
              <a:spcAft>
                <a:spcPts val="0"/>
              </a:spcAft>
              <a:buClr>
                <a:srgbClr val="888888"/>
              </a:buClr>
              <a:buSzPts val="700"/>
              <a:buNone/>
              <a:defRPr sz="700">
                <a:solidFill>
                  <a:srgbClr val="888888"/>
                </a:solidFill>
              </a:defRPr>
            </a:lvl8pPr>
            <a:lvl9pPr indent="-228600" lvl="8" marL="4114800" algn="l">
              <a:spcBef>
                <a:spcPts val="100"/>
              </a:spcBef>
              <a:spcAft>
                <a:spcPts val="0"/>
              </a:spcAft>
              <a:buClr>
                <a:srgbClr val="888888"/>
              </a:buClr>
              <a:buSzPts val="700"/>
              <a:buNone/>
              <a:defRPr sz="700">
                <a:solidFill>
                  <a:srgbClr val="888888"/>
                </a:solidFill>
              </a:defRPr>
            </a:lvl9pPr>
          </a:lstStyle>
          <a:p/>
        </p:txBody>
      </p:sp>
      <p:sp>
        <p:nvSpPr>
          <p:cNvPr id="99" name="Google Shape;99;p15"/>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00" name="Google Shape;100;p15"/>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01" name="Google Shape;101;p15"/>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wo Content" type="twoObj">
  <p:cSld name="TWO_OBJECTS">
    <p:spTree>
      <p:nvGrpSpPr>
        <p:cNvPr id="102" name="Shape 102"/>
        <p:cNvGrpSpPr/>
        <p:nvPr/>
      </p:nvGrpSpPr>
      <p:grpSpPr>
        <a:xfrm>
          <a:off x="0" y="0"/>
          <a:ext cx="0" cy="0"/>
          <a:chOff x="0" y="0"/>
          <a:chExt cx="0" cy="0"/>
        </a:xfrm>
      </p:grpSpPr>
      <p:sp>
        <p:nvSpPr>
          <p:cNvPr id="103" name="Google Shape;103;p16"/>
          <p:cNvSpPr txBox="1"/>
          <p:nvPr>
            <p:ph type="title"/>
          </p:nvPr>
        </p:nvSpPr>
        <p:spPr>
          <a:xfrm>
            <a:off x="228600" y="137319"/>
            <a:ext cx="4114800" cy="571500"/>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900"/>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04" name="Google Shape;104;p16"/>
          <p:cNvSpPr txBox="1"/>
          <p:nvPr>
            <p:ph idx="1" type="body"/>
          </p:nvPr>
        </p:nvSpPr>
        <p:spPr>
          <a:xfrm>
            <a:off x="228600" y="800100"/>
            <a:ext cx="2019300" cy="2262982"/>
          </a:xfrm>
          <a:prstGeom prst="rect">
            <a:avLst/>
          </a:prstGeom>
          <a:noFill/>
          <a:ln>
            <a:noFill/>
          </a:ln>
        </p:spPr>
        <p:txBody>
          <a:bodyPr anchorCtr="0" anchor="t" bIns="22850" lIns="45725" spcFirstLastPara="1" rIns="45725" wrap="square" tIns="22850">
            <a:normAutofit/>
          </a:bodyPr>
          <a:lstStyle>
            <a:lvl1pPr indent="-317500" lvl="0" marL="457200" algn="l">
              <a:spcBef>
                <a:spcPts val="300"/>
              </a:spcBef>
              <a:spcAft>
                <a:spcPts val="0"/>
              </a:spcAft>
              <a:buClr>
                <a:schemeClr val="dk1"/>
              </a:buClr>
              <a:buSzPts val="1400"/>
              <a:buChar char="•"/>
              <a:defRPr sz="1400"/>
            </a:lvl1pPr>
            <a:lvl2pPr indent="-304800" lvl="1" marL="914400" algn="l">
              <a:spcBef>
                <a:spcPts val="200"/>
              </a:spcBef>
              <a:spcAft>
                <a:spcPts val="0"/>
              </a:spcAft>
              <a:buClr>
                <a:schemeClr val="dk1"/>
              </a:buClr>
              <a:buSzPts val="1200"/>
              <a:buChar char="–"/>
              <a:defRPr sz="1200"/>
            </a:lvl2pPr>
            <a:lvl3pPr indent="-292100" lvl="2" marL="1371600" algn="l">
              <a:spcBef>
                <a:spcPts val="200"/>
              </a:spcBef>
              <a:spcAft>
                <a:spcPts val="0"/>
              </a:spcAft>
              <a:buClr>
                <a:schemeClr val="dk1"/>
              </a:buClr>
              <a:buSzPts val="1000"/>
              <a:buChar char="•"/>
              <a:defRPr sz="1000"/>
            </a:lvl3pPr>
            <a:lvl4pPr indent="-285750" lvl="3" marL="1828800" algn="l">
              <a:spcBef>
                <a:spcPts val="200"/>
              </a:spcBef>
              <a:spcAft>
                <a:spcPts val="0"/>
              </a:spcAft>
              <a:buClr>
                <a:schemeClr val="dk1"/>
              </a:buClr>
              <a:buSzPts val="900"/>
              <a:buChar char="–"/>
              <a:defRPr sz="900"/>
            </a:lvl4pPr>
            <a:lvl5pPr indent="-285750" lvl="4" marL="2286000" algn="l">
              <a:spcBef>
                <a:spcPts val="200"/>
              </a:spcBef>
              <a:spcAft>
                <a:spcPts val="0"/>
              </a:spcAft>
              <a:buClr>
                <a:schemeClr val="dk1"/>
              </a:buClr>
              <a:buSzPts val="900"/>
              <a:buChar char="»"/>
              <a:defRPr sz="900"/>
            </a:lvl5pPr>
            <a:lvl6pPr indent="-285750" lvl="5" marL="2743200" algn="l">
              <a:spcBef>
                <a:spcPts val="200"/>
              </a:spcBef>
              <a:spcAft>
                <a:spcPts val="0"/>
              </a:spcAft>
              <a:buClr>
                <a:schemeClr val="dk1"/>
              </a:buClr>
              <a:buSzPts val="900"/>
              <a:buChar char="•"/>
              <a:defRPr sz="900"/>
            </a:lvl6pPr>
            <a:lvl7pPr indent="-285750" lvl="6" marL="3200400" algn="l">
              <a:spcBef>
                <a:spcPts val="200"/>
              </a:spcBef>
              <a:spcAft>
                <a:spcPts val="0"/>
              </a:spcAft>
              <a:buClr>
                <a:schemeClr val="dk1"/>
              </a:buClr>
              <a:buSzPts val="900"/>
              <a:buChar char="•"/>
              <a:defRPr sz="900"/>
            </a:lvl7pPr>
            <a:lvl8pPr indent="-285750" lvl="7" marL="3657600" algn="l">
              <a:spcBef>
                <a:spcPts val="200"/>
              </a:spcBef>
              <a:spcAft>
                <a:spcPts val="0"/>
              </a:spcAft>
              <a:buClr>
                <a:schemeClr val="dk1"/>
              </a:buClr>
              <a:buSzPts val="900"/>
              <a:buChar char="•"/>
              <a:defRPr sz="900"/>
            </a:lvl8pPr>
            <a:lvl9pPr indent="-285750" lvl="8" marL="4114800" algn="l">
              <a:spcBef>
                <a:spcPts val="200"/>
              </a:spcBef>
              <a:spcAft>
                <a:spcPts val="0"/>
              </a:spcAft>
              <a:buClr>
                <a:schemeClr val="dk1"/>
              </a:buClr>
              <a:buSzPts val="900"/>
              <a:buChar char="•"/>
              <a:defRPr sz="900"/>
            </a:lvl9pPr>
          </a:lstStyle>
          <a:p/>
        </p:txBody>
      </p:sp>
      <p:sp>
        <p:nvSpPr>
          <p:cNvPr id="105" name="Google Shape;105;p16"/>
          <p:cNvSpPr txBox="1"/>
          <p:nvPr>
            <p:ph idx="2" type="body"/>
          </p:nvPr>
        </p:nvSpPr>
        <p:spPr>
          <a:xfrm>
            <a:off x="2324100" y="800100"/>
            <a:ext cx="2019300" cy="2262982"/>
          </a:xfrm>
          <a:prstGeom prst="rect">
            <a:avLst/>
          </a:prstGeom>
          <a:noFill/>
          <a:ln>
            <a:noFill/>
          </a:ln>
        </p:spPr>
        <p:txBody>
          <a:bodyPr anchorCtr="0" anchor="t" bIns="22850" lIns="45725" spcFirstLastPara="1" rIns="45725" wrap="square" tIns="22850">
            <a:normAutofit/>
          </a:bodyPr>
          <a:lstStyle>
            <a:lvl1pPr indent="-317500" lvl="0" marL="457200" algn="l">
              <a:spcBef>
                <a:spcPts val="300"/>
              </a:spcBef>
              <a:spcAft>
                <a:spcPts val="0"/>
              </a:spcAft>
              <a:buClr>
                <a:schemeClr val="dk1"/>
              </a:buClr>
              <a:buSzPts val="1400"/>
              <a:buChar char="•"/>
              <a:defRPr sz="1400"/>
            </a:lvl1pPr>
            <a:lvl2pPr indent="-304800" lvl="1" marL="914400" algn="l">
              <a:spcBef>
                <a:spcPts val="200"/>
              </a:spcBef>
              <a:spcAft>
                <a:spcPts val="0"/>
              </a:spcAft>
              <a:buClr>
                <a:schemeClr val="dk1"/>
              </a:buClr>
              <a:buSzPts val="1200"/>
              <a:buChar char="–"/>
              <a:defRPr sz="1200"/>
            </a:lvl2pPr>
            <a:lvl3pPr indent="-292100" lvl="2" marL="1371600" algn="l">
              <a:spcBef>
                <a:spcPts val="200"/>
              </a:spcBef>
              <a:spcAft>
                <a:spcPts val="0"/>
              </a:spcAft>
              <a:buClr>
                <a:schemeClr val="dk1"/>
              </a:buClr>
              <a:buSzPts val="1000"/>
              <a:buChar char="•"/>
              <a:defRPr sz="1000"/>
            </a:lvl3pPr>
            <a:lvl4pPr indent="-285750" lvl="3" marL="1828800" algn="l">
              <a:spcBef>
                <a:spcPts val="200"/>
              </a:spcBef>
              <a:spcAft>
                <a:spcPts val="0"/>
              </a:spcAft>
              <a:buClr>
                <a:schemeClr val="dk1"/>
              </a:buClr>
              <a:buSzPts val="900"/>
              <a:buChar char="–"/>
              <a:defRPr sz="900"/>
            </a:lvl4pPr>
            <a:lvl5pPr indent="-285750" lvl="4" marL="2286000" algn="l">
              <a:spcBef>
                <a:spcPts val="200"/>
              </a:spcBef>
              <a:spcAft>
                <a:spcPts val="0"/>
              </a:spcAft>
              <a:buClr>
                <a:schemeClr val="dk1"/>
              </a:buClr>
              <a:buSzPts val="900"/>
              <a:buChar char="»"/>
              <a:defRPr sz="900"/>
            </a:lvl5pPr>
            <a:lvl6pPr indent="-285750" lvl="5" marL="2743200" algn="l">
              <a:spcBef>
                <a:spcPts val="200"/>
              </a:spcBef>
              <a:spcAft>
                <a:spcPts val="0"/>
              </a:spcAft>
              <a:buClr>
                <a:schemeClr val="dk1"/>
              </a:buClr>
              <a:buSzPts val="900"/>
              <a:buChar char="•"/>
              <a:defRPr sz="900"/>
            </a:lvl6pPr>
            <a:lvl7pPr indent="-285750" lvl="6" marL="3200400" algn="l">
              <a:spcBef>
                <a:spcPts val="200"/>
              </a:spcBef>
              <a:spcAft>
                <a:spcPts val="0"/>
              </a:spcAft>
              <a:buClr>
                <a:schemeClr val="dk1"/>
              </a:buClr>
              <a:buSzPts val="900"/>
              <a:buChar char="•"/>
              <a:defRPr sz="900"/>
            </a:lvl7pPr>
            <a:lvl8pPr indent="-285750" lvl="7" marL="3657600" algn="l">
              <a:spcBef>
                <a:spcPts val="200"/>
              </a:spcBef>
              <a:spcAft>
                <a:spcPts val="0"/>
              </a:spcAft>
              <a:buClr>
                <a:schemeClr val="dk1"/>
              </a:buClr>
              <a:buSzPts val="900"/>
              <a:buChar char="•"/>
              <a:defRPr sz="900"/>
            </a:lvl8pPr>
            <a:lvl9pPr indent="-285750" lvl="8" marL="4114800" algn="l">
              <a:spcBef>
                <a:spcPts val="200"/>
              </a:spcBef>
              <a:spcAft>
                <a:spcPts val="0"/>
              </a:spcAft>
              <a:buClr>
                <a:schemeClr val="dk1"/>
              </a:buClr>
              <a:buSzPts val="900"/>
              <a:buChar char="•"/>
              <a:defRPr sz="900"/>
            </a:lvl9pPr>
          </a:lstStyle>
          <a:p/>
        </p:txBody>
      </p:sp>
      <p:sp>
        <p:nvSpPr>
          <p:cNvPr id="106" name="Google Shape;106;p16"/>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07" name="Google Shape;107;p16"/>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08" name="Google Shape;108;p16"/>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arison" type="twoTxTwoObj">
  <p:cSld name="TWO_OBJECTS_WITH_TEXT">
    <p:spTree>
      <p:nvGrpSpPr>
        <p:cNvPr id="109" name="Shape 109"/>
        <p:cNvGrpSpPr/>
        <p:nvPr/>
      </p:nvGrpSpPr>
      <p:grpSpPr>
        <a:xfrm>
          <a:off x="0" y="0"/>
          <a:ext cx="0" cy="0"/>
          <a:chOff x="0" y="0"/>
          <a:chExt cx="0" cy="0"/>
        </a:xfrm>
      </p:grpSpPr>
      <p:sp>
        <p:nvSpPr>
          <p:cNvPr id="110" name="Google Shape;110;p17"/>
          <p:cNvSpPr txBox="1"/>
          <p:nvPr>
            <p:ph type="title"/>
          </p:nvPr>
        </p:nvSpPr>
        <p:spPr>
          <a:xfrm>
            <a:off x="228600" y="137319"/>
            <a:ext cx="4114800" cy="571500"/>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2200"/>
              <a:buFont typeface="Calibri"/>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11" name="Google Shape;111;p17"/>
          <p:cNvSpPr txBox="1"/>
          <p:nvPr>
            <p:ph idx="1" type="body"/>
          </p:nvPr>
        </p:nvSpPr>
        <p:spPr>
          <a:xfrm>
            <a:off x="228600" y="767556"/>
            <a:ext cx="2020094" cy="319881"/>
          </a:xfrm>
          <a:prstGeom prst="rect">
            <a:avLst/>
          </a:prstGeom>
          <a:noFill/>
          <a:ln>
            <a:noFill/>
          </a:ln>
        </p:spPr>
        <p:txBody>
          <a:bodyPr anchorCtr="0" anchor="b" bIns="22850" lIns="45725" spcFirstLastPara="1" rIns="45725" wrap="square" tIns="22850">
            <a:normAutofit/>
          </a:bodyPr>
          <a:lstStyle>
            <a:lvl1pPr indent="-228600" lvl="0" marL="457200" algn="l">
              <a:spcBef>
                <a:spcPts val="200"/>
              </a:spcBef>
              <a:spcAft>
                <a:spcPts val="0"/>
              </a:spcAft>
              <a:buClr>
                <a:schemeClr val="dk1"/>
              </a:buClr>
              <a:buSzPts val="1200"/>
              <a:buNone/>
              <a:defRPr b="1" sz="1200"/>
            </a:lvl1pPr>
            <a:lvl2pPr indent="-228600" lvl="1" marL="914400" algn="l">
              <a:spcBef>
                <a:spcPts val="200"/>
              </a:spcBef>
              <a:spcAft>
                <a:spcPts val="0"/>
              </a:spcAft>
              <a:buClr>
                <a:schemeClr val="dk1"/>
              </a:buClr>
              <a:buSzPts val="1000"/>
              <a:buNone/>
              <a:defRPr b="1" sz="1000"/>
            </a:lvl2pPr>
            <a:lvl3pPr indent="-228600" lvl="2" marL="1371600" algn="l">
              <a:spcBef>
                <a:spcPts val="200"/>
              </a:spcBef>
              <a:spcAft>
                <a:spcPts val="0"/>
              </a:spcAft>
              <a:buClr>
                <a:schemeClr val="dk1"/>
              </a:buClr>
              <a:buSzPts val="900"/>
              <a:buNone/>
              <a:defRPr b="1" sz="900"/>
            </a:lvl3pPr>
            <a:lvl4pPr indent="-228600" lvl="3" marL="1828800" algn="l">
              <a:spcBef>
                <a:spcPts val="200"/>
              </a:spcBef>
              <a:spcAft>
                <a:spcPts val="0"/>
              </a:spcAft>
              <a:buClr>
                <a:schemeClr val="dk1"/>
              </a:buClr>
              <a:buSzPts val="800"/>
              <a:buNone/>
              <a:defRPr b="1" sz="800"/>
            </a:lvl4pPr>
            <a:lvl5pPr indent="-228600" lvl="4" marL="2286000" algn="l">
              <a:spcBef>
                <a:spcPts val="200"/>
              </a:spcBef>
              <a:spcAft>
                <a:spcPts val="0"/>
              </a:spcAft>
              <a:buClr>
                <a:schemeClr val="dk1"/>
              </a:buClr>
              <a:buSzPts val="800"/>
              <a:buNone/>
              <a:defRPr b="1" sz="800"/>
            </a:lvl5pPr>
            <a:lvl6pPr indent="-228600" lvl="5" marL="2743200" algn="l">
              <a:spcBef>
                <a:spcPts val="200"/>
              </a:spcBef>
              <a:spcAft>
                <a:spcPts val="0"/>
              </a:spcAft>
              <a:buClr>
                <a:schemeClr val="dk1"/>
              </a:buClr>
              <a:buSzPts val="800"/>
              <a:buNone/>
              <a:defRPr b="1" sz="800"/>
            </a:lvl6pPr>
            <a:lvl7pPr indent="-228600" lvl="6" marL="3200400" algn="l">
              <a:spcBef>
                <a:spcPts val="200"/>
              </a:spcBef>
              <a:spcAft>
                <a:spcPts val="0"/>
              </a:spcAft>
              <a:buClr>
                <a:schemeClr val="dk1"/>
              </a:buClr>
              <a:buSzPts val="800"/>
              <a:buNone/>
              <a:defRPr b="1" sz="800"/>
            </a:lvl7pPr>
            <a:lvl8pPr indent="-228600" lvl="7" marL="3657600" algn="l">
              <a:spcBef>
                <a:spcPts val="200"/>
              </a:spcBef>
              <a:spcAft>
                <a:spcPts val="0"/>
              </a:spcAft>
              <a:buClr>
                <a:schemeClr val="dk1"/>
              </a:buClr>
              <a:buSzPts val="800"/>
              <a:buNone/>
              <a:defRPr b="1" sz="800"/>
            </a:lvl8pPr>
            <a:lvl9pPr indent="-228600" lvl="8" marL="4114800" algn="l">
              <a:spcBef>
                <a:spcPts val="200"/>
              </a:spcBef>
              <a:spcAft>
                <a:spcPts val="0"/>
              </a:spcAft>
              <a:buClr>
                <a:schemeClr val="dk1"/>
              </a:buClr>
              <a:buSzPts val="800"/>
              <a:buNone/>
              <a:defRPr b="1" sz="800"/>
            </a:lvl9pPr>
          </a:lstStyle>
          <a:p/>
        </p:txBody>
      </p:sp>
      <p:sp>
        <p:nvSpPr>
          <p:cNvPr id="112" name="Google Shape;112;p17"/>
          <p:cNvSpPr txBox="1"/>
          <p:nvPr>
            <p:ph idx="2" type="body"/>
          </p:nvPr>
        </p:nvSpPr>
        <p:spPr>
          <a:xfrm>
            <a:off x="228600" y="1087438"/>
            <a:ext cx="2020094" cy="1975644"/>
          </a:xfrm>
          <a:prstGeom prst="rect">
            <a:avLst/>
          </a:prstGeom>
          <a:noFill/>
          <a:ln>
            <a:noFill/>
          </a:ln>
        </p:spPr>
        <p:txBody>
          <a:bodyPr anchorCtr="0" anchor="t" bIns="22850" lIns="45725" spcFirstLastPara="1" rIns="45725" wrap="square" tIns="22850">
            <a:normAutofit/>
          </a:bodyPr>
          <a:lstStyle>
            <a:lvl1pPr indent="-304800" lvl="0" marL="457200" algn="l">
              <a:spcBef>
                <a:spcPts val="200"/>
              </a:spcBef>
              <a:spcAft>
                <a:spcPts val="0"/>
              </a:spcAft>
              <a:buClr>
                <a:schemeClr val="dk1"/>
              </a:buClr>
              <a:buSzPts val="1200"/>
              <a:buChar char="•"/>
              <a:defRPr sz="1200"/>
            </a:lvl1pPr>
            <a:lvl2pPr indent="-292100" lvl="1" marL="914400" algn="l">
              <a:spcBef>
                <a:spcPts val="200"/>
              </a:spcBef>
              <a:spcAft>
                <a:spcPts val="0"/>
              </a:spcAft>
              <a:buClr>
                <a:schemeClr val="dk1"/>
              </a:buClr>
              <a:buSzPts val="1000"/>
              <a:buChar char="–"/>
              <a:defRPr sz="1000"/>
            </a:lvl2pPr>
            <a:lvl3pPr indent="-285750" lvl="2" marL="1371600" algn="l">
              <a:spcBef>
                <a:spcPts val="200"/>
              </a:spcBef>
              <a:spcAft>
                <a:spcPts val="0"/>
              </a:spcAft>
              <a:buClr>
                <a:schemeClr val="dk1"/>
              </a:buClr>
              <a:buSzPts val="900"/>
              <a:buChar char="•"/>
              <a:defRPr sz="900"/>
            </a:lvl3pPr>
            <a:lvl4pPr indent="-279400" lvl="3" marL="1828800" algn="l">
              <a:spcBef>
                <a:spcPts val="200"/>
              </a:spcBef>
              <a:spcAft>
                <a:spcPts val="0"/>
              </a:spcAft>
              <a:buClr>
                <a:schemeClr val="dk1"/>
              </a:buClr>
              <a:buSzPts val="800"/>
              <a:buChar char="–"/>
              <a:defRPr sz="800"/>
            </a:lvl4pPr>
            <a:lvl5pPr indent="-279400" lvl="4" marL="2286000" algn="l">
              <a:spcBef>
                <a:spcPts val="200"/>
              </a:spcBef>
              <a:spcAft>
                <a:spcPts val="0"/>
              </a:spcAft>
              <a:buClr>
                <a:schemeClr val="dk1"/>
              </a:buClr>
              <a:buSzPts val="800"/>
              <a:buChar char="»"/>
              <a:defRPr sz="800"/>
            </a:lvl5pPr>
            <a:lvl6pPr indent="-279400" lvl="5" marL="2743200" algn="l">
              <a:spcBef>
                <a:spcPts val="200"/>
              </a:spcBef>
              <a:spcAft>
                <a:spcPts val="0"/>
              </a:spcAft>
              <a:buClr>
                <a:schemeClr val="dk1"/>
              </a:buClr>
              <a:buSzPts val="800"/>
              <a:buChar char="•"/>
              <a:defRPr sz="800"/>
            </a:lvl6pPr>
            <a:lvl7pPr indent="-279400" lvl="6" marL="3200400" algn="l">
              <a:spcBef>
                <a:spcPts val="200"/>
              </a:spcBef>
              <a:spcAft>
                <a:spcPts val="0"/>
              </a:spcAft>
              <a:buClr>
                <a:schemeClr val="dk1"/>
              </a:buClr>
              <a:buSzPts val="800"/>
              <a:buChar char="•"/>
              <a:defRPr sz="800"/>
            </a:lvl7pPr>
            <a:lvl8pPr indent="-279400" lvl="7" marL="3657600" algn="l">
              <a:spcBef>
                <a:spcPts val="200"/>
              </a:spcBef>
              <a:spcAft>
                <a:spcPts val="0"/>
              </a:spcAft>
              <a:buClr>
                <a:schemeClr val="dk1"/>
              </a:buClr>
              <a:buSzPts val="800"/>
              <a:buChar char="•"/>
              <a:defRPr sz="800"/>
            </a:lvl8pPr>
            <a:lvl9pPr indent="-279400" lvl="8" marL="4114800" algn="l">
              <a:spcBef>
                <a:spcPts val="200"/>
              </a:spcBef>
              <a:spcAft>
                <a:spcPts val="0"/>
              </a:spcAft>
              <a:buClr>
                <a:schemeClr val="dk1"/>
              </a:buClr>
              <a:buSzPts val="800"/>
              <a:buChar char="•"/>
              <a:defRPr sz="800"/>
            </a:lvl9pPr>
          </a:lstStyle>
          <a:p/>
        </p:txBody>
      </p:sp>
      <p:sp>
        <p:nvSpPr>
          <p:cNvPr id="113" name="Google Shape;113;p17"/>
          <p:cNvSpPr txBox="1"/>
          <p:nvPr>
            <p:ph idx="3" type="body"/>
          </p:nvPr>
        </p:nvSpPr>
        <p:spPr>
          <a:xfrm>
            <a:off x="2322513" y="767556"/>
            <a:ext cx="2020888" cy="319881"/>
          </a:xfrm>
          <a:prstGeom prst="rect">
            <a:avLst/>
          </a:prstGeom>
          <a:noFill/>
          <a:ln>
            <a:noFill/>
          </a:ln>
        </p:spPr>
        <p:txBody>
          <a:bodyPr anchorCtr="0" anchor="b" bIns="22850" lIns="45725" spcFirstLastPara="1" rIns="45725" wrap="square" tIns="22850">
            <a:normAutofit/>
          </a:bodyPr>
          <a:lstStyle>
            <a:lvl1pPr indent="-228600" lvl="0" marL="457200" algn="l">
              <a:spcBef>
                <a:spcPts val="200"/>
              </a:spcBef>
              <a:spcAft>
                <a:spcPts val="0"/>
              </a:spcAft>
              <a:buClr>
                <a:schemeClr val="dk1"/>
              </a:buClr>
              <a:buSzPts val="1200"/>
              <a:buNone/>
              <a:defRPr b="1" sz="1200"/>
            </a:lvl1pPr>
            <a:lvl2pPr indent="-228600" lvl="1" marL="914400" algn="l">
              <a:spcBef>
                <a:spcPts val="200"/>
              </a:spcBef>
              <a:spcAft>
                <a:spcPts val="0"/>
              </a:spcAft>
              <a:buClr>
                <a:schemeClr val="dk1"/>
              </a:buClr>
              <a:buSzPts val="1000"/>
              <a:buNone/>
              <a:defRPr b="1" sz="1000"/>
            </a:lvl2pPr>
            <a:lvl3pPr indent="-228600" lvl="2" marL="1371600" algn="l">
              <a:spcBef>
                <a:spcPts val="200"/>
              </a:spcBef>
              <a:spcAft>
                <a:spcPts val="0"/>
              </a:spcAft>
              <a:buClr>
                <a:schemeClr val="dk1"/>
              </a:buClr>
              <a:buSzPts val="900"/>
              <a:buNone/>
              <a:defRPr b="1" sz="900"/>
            </a:lvl3pPr>
            <a:lvl4pPr indent="-228600" lvl="3" marL="1828800" algn="l">
              <a:spcBef>
                <a:spcPts val="200"/>
              </a:spcBef>
              <a:spcAft>
                <a:spcPts val="0"/>
              </a:spcAft>
              <a:buClr>
                <a:schemeClr val="dk1"/>
              </a:buClr>
              <a:buSzPts val="800"/>
              <a:buNone/>
              <a:defRPr b="1" sz="800"/>
            </a:lvl4pPr>
            <a:lvl5pPr indent="-228600" lvl="4" marL="2286000" algn="l">
              <a:spcBef>
                <a:spcPts val="200"/>
              </a:spcBef>
              <a:spcAft>
                <a:spcPts val="0"/>
              </a:spcAft>
              <a:buClr>
                <a:schemeClr val="dk1"/>
              </a:buClr>
              <a:buSzPts val="800"/>
              <a:buNone/>
              <a:defRPr b="1" sz="800"/>
            </a:lvl5pPr>
            <a:lvl6pPr indent="-228600" lvl="5" marL="2743200" algn="l">
              <a:spcBef>
                <a:spcPts val="200"/>
              </a:spcBef>
              <a:spcAft>
                <a:spcPts val="0"/>
              </a:spcAft>
              <a:buClr>
                <a:schemeClr val="dk1"/>
              </a:buClr>
              <a:buSzPts val="800"/>
              <a:buNone/>
              <a:defRPr b="1" sz="800"/>
            </a:lvl6pPr>
            <a:lvl7pPr indent="-228600" lvl="6" marL="3200400" algn="l">
              <a:spcBef>
                <a:spcPts val="200"/>
              </a:spcBef>
              <a:spcAft>
                <a:spcPts val="0"/>
              </a:spcAft>
              <a:buClr>
                <a:schemeClr val="dk1"/>
              </a:buClr>
              <a:buSzPts val="800"/>
              <a:buNone/>
              <a:defRPr b="1" sz="800"/>
            </a:lvl7pPr>
            <a:lvl8pPr indent="-228600" lvl="7" marL="3657600" algn="l">
              <a:spcBef>
                <a:spcPts val="200"/>
              </a:spcBef>
              <a:spcAft>
                <a:spcPts val="0"/>
              </a:spcAft>
              <a:buClr>
                <a:schemeClr val="dk1"/>
              </a:buClr>
              <a:buSzPts val="800"/>
              <a:buNone/>
              <a:defRPr b="1" sz="800"/>
            </a:lvl8pPr>
            <a:lvl9pPr indent="-228600" lvl="8" marL="4114800" algn="l">
              <a:spcBef>
                <a:spcPts val="200"/>
              </a:spcBef>
              <a:spcAft>
                <a:spcPts val="0"/>
              </a:spcAft>
              <a:buClr>
                <a:schemeClr val="dk1"/>
              </a:buClr>
              <a:buSzPts val="800"/>
              <a:buNone/>
              <a:defRPr b="1" sz="800"/>
            </a:lvl9pPr>
          </a:lstStyle>
          <a:p/>
        </p:txBody>
      </p:sp>
      <p:sp>
        <p:nvSpPr>
          <p:cNvPr id="114" name="Google Shape;114;p17"/>
          <p:cNvSpPr txBox="1"/>
          <p:nvPr>
            <p:ph idx="4" type="body"/>
          </p:nvPr>
        </p:nvSpPr>
        <p:spPr>
          <a:xfrm>
            <a:off x="2322513" y="1087438"/>
            <a:ext cx="2020888" cy="1975644"/>
          </a:xfrm>
          <a:prstGeom prst="rect">
            <a:avLst/>
          </a:prstGeom>
          <a:noFill/>
          <a:ln>
            <a:noFill/>
          </a:ln>
        </p:spPr>
        <p:txBody>
          <a:bodyPr anchorCtr="0" anchor="t" bIns="22850" lIns="45725" spcFirstLastPara="1" rIns="45725" wrap="square" tIns="22850">
            <a:normAutofit/>
          </a:bodyPr>
          <a:lstStyle>
            <a:lvl1pPr indent="-304800" lvl="0" marL="457200" algn="l">
              <a:spcBef>
                <a:spcPts val="200"/>
              </a:spcBef>
              <a:spcAft>
                <a:spcPts val="0"/>
              </a:spcAft>
              <a:buClr>
                <a:schemeClr val="dk1"/>
              </a:buClr>
              <a:buSzPts val="1200"/>
              <a:buChar char="•"/>
              <a:defRPr sz="1200"/>
            </a:lvl1pPr>
            <a:lvl2pPr indent="-292100" lvl="1" marL="914400" algn="l">
              <a:spcBef>
                <a:spcPts val="200"/>
              </a:spcBef>
              <a:spcAft>
                <a:spcPts val="0"/>
              </a:spcAft>
              <a:buClr>
                <a:schemeClr val="dk1"/>
              </a:buClr>
              <a:buSzPts val="1000"/>
              <a:buChar char="–"/>
              <a:defRPr sz="1000"/>
            </a:lvl2pPr>
            <a:lvl3pPr indent="-285750" lvl="2" marL="1371600" algn="l">
              <a:spcBef>
                <a:spcPts val="200"/>
              </a:spcBef>
              <a:spcAft>
                <a:spcPts val="0"/>
              </a:spcAft>
              <a:buClr>
                <a:schemeClr val="dk1"/>
              </a:buClr>
              <a:buSzPts val="900"/>
              <a:buChar char="•"/>
              <a:defRPr sz="900"/>
            </a:lvl3pPr>
            <a:lvl4pPr indent="-279400" lvl="3" marL="1828800" algn="l">
              <a:spcBef>
                <a:spcPts val="200"/>
              </a:spcBef>
              <a:spcAft>
                <a:spcPts val="0"/>
              </a:spcAft>
              <a:buClr>
                <a:schemeClr val="dk1"/>
              </a:buClr>
              <a:buSzPts val="800"/>
              <a:buChar char="–"/>
              <a:defRPr sz="800"/>
            </a:lvl4pPr>
            <a:lvl5pPr indent="-279400" lvl="4" marL="2286000" algn="l">
              <a:spcBef>
                <a:spcPts val="200"/>
              </a:spcBef>
              <a:spcAft>
                <a:spcPts val="0"/>
              </a:spcAft>
              <a:buClr>
                <a:schemeClr val="dk1"/>
              </a:buClr>
              <a:buSzPts val="800"/>
              <a:buChar char="»"/>
              <a:defRPr sz="800"/>
            </a:lvl5pPr>
            <a:lvl6pPr indent="-279400" lvl="5" marL="2743200" algn="l">
              <a:spcBef>
                <a:spcPts val="200"/>
              </a:spcBef>
              <a:spcAft>
                <a:spcPts val="0"/>
              </a:spcAft>
              <a:buClr>
                <a:schemeClr val="dk1"/>
              </a:buClr>
              <a:buSzPts val="800"/>
              <a:buChar char="•"/>
              <a:defRPr sz="800"/>
            </a:lvl6pPr>
            <a:lvl7pPr indent="-279400" lvl="6" marL="3200400" algn="l">
              <a:spcBef>
                <a:spcPts val="200"/>
              </a:spcBef>
              <a:spcAft>
                <a:spcPts val="0"/>
              </a:spcAft>
              <a:buClr>
                <a:schemeClr val="dk1"/>
              </a:buClr>
              <a:buSzPts val="800"/>
              <a:buChar char="•"/>
              <a:defRPr sz="800"/>
            </a:lvl7pPr>
            <a:lvl8pPr indent="-279400" lvl="7" marL="3657600" algn="l">
              <a:spcBef>
                <a:spcPts val="200"/>
              </a:spcBef>
              <a:spcAft>
                <a:spcPts val="0"/>
              </a:spcAft>
              <a:buClr>
                <a:schemeClr val="dk1"/>
              </a:buClr>
              <a:buSzPts val="800"/>
              <a:buChar char="•"/>
              <a:defRPr sz="800"/>
            </a:lvl8pPr>
            <a:lvl9pPr indent="-279400" lvl="8" marL="4114800" algn="l">
              <a:spcBef>
                <a:spcPts val="200"/>
              </a:spcBef>
              <a:spcAft>
                <a:spcPts val="0"/>
              </a:spcAft>
              <a:buClr>
                <a:schemeClr val="dk1"/>
              </a:buClr>
              <a:buSzPts val="800"/>
              <a:buChar char="•"/>
              <a:defRPr sz="800"/>
            </a:lvl9pPr>
          </a:lstStyle>
          <a:p/>
        </p:txBody>
      </p:sp>
      <p:sp>
        <p:nvSpPr>
          <p:cNvPr id="115" name="Google Shape;115;p17"/>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16" name="Google Shape;116;p17"/>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17" name="Google Shape;117;p17"/>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18" name="Shape 118"/>
        <p:cNvGrpSpPr/>
        <p:nvPr/>
      </p:nvGrpSpPr>
      <p:grpSpPr>
        <a:xfrm>
          <a:off x="0" y="0"/>
          <a:ext cx="0" cy="0"/>
          <a:chOff x="0" y="0"/>
          <a:chExt cx="0" cy="0"/>
        </a:xfrm>
      </p:grpSpPr>
      <p:sp>
        <p:nvSpPr>
          <p:cNvPr id="119" name="Google Shape;119;p18"/>
          <p:cNvSpPr txBox="1"/>
          <p:nvPr>
            <p:ph type="title"/>
          </p:nvPr>
        </p:nvSpPr>
        <p:spPr>
          <a:xfrm>
            <a:off x="228600" y="137319"/>
            <a:ext cx="4114800" cy="571500"/>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900"/>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20" name="Google Shape;120;p18"/>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21" name="Google Shape;121;p18"/>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22" name="Google Shape;122;p18"/>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tent with Caption" type="objTx">
  <p:cSld name="OBJECT_WITH_CAPTION_TEXT">
    <p:spTree>
      <p:nvGrpSpPr>
        <p:cNvPr id="123" name="Shape 123"/>
        <p:cNvGrpSpPr/>
        <p:nvPr/>
      </p:nvGrpSpPr>
      <p:grpSpPr>
        <a:xfrm>
          <a:off x="0" y="0"/>
          <a:ext cx="0" cy="0"/>
          <a:chOff x="0" y="0"/>
          <a:chExt cx="0" cy="0"/>
        </a:xfrm>
      </p:grpSpPr>
      <p:sp>
        <p:nvSpPr>
          <p:cNvPr id="124" name="Google Shape;124;p19"/>
          <p:cNvSpPr txBox="1"/>
          <p:nvPr>
            <p:ph type="title"/>
          </p:nvPr>
        </p:nvSpPr>
        <p:spPr>
          <a:xfrm>
            <a:off x="228600" y="136525"/>
            <a:ext cx="1504157" cy="581025"/>
          </a:xfrm>
          <a:prstGeom prst="rect">
            <a:avLst/>
          </a:prstGeom>
          <a:noFill/>
          <a:ln>
            <a:noFill/>
          </a:ln>
        </p:spPr>
        <p:txBody>
          <a:bodyPr anchorCtr="0" anchor="b" bIns="22850" lIns="45725" spcFirstLastPara="1" rIns="45725" wrap="square" tIns="22850">
            <a:normAutofit/>
          </a:bodyPr>
          <a:lstStyle>
            <a:lvl1pPr lvl="0" algn="l">
              <a:spcBef>
                <a:spcPts val="0"/>
              </a:spcBef>
              <a:spcAft>
                <a:spcPts val="0"/>
              </a:spcAft>
              <a:buClr>
                <a:schemeClr val="dk1"/>
              </a:buClr>
              <a:buSzPts val="1000"/>
              <a:buFont typeface="Calibri"/>
              <a:buNone/>
              <a:defRPr b="1" sz="1000"/>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25" name="Google Shape;125;p19"/>
          <p:cNvSpPr txBox="1"/>
          <p:nvPr>
            <p:ph idx="1" type="body"/>
          </p:nvPr>
        </p:nvSpPr>
        <p:spPr>
          <a:xfrm>
            <a:off x="1787525" y="136525"/>
            <a:ext cx="2555875" cy="2926557"/>
          </a:xfrm>
          <a:prstGeom prst="rect">
            <a:avLst/>
          </a:prstGeom>
          <a:noFill/>
          <a:ln>
            <a:noFill/>
          </a:ln>
        </p:spPr>
        <p:txBody>
          <a:bodyPr anchorCtr="0" anchor="t" bIns="22850" lIns="45725" spcFirstLastPara="1" rIns="45725" wrap="square" tIns="22850">
            <a:normAutofit/>
          </a:bodyPr>
          <a:lstStyle>
            <a:lvl1pPr indent="-330200" lvl="0" marL="457200" algn="l">
              <a:spcBef>
                <a:spcPts val="300"/>
              </a:spcBef>
              <a:spcAft>
                <a:spcPts val="0"/>
              </a:spcAft>
              <a:buClr>
                <a:schemeClr val="dk1"/>
              </a:buClr>
              <a:buSzPts val="1600"/>
              <a:buChar char="•"/>
              <a:defRPr sz="1600"/>
            </a:lvl1pPr>
            <a:lvl2pPr indent="-317500" lvl="1" marL="914400" algn="l">
              <a:spcBef>
                <a:spcPts val="300"/>
              </a:spcBef>
              <a:spcAft>
                <a:spcPts val="0"/>
              </a:spcAft>
              <a:buClr>
                <a:schemeClr val="dk1"/>
              </a:buClr>
              <a:buSzPts val="1400"/>
              <a:buChar char="–"/>
              <a:defRPr sz="1400"/>
            </a:lvl2pPr>
            <a:lvl3pPr indent="-304800" lvl="2" marL="1371600" algn="l">
              <a:spcBef>
                <a:spcPts val="200"/>
              </a:spcBef>
              <a:spcAft>
                <a:spcPts val="0"/>
              </a:spcAft>
              <a:buClr>
                <a:schemeClr val="dk1"/>
              </a:buClr>
              <a:buSzPts val="1200"/>
              <a:buChar char="•"/>
              <a:defRPr sz="1200"/>
            </a:lvl3pPr>
            <a:lvl4pPr indent="-292100" lvl="3" marL="1828800" algn="l">
              <a:spcBef>
                <a:spcPts val="200"/>
              </a:spcBef>
              <a:spcAft>
                <a:spcPts val="0"/>
              </a:spcAft>
              <a:buClr>
                <a:schemeClr val="dk1"/>
              </a:buClr>
              <a:buSzPts val="1000"/>
              <a:buChar char="–"/>
              <a:defRPr sz="1000"/>
            </a:lvl4pPr>
            <a:lvl5pPr indent="-292100" lvl="4" marL="2286000" algn="l">
              <a:spcBef>
                <a:spcPts val="200"/>
              </a:spcBef>
              <a:spcAft>
                <a:spcPts val="0"/>
              </a:spcAft>
              <a:buClr>
                <a:schemeClr val="dk1"/>
              </a:buClr>
              <a:buSzPts val="1000"/>
              <a:buChar char="»"/>
              <a:defRPr sz="1000"/>
            </a:lvl5pPr>
            <a:lvl6pPr indent="-292100" lvl="5" marL="2743200" algn="l">
              <a:spcBef>
                <a:spcPts val="200"/>
              </a:spcBef>
              <a:spcAft>
                <a:spcPts val="0"/>
              </a:spcAft>
              <a:buClr>
                <a:schemeClr val="dk1"/>
              </a:buClr>
              <a:buSzPts val="1000"/>
              <a:buChar char="•"/>
              <a:defRPr sz="1000"/>
            </a:lvl6pPr>
            <a:lvl7pPr indent="-292100" lvl="6" marL="3200400" algn="l">
              <a:spcBef>
                <a:spcPts val="200"/>
              </a:spcBef>
              <a:spcAft>
                <a:spcPts val="0"/>
              </a:spcAft>
              <a:buClr>
                <a:schemeClr val="dk1"/>
              </a:buClr>
              <a:buSzPts val="1000"/>
              <a:buChar char="•"/>
              <a:defRPr sz="1000"/>
            </a:lvl7pPr>
            <a:lvl8pPr indent="-292100" lvl="7" marL="3657600" algn="l">
              <a:spcBef>
                <a:spcPts val="200"/>
              </a:spcBef>
              <a:spcAft>
                <a:spcPts val="0"/>
              </a:spcAft>
              <a:buClr>
                <a:schemeClr val="dk1"/>
              </a:buClr>
              <a:buSzPts val="1000"/>
              <a:buChar char="•"/>
              <a:defRPr sz="1000"/>
            </a:lvl8pPr>
            <a:lvl9pPr indent="-292100" lvl="8" marL="4114800" algn="l">
              <a:spcBef>
                <a:spcPts val="200"/>
              </a:spcBef>
              <a:spcAft>
                <a:spcPts val="0"/>
              </a:spcAft>
              <a:buClr>
                <a:schemeClr val="dk1"/>
              </a:buClr>
              <a:buSzPts val="1000"/>
              <a:buChar char="•"/>
              <a:defRPr sz="1000"/>
            </a:lvl9pPr>
          </a:lstStyle>
          <a:p/>
        </p:txBody>
      </p:sp>
      <p:sp>
        <p:nvSpPr>
          <p:cNvPr id="126" name="Google Shape;126;p19"/>
          <p:cNvSpPr txBox="1"/>
          <p:nvPr>
            <p:ph idx="2" type="body"/>
          </p:nvPr>
        </p:nvSpPr>
        <p:spPr>
          <a:xfrm>
            <a:off x="228600" y="717550"/>
            <a:ext cx="1504157" cy="2345532"/>
          </a:xfrm>
          <a:prstGeom prst="rect">
            <a:avLst/>
          </a:prstGeom>
          <a:noFill/>
          <a:ln>
            <a:noFill/>
          </a:ln>
        </p:spPr>
        <p:txBody>
          <a:bodyPr anchorCtr="0" anchor="t" bIns="22850" lIns="45725" spcFirstLastPara="1" rIns="45725" wrap="square" tIns="22850">
            <a:normAutofit/>
          </a:bodyPr>
          <a:lstStyle>
            <a:lvl1pPr indent="-228600" lvl="0" marL="457200" algn="l">
              <a:spcBef>
                <a:spcPts val="100"/>
              </a:spcBef>
              <a:spcAft>
                <a:spcPts val="0"/>
              </a:spcAft>
              <a:buClr>
                <a:schemeClr val="dk1"/>
              </a:buClr>
              <a:buSzPts val="700"/>
              <a:buNone/>
              <a:defRPr sz="700"/>
            </a:lvl1pPr>
            <a:lvl2pPr indent="-228600" lvl="1" marL="914400" algn="l">
              <a:spcBef>
                <a:spcPts val="100"/>
              </a:spcBef>
              <a:spcAft>
                <a:spcPts val="0"/>
              </a:spcAft>
              <a:buClr>
                <a:schemeClr val="dk1"/>
              </a:buClr>
              <a:buSzPts val="600"/>
              <a:buNone/>
              <a:defRPr sz="600"/>
            </a:lvl2pPr>
            <a:lvl3pPr indent="-228600" lvl="2" marL="1371600" algn="l">
              <a:spcBef>
                <a:spcPts val="100"/>
              </a:spcBef>
              <a:spcAft>
                <a:spcPts val="0"/>
              </a:spcAft>
              <a:buClr>
                <a:schemeClr val="dk1"/>
              </a:buClr>
              <a:buSzPts val="500"/>
              <a:buNone/>
              <a:defRPr sz="500"/>
            </a:lvl3pPr>
            <a:lvl4pPr indent="-228600" lvl="3" marL="1828800" algn="l">
              <a:spcBef>
                <a:spcPts val="100"/>
              </a:spcBef>
              <a:spcAft>
                <a:spcPts val="0"/>
              </a:spcAft>
              <a:buClr>
                <a:schemeClr val="dk1"/>
              </a:buClr>
              <a:buSzPts val="500"/>
              <a:buNone/>
              <a:defRPr sz="500"/>
            </a:lvl4pPr>
            <a:lvl5pPr indent="-228600" lvl="4" marL="2286000" algn="l">
              <a:spcBef>
                <a:spcPts val="100"/>
              </a:spcBef>
              <a:spcAft>
                <a:spcPts val="0"/>
              </a:spcAft>
              <a:buClr>
                <a:schemeClr val="dk1"/>
              </a:buClr>
              <a:buSzPts val="500"/>
              <a:buNone/>
              <a:defRPr sz="500"/>
            </a:lvl5pPr>
            <a:lvl6pPr indent="-228600" lvl="5" marL="2743200" algn="l">
              <a:spcBef>
                <a:spcPts val="100"/>
              </a:spcBef>
              <a:spcAft>
                <a:spcPts val="0"/>
              </a:spcAft>
              <a:buClr>
                <a:schemeClr val="dk1"/>
              </a:buClr>
              <a:buSzPts val="500"/>
              <a:buNone/>
              <a:defRPr sz="500"/>
            </a:lvl6pPr>
            <a:lvl7pPr indent="-228600" lvl="6" marL="3200400" algn="l">
              <a:spcBef>
                <a:spcPts val="100"/>
              </a:spcBef>
              <a:spcAft>
                <a:spcPts val="0"/>
              </a:spcAft>
              <a:buClr>
                <a:schemeClr val="dk1"/>
              </a:buClr>
              <a:buSzPts val="500"/>
              <a:buNone/>
              <a:defRPr sz="500"/>
            </a:lvl7pPr>
            <a:lvl8pPr indent="-228600" lvl="7" marL="3657600" algn="l">
              <a:spcBef>
                <a:spcPts val="100"/>
              </a:spcBef>
              <a:spcAft>
                <a:spcPts val="0"/>
              </a:spcAft>
              <a:buClr>
                <a:schemeClr val="dk1"/>
              </a:buClr>
              <a:buSzPts val="500"/>
              <a:buNone/>
              <a:defRPr sz="500"/>
            </a:lvl8pPr>
            <a:lvl9pPr indent="-228600" lvl="8" marL="4114800" algn="l">
              <a:spcBef>
                <a:spcPts val="100"/>
              </a:spcBef>
              <a:spcAft>
                <a:spcPts val="0"/>
              </a:spcAft>
              <a:buClr>
                <a:schemeClr val="dk1"/>
              </a:buClr>
              <a:buSzPts val="500"/>
              <a:buNone/>
              <a:defRPr sz="500"/>
            </a:lvl9pPr>
          </a:lstStyle>
          <a:p/>
        </p:txBody>
      </p:sp>
      <p:sp>
        <p:nvSpPr>
          <p:cNvPr id="127" name="Google Shape;127;p19"/>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28" name="Google Shape;128;p19"/>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29" name="Google Shape;129;p19"/>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icture with Caption" type="picTx">
  <p:cSld name="PICTURE_WITH_CAPTION_TEXT">
    <p:spTree>
      <p:nvGrpSpPr>
        <p:cNvPr id="130" name="Shape 130"/>
        <p:cNvGrpSpPr/>
        <p:nvPr/>
      </p:nvGrpSpPr>
      <p:grpSpPr>
        <a:xfrm>
          <a:off x="0" y="0"/>
          <a:ext cx="0" cy="0"/>
          <a:chOff x="0" y="0"/>
          <a:chExt cx="0" cy="0"/>
        </a:xfrm>
      </p:grpSpPr>
      <p:sp>
        <p:nvSpPr>
          <p:cNvPr id="131" name="Google Shape;131;p20"/>
          <p:cNvSpPr txBox="1"/>
          <p:nvPr>
            <p:ph type="title"/>
          </p:nvPr>
        </p:nvSpPr>
        <p:spPr>
          <a:xfrm>
            <a:off x="896144" y="2400300"/>
            <a:ext cx="2743200" cy="283369"/>
          </a:xfrm>
          <a:prstGeom prst="rect">
            <a:avLst/>
          </a:prstGeom>
          <a:noFill/>
          <a:ln>
            <a:noFill/>
          </a:ln>
        </p:spPr>
        <p:txBody>
          <a:bodyPr anchorCtr="0" anchor="b" bIns="22850" lIns="45725" spcFirstLastPara="1" rIns="45725" wrap="square" tIns="22850">
            <a:normAutofit/>
          </a:bodyPr>
          <a:lstStyle>
            <a:lvl1pPr lvl="0" algn="l">
              <a:spcBef>
                <a:spcPts val="0"/>
              </a:spcBef>
              <a:spcAft>
                <a:spcPts val="0"/>
              </a:spcAft>
              <a:buClr>
                <a:schemeClr val="dk1"/>
              </a:buClr>
              <a:buSzPts val="1000"/>
              <a:buFont typeface="Calibri"/>
              <a:buNone/>
              <a:defRPr b="1" sz="1000"/>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32" name="Google Shape;132;p20"/>
          <p:cNvSpPr/>
          <p:nvPr>
            <p:ph idx="2" type="pic"/>
          </p:nvPr>
        </p:nvSpPr>
        <p:spPr>
          <a:xfrm>
            <a:off x="896144" y="306388"/>
            <a:ext cx="2743200" cy="2057400"/>
          </a:xfrm>
          <a:prstGeom prst="rect">
            <a:avLst/>
          </a:prstGeom>
          <a:noFill/>
          <a:ln>
            <a:noFill/>
          </a:ln>
        </p:spPr>
      </p:sp>
      <p:sp>
        <p:nvSpPr>
          <p:cNvPr id="133" name="Google Shape;133;p20"/>
          <p:cNvSpPr txBox="1"/>
          <p:nvPr>
            <p:ph idx="1" type="body"/>
          </p:nvPr>
        </p:nvSpPr>
        <p:spPr>
          <a:xfrm>
            <a:off x="896144" y="2683669"/>
            <a:ext cx="2743200" cy="402431"/>
          </a:xfrm>
          <a:prstGeom prst="rect">
            <a:avLst/>
          </a:prstGeom>
          <a:noFill/>
          <a:ln>
            <a:noFill/>
          </a:ln>
        </p:spPr>
        <p:txBody>
          <a:bodyPr anchorCtr="0" anchor="t" bIns="22850" lIns="45725" spcFirstLastPara="1" rIns="45725" wrap="square" tIns="22850">
            <a:normAutofit/>
          </a:bodyPr>
          <a:lstStyle>
            <a:lvl1pPr indent="-228600" lvl="0" marL="457200" algn="l">
              <a:spcBef>
                <a:spcPts val="100"/>
              </a:spcBef>
              <a:spcAft>
                <a:spcPts val="0"/>
              </a:spcAft>
              <a:buClr>
                <a:schemeClr val="dk1"/>
              </a:buClr>
              <a:buSzPts val="700"/>
              <a:buNone/>
              <a:defRPr sz="700"/>
            </a:lvl1pPr>
            <a:lvl2pPr indent="-228600" lvl="1" marL="914400" algn="l">
              <a:spcBef>
                <a:spcPts val="100"/>
              </a:spcBef>
              <a:spcAft>
                <a:spcPts val="0"/>
              </a:spcAft>
              <a:buClr>
                <a:schemeClr val="dk1"/>
              </a:buClr>
              <a:buSzPts val="600"/>
              <a:buNone/>
              <a:defRPr sz="600"/>
            </a:lvl2pPr>
            <a:lvl3pPr indent="-228600" lvl="2" marL="1371600" algn="l">
              <a:spcBef>
                <a:spcPts val="100"/>
              </a:spcBef>
              <a:spcAft>
                <a:spcPts val="0"/>
              </a:spcAft>
              <a:buClr>
                <a:schemeClr val="dk1"/>
              </a:buClr>
              <a:buSzPts val="500"/>
              <a:buNone/>
              <a:defRPr sz="500"/>
            </a:lvl3pPr>
            <a:lvl4pPr indent="-228600" lvl="3" marL="1828800" algn="l">
              <a:spcBef>
                <a:spcPts val="100"/>
              </a:spcBef>
              <a:spcAft>
                <a:spcPts val="0"/>
              </a:spcAft>
              <a:buClr>
                <a:schemeClr val="dk1"/>
              </a:buClr>
              <a:buSzPts val="500"/>
              <a:buNone/>
              <a:defRPr sz="500"/>
            </a:lvl4pPr>
            <a:lvl5pPr indent="-228600" lvl="4" marL="2286000" algn="l">
              <a:spcBef>
                <a:spcPts val="100"/>
              </a:spcBef>
              <a:spcAft>
                <a:spcPts val="0"/>
              </a:spcAft>
              <a:buClr>
                <a:schemeClr val="dk1"/>
              </a:buClr>
              <a:buSzPts val="500"/>
              <a:buNone/>
              <a:defRPr sz="500"/>
            </a:lvl5pPr>
            <a:lvl6pPr indent="-228600" lvl="5" marL="2743200" algn="l">
              <a:spcBef>
                <a:spcPts val="100"/>
              </a:spcBef>
              <a:spcAft>
                <a:spcPts val="0"/>
              </a:spcAft>
              <a:buClr>
                <a:schemeClr val="dk1"/>
              </a:buClr>
              <a:buSzPts val="500"/>
              <a:buNone/>
              <a:defRPr sz="500"/>
            </a:lvl6pPr>
            <a:lvl7pPr indent="-228600" lvl="6" marL="3200400" algn="l">
              <a:spcBef>
                <a:spcPts val="100"/>
              </a:spcBef>
              <a:spcAft>
                <a:spcPts val="0"/>
              </a:spcAft>
              <a:buClr>
                <a:schemeClr val="dk1"/>
              </a:buClr>
              <a:buSzPts val="500"/>
              <a:buNone/>
              <a:defRPr sz="500"/>
            </a:lvl7pPr>
            <a:lvl8pPr indent="-228600" lvl="7" marL="3657600" algn="l">
              <a:spcBef>
                <a:spcPts val="100"/>
              </a:spcBef>
              <a:spcAft>
                <a:spcPts val="0"/>
              </a:spcAft>
              <a:buClr>
                <a:schemeClr val="dk1"/>
              </a:buClr>
              <a:buSzPts val="500"/>
              <a:buNone/>
              <a:defRPr sz="500"/>
            </a:lvl8pPr>
            <a:lvl9pPr indent="-228600" lvl="8" marL="4114800" algn="l">
              <a:spcBef>
                <a:spcPts val="100"/>
              </a:spcBef>
              <a:spcAft>
                <a:spcPts val="0"/>
              </a:spcAft>
              <a:buClr>
                <a:schemeClr val="dk1"/>
              </a:buClr>
              <a:buSzPts val="500"/>
              <a:buNone/>
              <a:defRPr sz="500"/>
            </a:lvl9pPr>
          </a:lstStyle>
          <a:p/>
        </p:txBody>
      </p:sp>
      <p:sp>
        <p:nvSpPr>
          <p:cNvPr id="134" name="Google Shape;134;p20"/>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35" name="Google Shape;135;p20"/>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36" name="Google Shape;136;p20"/>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Vertical Text" type="vertTx">
  <p:cSld name="VERTICAL_TEXT">
    <p:spTree>
      <p:nvGrpSpPr>
        <p:cNvPr id="137" name="Shape 137"/>
        <p:cNvGrpSpPr/>
        <p:nvPr/>
      </p:nvGrpSpPr>
      <p:grpSpPr>
        <a:xfrm>
          <a:off x="0" y="0"/>
          <a:ext cx="0" cy="0"/>
          <a:chOff x="0" y="0"/>
          <a:chExt cx="0" cy="0"/>
        </a:xfrm>
      </p:grpSpPr>
      <p:sp>
        <p:nvSpPr>
          <p:cNvPr id="138" name="Google Shape;138;p21"/>
          <p:cNvSpPr txBox="1"/>
          <p:nvPr>
            <p:ph type="title"/>
          </p:nvPr>
        </p:nvSpPr>
        <p:spPr>
          <a:xfrm>
            <a:off x="228600" y="137319"/>
            <a:ext cx="4114800" cy="571500"/>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900"/>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39" name="Google Shape;139;p21"/>
          <p:cNvSpPr txBox="1"/>
          <p:nvPr>
            <p:ph idx="1" type="body"/>
          </p:nvPr>
        </p:nvSpPr>
        <p:spPr>
          <a:xfrm rot="5400000">
            <a:off x="1154509" y="-125809"/>
            <a:ext cx="2262982" cy="4114800"/>
          </a:xfrm>
          <a:prstGeom prst="rect">
            <a:avLst/>
          </a:prstGeom>
          <a:noFill/>
          <a:ln>
            <a:noFill/>
          </a:ln>
        </p:spPr>
        <p:txBody>
          <a:bodyPr anchorCtr="0" anchor="t" bIns="22850" lIns="45725" spcFirstLastPara="1" rIns="45725" wrap="square" tIns="22850">
            <a:normAutofit/>
          </a:bodyPr>
          <a:lstStyle>
            <a:lvl1pPr indent="-285750" lvl="0" marL="457200" algn="l">
              <a:spcBef>
                <a:spcPts val="200"/>
              </a:spcBef>
              <a:spcAft>
                <a:spcPts val="0"/>
              </a:spcAft>
              <a:buClr>
                <a:schemeClr val="dk1"/>
              </a:buClr>
              <a:buSzPts val="900"/>
              <a:buChar char="•"/>
              <a:defRPr/>
            </a:lvl1pPr>
            <a:lvl2pPr indent="-285750" lvl="1" marL="914400" algn="l">
              <a:spcBef>
                <a:spcPts val="200"/>
              </a:spcBef>
              <a:spcAft>
                <a:spcPts val="0"/>
              </a:spcAft>
              <a:buClr>
                <a:schemeClr val="dk1"/>
              </a:buClr>
              <a:buSzPts val="900"/>
              <a:buChar char="–"/>
              <a:defRPr/>
            </a:lvl2pPr>
            <a:lvl3pPr indent="-285750" lvl="2" marL="1371600" algn="l">
              <a:spcBef>
                <a:spcPts val="200"/>
              </a:spcBef>
              <a:spcAft>
                <a:spcPts val="0"/>
              </a:spcAft>
              <a:buClr>
                <a:schemeClr val="dk1"/>
              </a:buClr>
              <a:buSzPts val="900"/>
              <a:buChar char="•"/>
              <a:defRPr/>
            </a:lvl3pPr>
            <a:lvl4pPr indent="-285750" lvl="3" marL="1828800" algn="l">
              <a:spcBef>
                <a:spcPts val="200"/>
              </a:spcBef>
              <a:spcAft>
                <a:spcPts val="0"/>
              </a:spcAft>
              <a:buClr>
                <a:schemeClr val="dk1"/>
              </a:buClr>
              <a:buSzPts val="900"/>
              <a:buChar char="–"/>
              <a:defRPr/>
            </a:lvl4pPr>
            <a:lvl5pPr indent="-285750" lvl="4" marL="2286000" algn="l">
              <a:spcBef>
                <a:spcPts val="200"/>
              </a:spcBef>
              <a:spcAft>
                <a:spcPts val="0"/>
              </a:spcAft>
              <a:buClr>
                <a:schemeClr val="dk1"/>
              </a:buClr>
              <a:buSzPts val="900"/>
              <a:buChar char="»"/>
              <a:defRPr/>
            </a:lvl5pPr>
            <a:lvl6pPr indent="-285750" lvl="5" marL="2743200" algn="l">
              <a:spcBef>
                <a:spcPts val="200"/>
              </a:spcBef>
              <a:spcAft>
                <a:spcPts val="0"/>
              </a:spcAft>
              <a:buClr>
                <a:schemeClr val="dk1"/>
              </a:buClr>
              <a:buSzPts val="900"/>
              <a:buChar char="•"/>
              <a:defRPr/>
            </a:lvl6pPr>
            <a:lvl7pPr indent="-285750" lvl="6" marL="3200400" algn="l">
              <a:spcBef>
                <a:spcPts val="200"/>
              </a:spcBef>
              <a:spcAft>
                <a:spcPts val="0"/>
              </a:spcAft>
              <a:buClr>
                <a:schemeClr val="dk1"/>
              </a:buClr>
              <a:buSzPts val="900"/>
              <a:buChar char="•"/>
              <a:defRPr/>
            </a:lvl7pPr>
            <a:lvl8pPr indent="-285750" lvl="7" marL="3657600" algn="l">
              <a:spcBef>
                <a:spcPts val="200"/>
              </a:spcBef>
              <a:spcAft>
                <a:spcPts val="0"/>
              </a:spcAft>
              <a:buClr>
                <a:schemeClr val="dk1"/>
              </a:buClr>
              <a:buSzPts val="900"/>
              <a:buChar char="•"/>
              <a:defRPr/>
            </a:lvl8pPr>
            <a:lvl9pPr indent="-285750" lvl="8" marL="4114800" algn="l">
              <a:spcBef>
                <a:spcPts val="200"/>
              </a:spcBef>
              <a:spcAft>
                <a:spcPts val="0"/>
              </a:spcAft>
              <a:buClr>
                <a:schemeClr val="dk1"/>
              </a:buClr>
              <a:buSzPts val="900"/>
              <a:buChar char="•"/>
              <a:defRPr/>
            </a:lvl9pPr>
          </a:lstStyle>
          <a:p/>
        </p:txBody>
      </p:sp>
      <p:sp>
        <p:nvSpPr>
          <p:cNvPr id="140" name="Google Shape;140;p21"/>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41" name="Google Shape;141;p21"/>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42" name="Google Shape;142;p21"/>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Vertical Title and Text" type="vertTitleAndTx">
  <p:cSld name="VERTICAL_TITLE_AND_VERTICAL_TEXT">
    <p:spTree>
      <p:nvGrpSpPr>
        <p:cNvPr id="143" name="Shape 143"/>
        <p:cNvGrpSpPr/>
        <p:nvPr/>
      </p:nvGrpSpPr>
      <p:grpSpPr>
        <a:xfrm>
          <a:off x="0" y="0"/>
          <a:ext cx="0" cy="0"/>
          <a:chOff x="0" y="0"/>
          <a:chExt cx="0" cy="0"/>
        </a:xfrm>
      </p:grpSpPr>
      <p:sp>
        <p:nvSpPr>
          <p:cNvPr id="144" name="Google Shape;144;p22"/>
          <p:cNvSpPr txBox="1"/>
          <p:nvPr>
            <p:ph type="title"/>
          </p:nvPr>
        </p:nvSpPr>
        <p:spPr>
          <a:xfrm rot="5400000">
            <a:off x="2366169" y="1085850"/>
            <a:ext cx="2925763" cy="1028700"/>
          </a:xfrm>
          <a:prstGeom prst="rect">
            <a:avLst/>
          </a:prstGeom>
          <a:noFill/>
          <a:ln>
            <a:noFill/>
          </a:ln>
        </p:spPr>
        <p:txBody>
          <a:bodyPr anchorCtr="0" anchor="ctr" bIns="22850" lIns="45725" spcFirstLastPara="1" rIns="45725" wrap="square" tIns="22850">
            <a:normAutofit/>
          </a:bodyPr>
          <a:lstStyle>
            <a:lvl1pPr lvl="0" algn="ctr">
              <a:spcBef>
                <a:spcPts val="0"/>
              </a:spcBef>
              <a:spcAft>
                <a:spcPts val="0"/>
              </a:spcAft>
              <a:buClr>
                <a:schemeClr val="dk1"/>
              </a:buClr>
              <a:buSzPts val="900"/>
              <a:buNone/>
              <a:defRPr/>
            </a:lvl1pPr>
            <a:lvl2pPr lvl="1">
              <a:spcBef>
                <a:spcPts val="0"/>
              </a:spcBef>
              <a:spcAft>
                <a:spcPts val="0"/>
              </a:spcAft>
              <a:buSzPts val="700"/>
              <a:buNone/>
              <a:defRPr/>
            </a:lvl2pPr>
            <a:lvl3pPr lvl="2">
              <a:spcBef>
                <a:spcPts val="0"/>
              </a:spcBef>
              <a:spcAft>
                <a:spcPts val="0"/>
              </a:spcAft>
              <a:buSzPts val="700"/>
              <a:buNone/>
              <a:defRPr/>
            </a:lvl3pPr>
            <a:lvl4pPr lvl="3">
              <a:spcBef>
                <a:spcPts val="0"/>
              </a:spcBef>
              <a:spcAft>
                <a:spcPts val="0"/>
              </a:spcAft>
              <a:buSzPts val="700"/>
              <a:buNone/>
              <a:defRPr/>
            </a:lvl4pPr>
            <a:lvl5pPr lvl="4">
              <a:spcBef>
                <a:spcPts val="0"/>
              </a:spcBef>
              <a:spcAft>
                <a:spcPts val="0"/>
              </a:spcAft>
              <a:buSzPts val="700"/>
              <a:buNone/>
              <a:defRPr/>
            </a:lvl5pPr>
            <a:lvl6pPr lvl="5">
              <a:spcBef>
                <a:spcPts val="0"/>
              </a:spcBef>
              <a:spcAft>
                <a:spcPts val="0"/>
              </a:spcAft>
              <a:buSzPts val="700"/>
              <a:buNone/>
              <a:defRPr/>
            </a:lvl6pPr>
            <a:lvl7pPr lvl="6">
              <a:spcBef>
                <a:spcPts val="0"/>
              </a:spcBef>
              <a:spcAft>
                <a:spcPts val="0"/>
              </a:spcAft>
              <a:buSzPts val="700"/>
              <a:buNone/>
              <a:defRPr/>
            </a:lvl7pPr>
            <a:lvl8pPr lvl="7">
              <a:spcBef>
                <a:spcPts val="0"/>
              </a:spcBef>
              <a:spcAft>
                <a:spcPts val="0"/>
              </a:spcAft>
              <a:buSzPts val="700"/>
              <a:buNone/>
              <a:defRPr/>
            </a:lvl8pPr>
            <a:lvl9pPr lvl="8">
              <a:spcBef>
                <a:spcPts val="0"/>
              </a:spcBef>
              <a:spcAft>
                <a:spcPts val="0"/>
              </a:spcAft>
              <a:buSzPts val="700"/>
              <a:buNone/>
              <a:defRPr/>
            </a:lvl9pPr>
          </a:lstStyle>
          <a:p/>
        </p:txBody>
      </p:sp>
      <p:sp>
        <p:nvSpPr>
          <p:cNvPr id="145" name="Google Shape;145;p22"/>
          <p:cNvSpPr txBox="1"/>
          <p:nvPr>
            <p:ph idx="1" type="body"/>
          </p:nvPr>
        </p:nvSpPr>
        <p:spPr>
          <a:xfrm rot="5400000">
            <a:off x="270669" y="95250"/>
            <a:ext cx="2925763" cy="3009900"/>
          </a:xfrm>
          <a:prstGeom prst="rect">
            <a:avLst/>
          </a:prstGeom>
          <a:noFill/>
          <a:ln>
            <a:noFill/>
          </a:ln>
        </p:spPr>
        <p:txBody>
          <a:bodyPr anchorCtr="0" anchor="t" bIns="22850" lIns="45725" spcFirstLastPara="1" rIns="45725" wrap="square" tIns="22850">
            <a:normAutofit/>
          </a:bodyPr>
          <a:lstStyle>
            <a:lvl1pPr indent="-285750" lvl="0" marL="457200" algn="l">
              <a:spcBef>
                <a:spcPts val="200"/>
              </a:spcBef>
              <a:spcAft>
                <a:spcPts val="0"/>
              </a:spcAft>
              <a:buClr>
                <a:schemeClr val="dk1"/>
              </a:buClr>
              <a:buSzPts val="900"/>
              <a:buChar char="•"/>
              <a:defRPr/>
            </a:lvl1pPr>
            <a:lvl2pPr indent="-285750" lvl="1" marL="914400" algn="l">
              <a:spcBef>
                <a:spcPts val="200"/>
              </a:spcBef>
              <a:spcAft>
                <a:spcPts val="0"/>
              </a:spcAft>
              <a:buClr>
                <a:schemeClr val="dk1"/>
              </a:buClr>
              <a:buSzPts val="900"/>
              <a:buChar char="–"/>
              <a:defRPr/>
            </a:lvl2pPr>
            <a:lvl3pPr indent="-285750" lvl="2" marL="1371600" algn="l">
              <a:spcBef>
                <a:spcPts val="200"/>
              </a:spcBef>
              <a:spcAft>
                <a:spcPts val="0"/>
              </a:spcAft>
              <a:buClr>
                <a:schemeClr val="dk1"/>
              </a:buClr>
              <a:buSzPts val="900"/>
              <a:buChar char="•"/>
              <a:defRPr/>
            </a:lvl3pPr>
            <a:lvl4pPr indent="-285750" lvl="3" marL="1828800" algn="l">
              <a:spcBef>
                <a:spcPts val="200"/>
              </a:spcBef>
              <a:spcAft>
                <a:spcPts val="0"/>
              </a:spcAft>
              <a:buClr>
                <a:schemeClr val="dk1"/>
              </a:buClr>
              <a:buSzPts val="900"/>
              <a:buChar char="–"/>
              <a:defRPr/>
            </a:lvl4pPr>
            <a:lvl5pPr indent="-285750" lvl="4" marL="2286000" algn="l">
              <a:spcBef>
                <a:spcPts val="200"/>
              </a:spcBef>
              <a:spcAft>
                <a:spcPts val="0"/>
              </a:spcAft>
              <a:buClr>
                <a:schemeClr val="dk1"/>
              </a:buClr>
              <a:buSzPts val="900"/>
              <a:buChar char="»"/>
              <a:defRPr/>
            </a:lvl5pPr>
            <a:lvl6pPr indent="-285750" lvl="5" marL="2743200" algn="l">
              <a:spcBef>
                <a:spcPts val="200"/>
              </a:spcBef>
              <a:spcAft>
                <a:spcPts val="0"/>
              </a:spcAft>
              <a:buClr>
                <a:schemeClr val="dk1"/>
              </a:buClr>
              <a:buSzPts val="900"/>
              <a:buChar char="•"/>
              <a:defRPr/>
            </a:lvl6pPr>
            <a:lvl7pPr indent="-285750" lvl="6" marL="3200400" algn="l">
              <a:spcBef>
                <a:spcPts val="200"/>
              </a:spcBef>
              <a:spcAft>
                <a:spcPts val="0"/>
              </a:spcAft>
              <a:buClr>
                <a:schemeClr val="dk1"/>
              </a:buClr>
              <a:buSzPts val="900"/>
              <a:buChar char="•"/>
              <a:defRPr/>
            </a:lvl7pPr>
            <a:lvl8pPr indent="-285750" lvl="7" marL="3657600" algn="l">
              <a:spcBef>
                <a:spcPts val="200"/>
              </a:spcBef>
              <a:spcAft>
                <a:spcPts val="0"/>
              </a:spcAft>
              <a:buClr>
                <a:schemeClr val="dk1"/>
              </a:buClr>
              <a:buSzPts val="900"/>
              <a:buChar char="•"/>
              <a:defRPr/>
            </a:lvl8pPr>
            <a:lvl9pPr indent="-285750" lvl="8" marL="4114800" algn="l">
              <a:spcBef>
                <a:spcPts val="200"/>
              </a:spcBef>
              <a:spcAft>
                <a:spcPts val="0"/>
              </a:spcAft>
              <a:buClr>
                <a:schemeClr val="dk1"/>
              </a:buClr>
              <a:buSzPts val="900"/>
              <a:buChar char="•"/>
              <a:defRPr/>
            </a:lvl9pPr>
          </a:lstStyle>
          <a:p/>
        </p:txBody>
      </p:sp>
      <p:sp>
        <p:nvSpPr>
          <p:cNvPr id="146" name="Google Shape;146;p22"/>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algn="l">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47" name="Google Shape;147;p22"/>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algn="ctr">
              <a:spcBef>
                <a:spcPts val="0"/>
              </a:spcBef>
              <a:spcAft>
                <a:spcPts val="0"/>
              </a:spcAft>
              <a:buSzPts val="700"/>
              <a:buNone/>
              <a:defRPr/>
            </a:lvl1pPr>
            <a:lvl2pPr lvl="1" algn="l">
              <a:spcBef>
                <a:spcPts val="0"/>
              </a:spcBef>
              <a:spcAft>
                <a:spcPts val="0"/>
              </a:spcAft>
              <a:buSzPts val="700"/>
              <a:buNone/>
              <a:defRPr/>
            </a:lvl2pPr>
            <a:lvl3pPr lvl="2" algn="l">
              <a:spcBef>
                <a:spcPts val="0"/>
              </a:spcBef>
              <a:spcAft>
                <a:spcPts val="0"/>
              </a:spcAft>
              <a:buSzPts val="700"/>
              <a:buNone/>
              <a:defRPr/>
            </a:lvl3pPr>
            <a:lvl4pPr lvl="3" algn="l">
              <a:spcBef>
                <a:spcPts val="0"/>
              </a:spcBef>
              <a:spcAft>
                <a:spcPts val="0"/>
              </a:spcAft>
              <a:buSzPts val="700"/>
              <a:buNone/>
              <a:defRPr/>
            </a:lvl4pPr>
            <a:lvl5pPr lvl="4" algn="l">
              <a:spcBef>
                <a:spcPts val="0"/>
              </a:spcBef>
              <a:spcAft>
                <a:spcPts val="0"/>
              </a:spcAft>
              <a:buSzPts val="700"/>
              <a:buNone/>
              <a:defRPr/>
            </a:lvl5pPr>
            <a:lvl6pPr lvl="5" algn="l">
              <a:spcBef>
                <a:spcPts val="0"/>
              </a:spcBef>
              <a:spcAft>
                <a:spcPts val="0"/>
              </a:spcAft>
              <a:buSzPts val="700"/>
              <a:buNone/>
              <a:defRPr/>
            </a:lvl6pPr>
            <a:lvl7pPr lvl="6" algn="l">
              <a:spcBef>
                <a:spcPts val="0"/>
              </a:spcBef>
              <a:spcAft>
                <a:spcPts val="0"/>
              </a:spcAft>
              <a:buSzPts val="700"/>
              <a:buNone/>
              <a:defRPr/>
            </a:lvl7pPr>
            <a:lvl8pPr lvl="7" algn="l">
              <a:spcBef>
                <a:spcPts val="0"/>
              </a:spcBef>
              <a:spcAft>
                <a:spcPts val="0"/>
              </a:spcAft>
              <a:buSzPts val="700"/>
              <a:buNone/>
              <a:defRPr/>
            </a:lvl8pPr>
            <a:lvl9pPr lvl="8" algn="l">
              <a:spcBef>
                <a:spcPts val="0"/>
              </a:spcBef>
              <a:spcAft>
                <a:spcPts val="0"/>
              </a:spcAft>
              <a:buSzPts val="700"/>
              <a:buNone/>
              <a:defRPr/>
            </a:lvl9pPr>
          </a:lstStyle>
          <a:p/>
        </p:txBody>
      </p:sp>
      <p:sp>
        <p:nvSpPr>
          <p:cNvPr id="148" name="Google Shape;148;p22"/>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0" Type="http://schemas.openxmlformats.org/officeDocument/2006/relationships/theme" Target="../theme/theme3.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slideLayout" Target="../slideLayouts/slideLayout11.xml"/><Relationship Id="rId3" Type="http://schemas.openxmlformats.org/officeDocument/2006/relationships/slideLayout" Target="../slideLayouts/slideLayout12.xml"/><Relationship Id="rId4" Type="http://schemas.openxmlformats.org/officeDocument/2006/relationships/slideLayout" Target="../slideLayouts/slideLayout13.xml"/><Relationship Id="rId11" Type="http://schemas.openxmlformats.org/officeDocument/2006/relationships/slideLayout" Target="../slideLayouts/slideLayout20.xml"/><Relationship Id="rId10" Type="http://schemas.openxmlformats.org/officeDocument/2006/relationships/slideLayout" Target="../slideLayouts/slideLayout19.xml"/><Relationship Id="rId12" Type="http://schemas.openxmlformats.org/officeDocument/2006/relationships/theme" Target="../theme/theme1.xml"/><Relationship Id="rId9" Type="http://schemas.openxmlformats.org/officeDocument/2006/relationships/slideLayout" Target="../slideLayouts/slideLayout18.xml"/><Relationship Id="rId5" Type="http://schemas.openxmlformats.org/officeDocument/2006/relationships/slideLayout" Target="../slideLayouts/slideLayout14.xml"/><Relationship Id="rId6" Type="http://schemas.openxmlformats.org/officeDocument/2006/relationships/slideLayout" Target="../slideLayouts/slideLayout15.xml"/><Relationship Id="rId7" Type="http://schemas.openxmlformats.org/officeDocument/2006/relationships/slideLayout" Target="../slideLayouts/slideLayout16.xml"/><Relationship Id="rId8" Type="http://schemas.openxmlformats.org/officeDocument/2006/relationships/slideLayout" Target="../slideLayouts/slideLayout1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rmAutofit/>
          </a:bodyPr>
          <a:lstStyle>
            <a:lvl1pPr lvl="0">
              <a:spcBef>
                <a:spcPts val="0"/>
              </a:spcBef>
              <a:spcAft>
                <a:spcPts val="0"/>
              </a:spcAft>
              <a:buClr>
                <a:schemeClr val="dk1"/>
              </a:buClr>
              <a:buSzPts val="2800"/>
              <a:buFont typeface="Montserrat Black"/>
              <a:buNone/>
              <a:defRPr sz="2800">
                <a:solidFill>
                  <a:schemeClr val="dk1"/>
                </a:solidFill>
                <a:latin typeface="Montserrat Black"/>
                <a:ea typeface="Montserrat Black"/>
                <a:cs typeface="Montserrat Black"/>
                <a:sym typeface="Montserrat Black"/>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rmAutofit/>
          </a:bodyPr>
          <a:lstStyle>
            <a:lvl1pPr indent="-342900" lvl="0" marL="457200">
              <a:lnSpc>
                <a:spcPct val="115000"/>
              </a:lnSpc>
              <a:spcBef>
                <a:spcPts val="0"/>
              </a:spcBef>
              <a:spcAft>
                <a:spcPts val="0"/>
              </a:spcAft>
              <a:buClr>
                <a:schemeClr val="dk2"/>
              </a:buClr>
              <a:buSzPts val="1800"/>
              <a:buFont typeface="Montserrat Black"/>
              <a:buChar char="●"/>
              <a:defRPr sz="1800">
                <a:solidFill>
                  <a:schemeClr val="dk2"/>
                </a:solidFill>
                <a:latin typeface="Montserrat Black"/>
                <a:ea typeface="Montserrat Black"/>
                <a:cs typeface="Montserrat Black"/>
                <a:sym typeface="Montserrat Black"/>
              </a:defRPr>
            </a:lvl1pPr>
            <a:lvl2pPr indent="-317500" lvl="1" marL="914400">
              <a:lnSpc>
                <a:spcPct val="115000"/>
              </a:lnSpc>
              <a:spcBef>
                <a:spcPts val="0"/>
              </a:spcBef>
              <a:spcAft>
                <a:spcPts val="0"/>
              </a:spcAft>
              <a:buClr>
                <a:schemeClr val="dk2"/>
              </a:buClr>
              <a:buSzPts val="1400"/>
              <a:buFont typeface="Montserrat"/>
              <a:buChar char="○"/>
              <a:defRPr>
                <a:solidFill>
                  <a:schemeClr val="dk2"/>
                </a:solidFill>
                <a:latin typeface="Montserrat"/>
                <a:ea typeface="Montserrat"/>
                <a:cs typeface="Montserrat"/>
                <a:sym typeface="Montserrat"/>
              </a:defRPr>
            </a:lvl2pPr>
            <a:lvl3pPr indent="-317500" lvl="2" marL="13716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3pPr>
            <a:lvl4pPr indent="-317500" lvl="3" marL="18288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4pPr>
            <a:lvl5pPr indent="-317500" lvl="4" marL="22860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5pPr>
            <a:lvl6pPr indent="-317500" lvl="5" marL="27432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6pPr>
            <a:lvl7pPr indent="-317500" lvl="6" marL="32004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7pPr>
            <a:lvl8pPr indent="-317500" lvl="7" marL="36576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8pPr>
            <a:lvl9pPr indent="-317500" lvl="8" marL="4114800">
              <a:lnSpc>
                <a:spcPct val="115000"/>
              </a:lnSpc>
              <a:spcBef>
                <a:spcPts val="0"/>
              </a:spcBef>
              <a:spcAft>
                <a:spcPts val="0"/>
              </a:spcAft>
              <a:buClr>
                <a:schemeClr val="dk2"/>
              </a:buClr>
              <a:buSzPts val="1400"/>
              <a:buFont typeface="Open Sans"/>
              <a:buChar char="■"/>
              <a:defRPr>
                <a:solidFill>
                  <a:schemeClr val="dk2"/>
                </a:solidFill>
                <a:latin typeface="Open Sans"/>
                <a:ea typeface="Open Sans"/>
                <a:cs typeface="Open Sans"/>
                <a:sym typeface="Open Sans"/>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rm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74" name="Shape 74"/>
        <p:cNvGrpSpPr/>
        <p:nvPr/>
      </p:nvGrpSpPr>
      <p:grpSpPr>
        <a:xfrm>
          <a:off x="0" y="0"/>
          <a:ext cx="0" cy="0"/>
          <a:chOff x="0" y="0"/>
          <a:chExt cx="0" cy="0"/>
        </a:xfrm>
      </p:grpSpPr>
      <p:sp>
        <p:nvSpPr>
          <p:cNvPr id="75" name="Google Shape;75;p11"/>
          <p:cNvSpPr txBox="1"/>
          <p:nvPr>
            <p:ph type="title"/>
          </p:nvPr>
        </p:nvSpPr>
        <p:spPr>
          <a:xfrm>
            <a:off x="228600" y="137319"/>
            <a:ext cx="4114800" cy="571500"/>
          </a:xfrm>
          <a:prstGeom prst="rect">
            <a:avLst/>
          </a:prstGeom>
          <a:noFill/>
          <a:ln>
            <a:noFill/>
          </a:ln>
        </p:spPr>
        <p:txBody>
          <a:bodyPr anchorCtr="0" anchor="ctr" bIns="22850" lIns="45725" spcFirstLastPara="1" rIns="45725" wrap="square" tIns="22850">
            <a:normAutofit/>
          </a:bodyPr>
          <a:lstStyle>
            <a:lvl1pPr lvl="0" marR="0" rtl="0" algn="ctr">
              <a:spcBef>
                <a:spcPts val="0"/>
              </a:spcBef>
              <a:spcAft>
                <a:spcPts val="0"/>
              </a:spcAft>
              <a:buClr>
                <a:schemeClr val="dk1"/>
              </a:buClr>
              <a:buSzPts val="2200"/>
              <a:buFont typeface="Calibri"/>
              <a:buNone/>
              <a:defRPr b="0" i="0" sz="2200" u="none" cap="none" strike="noStrike">
                <a:solidFill>
                  <a:schemeClr val="dk1"/>
                </a:solidFill>
                <a:latin typeface="Calibri"/>
                <a:ea typeface="Calibri"/>
                <a:cs typeface="Calibri"/>
                <a:sym typeface="Calibri"/>
              </a:defRPr>
            </a:lvl1pPr>
            <a:lvl2pPr lvl="1">
              <a:spcBef>
                <a:spcPts val="0"/>
              </a:spcBef>
              <a:spcAft>
                <a:spcPts val="0"/>
              </a:spcAft>
              <a:buSzPts val="700"/>
              <a:buNone/>
              <a:defRPr sz="900"/>
            </a:lvl2pPr>
            <a:lvl3pPr lvl="2">
              <a:spcBef>
                <a:spcPts val="0"/>
              </a:spcBef>
              <a:spcAft>
                <a:spcPts val="0"/>
              </a:spcAft>
              <a:buSzPts val="700"/>
              <a:buNone/>
              <a:defRPr sz="900"/>
            </a:lvl3pPr>
            <a:lvl4pPr lvl="3">
              <a:spcBef>
                <a:spcPts val="0"/>
              </a:spcBef>
              <a:spcAft>
                <a:spcPts val="0"/>
              </a:spcAft>
              <a:buSzPts val="700"/>
              <a:buNone/>
              <a:defRPr sz="900"/>
            </a:lvl4pPr>
            <a:lvl5pPr lvl="4">
              <a:spcBef>
                <a:spcPts val="0"/>
              </a:spcBef>
              <a:spcAft>
                <a:spcPts val="0"/>
              </a:spcAft>
              <a:buSzPts val="700"/>
              <a:buNone/>
              <a:defRPr sz="900"/>
            </a:lvl5pPr>
            <a:lvl6pPr lvl="5">
              <a:spcBef>
                <a:spcPts val="0"/>
              </a:spcBef>
              <a:spcAft>
                <a:spcPts val="0"/>
              </a:spcAft>
              <a:buSzPts val="700"/>
              <a:buNone/>
              <a:defRPr sz="900"/>
            </a:lvl6pPr>
            <a:lvl7pPr lvl="6">
              <a:spcBef>
                <a:spcPts val="0"/>
              </a:spcBef>
              <a:spcAft>
                <a:spcPts val="0"/>
              </a:spcAft>
              <a:buSzPts val="700"/>
              <a:buNone/>
              <a:defRPr sz="900"/>
            </a:lvl7pPr>
            <a:lvl8pPr lvl="7">
              <a:spcBef>
                <a:spcPts val="0"/>
              </a:spcBef>
              <a:spcAft>
                <a:spcPts val="0"/>
              </a:spcAft>
              <a:buSzPts val="700"/>
              <a:buNone/>
              <a:defRPr sz="900"/>
            </a:lvl8pPr>
            <a:lvl9pPr lvl="8">
              <a:spcBef>
                <a:spcPts val="0"/>
              </a:spcBef>
              <a:spcAft>
                <a:spcPts val="0"/>
              </a:spcAft>
              <a:buSzPts val="700"/>
              <a:buNone/>
              <a:defRPr sz="900"/>
            </a:lvl9pPr>
          </a:lstStyle>
          <a:p/>
        </p:txBody>
      </p:sp>
      <p:sp>
        <p:nvSpPr>
          <p:cNvPr id="76" name="Google Shape;76;p11"/>
          <p:cNvSpPr txBox="1"/>
          <p:nvPr>
            <p:ph idx="1" type="body"/>
          </p:nvPr>
        </p:nvSpPr>
        <p:spPr>
          <a:xfrm>
            <a:off x="228600" y="800100"/>
            <a:ext cx="4114800" cy="2262982"/>
          </a:xfrm>
          <a:prstGeom prst="rect">
            <a:avLst/>
          </a:prstGeom>
          <a:noFill/>
          <a:ln>
            <a:noFill/>
          </a:ln>
        </p:spPr>
        <p:txBody>
          <a:bodyPr anchorCtr="0" anchor="t" bIns="22850" lIns="45725" spcFirstLastPara="1" rIns="45725" wrap="square" tIns="22850">
            <a:normAutofit/>
          </a:bodyPr>
          <a:lstStyle>
            <a:lvl1pPr indent="-330200" lvl="0" marL="457200" marR="0" rtl="0" algn="l">
              <a:spcBef>
                <a:spcPts val="300"/>
              </a:spcBef>
              <a:spcAft>
                <a:spcPts val="0"/>
              </a:spcAft>
              <a:buClr>
                <a:schemeClr val="dk1"/>
              </a:buClr>
              <a:buSzPts val="1600"/>
              <a:buFont typeface="Arial"/>
              <a:buChar char="•"/>
              <a:defRPr b="0" i="0" sz="1600" u="none" cap="none" strike="noStrike">
                <a:solidFill>
                  <a:schemeClr val="dk1"/>
                </a:solidFill>
                <a:latin typeface="Calibri"/>
                <a:ea typeface="Calibri"/>
                <a:cs typeface="Calibri"/>
                <a:sym typeface="Calibri"/>
              </a:defRPr>
            </a:lvl1pPr>
            <a:lvl2pPr indent="-317500" lvl="1" marL="914400" marR="0" rtl="0" algn="l">
              <a:spcBef>
                <a:spcPts val="300"/>
              </a:spcBef>
              <a:spcAft>
                <a:spcPts val="0"/>
              </a:spcAft>
              <a:buClr>
                <a:schemeClr val="dk1"/>
              </a:buClr>
              <a:buSzPts val="1400"/>
              <a:buFont typeface="Arial"/>
              <a:buChar char="–"/>
              <a:defRPr b="0" i="0" sz="1400" u="none" cap="none" strike="noStrike">
                <a:solidFill>
                  <a:schemeClr val="dk1"/>
                </a:solidFill>
                <a:latin typeface="Calibri"/>
                <a:ea typeface="Calibri"/>
                <a:cs typeface="Calibri"/>
                <a:sym typeface="Calibri"/>
              </a:defRPr>
            </a:lvl2pPr>
            <a:lvl3pPr indent="-304800" lvl="2" marL="1371600" marR="0" rtl="0" algn="l">
              <a:spcBef>
                <a:spcPts val="200"/>
              </a:spcBef>
              <a:spcAft>
                <a:spcPts val="0"/>
              </a:spcAft>
              <a:buClr>
                <a:schemeClr val="dk1"/>
              </a:buClr>
              <a:buSzPts val="1200"/>
              <a:buFont typeface="Arial"/>
              <a:buChar char="•"/>
              <a:defRPr b="0" i="0" sz="1200" u="none" cap="none" strike="noStrike">
                <a:solidFill>
                  <a:schemeClr val="dk1"/>
                </a:solidFill>
                <a:latin typeface="Calibri"/>
                <a:ea typeface="Calibri"/>
                <a:cs typeface="Calibri"/>
                <a:sym typeface="Calibri"/>
              </a:defRPr>
            </a:lvl3pPr>
            <a:lvl4pPr indent="-292100" lvl="3" marL="1828800" marR="0" rtl="0" algn="l">
              <a:spcBef>
                <a:spcPts val="200"/>
              </a:spcBef>
              <a:spcAft>
                <a:spcPts val="0"/>
              </a:spcAft>
              <a:buClr>
                <a:schemeClr val="dk1"/>
              </a:buClr>
              <a:buSzPts val="1000"/>
              <a:buFont typeface="Arial"/>
              <a:buChar char="–"/>
              <a:defRPr b="0" i="0" sz="1000" u="none" cap="none" strike="noStrike">
                <a:solidFill>
                  <a:schemeClr val="dk1"/>
                </a:solidFill>
                <a:latin typeface="Calibri"/>
                <a:ea typeface="Calibri"/>
                <a:cs typeface="Calibri"/>
                <a:sym typeface="Calibri"/>
              </a:defRPr>
            </a:lvl4pPr>
            <a:lvl5pPr indent="-292100" lvl="4" marL="2286000" marR="0" rtl="0" algn="l">
              <a:spcBef>
                <a:spcPts val="200"/>
              </a:spcBef>
              <a:spcAft>
                <a:spcPts val="0"/>
              </a:spcAft>
              <a:buClr>
                <a:schemeClr val="dk1"/>
              </a:buClr>
              <a:buSzPts val="1000"/>
              <a:buFont typeface="Arial"/>
              <a:buChar char="»"/>
              <a:defRPr b="0" i="0" sz="1000" u="none" cap="none" strike="noStrike">
                <a:solidFill>
                  <a:schemeClr val="dk1"/>
                </a:solidFill>
                <a:latin typeface="Calibri"/>
                <a:ea typeface="Calibri"/>
                <a:cs typeface="Calibri"/>
                <a:sym typeface="Calibri"/>
              </a:defRPr>
            </a:lvl5pPr>
            <a:lvl6pPr indent="-292100" lvl="5" marL="2743200" marR="0" rtl="0" algn="l">
              <a:spcBef>
                <a:spcPts val="200"/>
              </a:spcBef>
              <a:spcAft>
                <a:spcPts val="0"/>
              </a:spcAft>
              <a:buClr>
                <a:schemeClr val="dk1"/>
              </a:buClr>
              <a:buSzPts val="1000"/>
              <a:buFont typeface="Arial"/>
              <a:buChar char="•"/>
              <a:defRPr b="0" i="0" sz="1000" u="none" cap="none" strike="noStrike">
                <a:solidFill>
                  <a:schemeClr val="dk1"/>
                </a:solidFill>
                <a:latin typeface="Calibri"/>
                <a:ea typeface="Calibri"/>
                <a:cs typeface="Calibri"/>
                <a:sym typeface="Calibri"/>
              </a:defRPr>
            </a:lvl6pPr>
            <a:lvl7pPr indent="-292100" lvl="6" marL="3200400" marR="0" rtl="0" algn="l">
              <a:spcBef>
                <a:spcPts val="200"/>
              </a:spcBef>
              <a:spcAft>
                <a:spcPts val="0"/>
              </a:spcAft>
              <a:buClr>
                <a:schemeClr val="dk1"/>
              </a:buClr>
              <a:buSzPts val="1000"/>
              <a:buFont typeface="Arial"/>
              <a:buChar char="•"/>
              <a:defRPr b="0" i="0" sz="1000" u="none" cap="none" strike="noStrike">
                <a:solidFill>
                  <a:schemeClr val="dk1"/>
                </a:solidFill>
                <a:latin typeface="Calibri"/>
                <a:ea typeface="Calibri"/>
                <a:cs typeface="Calibri"/>
                <a:sym typeface="Calibri"/>
              </a:defRPr>
            </a:lvl7pPr>
            <a:lvl8pPr indent="-292100" lvl="7" marL="3657600" marR="0" rtl="0" algn="l">
              <a:spcBef>
                <a:spcPts val="200"/>
              </a:spcBef>
              <a:spcAft>
                <a:spcPts val="0"/>
              </a:spcAft>
              <a:buClr>
                <a:schemeClr val="dk1"/>
              </a:buClr>
              <a:buSzPts val="1000"/>
              <a:buFont typeface="Arial"/>
              <a:buChar char="•"/>
              <a:defRPr b="0" i="0" sz="1000" u="none" cap="none" strike="noStrike">
                <a:solidFill>
                  <a:schemeClr val="dk1"/>
                </a:solidFill>
                <a:latin typeface="Calibri"/>
                <a:ea typeface="Calibri"/>
                <a:cs typeface="Calibri"/>
                <a:sym typeface="Calibri"/>
              </a:defRPr>
            </a:lvl8pPr>
            <a:lvl9pPr indent="-292100" lvl="8" marL="4114800" marR="0" rtl="0" algn="l">
              <a:spcBef>
                <a:spcPts val="200"/>
              </a:spcBef>
              <a:spcAft>
                <a:spcPts val="0"/>
              </a:spcAft>
              <a:buClr>
                <a:schemeClr val="dk1"/>
              </a:buClr>
              <a:buSzPts val="1000"/>
              <a:buFont typeface="Arial"/>
              <a:buChar char="•"/>
              <a:defRPr b="0" i="0" sz="1000" u="none" cap="none" strike="noStrike">
                <a:solidFill>
                  <a:schemeClr val="dk1"/>
                </a:solidFill>
                <a:latin typeface="Calibri"/>
                <a:ea typeface="Calibri"/>
                <a:cs typeface="Calibri"/>
                <a:sym typeface="Calibri"/>
              </a:defRPr>
            </a:lvl9pPr>
          </a:lstStyle>
          <a:p/>
        </p:txBody>
      </p:sp>
      <p:sp>
        <p:nvSpPr>
          <p:cNvPr id="77" name="Google Shape;77;p11"/>
          <p:cNvSpPr txBox="1"/>
          <p:nvPr>
            <p:ph idx="10" type="dt"/>
          </p:nvPr>
        </p:nvSpPr>
        <p:spPr>
          <a:xfrm>
            <a:off x="228600" y="3178175"/>
            <a:ext cx="1066800" cy="182563"/>
          </a:xfrm>
          <a:prstGeom prst="rect">
            <a:avLst/>
          </a:prstGeom>
          <a:noFill/>
          <a:ln>
            <a:noFill/>
          </a:ln>
        </p:spPr>
        <p:txBody>
          <a:bodyPr anchorCtr="0" anchor="ctr" bIns="22850" lIns="45725" spcFirstLastPara="1" rIns="45725" wrap="square" tIns="22850">
            <a:noAutofit/>
          </a:bodyPr>
          <a:lstStyle>
            <a:lvl1pPr lvl="0" marR="0" rtl="0" algn="l">
              <a:spcBef>
                <a:spcPts val="0"/>
              </a:spcBef>
              <a:spcAft>
                <a:spcPts val="0"/>
              </a:spcAft>
              <a:buSzPts val="700"/>
              <a:buNone/>
              <a:defRPr b="0" i="0" sz="600" u="none" cap="none" strike="noStrike">
                <a:solidFill>
                  <a:srgbClr val="888888"/>
                </a:solidFill>
                <a:latin typeface="Calibri"/>
                <a:ea typeface="Calibri"/>
                <a:cs typeface="Calibri"/>
                <a:sym typeface="Calibri"/>
              </a:defRPr>
            </a:lvl1pPr>
            <a:lvl2pPr lvl="1"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2pPr>
            <a:lvl3pPr lvl="2"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3pPr>
            <a:lvl4pPr lvl="3"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4pPr>
            <a:lvl5pPr lvl="4"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5pPr>
            <a:lvl6pPr lvl="5"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6pPr>
            <a:lvl7pPr lvl="6"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7pPr>
            <a:lvl8pPr lvl="7"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8pPr>
            <a:lvl9pPr lvl="8"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9pPr>
          </a:lstStyle>
          <a:p/>
        </p:txBody>
      </p:sp>
      <p:sp>
        <p:nvSpPr>
          <p:cNvPr id="78" name="Google Shape;78;p11"/>
          <p:cNvSpPr txBox="1"/>
          <p:nvPr>
            <p:ph idx="11" type="ftr"/>
          </p:nvPr>
        </p:nvSpPr>
        <p:spPr>
          <a:xfrm>
            <a:off x="1562100" y="3178175"/>
            <a:ext cx="1447800" cy="182563"/>
          </a:xfrm>
          <a:prstGeom prst="rect">
            <a:avLst/>
          </a:prstGeom>
          <a:noFill/>
          <a:ln>
            <a:noFill/>
          </a:ln>
        </p:spPr>
        <p:txBody>
          <a:bodyPr anchorCtr="0" anchor="ctr" bIns="22850" lIns="45725" spcFirstLastPara="1" rIns="45725" wrap="square" tIns="22850">
            <a:noAutofit/>
          </a:bodyPr>
          <a:lstStyle>
            <a:lvl1pPr lvl="0" marR="0" rtl="0" algn="ctr">
              <a:spcBef>
                <a:spcPts val="0"/>
              </a:spcBef>
              <a:spcAft>
                <a:spcPts val="0"/>
              </a:spcAft>
              <a:buSzPts val="700"/>
              <a:buNone/>
              <a:defRPr b="0" i="0" sz="600" u="none" cap="none" strike="noStrike">
                <a:solidFill>
                  <a:srgbClr val="888888"/>
                </a:solidFill>
                <a:latin typeface="Calibri"/>
                <a:ea typeface="Calibri"/>
                <a:cs typeface="Calibri"/>
                <a:sym typeface="Calibri"/>
              </a:defRPr>
            </a:lvl1pPr>
            <a:lvl2pPr lvl="1"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2pPr>
            <a:lvl3pPr lvl="2"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3pPr>
            <a:lvl4pPr lvl="3"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4pPr>
            <a:lvl5pPr lvl="4"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5pPr>
            <a:lvl6pPr lvl="5"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6pPr>
            <a:lvl7pPr lvl="6"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7pPr>
            <a:lvl8pPr lvl="7"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8pPr>
            <a:lvl9pPr lvl="8" marR="0" rtl="0" algn="l">
              <a:spcBef>
                <a:spcPts val="0"/>
              </a:spcBef>
              <a:spcAft>
                <a:spcPts val="0"/>
              </a:spcAft>
              <a:buSzPts val="700"/>
              <a:buNone/>
              <a:defRPr b="0" i="0" sz="900" u="none" cap="none" strike="noStrike">
                <a:solidFill>
                  <a:schemeClr val="dk1"/>
                </a:solidFill>
                <a:latin typeface="Calibri"/>
                <a:ea typeface="Calibri"/>
                <a:cs typeface="Calibri"/>
                <a:sym typeface="Calibri"/>
              </a:defRPr>
            </a:lvl9pPr>
          </a:lstStyle>
          <a:p/>
        </p:txBody>
      </p:sp>
      <p:sp>
        <p:nvSpPr>
          <p:cNvPr id="79" name="Google Shape;79;p11"/>
          <p:cNvSpPr txBox="1"/>
          <p:nvPr>
            <p:ph idx="12" type="sldNum"/>
          </p:nvPr>
        </p:nvSpPr>
        <p:spPr>
          <a:xfrm>
            <a:off x="3276600" y="3178175"/>
            <a:ext cx="1066800" cy="182563"/>
          </a:xfrm>
          <a:prstGeom prst="rect">
            <a:avLst/>
          </a:prstGeom>
          <a:noFill/>
          <a:ln>
            <a:noFill/>
          </a:ln>
        </p:spPr>
        <p:txBody>
          <a:bodyPr anchorCtr="0" anchor="ctr" bIns="22850" lIns="45725" spcFirstLastPara="1" rIns="45725" wrap="square" tIns="22850">
            <a:noAutofit/>
          </a:bodyPr>
          <a:lstStyle>
            <a:lvl1pPr indent="0" lvl="0" marL="0" marR="0" rtl="0" algn="r">
              <a:spcBef>
                <a:spcPts val="0"/>
              </a:spcBef>
              <a:buNone/>
              <a:defRPr b="0" i="0" sz="600" u="none" cap="none" strike="noStrike">
                <a:solidFill>
                  <a:srgbClr val="888888"/>
                </a:solidFill>
                <a:latin typeface="Calibri"/>
                <a:ea typeface="Calibri"/>
                <a:cs typeface="Calibri"/>
                <a:sym typeface="Calibri"/>
              </a:defRPr>
            </a:lvl1pPr>
            <a:lvl2pPr indent="0" lvl="1" marL="0" marR="0" rtl="0" algn="r">
              <a:spcBef>
                <a:spcPts val="0"/>
              </a:spcBef>
              <a:buNone/>
              <a:defRPr b="0" i="0" sz="600" u="none" cap="none" strike="noStrike">
                <a:solidFill>
                  <a:srgbClr val="888888"/>
                </a:solidFill>
                <a:latin typeface="Calibri"/>
                <a:ea typeface="Calibri"/>
                <a:cs typeface="Calibri"/>
                <a:sym typeface="Calibri"/>
              </a:defRPr>
            </a:lvl2pPr>
            <a:lvl3pPr indent="0" lvl="2" marL="0" marR="0" rtl="0" algn="r">
              <a:spcBef>
                <a:spcPts val="0"/>
              </a:spcBef>
              <a:buNone/>
              <a:defRPr b="0" i="0" sz="600" u="none" cap="none" strike="noStrike">
                <a:solidFill>
                  <a:srgbClr val="888888"/>
                </a:solidFill>
                <a:latin typeface="Calibri"/>
                <a:ea typeface="Calibri"/>
                <a:cs typeface="Calibri"/>
                <a:sym typeface="Calibri"/>
              </a:defRPr>
            </a:lvl3pPr>
            <a:lvl4pPr indent="0" lvl="3" marL="0" marR="0" rtl="0" algn="r">
              <a:spcBef>
                <a:spcPts val="0"/>
              </a:spcBef>
              <a:buNone/>
              <a:defRPr b="0" i="0" sz="600" u="none" cap="none" strike="noStrike">
                <a:solidFill>
                  <a:srgbClr val="888888"/>
                </a:solidFill>
                <a:latin typeface="Calibri"/>
                <a:ea typeface="Calibri"/>
                <a:cs typeface="Calibri"/>
                <a:sym typeface="Calibri"/>
              </a:defRPr>
            </a:lvl4pPr>
            <a:lvl5pPr indent="0" lvl="4" marL="0" marR="0" rtl="0" algn="r">
              <a:spcBef>
                <a:spcPts val="0"/>
              </a:spcBef>
              <a:buNone/>
              <a:defRPr b="0" i="0" sz="600" u="none" cap="none" strike="noStrike">
                <a:solidFill>
                  <a:srgbClr val="888888"/>
                </a:solidFill>
                <a:latin typeface="Calibri"/>
                <a:ea typeface="Calibri"/>
                <a:cs typeface="Calibri"/>
                <a:sym typeface="Calibri"/>
              </a:defRPr>
            </a:lvl5pPr>
            <a:lvl6pPr indent="0" lvl="5" marL="0" marR="0" rtl="0" algn="r">
              <a:spcBef>
                <a:spcPts val="0"/>
              </a:spcBef>
              <a:buNone/>
              <a:defRPr b="0" i="0" sz="600" u="none" cap="none" strike="noStrike">
                <a:solidFill>
                  <a:srgbClr val="888888"/>
                </a:solidFill>
                <a:latin typeface="Calibri"/>
                <a:ea typeface="Calibri"/>
                <a:cs typeface="Calibri"/>
                <a:sym typeface="Calibri"/>
              </a:defRPr>
            </a:lvl6pPr>
            <a:lvl7pPr indent="0" lvl="6" marL="0" marR="0" rtl="0" algn="r">
              <a:spcBef>
                <a:spcPts val="0"/>
              </a:spcBef>
              <a:buNone/>
              <a:defRPr b="0" i="0" sz="600" u="none" cap="none" strike="noStrike">
                <a:solidFill>
                  <a:srgbClr val="888888"/>
                </a:solidFill>
                <a:latin typeface="Calibri"/>
                <a:ea typeface="Calibri"/>
                <a:cs typeface="Calibri"/>
                <a:sym typeface="Calibri"/>
              </a:defRPr>
            </a:lvl7pPr>
            <a:lvl8pPr indent="0" lvl="7" marL="0" marR="0" rtl="0" algn="r">
              <a:spcBef>
                <a:spcPts val="0"/>
              </a:spcBef>
              <a:buNone/>
              <a:defRPr b="0" i="0" sz="600" u="none" cap="none" strike="noStrike">
                <a:solidFill>
                  <a:srgbClr val="888888"/>
                </a:solidFill>
                <a:latin typeface="Calibri"/>
                <a:ea typeface="Calibri"/>
                <a:cs typeface="Calibri"/>
                <a:sym typeface="Calibri"/>
              </a:defRPr>
            </a:lvl8pPr>
            <a:lvl9pPr indent="0" lvl="8" marL="0" marR="0" rtl="0" algn="r">
              <a:spcBef>
                <a:spcPts val="0"/>
              </a:spcBef>
              <a:buNone/>
              <a:defRPr b="0" i="0" sz="6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57" r:id="rId1"/>
    <p:sldLayoutId id="2147483658" r:id="rId2"/>
    <p:sldLayoutId id="2147483659" r:id="rId3"/>
    <p:sldLayoutId id="2147483660" r:id="rId4"/>
    <p:sldLayoutId id="2147483661" r:id="rId5"/>
    <p:sldLayoutId id="2147483662" r:id="rId6"/>
    <p:sldLayoutId id="2147483663" r:id="rId7"/>
    <p:sldLayoutId id="2147483664" r:id="rId8"/>
    <p:sldLayoutId id="2147483665" r:id="rId9"/>
    <p:sldLayoutId id="2147483666" r:id="rId10"/>
    <p:sldLayoutId id="2147483667"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xml"/><Relationship Id="rId3" Type="http://schemas.openxmlformats.org/officeDocument/2006/relationships/image" Target="../media/image4.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3.xml"/><Relationship Id="rId3" Type="http://schemas.openxmlformats.org/officeDocument/2006/relationships/image" Target="../media/image9.png"/><Relationship Id="rId4" Type="http://schemas.openxmlformats.org/officeDocument/2006/relationships/image" Target="../media/image8.png"/><Relationship Id="rId5" Type="http://schemas.openxmlformats.org/officeDocument/2006/relationships/image" Target="../media/image3.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4.xml"/><Relationship Id="rId3" Type="http://schemas.openxmlformats.org/officeDocument/2006/relationships/image" Target="../media/image26.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5.xml"/><Relationship Id="rId3" Type="http://schemas.openxmlformats.org/officeDocument/2006/relationships/image" Target="../media/image28.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6.xml"/><Relationship Id="rId3" Type="http://schemas.openxmlformats.org/officeDocument/2006/relationships/image" Target="../media/image21.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7.xml"/><Relationship Id="rId3" Type="http://schemas.openxmlformats.org/officeDocument/2006/relationships/image" Target="../media/image17.png"/><Relationship Id="rId4" Type="http://schemas.openxmlformats.org/officeDocument/2006/relationships/image" Target="../media/image5.png"/><Relationship Id="rId5" Type="http://schemas.openxmlformats.org/officeDocument/2006/relationships/image" Target="../media/image7.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 Id="rId3" Type="http://schemas.openxmlformats.org/officeDocument/2006/relationships/image" Target="../media/image56.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 Id="rId3" Type="http://schemas.openxmlformats.org/officeDocument/2006/relationships/image" Target="../media/image13.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1.png"/><Relationship Id="rId4" Type="http://schemas.openxmlformats.org/officeDocument/2006/relationships/image" Target="../media/image19.png"/><Relationship Id="rId5"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 Id="rId3" Type="http://schemas.openxmlformats.org/officeDocument/2006/relationships/image" Target="../media/image25.png"/><Relationship Id="rId4" Type="http://schemas.openxmlformats.org/officeDocument/2006/relationships/image" Target="../media/image2.png"/><Relationship Id="rId5" Type="http://schemas.openxmlformats.org/officeDocument/2006/relationships/image" Target="../media/image6.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 Id="rId3" Type="http://schemas.openxmlformats.org/officeDocument/2006/relationships/image" Target="../media/image20.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 Id="rId3" Type="http://schemas.openxmlformats.org/officeDocument/2006/relationships/image" Target="../media/image58.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 Id="rId3" Type="http://schemas.openxmlformats.org/officeDocument/2006/relationships/image" Target="../media/image39.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 Id="rId3" Type="http://schemas.openxmlformats.org/officeDocument/2006/relationships/image" Target="../media/image61.jpg"/></Relationships>
</file>

<file path=ppt/slides/_rels/slide18.xml.rels><?xml version="1.0" encoding="UTF-8" standalone="yes"?><Relationships xmlns="http://schemas.openxmlformats.org/package/2006/relationships"><Relationship Id="rId40" Type="http://schemas.openxmlformats.org/officeDocument/2006/relationships/image" Target="../media/image49.png"/><Relationship Id="rId20" Type="http://schemas.openxmlformats.org/officeDocument/2006/relationships/image" Target="../media/image32.png"/><Relationship Id="rId41" Type="http://schemas.openxmlformats.org/officeDocument/2006/relationships/image" Target="../media/image57.png"/><Relationship Id="rId22" Type="http://schemas.openxmlformats.org/officeDocument/2006/relationships/image" Target="../media/image34.png"/><Relationship Id="rId21" Type="http://schemas.openxmlformats.org/officeDocument/2006/relationships/image" Target="../media/image33.png"/><Relationship Id="rId24" Type="http://schemas.openxmlformats.org/officeDocument/2006/relationships/image" Target="../media/image37.png"/><Relationship Id="rId23" Type="http://schemas.openxmlformats.org/officeDocument/2006/relationships/image" Target="../media/image40.png"/><Relationship Id="rId1" Type="http://schemas.openxmlformats.org/officeDocument/2006/relationships/slideLayout" Target="../slideLayouts/slideLayout10.xml"/><Relationship Id="rId2" Type="http://schemas.openxmlformats.org/officeDocument/2006/relationships/notesSlide" Target="../notesSlides/notesSlide18.xml"/><Relationship Id="rId3" Type="http://schemas.openxmlformats.org/officeDocument/2006/relationships/image" Target="../media/image24.png"/><Relationship Id="rId4" Type="http://schemas.openxmlformats.org/officeDocument/2006/relationships/image" Target="../media/image14.png"/><Relationship Id="rId9" Type="http://schemas.openxmlformats.org/officeDocument/2006/relationships/image" Target="../media/image12.png"/><Relationship Id="rId26" Type="http://schemas.openxmlformats.org/officeDocument/2006/relationships/image" Target="../media/image17.png"/><Relationship Id="rId25" Type="http://schemas.openxmlformats.org/officeDocument/2006/relationships/image" Target="../media/image45.png"/><Relationship Id="rId28" Type="http://schemas.openxmlformats.org/officeDocument/2006/relationships/image" Target="../media/image5.png"/><Relationship Id="rId27" Type="http://schemas.openxmlformats.org/officeDocument/2006/relationships/image" Target="../media/image46.png"/><Relationship Id="rId5" Type="http://schemas.openxmlformats.org/officeDocument/2006/relationships/image" Target="../media/image15.png"/><Relationship Id="rId6" Type="http://schemas.openxmlformats.org/officeDocument/2006/relationships/image" Target="../media/image29.png"/><Relationship Id="rId29" Type="http://schemas.openxmlformats.org/officeDocument/2006/relationships/image" Target="../media/image36.png"/><Relationship Id="rId7" Type="http://schemas.openxmlformats.org/officeDocument/2006/relationships/image" Target="../media/image10.png"/><Relationship Id="rId8" Type="http://schemas.openxmlformats.org/officeDocument/2006/relationships/image" Target="../media/image16.png"/><Relationship Id="rId31" Type="http://schemas.openxmlformats.org/officeDocument/2006/relationships/image" Target="../media/image43.png"/><Relationship Id="rId30" Type="http://schemas.openxmlformats.org/officeDocument/2006/relationships/image" Target="../media/image48.png"/><Relationship Id="rId11" Type="http://schemas.openxmlformats.org/officeDocument/2006/relationships/image" Target="../media/image23.png"/><Relationship Id="rId33" Type="http://schemas.openxmlformats.org/officeDocument/2006/relationships/image" Target="../media/image7.png"/><Relationship Id="rId10" Type="http://schemas.openxmlformats.org/officeDocument/2006/relationships/image" Target="../media/image18.png"/><Relationship Id="rId32" Type="http://schemas.openxmlformats.org/officeDocument/2006/relationships/image" Target="../media/image62.png"/><Relationship Id="rId13" Type="http://schemas.openxmlformats.org/officeDocument/2006/relationships/image" Target="../media/image22.png"/><Relationship Id="rId35" Type="http://schemas.openxmlformats.org/officeDocument/2006/relationships/image" Target="../media/image51.png"/><Relationship Id="rId12" Type="http://schemas.openxmlformats.org/officeDocument/2006/relationships/image" Target="../media/image27.png"/><Relationship Id="rId34" Type="http://schemas.openxmlformats.org/officeDocument/2006/relationships/image" Target="../media/image50.png"/><Relationship Id="rId15" Type="http://schemas.openxmlformats.org/officeDocument/2006/relationships/image" Target="../media/image31.png"/><Relationship Id="rId37" Type="http://schemas.openxmlformats.org/officeDocument/2006/relationships/image" Target="../media/image42.png"/><Relationship Id="rId14" Type="http://schemas.openxmlformats.org/officeDocument/2006/relationships/image" Target="../media/image30.png"/><Relationship Id="rId36" Type="http://schemas.openxmlformats.org/officeDocument/2006/relationships/image" Target="../media/image44.png"/><Relationship Id="rId17" Type="http://schemas.openxmlformats.org/officeDocument/2006/relationships/image" Target="../media/image52.png"/><Relationship Id="rId39" Type="http://schemas.openxmlformats.org/officeDocument/2006/relationships/image" Target="../media/image47.png"/><Relationship Id="rId16" Type="http://schemas.openxmlformats.org/officeDocument/2006/relationships/image" Target="../media/image41.png"/><Relationship Id="rId38" Type="http://schemas.openxmlformats.org/officeDocument/2006/relationships/image" Target="../media/image54.png"/><Relationship Id="rId19" Type="http://schemas.openxmlformats.org/officeDocument/2006/relationships/image" Target="../media/image55.png"/><Relationship Id="rId18" Type="http://schemas.openxmlformats.org/officeDocument/2006/relationships/image" Target="../media/image60.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 Id="rId3" Type="http://schemas.openxmlformats.org/officeDocument/2006/relationships/image" Target="../media/image53.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152" name="Shape 152"/>
        <p:cNvGrpSpPr/>
        <p:nvPr/>
      </p:nvGrpSpPr>
      <p:grpSpPr>
        <a:xfrm>
          <a:off x="0" y="0"/>
          <a:ext cx="0" cy="0"/>
          <a:chOff x="0" y="0"/>
          <a:chExt cx="0" cy="0"/>
        </a:xfrm>
      </p:grpSpPr>
      <p:sp>
        <p:nvSpPr>
          <p:cNvPr id="153" name="Google Shape;153;p23"/>
          <p:cNvSpPr/>
          <p:nvPr/>
        </p:nvSpPr>
        <p:spPr>
          <a:xfrm rot="2700000">
            <a:off x="6791541" y="-58476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154" name="Google Shape;154;p23"/>
          <p:cNvSpPr/>
          <p:nvPr/>
        </p:nvSpPr>
        <p:spPr>
          <a:xfrm rot="2700000">
            <a:off x="7283386" y="262770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155" name="Google Shape;155;p23"/>
          <p:cNvSpPr txBox="1"/>
          <p:nvPr/>
        </p:nvSpPr>
        <p:spPr>
          <a:xfrm>
            <a:off x="514350" y="1467233"/>
            <a:ext cx="4766700" cy="15699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 sz="5100" u="none" cap="none" strike="noStrike">
                <a:solidFill>
                  <a:srgbClr val="FF7E44"/>
                </a:solidFill>
                <a:latin typeface="Montserrat Black"/>
                <a:ea typeface="Montserrat Black"/>
                <a:cs typeface="Montserrat Black"/>
                <a:sym typeface="Montserrat Black"/>
              </a:rPr>
              <a:t>Employee Handbook</a:t>
            </a:r>
            <a:endParaRPr sz="700"/>
          </a:p>
        </p:txBody>
      </p:sp>
      <p:sp>
        <p:nvSpPr>
          <p:cNvPr id="156" name="Google Shape;156;p23"/>
          <p:cNvSpPr txBox="1"/>
          <p:nvPr/>
        </p:nvSpPr>
        <p:spPr>
          <a:xfrm>
            <a:off x="514350" y="3328605"/>
            <a:ext cx="3147837" cy="336550"/>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FFFF"/>
                </a:solidFill>
                <a:latin typeface="Open Sans"/>
                <a:ea typeface="Open Sans"/>
                <a:cs typeface="Open Sans"/>
                <a:sym typeface="Open Sans"/>
              </a:rPr>
              <a:t>Business Presentation</a:t>
            </a:r>
            <a:endParaRPr sz="700"/>
          </a:p>
        </p:txBody>
      </p:sp>
      <p:cxnSp>
        <p:nvCxnSpPr>
          <p:cNvPr id="157" name="Google Shape;157;p23"/>
          <p:cNvCxnSpPr/>
          <p:nvPr/>
        </p:nvCxnSpPr>
        <p:spPr>
          <a:xfrm flipH="1" rot="10800000">
            <a:off x="4949876" y="-168170"/>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158" name="Google Shape;158;p23"/>
          <p:cNvCxnSpPr/>
          <p:nvPr/>
        </p:nvCxnSpPr>
        <p:spPr>
          <a:xfrm flipH="1" rot="10800000">
            <a:off x="1140509" y="3862888"/>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159" name="Google Shape;159;p23"/>
          <p:cNvCxnSpPr/>
          <p:nvPr/>
        </p:nvCxnSpPr>
        <p:spPr>
          <a:xfrm flipH="1" rot="10800000">
            <a:off x="5312939" y="-1322581"/>
            <a:ext cx="2295354" cy="2295354"/>
          </a:xfrm>
          <a:prstGeom prst="straightConnector1">
            <a:avLst/>
          </a:prstGeom>
          <a:noFill/>
          <a:ln cap="flat" cmpd="sng" w="38100">
            <a:solidFill>
              <a:srgbClr val="F49E77"/>
            </a:solidFill>
            <a:prstDash val="solid"/>
            <a:round/>
            <a:headEnd len="sm" w="sm" type="none"/>
            <a:tailEnd len="sm" w="sm" type="none"/>
          </a:ln>
        </p:spPr>
      </p:cxnSp>
      <p:pic>
        <p:nvPicPr>
          <p:cNvPr id="160" name="Google Shape;160;p23"/>
          <p:cNvPicPr preferRelativeResize="0"/>
          <p:nvPr/>
        </p:nvPicPr>
        <p:blipFill>
          <a:blip r:embed="rId3">
            <a:alphaModFix/>
          </a:blip>
          <a:stretch>
            <a:fillRect/>
          </a:stretch>
        </p:blipFill>
        <p:spPr>
          <a:xfrm rot="2700000">
            <a:off x="3886705" y="2102818"/>
            <a:ext cx="2739473" cy="3912563"/>
          </a:xfrm>
          <a:prstGeom prst="roundRect">
            <a:avLst>
              <a:gd fmla="val 50000" name="adj"/>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164" name="Shape 164"/>
        <p:cNvGrpSpPr/>
        <p:nvPr/>
      </p:nvGrpSpPr>
      <p:grpSpPr>
        <a:xfrm>
          <a:off x="0" y="0"/>
          <a:ext cx="0" cy="0"/>
          <a:chOff x="0" y="0"/>
          <a:chExt cx="0" cy="0"/>
        </a:xfrm>
      </p:grpSpPr>
      <p:sp>
        <p:nvSpPr>
          <p:cNvPr id="165" name="Google Shape;165;p24"/>
          <p:cNvSpPr txBox="1"/>
          <p:nvPr/>
        </p:nvSpPr>
        <p:spPr>
          <a:xfrm>
            <a:off x="406342" y="500063"/>
            <a:ext cx="8261509" cy="543878"/>
          </a:xfrm>
          <a:prstGeom prst="rect">
            <a:avLst/>
          </a:prstGeom>
          <a:noFill/>
          <a:ln>
            <a:noFill/>
          </a:ln>
        </p:spPr>
        <p:txBody>
          <a:bodyPr anchorCtr="0" anchor="t" bIns="0" lIns="0" spcFirstLastPara="1" rIns="0" wrap="square" tIns="0">
            <a:spAutoFit/>
          </a:bodyPr>
          <a:lstStyle/>
          <a:p>
            <a:pPr indent="0" lvl="0" marL="0" marR="0" rtl="0" algn="l">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How to Use This Presentation</a:t>
            </a:r>
            <a:endParaRPr sz="700"/>
          </a:p>
        </p:txBody>
      </p:sp>
      <p:sp>
        <p:nvSpPr>
          <p:cNvPr id="166" name="Google Shape;166;p24"/>
          <p:cNvSpPr txBox="1"/>
          <p:nvPr/>
        </p:nvSpPr>
        <p:spPr>
          <a:xfrm>
            <a:off x="406342" y="2004728"/>
            <a:ext cx="2435400" cy="18471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Click on the "Google Slides" button below this presentation preview. Make sure to sign in to your Google account. Click on "Make a copy." Start editing</a:t>
            </a:r>
            <a:endParaRPr sz="700"/>
          </a:p>
          <a:p>
            <a:pPr indent="0" lvl="0"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your presentation.</a:t>
            </a:r>
            <a:endParaRPr sz="700"/>
          </a:p>
          <a:p>
            <a:pPr indent="0" lvl="0" marL="0" marR="0" rtl="0" algn="l">
              <a:lnSpc>
                <a:spcPct val="100000"/>
              </a:lnSpc>
              <a:spcBef>
                <a:spcPts val="0"/>
              </a:spcBef>
              <a:spcAft>
                <a:spcPts val="0"/>
              </a:spcAft>
              <a:buNone/>
            </a:pPr>
            <a:r>
              <a:t/>
            </a:r>
            <a:endParaRPr b="0" i="0" sz="1000" u="none" cap="none" strike="noStrike">
              <a:solidFill>
                <a:srgbClr val="FFFFFF"/>
              </a:solidFill>
              <a:latin typeface="Open Sans"/>
              <a:ea typeface="Open Sans"/>
              <a:cs typeface="Open Sans"/>
              <a:sym typeface="Open Sans"/>
            </a:endParaRPr>
          </a:p>
          <a:p>
            <a:pPr indent="0" lvl="0" marL="0" marR="0" rtl="0" algn="l">
              <a:lnSpc>
                <a:spcPct val="100000"/>
              </a:lnSpc>
              <a:spcBef>
                <a:spcPts val="0"/>
              </a:spcBef>
              <a:spcAft>
                <a:spcPts val="0"/>
              </a:spcAft>
              <a:buNone/>
            </a:pPr>
            <a:r>
              <a:rPr b="0" i="0" lang="en" sz="1000" u="sng" cap="none" strike="noStrike">
                <a:solidFill>
                  <a:srgbClr val="FFFFFF"/>
                </a:solidFill>
                <a:latin typeface="Open Sans"/>
                <a:ea typeface="Open Sans"/>
                <a:cs typeface="Open Sans"/>
                <a:sym typeface="Open Sans"/>
              </a:rPr>
              <a:t>Alternative:</a:t>
            </a:r>
            <a:r>
              <a:rPr b="0" i="0" lang="en" sz="1000" u="none" cap="none" strike="noStrike">
                <a:solidFill>
                  <a:srgbClr val="FFFFFF"/>
                </a:solidFill>
                <a:latin typeface="Open Sans"/>
                <a:ea typeface="Open Sans"/>
                <a:cs typeface="Open Sans"/>
                <a:sym typeface="Open Sans"/>
              </a:rPr>
              <a:t> Click on the "Share" button on the top right corner in Canva and click on "More" at the bottom of the menu. Enter "Google Drive" in the search bar and click on the GDrive icon to add this design as a Google slide in your GDrive.</a:t>
            </a:r>
            <a:endParaRPr sz="700"/>
          </a:p>
        </p:txBody>
      </p:sp>
      <p:sp>
        <p:nvSpPr>
          <p:cNvPr id="167" name="Google Shape;167;p24"/>
          <p:cNvSpPr txBox="1"/>
          <p:nvPr/>
        </p:nvSpPr>
        <p:spPr>
          <a:xfrm>
            <a:off x="406341" y="1415001"/>
            <a:ext cx="2570651" cy="334962"/>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Google Slides</a:t>
            </a:r>
            <a:endParaRPr sz="700"/>
          </a:p>
        </p:txBody>
      </p:sp>
      <p:sp>
        <p:nvSpPr>
          <p:cNvPr id="168" name="Google Shape;168;p24"/>
          <p:cNvSpPr txBox="1"/>
          <p:nvPr/>
        </p:nvSpPr>
        <p:spPr>
          <a:xfrm>
            <a:off x="3621777" y="2004728"/>
            <a:ext cx="2217600" cy="16932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Click on the "PowerPoint" button below this presentation preview. Start editing your presentation.</a:t>
            </a:r>
            <a:endParaRPr sz="700"/>
          </a:p>
          <a:p>
            <a:pPr indent="0" lvl="1" marL="0" marR="0" rtl="0" algn="l">
              <a:lnSpc>
                <a:spcPct val="100000"/>
              </a:lnSpc>
              <a:spcBef>
                <a:spcPts val="0"/>
              </a:spcBef>
              <a:spcAft>
                <a:spcPts val="0"/>
              </a:spcAft>
              <a:buNone/>
            </a:pPr>
            <a:r>
              <a:t/>
            </a:r>
            <a:endParaRPr b="0" i="0" sz="1000" u="none" cap="none" strike="noStrike">
              <a:solidFill>
                <a:srgbClr val="FFFFFF"/>
              </a:solidFill>
              <a:latin typeface="Open Sans"/>
              <a:ea typeface="Open Sans"/>
              <a:cs typeface="Open Sans"/>
              <a:sym typeface="Open Sans"/>
            </a:endParaRPr>
          </a:p>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Alternative: From Canva template file, Click on the "Share" button on the top right corner in Canva and click on "More" at the bottom of the menu. Enter "PowerPoint" in the search bar and click on the PowerPoint icon to download.</a:t>
            </a:r>
            <a:endParaRPr sz="700"/>
          </a:p>
        </p:txBody>
      </p:sp>
      <p:sp>
        <p:nvSpPr>
          <p:cNvPr id="169" name="Google Shape;169;p24"/>
          <p:cNvSpPr txBox="1"/>
          <p:nvPr/>
        </p:nvSpPr>
        <p:spPr>
          <a:xfrm>
            <a:off x="3621777" y="1415001"/>
            <a:ext cx="2570650" cy="334962"/>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PowerPoint</a:t>
            </a:r>
            <a:endParaRPr sz="700"/>
          </a:p>
        </p:txBody>
      </p:sp>
      <p:sp>
        <p:nvSpPr>
          <p:cNvPr id="170" name="Google Shape;170;p24"/>
          <p:cNvSpPr txBox="1"/>
          <p:nvPr/>
        </p:nvSpPr>
        <p:spPr>
          <a:xfrm>
            <a:off x="6567148" y="2004728"/>
            <a:ext cx="1976700" cy="7695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Click on the "Canva" button under this presentation preview. Start editing your presentation. You need to sign in to your Canva account.</a:t>
            </a:r>
            <a:endParaRPr sz="700"/>
          </a:p>
        </p:txBody>
      </p:sp>
      <p:sp>
        <p:nvSpPr>
          <p:cNvPr id="171" name="Google Shape;171;p24"/>
          <p:cNvSpPr txBox="1"/>
          <p:nvPr/>
        </p:nvSpPr>
        <p:spPr>
          <a:xfrm>
            <a:off x="6567148" y="1415001"/>
            <a:ext cx="2570651" cy="334962"/>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Canva</a:t>
            </a:r>
            <a:endParaRPr sz="700"/>
          </a:p>
        </p:txBody>
      </p:sp>
      <p:sp>
        <p:nvSpPr>
          <p:cNvPr id="172" name="Google Shape;172;p24"/>
          <p:cNvSpPr/>
          <p:nvPr/>
        </p:nvSpPr>
        <p:spPr>
          <a:xfrm rot="2700000">
            <a:off x="6658160" y="3900190"/>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173" name="Google Shape;173;p24"/>
          <p:cNvSpPr/>
          <p:nvPr/>
        </p:nvSpPr>
        <p:spPr>
          <a:xfrm rot="2700000">
            <a:off x="7862274" y="-2223776"/>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174" name="Google Shape;174;p24"/>
          <p:cNvCxnSpPr/>
          <p:nvPr/>
        </p:nvCxnSpPr>
        <p:spPr>
          <a:xfrm flipH="1" rot="10800000">
            <a:off x="4792682" y="4316787"/>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175" name="Google Shape;175;p24"/>
          <p:cNvCxnSpPr/>
          <p:nvPr/>
        </p:nvCxnSpPr>
        <p:spPr>
          <a:xfrm flipH="1" rot="10800000">
            <a:off x="5419471" y="3162375"/>
            <a:ext cx="2295354" cy="2295354"/>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179" name="Shape 179"/>
        <p:cNvGrpSpPr/>
        <p:nvPr/>
      </p:nvGrpSpPr>
      <p:grpSpPr>
        <a:xfrm>
          <a:off x="0" y="0"/>
          <a:ext cx="0" cy="0"/>
          <a:chOff x="0" y="0"/>
          <a:chExt cx="0" cy="0"/>
        </a:xfrm>
      </p:grpSpPr>
      <p:sp>
        <p:nvSpPr>
          <p:cNvPr id="180" name="Google Shape;180;p25"/>
          <p:cNvSpPr txBox="1"/>
          <p:nvPr/>
        </p:nvSpPr>
        <p:spPr>
          <a:xfrm>
            <a:off x="942422" y="500063"/>
            <a:ext cx="7259155"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Table Of Contents</a:t>
            </a:r>
            <a:endParaRPr sz="700"/>
          </a:p>
        </p:txBody>
      </p:sp>
      <p:sp>
        <p:nvSpPr>
          <p:cNvPr id="181" name="Google Shape;181;p25"/>
          <p:cNvSpPr/>
          <p:nvPr/>
        </p:nvSpPr>
        <p:spPr>
          <a:xfrm rot="2700000">
            <a:off x="1241603" y="1997394"/>
            <a:ext cx="1178659" cy="1683798"/>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182" name="Google Shape;182;p25"/>
          <p:cNvSpPr/>
          <p:nvPr/>
        </p:nvSpPr>
        <p:spPr>
          <a:xfrm rot="2700000">
            <a:off x="4403722" y="1996294"/>
            <a:ext cx="1171040" cy="1672913"/>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183" name="Google Shape;183;p25"/>
          <p:cNvSpPr/>
          <p:nvPr/>
        </p:nvSpPr>
        <p:spPr>
          <a:xfrm rot="2700000">
            <a:off x="7616058" y="1996294"/>
            <a:ext cx="1171040" cy="1672913"/>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184" name="Google Shape;184;p25"/>
          <p:cNvSpPr txBox="1"/>
          <p:nvPr/>
        </p:nvSpPr>
        <p:spPr>
          <a:xfrm>
            <a:off x="514350" y="4234022"/>
            <a:ext cx="1791900" cy="3078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a:t>
            </a:r>
            <a:endParaRPr sz="700"/>
          </a:p>
        </p:txBody>
      </p:sp>
      <p:sp>
        <p:nvSpPr>
          <p:cNvPr id="185" name="Google Shape;185;p25"/>
          <p:cNvSpPr txBox="1"/>
          <p:nvPr/>
        </p:nvSpPr>
        <p:spPr>
          <a:xfrm>
            <a:off x="514350" y="3732124"/>
            <a:ext cx="1791805" cy="334963"/>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Introduction</a:t>
            </a:r>
            <a:endParaRPr sz="700"/>
          </a:p>
        </p:txBody>
      </p:sp>
      <p:sp>
        <p:nvSpPr>
          <p:cNvPr id="186" name="Google Shape;186;p25"/>
          <p:cNvSpPr txBox="1"/>
          <p:nvPr/>
        </p:nvSpPr>
        <p:spPr>
          <a:xfrm>
            <a:off x="3676098" y="4234022"/>
            <a:ext cx="1791900" cy="3078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a:t>
            </a:r>
            <a:endParaRPr sz="700"/>
          </a:p>
        </p:txBody>
      </p:sp>
      <p:sp>
        <p:nvSpPr>
          <p:cNvPr id="187" name="Google Shape;187;p25"/>
          <p:cNvSpPr txBox="1"/>
          <p:nvPr/>
        </p:nvSpPr>
        <p:spPr>
          <a:xfrm>
            <a:off x="3676098" y="3732124"/>
            <a:ext cx="1791805" cy="334963"/>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About us</a:t>
            </a:r>
            <a:endParaRPr sz="700"/>
          </a:p>
        </p:txBody>
      </p:sp>
      <p:sp>
        <p:nvSpPr>
          <p:cNvPr id="188" name="Google Shape;188;p25"/>
          <p:cNvSpPr txBox="1"/>
          <p:nvPr/>
        </p:nvSpPr>
        <p:spPr>
          <a:xfrm>
            <a:off x="6839502" y="4281647"/>
            <a:ext cx="1791900" cy="3078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a:t>
            </a:r>
            <a:endParaRPr sz="700"/>
          </a:p>
        </p:txBody>
      </p:sp>
      <p:sp>
        <p:nvSpPr>
          <p:cNvPr id="189" name="Google Shape;189;p25"/>
          <p:cNvSpPr txBox="1"/>
          <p:nvPr/>
        </p:nvSpPr>
        <p:spPr>
          <a:xfrm>
            <a:off x="6839502" y="3732124"/>
            <a:ext cx="1791805" cy="334963"/>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Our Products</a:t>
            </a:r>
            <a:endParaRPr sz="700"/>
          </a:p>
        </p:txBody>
      </p:sp>
      <p:cxnSp>
        <p:nvCxnSpPr>
          <p:cNvPr id="190" name="Google Shape;190;p25"/>
          <p:cNvCxnSpPr/>
          <p:nvPr/>
        </p:nvCxnSpPr>
        <p:spPr>
          <a:xfrm flipH="1" rot="10800000">
            <a:off x="593744" y="1811702"/>
            <a:ext cx="1520096" cy="1520096"/>
          </a:xfrm>
          <a:prstGeom prst="straightConnector1">
            <a:avLst/>
          </a:prstGeom>
          <a:noFill/>
          <a:ln cap="flat" cmpd="sng" w="38100">
            <a:solidFill>
              <a:srgbClr val="F49E77"/>
            </a:solidFill>
            <a:prstDash val="solid"/>
            <a:round/>
            <a:headEnd len="sm" w="sm" type="none"/>
            <a:tailEnd len="sm" w="sm" type="none"/>
          </a:ln>
        </p:spPr>
      </p:cxnSp>
      <p:cxnSp>
        <p:nvCxnSpPr>
          <p:cNvPr id="191" name="Google Shape;191;p25"/>
          <p:cNvCxnSpPr/>
          <p:nvPr/>
        </p:nvCxnSpPr>
        <p:spPr>
          <a:xfrm flipH="1" rot="10800000">
            <a:off x="779324" y="1436567"/>
            <a:ext cx="1520096" cy="1520096"/>
          </a:xfrm>
          <a:prstGeom prst="straightConnector1">
            <a:avLst/>
          </a:prstGeom>
          <a:noFill/>
          <a:ln cap="flat" cmpd="sng" w="38100">
            <a:solidFill>
              <a:srgbClr val="F49E77"/>
            </a:solidFill>
            <a:prstDash val="solid"/>
            <a:round/>
            <a:headEnd len="sm" w="sm" type="none"/>
            <a:tailEnd len="sm" w="sm" type="none"/>
          </a:ln>
        </p:spPr>
      </p:cxnSp>
      <p:cxnSp>
        <p:nvCxnSpPr>
          <p:cNvPr id="192" name="Google Shape;192;p25"/>
          <p:cNvCxnSpPr/>
          <p:nvPr/>
        </p:nvCxnSpPr>
        <p:spPr>
          <a:xfrm flipH="1" rot="10800000">
            <a:off x="3941072" y="1436567"/>
            <a:ext cx="1520096" cy="1520096"/>
          </a:xfrm>
          <a:prstGeom prst="straightConnector1">
            <a:avLst/>
          </a:prstGeom>
          <a:noFill/>
          <a:ln cap="flat" cmpd="sng" w="38100">
            <a:solidFill>
              <a:srgbClr val="F49E77"/>
            </a:solidFill>
            <a:prstDash val="solid"/>
            <a:round/>
            <a:headEnd len="sm" w="sm" type="none"/>
            <a:tailEnd len="sm" w="sm" type="none"/>
          </a:ln>
        </p:spPr>
      </p:cxnSp>
      <p:cxnSp>
        <p:nvCxnSpPr>
          <p:cNvPr id="193" name="Google Shape;193;p25"/>
          <p:cNvCxnSpPr/>
          <p:nvPr/>
        </p:nvCxnSpPr>
        <p:spPr>
          <a:xfrm flipH="1" rot="10800000">
            <a:off x="7140911" y="1436567"/>
            <a:ext cx="1520096" cy="1520096"/>
          </a:xfrm>
          <a:prstGeom prst="straightConnector1">
            <a:avLst/>
          </a:prstGeom>
          <a:noFill/>
          <a:ln cap="flat" cmpd="sng" w="38100">
            <a:solidFill>
              <a:srgbClr val="F49E77"/>
            </a:solidFill>
            <a:prstDash val="solid"/>
            <a:round/>
            <a:headEnd len="sm" w="sm" type="none"/>
            <a:tailEnd len="sm" w="sm" type="none"/>
          </a:ln>
        </p:spPr>
      </p:cxnSp>
      <p:cxnSp>
        <p:nvCxnSpPr>
          <p:cNvPr id="194" name="Google Shape;194;p25"/>
          <p:cNvCxnSpPr/>
          <p:nvPr/>
        </p:nvCxnSpPr>
        <p:spPr>
          <a:xfrm flipH="1" rot="10800000">
            <a:off x="3755492" y="1811702"/>
            <a:ext cx="1520096" cy="1520096"/>
          </a:xfrm>
          <a:prstGeom prst="straightConnector1">
            <a:avLst/>
          </a:prstGeom>
          <a:noFill/>
          <a:ln cap="flat" cmpd="sng" w="38100">
            <a:solidFill>
              <a:srgbClr val="F49E77"/>
            </a:solidFill>
            <a:prstDash val="solid"/>
            <a:round/>
            <a:headEnd len="sm" w="sm" type="none"/>
            <a:tailEnd len="sm" w="sm" type="none"/>
          </a:ln>
        </p:spPr>
      </p:cxnSp>
      <p:cxnSp>
        <p:nvCxnSpPr>
          <p:cNvPr id="195" name="Google Shape;195;p25"/>
          <p:cNvCxnSpPr/>
          <p:nvPr/>
        </p:nvCxnSpPr>
        <p:spPr>
          <a:xfrm flipH="1" rot="10800000">
            <a:off x="6975357" y="1811702"/>
            <a:ext cx="1520096" cy="1520096"/>
          </a:xfrm>
          <a:prstGeom prst="straightConnector1">
            <a:avLst/>
          </a:prstGeom>
          <a:noFill/>
          <a:ln cap="flat" cmpd="sng" w="38100">
            <a:solidFill>
              <a:srgbClr val="F49E77"/>
            </a:solidFill>
            <a:prstDash val="solid"/>
            <a:round/>
            <a:headEnd len="sm" w="sm" type="none"/>
            <a:tailEnd len="sm" w="sm" type="none"/>
          </a:ln>
        </p:spPr>
      </p:cxnSp>
      <p:pic>
        <p:nvPicPr>
          <p:cNvPr id="196" name="Google Shape;196;p25"/>
          <p:cNvPicPr preferRelativeResize="0"/>
          <p:nvPr/>
        </p:nvPicPr>
        <p:blipFill>
          <a:blip r:embed="rId3">
            <a:alphaModFix/>
          </a:blip>
          <a:stretch>
            <a:fillRect/>
          </a:stretch>
        </p:blipFill>
        <p:spPr>
          <a:xfrm>
            <a:off x="805450" y="1409849"/>
            <a:ext cx="1400700" cy="2001000"/>
          </a:xfrm>
          <a:prstGeom prst="roundRect">
            <a:avLst>
              <a:gd fmla="val 50000" name="adj"/>
            </a:avLst>
          </a:prstGeom>
          <a:noFill/>
          <a:ln>
            <a:noFill/>
          </a:ln>
        </p:spPr>
      </p:pic>
      <p:pic>
        <p:nvPicPr>
          <p:cNvPr id="197" name="Google Shape;197;p25"/>
          <p:cNvPicPr preferRelativeResize="0"/>
          <p:nvPr/>
        </p:nvPicPr>
        <p:blipFill>
          <a:blip r:embed="rId4">
            <a:alphaModFix/>
          </a:blip>
          <a:stretch>
            <a:fillRect/>
          </a:stretch>
        </p:blipFill>
        <p:spPr>
          <a:xfrm>
            <a:off x="3815183" y="1419788"/>
            <a:ext cx="1400700" cy="2001000"/>
          </a:xfrm>
          <a:prstGeom prst="roundRect">
            <a:avLst>
              <a:gd fmla="val 50000" name="adj"/>
            </a:avLst>
          </a:prstGeom>
          <a:noFill/>
          <a:ln>
            <a:noFill/>
          </a:ln>
        </p:spPr>
      </p:pic>
      <p:pic>
        <p:nvPicPr>
          <p:cNvPr id="198" name="Google Shape;198;p25"/>
          <p:cNvPicPr preferRelativeResize="0"/>
          <p:nvPr/>
        </p:nvPicPr>
        <p:blipFill>
          <a:blip r:embed="rId5">
            <a:alphaModFix/>
          </a:blip>
          <a:stretch>
            <a:fillRect/>
          </a:stretch>
        </p:blipFill>
        <p:spPr>
          <a:xfrm>
            <a:off x="6917220" y="1409849"/>
            <a:ext cx="1400700" cy="2001000"/>
          </a:xfrm>
          <a:prstGeom prst="roundRect">
            <a:avLst>
              <a:gd fmla="val 50000" name="adj"/>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202" name="Shape 202"/>
        <p:cNvGrpSpPr/>
        <p:nvPr/>
      </p:nvGrpSpPr>
      <p:grpSpPr>
        <a:xfrm>
          <a:off x="0" y="0"/>
          <a:ext cx="0" cy="0"/>
          <a:chOff x="0" y="0"/>
          <a:chExt cx="0" cy="0"/>
        </a:xfrm>
      </p:grpSpPr>
      <p:sp>
        <p:nvSpPr>
          <p:cNvPr id="203" name="Google Shape;203;p26"/>
          <p:cNvSpPr/>
          <p:nvPr/>
        </p:nvSpPr>
        <p:spPr>
          <a:xfrm>
            <a:off x="0" y="-199245"/>
            <a:ext cx="9144000" cy="6092190"/>
          </a:xfrm>
          <a:custGeom>
            <a:rect b="b" l="l" r="r" t="t"/>
            <a:pathLst>
              <a:path extrusionOk="0" h="12184380" w="18288000">
                <a:moveTo>
                  <a:pt x="0" y="0"/>
                </a:moveTo>
                <a:lnTo>
                  <a:pt x="18288000" y="0"/>
                </a:lnTo>
                <a:lnTo>
                  <a:pt x="18288000" y="12184380"/>
                </a:lnTo>
                <a:lnTo>
                  <a:pt x="0" y="12184380"/>
                </a:lnTo>
                <a:lnTo>
                  <a:pt x="0" y="0"/>
                </a:lnTo>
                <a:close/>
              </a:path>
            </a:pathLst>
          </a:custGeom>
          <a:blipFill rotWithShape="1">
            <a:blip r:embed="rId3">
              <a:alphaModFix/>
            </a:blip>
            <a:stretch>
              <a:fillRect b="0" l="0" r="0" t="0"/>
            </a:stretch>
          </a:blipFill>
          <a:ln>
            <a:noFill/>
          </a:ln>
        </p:spPr>
      </p:sp>
      <p:grpSp>
        <p:nvGrpSpPr>
          <p:cNvPr id="204" name="Google Shape;204;p26"/>
          <p:cNvGrpSpPr/>
          <p:nvPr/>
        </p:nvGrpSpPr>
        <p:grpSpPr>
          <a:xfrm rot="-5400000">
            <a:off x="1955043" y="-2045456"/>
            <a:ext cx="5143500" cy="9234411"/>
            <a:chOff x="0" y="-47625"/>
            <a:chExt cx="2709333" cy="4864217"/>
          </a:xfrm>
        </p:grpSpPr>
        <p:sp>
          <p:nvSpPr>
            <p:cNvPr id="205" name="Google Shape;205;p26"/>
            <p:cNvSpPr/>
            <p:nvPr/>
          </p:nvSpPr>
          <p:spPr>
            <a:xfrm>
              <a:off x="0" y="0"/>
              <a:ext cx="2709333" cy="4816592"/>
            </a:xfrm>
            <a:custGeom>
              <a:rect b="b" l="l" r="r" t="t"/>
              <a:pathLst>
                <a:path extrusionOk="0" h="4816592" w="2709333">
                  <a:moveTo>
                    <a:pt x="0" y="0"/>
                  </a:moveTo>
                  <a:lnTo>
                    <a:pt x="2709333" y="0"/>
                  </a:lnTo>
                  <a:lnTo>
                    <a:pt x="2709333" y="4816592"/>
                  </a:lnTo>
                  <a:lnTo>
                    <a:pt x="0" y="4816592"/>
                  </a:lnTo>
                  <a:close/>
                </a:path>
              </a:pathLst>
            </a:custGeom>
            <a:gradFill>
              <a:gsLst>
                <a:gs pos="0">
                  <a:srgbClr val="22145D">
                    <a:alpha val="76862"/>
                  </a:srgbClr>
                </a:gs>
                <a:gs pos="100000">
                  <a:srgbClr val="59078B">
                    <a:alpha val="76862"/>
                  </a:srgbClr>
                </a:gs>
              </a:gsLst>
              <a:lin ang="0" scaled="0"/>
            </a:gradFill>
            <a:ln>
              <a:noFill/>
            </a:ln>
          </p:spPr>
        </p:sp>
        <p:sp>
          <p:nvSpPr>
            <p:cNvPr id="206" name="Google Shape;206;p26"/>
            <p:cNvSpPr txBox="1"/>
            <p:nvPr/>
          </p:nvSpPr>
          <p:spPr>
            <a:xfrm>
              <a:off x="0" y="-47625"/>
              <a:ext cx="812800" cy="8604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sp>
        <p:nvSpPr>
          <p:cNvPr id="207" name="Google Shape;207;p26"/>
          <p:cNvSpPr/>
          <p:nvPr/>
        </p:nvSpPr>
        <p:spPr>
          <a:xfrm rot="2700000">
            <a:off x="-1613720" y="106224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08" name="Google Shape;208;p26"/>
          <p:cNvSpPr txBox="1"/>
          <p:nvPr/>
        </p:nvSpPr>
        <p:spPr>
          <a:xfrm>
            <a:off x="1504805" y="1783606"/>
            <a:ext cx="6521162" cy="1008698"/>
          </a:xfrm>
          <a:prstGeom prst="rect">
            <a:avLst/>
          </a:prstGeom>
          <a:noFill/>
          <a:ln>
            <a:noFill/>
          </a:ln>
        </p:spPr>
        <p:txBody>
          <a:bodyPr anchorCtr="0" anchor="t" bIns="0" lIns="0" spcFirstLastPara="1" rIns="0" wrap="square" tIns="0">
            <a:spAutoFit/>
          </a:bodyPr>
          <a:lstStyle/>
          <a:p>
            <a:pPr indent="0" lvl="0" marL="0" marR="0" rtl="0" algn="l">
              <a:lnSpc>
                <a:spcPct val="123001"/>
              </a:lnSpc>
              <a:spcBef>
                <a:spcPts val="0"/>
              </a:spcBef>
              <a:spcAft>
                <a:spcPts val="0"/>
              </a:spcAft>
              <a:buNone/>
            </a:pPr>
            <a:r>
              <a:rPr b="1" i="0" lang="en" sz="6500" u="none" cap="none" strike="noStrike">
                <a:solidFill>
                  <a:srgbClr val="FF7E44"/>
                </a:solidFill>
                <a:latin typeface="Montserrat Black"/>
                <a:ea typeface="Montserrat Black"/>
                <a:cs typeface="Montserrat Black"/>
                <a:sym typeface="Montserrat Black"/>
              </a:rPr>
              <a:t>Introduction</a:t>
            </a:r>
            <a:endParaRPr sz="700"/>
          </a:p>
        </p:txBody>
      </p:sp>
      <p:sp>
        <p:nvSpPr>
          <p:cNvPr id="209" name="Google Shape;209;p26"/>
          <p:cNvSpPr txBox="1"/>
          <p:nvPr/>
        </p:nvSpPr>
        <p:spPr>
          <a:xfrm>
            <a:off x="1504805" y="2916129"/>
            <a:ext cx="3664343" cy="174625"/>
          </a:xfrm>
          <a:prstGeom prst="rect">
            <a:avLst/>
          </a:prstGeom>
          <a:noFill/>
          <a:ln>
            <a:noFill/>
          </a:ln>
        </p:spPr>
        <p:txBody>
          <a:bodyPr anchorCtr="0" anchor="t" bIns="0" lIns="0" spcFirstLastPara="1" rIns="0" wrap="square" tIns="0">
            <a:spAutoFit/>
          </a:bodyPr>
          <a:lstStyle/>
          <a:p>
            <a:pPr indent="0" lvl="1" marL="0" marR="0" rtl="0" algn="just">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sp>
        <p:nvSpPr>
          <p:cNvPr id="210" name="Google Shape;210;p26"/>
          <p:cNvSpPr txBox="1"/>
          <p:nvPr/>
        </p:nvSpPr>
        <p:spPr>
          <a:xfrm>
            <a:off x="259134" y="1637151"/>
            <a:ext cx="985715" cy="1208481"/>
          </a:xfrm>
          <a:prstGeom prst="rect">
            <a:avLst/>
          </a:prstGeom>
          <a:noFill/>
          <a:ln>
            <a:noFill/>
          </a:ln>
        </p:spPr>
        <p:txBody>
          <a:bodyPr anchorCtr="0" anchor="t" bIns="0" lIns="0" spcFirstLastPara="1" rIns="0" wrap="square" tIns="0">
            <a:spAutoFit/>
          </a:bodyPr>
          <a:lstStyle/>
          <a:p>
            <a:pPr indent="0" lvl="0" marL="0" marR="0" rtl="0" algn="l">
              <a:lnSpc>
                <a:spcPct val="123008"/>
              </a:lnSpc>
              <a:spcBef>
                <a:spcPts val="0"/>
              </a:spcBef>
              <a:spcAft>
                <a:spcPts val="0"/>
              </a:spcAft>
              <a:buNone/>
            </a:pPr>
            <a:r>
              <a:rPr b="1" i="0" lang="en" sz="7800" u="none" cap="none" strike="noStrike">
                <a:solidFill>
                  <a:srgbClr val="FFFFFF"/>
                </a:solidFill>
                <a:latin typeface="Montserrat Black"/>
                <a:ea typeface="Montserrat Black"/>
                <a:cs typeface="Montserrat Black"/>
                <a:sym typeface="Montserrat Black"/>
              </a:rPr>
              <a:t>1.</a:t>
            </a:r>
            <a:endParaRPr sz="700"/>
          </a:p>
        </p:txBody>
      </p:sp>
      <p:sp>
        <p:nvSpPr>
          <p:cNvPr id="211" name="Google Shape;211;p26"/>
          <p:cNvSpPr/>
          <p:nvPr/>
        </p:nvSpPr>
        <p:spPr>
          <a:xfrm rot="2700000">
            <a:off x="7565544" y="-164377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212" name="Google Shape;212;p26"/>
          <p:cNvCxnSpPr/>
          <p:nvPr/>
        </p:nvCxnSpPr>
        <p:spPr>
          <a:xfrm flipH="1" rot="10800000">
            <a:off x="5723879" y="-1227174"/>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213" name="Google Shape;213;p26"/>
          <p:cNvCxnSpPr/>
          <p:nvPr/>
        </p:nvCxnSpPr>
        <p:spPr>
          <a:xfrm flipH="1" rot="10800000">
            <a:off x="6440805" y="-1585637"/>
            <a:ext cx="2295354" cy="2295354"/>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217" name="Shape 217"/>
        <p:cNvGrpSpPr/>
        <p:nvPr/>
      </p:nvGrpSpPr>
      <p:grpSpPr>
        <a:xfrm>
          <a:off x="0" y="0"/>
          <a:ext cx="0" cy="0"/>
          <a:chOff x="0" y="0"/>
          <a:chExt cx="0" cy="0"/>
        </a:xfrm>
      </p:grpSpPr>
      <p:sp>
        <p:nvSpPr>
          <p:cNvPr id="218" name="Google Shape;218;p27"/>
          <p:cNvSpPr/>
          <p:nvPr/>
        </p:nvSpPr>
        <p:spPr>
          <a:xfrm rot="2700000">
            <a:off x="-50392" y="1944965"/>
            <a:ext cx="3107917" cy="4439881"/>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19" name="Google Shape;219;p27"/>
          <p:cNvSpPr/>
          <p:nvPr/>
        </p:nvSpPr>
        <p:spPr>
          <a:xfrm rot="2700000">
            <a:off x="8544385" y="-2316739"/>
            <a:ext cx="3107916" cy="4439881"/>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20" name="Google Shape;220;p27"/>
          <p:cNvSpPr txBox="1"/>
          <p:nvPr/>
        </p:nvSpPr>
        <p:spPr>
          <a:xfrm>
            <a:off x="4679529" y="2278715"/>
            <a:ext cx="4057500" cy="10776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Welcome To Presentation</a:t>
            </a:r>
            <a:endParaRPr sz="700"/>
          </a:p>
        </p:txBody>
      </p:sp>
      <p:sp>
        <p:nvSpPr>
          <p:cNvPr id="221" name="Google Shape;221;p27"/>
          <p:cNvSpPr txBox="1"/>
          <p:nvPr/>
        </p:nvSpPr>
        <p:spPr>
          <a:xfrm>
            <a:off x="5511797" y="3637855"/>
            <a:ext cx="2570700" cy="4617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I'm Rain, and I'll be sharing with you my beautiful ideas. Follow me at @reallygreatsite to learn more. </a:t>
            </a:r>
            <a:endParaRPr sz="700"/>
          </a:p>
        </p:txBody>
      </p:sp>
      <p:cxnSp>
        <p:nvCxnSpPr>
          <p:cNvPr id="222" name="Google Shape;222;p27"/>
          <p:cNvCxnSpPr/>
          <p:nvPr/>
        </p:nvCxnSpPr>
        <p:spPr>
          <a:xfrm flipH="1" rot="10800000">
            <a:off x="4949876" y="-168170"/>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223" name="Google Shape;223;p27"/>
          <p:cNvCxnSpPr/>
          <p:nvPr/>
        </p:nvCxnSpPr>
        <p:spPr>
          <a:xfrm flipH="1" rot="10800000">
            <a:off x="2629634" y="3995824"/>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224" name="Google Shape;224;p27"/>
          <p:cNvCxnSpPr/>
          <p:nvPr/>
        </p:nvCxnSpPr>
        <p:spPr>
          <a:xfrm flipH="1" rot="10800000">
            <a:off x="5312939" y="-1322581"/>
            <a:ext cx="2295354" cy="2295354"/>
          </a:xfrm>
          <a:prstGeom prst="straightConnector1">
            <a:avLst/>
          </a:prstGeom>
          <a:noFill/>
          <a:ln cap="flat" cmpd="sng" w="38100">
            <a:solidFill>
              <a:srgbClr val="F49E77"/>
            </a:solidFill>
            <a:prstDash val="solid"/>
            <a:round/>
            <a:headEnd len="sm" w="sm" type="none"/>
            <a:tailEnd len="sm" w="sm" type="none"/>
          </a:ln>
        </p:spPr>
      </p:cxnSp>
      <p:pic>
        <p:nvPicPr>
          <p:cNvPr id="225" name="Google Shape;225;p27"/>
          <p:cNvPicPr preferRelativeResize="0"/>
          <p:nvPr/>
        </p:nvPicPr>
        <p:blipFill>
          <a:blip r:embed="rId3">
            <a:alphaModFix/>
          </a:blip>
          <a:stretch>
            <a:fillRect/>
          </a:stretch>
        </p:blipFill>
        <p:spPr>
          <a:xfrm rot="2700000">
            <a:off x="1031401" y="11482"/>
            <a:ext cx="3082278" cy="4404285"/>
          </a:xfrm>
          <a:prstGeom prst="roundRect">
            <a:avLst>
              <a:gd fmla="val 50000" name="adj"/>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229" name="Shape 229"/>
        <p:cNvGrpSpPr/>
        <p:nvPr/>
      </p:nvGrpSpPr>
      <p:grpSpPr>
        <a:xfrm>
          <a:off x="0" y="0"/>
          <a:ext cx="0" cy="0"/>
          <a:chOff x="0" y="0"/>
          <a:chExt cx="0" cy="0"/>
        </a:xfrm>
      </p:grpSpPr>
      <p:sp>
        <p:nvSpPr>
          <p:cNvPr id="230" name="Google Shape;230;p28"/>
          <p:cNvSpPr txBox="1"/>
          <p:nvPr/>
        </p:nvSpPr>
        <p:spPr>
          <a:xfrm>
            <a:off x="2218473" y="484724"/>
            <a:ext cx="4707055"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Our Company</a:t>
            </a:r>
            <a:endParaRPr sz="700"/>
          </a:p>
        </p:txBody>
      </p:sp>
      <p:sp>
        <p:nvSpPr>
          <p:cNvPr id="231" name="Google Shape;231;p28"/>
          <p:cNvSpPr/>
          <p:nvPr/>
        </p:nvSpPr>
        <p:spPr>
          <a:xfrm rot="2700000">
            <a:off x="2186342" y="2830321"/>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32" name="Google Shape;232;p28"/>
          <p:cNvSpPr txBox="1"/>
          <p:nvPr/>
        </p:nvSpPr>
        <p:spPr>
          <a:xfrm>
            <a:off x="661367" y="2071581"/>
            <a:ext cx="2060700" cy="307800"/>
          </a:xfrm>
          <a:prstGeom prst="rect">
            <a:avLst/>
          </a:prstGeom>
          <a:noFill/>
          <a:ln>
            <a:noFill/>
          </a:ln>
        </p:spPr>
        <p:txBody>
          <a:bodyPr anchorCtr="0" anchor="t" bIns="0" lIns="0" spcFirstLastPara="1" rIns="0" wrap="square" tIns="0">
            <a:spAutoFit/>
          </a:bodyPr>
          <a:lstStyle/>
          <a:p>
            <a:pPr indent="0" lvl="1" marL="0" marR="0" rtl="0" algn="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Briefly elaborate on what you want to discuss.</a:t>
            </a:r>
            <a:endParaRPr sz="700"/>
          </a:p>
        </p:txBody>
      </p:sp>
      <p:sp>
        <p:nvSpPr>
          <p:cNvPr id="233" name="Google Shape;233;p28"/>
          <p:cNvSpPr txBox="1"/>
          <p:nvPr/>
        </p:nvSpPr>
        <p:spPr>
          <a:xfrm>
            <a:off x="661367" y="1621488"/>
            <a:ext cx="2060846" cy="334962"/>
          </a:xfrm>
          <a:prstGeom prst="rect">
            <a:avLst/>
          </a:prstGeom>
          <a:noFill/>
          <a:ln>
            <a:noFill/>
          </a:ln>
        </p:spPr>
        <p:txBody>
          <a:bodyPr anchorCtr="0" anchor="t" bIns="0" lIns="0" spcFirstLastPara="1" rIns="0" wrap="square" tIns="0">
            <a:spAutoFit/>
          </a:bodyPr>
          <a:lstStyle/>
          <a:p>
            <a:pPr indent="0" lvl="0" marL="0" marR="0" rtl="0" algn="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Who we are?</a:t>
            </a:r>
            <a:endParaRPr sz="700"/>
          </a:p>
        </p:txBody>
      </p:sp>
      <p:sp>
        <p:nvSpPr>
          <p:cNvPr id="234" name="Google Shape;234;p28"/>
          <p:cNvSpPr txBox="1"/>
          <p:nvPr/>
        </p:nvSpPr>
        <p:spPr>
          <a:xfrm>
            <a:off x="6421786" y="4474033"/>
            <a:ext cx="2060700" cy="307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Briefly elaborate on what you want to discuss.</a:t>
            </a:r>
            <a:endParaRPr sz="700"/>
          </a:p>
        </p:txBody>
      </p:sp>
      <p:sp>
        <p:nvSpPr>
          <p:cNvPr id="235" name="Google Shape;235;p28"/>
          <p:cNvSpPr txBox="1"/>
          <p:nvPr/>
        </p:nvSpPr>
        <p:spPr>
          <a:xfrm>
            <a:off x="6421786" y="4023940"/>
            <a:ext cx="2060846"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What we do?</a:t>
            </a:r>
            <a:endParaRPr sz="700"/>
          </a:p>
        </p:txBody>
      </p:sp>
      <p:sp>
        <p:nvSpPr>
          <p:cNvPr id="236" name="Google Shape;236;p28"/>
          <p:cNvSpPr/>
          <p:nvPr/>
        </p:nvSpPr>
        <p:spPr>
          <a:xfrm rot="2700000">
            <a:off x="8326810" y="-112942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237" name="Google Shape;237;p28"/>
          <p:cNvCxnSpPr/>
          <p:nvPr/>
        </p:nvCxnSpPr>
        <p:spPr>
          <a:xfrm flipH="1" rot="10800000">
            <a:off x="6660207" y="-1012933"/>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238" name="Google Shape;238;p28"/>
          <p:cNvCxnSpPr/>
          <p:nvPr/>
        </p:nvCxnSpPr>
        <p:spPr>
          <a:xfrm flipH="1" rot="10800000">
            <a:off x="-727327" y="4104346"/>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239" name="Google Shape;239;p28"/>
          <p:cNvCxnSpPr/>
          <p:nvPr/>
        </p:nvCxnSpPr>
        <p:spPr>
          <a:xfrm flipH="1" rot="10800000">
            <a:off x="6848207" y="-1867237"/>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240" name="Google Shape;240;p28"/>
          <p:cNvCxnSpPr/>
          <p:nvPr/>
        </p:nvCxnSpPr>
        <p:spPr>
          <a:xfrm flipH="1" rot="10800000">
            <a:off x="-539326" y="3250042"/>
            <a:ext cx="2295354" cy="2295354"/>
          </a:xfrm>
          <a:prstGeom prst="straightConnector1">
            <a:avLst/>
          </a:prstGeom>
          <a:noFill/>
          <a:ln cap="flat" cmpd="sng" w="38100">
            <a:solidFill>
              <a:srgbClr val="F49E77"/>
            </a:solidFill>
            <a:prstDash val="solid"/>
            <a:round/>
            <a:headEnd len="sm" w="sm" type="none"/>
            <a:tailEnd len="sm" w="sm" type="none"/>
          </a:ln>
        </p:spPr>
      </p:cxnSp>
      <p:pic>
        <p:nvPicPr>
          <p:cNvPr id="241" name="Google Shape;241;p28"/>
          <p:cNvPicPr preferRelativeResize="0"/>
          <p:nvPr/>
        </p:nvPicPr>
        <p:blipFill>
          <a:blip r:embed="rId3">
            <a:alphaModFix/>
          </a:blip>
          <a:stretch>
            <a:fillRect/>
          </a:stretch>
        </p:blipFill>
        <p:spPr>
          <a:xfrm rot="2700221">
            <a:off x="2792195" y="1106062"/>
            <a:ext cx="3298865" cy="4709755"/>
          </a:xfrm>
          <a:prstGeom prst="roundRect">
            <a:avLst>
              <a:gd fmla="val 50000" name="adj"/>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245" name="Shape 245"/>
        <p:cNvGrpSpPr/>
        <p:nvPr/>
      </p:nvGrpSpPr>
      <p:grpSpPr>
        <a:xfrm>
          <a:off x="0" y="0"/>
          <a:ext cx="0" cy="0"/>
          <a:chOff x="0" y="0"/>
          <a:chExt cx="0" cy="0"/>
        </a:xfrm>
      </p:grpSpPr>
      <p:sp>
        <p:nvSpPr>
          <p:cNvPr id="246" name="Google Shape;246;p29"/>
          <p:cNvSpPr txBox="1"/>
          <p:nvPr/>
        </p:nvSpPr>
        <p:spPr>
          <a:xfrm>
            <a:off x="1269753" y="577181"/>
            <a:ext cx="6604493" cy="543877"/>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Write your topic or idea</a:t>
            </a:r>
            <a:endParaRPr sz="700"/>
          </a:p>
        </p:txBody>
      </p:sp>
      <p:sp>
        <p:nvSpPr>
          <p:cNvPr id="247" name="Google Shape;247;p29"/>
          <p:cNvSpPr/>
          <p:nvPr/>
        </p:nvSpPr>
        <p:spPr>
          <a:xfrm rot="2700000">
            <a:off x="-366704" y="132787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48" name="Google Shape;248;p29"/>
          <p:cNvSpPr/>
          <p:nvPr/>
        </p:nvSpPr>
        <p:spPr>
          <a:xfrm rot="2700000">
            <a:off x="2895701" y="132787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49" name="Google Shape;249;p29"/>
          <p:cNvSpPr/>
          <p:nvPr/>
        </p:nvSpPr>
        <p:spPr>
          <a:xfrm rot="2700000">
            <a:off x="6155299" y="132787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grpSp>
        <p:nvGrpSpPr>
          <p:cNvPr id="250" name="Google Shape;250;p29"/>
          <p:cNvGrpSpPr/>
          <p:nvPr/>
        </p:nvGrpSpPr>
        <p:grpSpPr>
          <a:xfrm>
            <a:off x="141561" y="1550047"/>
            <a:ext cx="2333057" cy="2343514"/>
            <a:chOff x="1813" y="0"/>
            <a:chExt cx="809173" cy="812800"/>
          </a:xfrm>
        </p:grpSpPr>
        <p:sp>
          <p:nvSpPr>
            <p:cNvPr id="251" name="Google Shape;251;p29"/>
            <p:cNvSpPr/>
            <p:nvPr/>
          </p:nvSpPr>
          <p:spPr>
            <a:xfrm>
              <a:off x="1813" y="0"/>
              <a:ext cx="809173" cy="812800"/>
            </a:xfrm>
            <a:custGeom>
              <a:rect b="b" l="l" r="r" t="t"/>
              <a:pathLst>
                <a:path extrusionOk="0"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52" name="Google Shape;252;p29"/>
            <p:cNvSpPr txBox="1"/>
            <p:nvPr/>
          </p:nvSpPr>
          <p:spPr>
            <a:xfrm>
              <a:off x="76200" y="28575"/>
              <a:ext cx="660400" cy="7080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grpSp>
        <p:nvGrpSpPr>
          <p:cNvPr id="253" name="Google Shape;253;p29"/>
          <p:cNvGrpSpPr/>
          <p:nvPr/>
        </p:nvGrpSpPr>
        <p:grpSpPr>
          <a:xfrm>
            <a:off x="3414535" y="1550047"/>
            <a:ext cx="2333057" cy="2343514"/>
            <a:chOff x="1813" y="0"/>
            <a:chExt cx="809173" cy="812800"/>
          </a:xfrm>
        </p:grpSpPr>
        <p:sp>
          <p:nvSpPr>
            <p:cNvPr id="254" name="Google Shape;254;p29"/>
            <p:cNvSpPr/>
            <p:nvPr/>
          </p:nvSpPr>
          <p:spPr>
            <a:xfrm>
              <a:off x="1813" y="0"/>
              <a:ext cx="809173" cy="812800"/>
            </a:xfrm>
            <a:custGeom>
              <a:rect b="b" l="l" r="r" t="t"/>
              <a:pathLst>
                <a:path extrusionOk="0"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55" name="Google Shape;255;p29"/>
            <p:cNvSpPr txBox="1"/>
            <p:nvPr/>
          </p:nvSpPr>
          <p:spPr>
            <a:xfrm>
              <a:off x="76200" y="28575"/>
              <a:ext cx="660400" cy="7080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grpSp>
        <p:nvGrpSpPr>
          <p:cNvPr id="256" name="Google Shape;256;p29"/>
          <p:cNvGrpSpPr/>
          <p:nvPr/>
        </p:nvGrpSpPr>
        <p:grpSpPr>
          <a:xfrm>
            <a:off x="6659935" y="1550047"/>
            <a:ext cx="2333057" cy="2343514"/>
            <a:chOff x="1813" y="0"/>
            <a:chExt cx="809173" cy="812800"/>
          </a:xfrm>
        </p:grpSpPr>
        <p:sp>
          <p:nvSpPr>
            <p:cNvPr id="257" name="Google Shape;257;p29"/>
            <p:cNvSpPr/>
            <p:nvPr/>
          </p:nvSpPr>
          <p:spPr>
            <a:xfrm>
              <a:off x="1813" y="0"/>
              <a:ext cx="809173" cy="812800"/>
            </a:xfrm>
            <a:custGeom>
              <a:rect b="b" l="l" r="r" t="t"/>
              <a:pathLst>
                <a:path extrusionOk="0"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58" name="Google Shape;258;p29"/>
            <p:cNvSpPr txBox="1"/>
            <p:nvPr/>
          </p:nvSpPr>
          <p:spPr>
            <a:xfrm>
              <a:off x="76200" y="28575"/>
              <a:ext cx="660400" cy="7080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sp>
        <p:nvSpPr>
          <p:cNvPr id="259" name="Google Shape;259;p29"/>
          <p:cNvSpPr txBox="1"/>
          <p:nvPr/>
        </p:nvSpPr>
        <p:spPr>
          <a:xfrm>
            <a:off x="312796" y="2831724"/>
            <a:ext cx="1990592" cy="294019"/>
          </a:xfrm>
          <a:prstGeom prst="rect">
            <a:avLst/>
          </a:prstGeom>
          <a:noFill/>
          <a:ln>
            <a:noFill/>
          </a:ln>
        </p:spPr>
        <p:txBody>
          <a:bodyPr anchorCtr="0" anchor="t" bIns="0" lIns="0" spcFirstLastPara="1" rIns="0" wrap="square" tIns="0">
            <a:spAutoFit/>
          </a:bodyPr>
          <a:lstStyle/>
          <a:p>
            <a:pPr indent="0" lvl="0" marL="0" marR="0" rtl="0" algn="ctr">
              <a:lnSpc>
                <a:spcPct val="140023"/>
              </a:lnSpc>
              <a:spcBef>
                <a:spcPts val="0"/>
              </a:spcBef>
              <a:spcAft>
                <a:spcPts val="0"/>
              </a:spcAft>
              <a:buNone/>
            </a:pPr>
            <a:r>
              <a:rPr b="0" i="0" lang="en" sz="1700" u="none" cap="none" strike="noStrike">
                <a:solidFill>
                  <a:srgbClr val="FF7E44"/>
                </a:solidFill>
                <a:latin typeface="Montserrat"/>
                <a:ea typeface="Montserrat"/>
                <a:cs typeface="Montserrat"/>
                <a:sym typeface="Montserrat"/>
              </a:rPr>
              <a:t>Add a main point</a:t>
            </a:r>
            <a:endParaRPr sz="700"/>
          </a:p>
        </p:txBody>
      </p:sp>
      <p:sp>
        <p:nvSpPr>
          <p:cNvPr id="260" name="Google Shape;260;p29"/>
          <p:cNvSpPr txBox="1"/>
          <p:nvPr/>
        </p:nvSpPr>
        <p:spPr>
          <a:xfrm>
            <a:off x="3576704" y="2831724"/>
            <a:ext cx="1990592" cy="294019"/>
          </a:xfrm>
          <a:prstGeom prst="rect">
            <a:avLst/>
          </a:prstGeom>
          <a:noFill/>
          <a:ln>
            <a:noFill/>
          </a:ln>
        </p:spPr>
        <p:txBody>
          <a:bodyPr anchorCtr="0" anchor="t" bIns="0" lIns="0" spcFirstLastPara="1" rIns="0" wrap="square" tIns="0">
            <a:spAutoFit/>
          </a:bodyPr>
          <a:lstStyle/>
          <a:p>
            <a:pPr indent="0" lvl="0" marL="0" marR="0" rtl="0" algn="ctr">
              <a:lnSpc>
                <a:spcPct val="140023"/>
              </a:lnSpc>
              <a:spcBef>
                <a:spcPts val="0"/>
              </a:spcBef>
              <a:spcAft>
                <a:spcPts val="0"/>
              </a:spcAft>
              <a:buNone/>
            </a:pPr>
            <a:r>
              <a:rPr b="0" i="0" lang="en" sz="1700" u="none" cap="none" strike="noStrike">
                <a:solidFill>
                  <a:srgbClr val="FF7E44"/>
                </a:solidFill>
                <a:latin typeface="Montserrat"/>
                <a:ea typeface="Montserrat"/>
                <a:cs typeface="Montserrat"/>
                <a:sym typeface="Montserrat"/>
              </a:rPr>
              <a:t>Add a main point</a:t>
            </a:r>
            <a:endParaRPr sz="700"/>
          </a:p>
        </p:txBody>
      </p:sp>
      <p:sp>
        <p:nvSpPr>
          <p:cNvPr id="261" name="Google Shape;261;p29"/>
          <p:cNvSpPr txBox="1"/>
          <p:nvPr/>
        </p:nvSpPr>
        <p:spPr>
          <a:xfrm>
            <a:off x="6878950" y="2831724"/>
            <a:ext cx="1990592" cy="294019"/>
          </a:xfrm>
          <a:prstGeom prst="rect">
            <a:avLst/>
          </a:prstGeom>
          <a:noFill/>
          <a:ln>
            <a:noFill/>
          </a:ln>
        </p:spPr>
        <p:txBody>
          <a:bodyPr anchorCtr="0" anchor="t" bIns="0" lIns="0" spcFirstLastPara="1" rIns="0" wrap="square" tIns="0">
            <a:spAutoFit/>
          </a:bodyPr>
          <a:lstStyle/>
          <a:p>
            <a:pPr indent="0" lvl="0" marL="0" marR="0" rtl="0" algn="ctr">
              <a:lnSpc>
                <a:spcPct val="140023"/>
              </a:lnSpc>
              <a:spcBef>
                <a:spcPts val="0"/>
              </a:spcBef>
              <a:spcAft>
                <a:spcPts val="0"/>
              </a:spcAft>
              <a:buNone/>
            </a:pPr>
            <a:r>
              <a:rPr b="0" i="0" lang="en" sz="1700" u="none" cap="none" strike="noStrike">
                <a:solidFill>
                  <a:srgbClr val="FF7E44"/>
                </a:solidFill>
                <a:latin typeface="Montserrat"/>
                <a:ea typeface="Montserrat"/>
                <a:cs typeface="Montserrat"/>
                <a:sym typeface="Montserrat"/>
              </a:rPr>
              <a:t>Add a main point</a:t>
            </a:r>
            <a:endParaRPr sz="700"/>
          </a:p>
        </p:txBody>
      </p:sp>
      <p:sp>
        <p:nvSpPr>
          <p:cNvPr id="262" name="Google Shape;262;p29"/>
          <p:cNvSpPr txBox="1"/>
          <p:nvPr/>
        </p:nvSpPr>
        <p:spPr>
          <a:xfrm>
            <a:off x="624863" y="3304515"/>
            <a:ext cx="1366500" cy="2463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800" u="none" cap="none" strike="noStrike">
                <a:solidFill>
                  <a:srgbClr val="FFFFFF"/>
                </a:solidFill>
                <a:latin typeface="Open Sans"/>
                <a:ea typeface="Open Sans"/>
                <a:cs typeface="Open Sans"/>
                <a:sym typeface="Open Sans"/>
              </a:rPr>
              <a:t>Briefly elaborate on what you want to discuss. </a:t>
            </a:r>
            <a:endParaRPr sz="700"/>
          </a:p>
        </p:txBody>
      </p:sp>
      <p:sp>
        <p:nvSpPr>
          <p:cNvPr id="263" name="Google Shape;263;p29"/>
          <p:cNvSpPr txBox="1"/>
          <p:nvPr/>
        </p:nvSpPr>
        <p:spPr>
          <a:xfrm>
            <a:off x="3888771" y="3304515"/>
            <a:ext cx="1366500" cy="2463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800" u="none" cap="none" strike="noStrike">
                <a:solidFill>
                  <a:srgbClr val="FFFFFF"/>
                </a:solidFill>
                <a:latin typeface="Open Sans"/>
                <a:ea typeface="Open Sans"/>
                <a:cs typeface="Open Sans"/>
                <a:sym typeface="Open Sans"/>
              </a:rPr>
              <a:t>Briefly elaborate on what you want to discuss. </a:t>
            </a:r>
            <a:endParaRPr sz="700"/>
          </a:p>
        </p:txBody>
      </p:sp>
      <p:sp>
        <p:nvSpPr>
          <p:cNvPr id="264" name="Google Shape;264;p29"/>
          <p:cNvSpPr txBox="1"/>
          <p:nvPr/>
        </p:nvSpPr>
        <p:spPr>
          <a:xfrm>
            <a:off x="7191017" y="3304515"/>
            <a:ext cx="1366500" cy="2463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800" u="none" cap="none" strike="noStrike">
                <a:solidFill>
                  <a:srgbClr val="FFFFFF"/>
                </a:solidFill>
                <a:latin typeface="Open Sans"/>
                <a:ea typeface="Open Sans"/>
                <a:cs typeface="Open Sans"/>
                <a:sym typeface="Open Sans"/>
              </a:rPr>
              <a:t>Briefly elaborate on what you want to discuss. </a:t>
            </a:r>
            <a:endParaRPr sz="700"/>
          </a:p>
        </p:txBody>
      </p:sp>
      <p:sp>
        <p:nvSpPr>
          <p:cNvPr id="265" name="Google Shape;265;p29"/>
          <p:cNvSpPr/>
          <p:nvPr/>
        </p:nvSpPr>
        <p:spPr>
          <a:xfrm>
            <a:off x="7389311" y="1865658"/>
            <a:ext cx="874307" cy="689908"/>
          </a:xfrm>
          <a:custGeom>
            <a:rect b="b" l="l" r="r" t="t"/>
            <a:pathLst>
              <a:path extrusionOk="0" h="1379817" w="1748615">
                <a:moveTo>
                  <a:pt x="0" y="0"/>
                </a:moveTo>
                <a:lnTo>
                  <a:pt x="1748616" y="0"/>
                </a:lnTo>
                <a:lnTo>
                  <a:pt x="1748616" y="1379816"/>
                </a:lnTo>
                <a:lnTo>
                  <a:pt x="0" y="1379816"/>
                </a:lnTo>
                <a:lnTo>
                  <a:pt x="0" y="0"/>
                </a:lnTo>
                <a:close/>
              </a:path>
            </a:pathLst>
          </a:custGeom>
          <a:blipFill rotWithShape="1">
            <a:blip r:embed="rId3">
              <a:alphaModFix/>
            </a:blip>
            <a:stretch>
              <a:fillRect b="0" l="0" r="0" t="0"/>
            </a:stretch>
          </a:blipFill>
          <a:ln>
            <a:noFill/>
          </a:ln>
        </p:spPr>
      </p:sp>
      <p:sp>
        <p:nvSpPr>
          <p:cNvPr id="266" name="Google Shape;266;p29"/>
          <p:cNvSpPr/>
          <p:nvPr/>
        </p:nvSpPr>
        <p:spPr>
          <a:xfrm>
            <a:off x="4259945" y="1871008"/>
            <a:ext cx="642240" cy="684558"/>
          </a:xfrm>
          <a:custGeom>
            <a:rect b="b" l="l" r="r" t="t"/>
            <a:pathLst>
              <a:path extrusionOk="0" h="1369115" w="1284479">
                <a:moveTo>
                  <a:pt x="0" y="0"/>
                </a:moveTo>
                <a:lnTo>
                  <a:pt x="1284479" y="0"/>
                </a:lnTo>
                <a:lnTo>
                  <a:pt x="1284479" y="1369115"/>
                </a:lnTo>
                <a:lnTo>
                  <a:pt x="0" y="1369115"/>
                </a:lnTo>
                <a:lnTo>
                  <a:pt x="0" y="0"/>
                </a:lnTo>
                <a:close/>
              </a:path>
            </a:pathLst>
          </a:custGeom>
          <a:blipFill rotWithShape="1">
            <a:blip r:embed="rId4">
              <a:alphaModFix/>
            </a:blip>
            <a:stretch>
              <a:fillRect b="0" l="0" r="0" t="0"/>
            </a:stretch>
          </a:blipFill>
          <a:ln>
            <a:noFill/>
          </a:ln>
        </p:spPr>
      </p:sp>
      <p:sp>
        <p:nvSpPr>
          <p:cNvPr id="267" name="Google Shape;267;p29"/>
          <p:cNvSpPr/>
          <p:nvPr/>
        </p:nvSpPr>
        <p:spPr>
          <a:xfrm>
            <a:off x="886346" y="1871008"/>
            <a:ext cx="766816" cy="684558"/>
          </a:xfrm>
          <a:custGeom>
            <a:rect b="b" l="l" r="r" t="t"/>
            <a:pathLst>
              <a:path extrusionOk="0" h="1369115" w="1533632">
                <a:moveTo>
                  <a:pt x="0" y="0"/>
                </a:moveTo>
                <a:lnTo>
                  <a:pt x="1533631" y="0"/>
                </a:lnTo>
                <a:lnTo>
                  <a:pt x="1533631" y="1369115"/>
                </a:lnTo>
                <a:lnTo>
                  <a:pt x="0" y="1369115"/>
                </a:lnTo>
                <a:lnTo>
                  <a:pt x="0" y="0"/>
                </a:lnTo>
                <a:close/>
              </a:path>
            </a:pathLst>
          </a:custGeom>
          <a:blipFill rotWithShape="1">
            <a:blip r:embed="rId5">
              <a:alphaModFix/>
            </a:blip>
            <a:stretch>
              <a:fillRect b="0" l="0" r="0" t="0"/>
            </a:stretch>
          </a:blipFill>
          <a:ln>
            <a:noFill/>
          </a:ln>
        </p:spPr>
      </p:sp>
      <p:cxnSp>
        <p:nvCxnSpPr>
          <p:cNvPr id="268" name="Google Shape;268;p29"/>
          <p:cNvCxnSpPr/>
          <p:nvPr/>
        </p:nvCxnSpPr>
        <p:spPr>
          <a:xfrm flipH="1" rot="10800000">
            <a:off x="2965974" y="1422324"/>
            <a:ext cx="886667" cy="886667"/>
          </a:xfrm>
          <a:prstGeom prst="straightConnector1">
            <a:avLst/>
          </a:prstGeom>
          <a:noFill/>
          <a:ln cap="flat" cmpd="sng" w="38100">
            <a:solidFill>
              <a:srgbClr val="F49E77"/>
            </a:solidFill>
            <a:prstDash val="solid"/>
            <a:round/>
            <a:headEnd len="sm" w="sm" type="none"/>
            <a:tailEnd len="sm" w="sm" type="none"/>
          </a:ln>
        </p:spPr>
      </p:cxnSp>
      <p:cxnSp>
        <p:nvCxnSpPr>
          <p:cNvPr id="269" name="Google Shape;269;p29"/>
          <p:cNvCxnSpPr/>
          <p:nvPr/>
        </p:nvCxnSpPr>
        <p:spPr>
          <a:xfrm flipH="1" rot="10800000">
            <a:off x="6211374" y="1422324"/>
            <a:ext cx="886667" cy="886667"/>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273" name="Shape 273"/>
        <p:cNvGrpSpPr/>
        <p:nvPr/>
      </p:nvGrpSpPr>
      <p:grpSpPr>
        <a:xfrm>
          <a:off x="0" y="0"/>
          <a:ext cx="0" cy="0"/>
          <a:chOff x="0" y="0"/>
          <a:chExt cx="0" cy="0"/>
        </a:xfrm>
      </p:grpSpPr>
      <p:sp>
        <p:nvSpPr>
          <p:cNvPr id="274" name="Google Shape;274;p30"/>
          <p:cNvSpPr/>
          <p:nvPr/>
        </p:nvSpPr>
        <p:spPr>
          <a:xfrm>
            <a:off x="0" y="-253792"/>
            <a:ext cx="9144000" cy="6092190"/>
          </a:xfrm>
          <a:custGeom>
            <a:rect b="b" l="l" r="r" t="t"/>
            <a:pathLst>
              <a:path extrusionOk="0" h="12184380" w="18288000">
                <a:moveTo>
                  <a:pt x="0" y="0"/>
                </a:moveTo>
                <a:lnTo>
                  <a:pt x="18288000" y="0"/>
                </a:lnTo>
                <a:lnTo>
                  <a:pt x="18288000" y="12184380"/>
                </a:lnTo>
                <a:lnTo>
                  <a:pt x="0" y="12184380"/>
                </a:lnTo>
                <a:lnTo>
                  <a:pt x="0" y="0"/>
                </a:lnTo>
                <a:close/>
              </a:path>
            </a:pathLst>
          </a:custGeom>
          <a:blipFill rotWithShape="1">
            <a:blip r:embed="rId3">
              <a:alphaModFix/>
            </a:blip>
            <a:stretch>
              <a:fillRect b="-5626" l="-2603" r="-7588" t="-4564"/>
            </a:stretch>
          </a:blipFill>
          <a:ln>
            <a:noFill/>
          </a:ln>
        </p:spPr>
      </p:sp>
      <p:grpSp>
        <p:nvGrpSpPr>
          <p:cNvPr id="275" name="Google Shape;275;p30"/>
          <p:cNvGrpSpPr/>
          <p:nvPr/>
        </p:nvGrpSpPr>
        <p:grpSpPr>
          <a:xfrm rot="-5400000">
            <a:off x="1955043" y="-2045456"/>
            <a:ext cx="5143500" cy="9234411"/>
            <a:chOff x="0" y="-47625"/>
            <a:chExt cx="2709333" cy="4864217"/>
          </a:xfrm>
        </p:grpSpPr>
        <p:sp>
          <p:nvSpPr>
            <p:cNvPr id="276" name="Google Shape;276;p30"/>
            <p:cNvSpPr/>
            <p:nvPr/>
          </p:nvSpPr>
          <p:spPr>
            <a:xfrm>
              <a:off x="0" y="0"/>
              <a:ext cx="2709333" cy="4816592"/>
            </a:xfrm>
            <a:custGeom>
              <a:rect b="b" l="l" r="r" t="t"/>
              <a:pathLst>
                <a:path extrusionOk="0" h="4816592" w="2709333">
                  <a:moveTo>
                    <a:pt x="0" y="0"/>
                  </a:moveTo>
                  <a:lnTo>
                    <a:pt x="2709333" y="0"/>
                  </a:lnTo>
                  <a:lnTo>
                    <a:pt x="2709333" y="4816592"/>
                  </a:lnTo>
                  <a:lnTo>
                    <a:pt x="0" y="4816592"/>
                  </a:lnTo>
                  <a:close/>
                </a:path>
              </a:pathLst>
            </a:custGeom>
            <a:gradFill>
              <a:gsLst>
                <a:gs pos="0">
                  <a:srgbClr val="22145D">
                    <a:alpha val="76862"/>
                  </a:srgbClr>
                </a:gs>
                <a:gs pos="100000">
                  <a:srgbClr val="59078B">
                    <a:alpha val="76862"/>
                  </a:srgbClr>
                </a:gs>
              </a:gsLst>
              <a:lin ang="0" scaled="0"/>
            </a:gradFill>
            <a:ln>
              <a:noFill/>
            </a:ln>
          </p:spPr>
        </p:sp>
        <p:sp>
          <p:nvSpPr>
            <p:cNvPr id="277" name="Google Shape;277;p30"/>
            <p:cNvSpPr txBox="1"/>
            <p:nvPr/>
          </p:nvSpPr>
          <p:spPr>
            <a:xfrm>
              <a:off x="0" y="-47625"/>
              <a:ext cx="812800" cy="8604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sp>
        <p:nvSpPr>
          <p:cNvPr id="278" name="Google Shape;278;p30"/>
          <p:cNvSpPr/>
          <p:nvPr/>
        </p:nvSpPr>
        <p:spPr>
          <a:xfrm rot="2700000">
            <a:off x="-1613720" y="106224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79" name="Google Shape;279;p30"/>
          <p:cNvSpPr/>
          <p:nvPr/>
        </p:nvSpPr>
        <p:spPr>
          <a:xfrm rot="2700000">
            <a:off x="4464715" y="-2500900"/>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280" name="Google Shape;280;p30"/>
          <p:cNvCxnSpPr/>
          <p:nvPr/>
        </p:nvCxnSpPr>
        <p:spPr>
          <a:xfrm flipH="1" rot="10800000">
            <a:off x="2789483" y="-1450316"/>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281" name="Google Shape;281;p30"/>
          <p:cNvCxnSpPr/>
          <p:nvPr/>
        </p:nvCxnSpPr>
        <p:spPr>
          <a:xfrm flipH="1" rot="10800000">
            <a:off x="3382847" y="-1808779"/>
            <a:ext cx="2295354" cy="2295354"/>
          </a:xfrm>
          <a:prstGeom prst="straightConnector1">
            <a:avLst/>
          </a:prstGeom>
          <a:noFill/>
          <a:ln cap="flat" cmpd="sng" w="38100">
            <a:solidFill>
              <a:srgbClr val="F49E77"/>
            </a:solidFill>
            <a:prstDash val="solid"/>
            <a:round/>
            <a:headEnd len="sm" w="sm" type="none"/>
            <a:tailEnd len="sm" w="sm" type="none"/>
          </a:ln>
        </p:spPr>
      </p:cxnSp>
      <p:sp>
        <p:nvSpPr>
          <p:cNvPr id="282" name="Google Shape;282;p30"/>
          <p:cNvSpPr txBox="1"/>
          <p:nvPr/>
        </p:nvSpPr>
        <p:spPr>
          <a:xfrm>
            <a:off x="1504805" y="1783606"/>
            <a:ext cx="6990233" cy="1008698"/>
          </a:xfrm>
          <a:prstGeom prst="rect">
            <a:avLst/>
          </a:prstGeom>
          <a:noFill/>
          <a:ln>
            <a:noFill/>
          </a:ln>
        </p:spPr>
        <p:txBody>
          <a:bodyPr anchorCtr="0" anchor="t" bIns="0" lIns="0" spcFirstLastPara="1" rIns="0" wrap="square" tIns="0">
            <a:spAutoFit/>
          </a:bodyPr>
          <a:lstStyle/>
          <a:p>
            <a:pPr indent="0" lvl="0" marL="0" marR="0" rtl="0" algn="l">
              <a:lnSpc>
                <a:spcPct val="123001"/>
              </a:lnSpc>
              <a:spcBef>
                <a:spcPts val="0"/>
              </a:spcBef>
              <a:spcAft>
                <a:spcPts val="0"/>
              </a:spcAft>
              <a:buNone/>
            </a:pPr>
            <a:r>
              <a:rPr b="1" i="0" lang="en" sz="6500" u="none" cap="none" strike="noStrike">
                <a:solidFill>
                  <a:srgbClr val="FF7E44"/>
                </a:solidFill>
                <a:latin typeface="Montserrat Black"/>
                <a:ea typeface="Montserrat Black"/>
                <a:cs typeface="Montserrat Black"/>
                <a:sym typeface="Montserrat Black"/>
              </a:rPr>
              <a:t>About Us</a:t>
            </a:r>
            <a:endParaRPr sz="700"/>
          </a:p>
        </p:txBody>
      </p:sp>
      <p:sp>
        <p:nvSpPr>
          <p:cNvPr id="283" name="Google Shape;283;p30"/>
          <p:cNvSpPr txBox="1"/>
          <p:nvPr/>
        </p:nvSpPr>
        <p:spPr>
          <a:xfrm>
            <a:off x="1504805" y="2916129"/>
            <a:ext cx="3664343" cy="174625"/>
          </a:xfrm>
          <a:prstGeom prst="rect">
            <a:avLst/>
          </a:prstGeom>
          <a:noFill/>
          <a:ln>
            <a:noFill/>
          </a:ln>
        </p:spPr>
        <p:txBody>
          <a:bodyPr anchorCtr="0" anchor="t" bIns="0" lIns="0" spcFirstLastPara="1" rIns="0" wrap="square" tIns="0">
            <a:spAutoFit/>
          </a:bodyPr>
          <a:lstStyle/>
          <a:p>
            <a:pPr indent="0" lvl="1" marL="0" marR="0" rtl="0" algn="just">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sp>
        <p:nvSpPr>
          <p:cNvPr id="284" name="Google Shape;284;p30"/>
          <p:cNvSpPr txBox="1"/>
          <p:nvPr/>
        </p:nvSpPr>
        <p:spPr>
          <a:xfrm>
            <a:off x="262352" y="1625167"/>
            <a:ext cx="1242453" cy="1208481"/>
          </a:xfrm>
          <a:prstGeom prst="rect">
            <a:avLst/>
          </a:prstGeom>
          <a:noFill/>
          <a:ln>
            <a:noFill/>
          </a:ln>
        </p:spPr>
        <p:txBody>
          <a:bodyPr anchorCtr="0" anchor="t" bIns="0" lIns="0" spcFirstLastPara="1" rIns="0" wrap="square" tIns="0">
            <a:spAutoFit/>
          </a:bodyPr>
          <a:lstStyle/>
          <a:p>
            <a:pPr indent="0" lvl="0" marL="0" marR="0" rtl="0" algn="l">
              <a:lnSpc>
                <a:spcPct val="123014"/>
              </a:lnSpc>
              <a:spcBef>
                <a:spcPts val="0"/>
              </a:spcBef>
              <a:spcAft>
                <a:spcPts val="0"/>
              </a:spcAft>
              <a:buNone/>
            </a:pPr>
            <a:r>
              <a:rPr b="1" i="0" lang="en" sz="7800" u="none" cap="none" strike="noStrike">
                <a:solidFill>
                  <a:srgbClr val="FFFFFF"/>
                </a:solidFill>
                <a:latin typeface="Montserrat Black"/>
                <a:ea typeface="Montserrat Black"/>
                <a:cs typeface="Montserrat Black"/>
                <a:sym typeface="Montserrat Black"/>
              </a:rPr>
              <a:t>2.</a:t>
            </a:r>
            <a:endParaRPr sz="700"/>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288" name="Shape 288"/>
        <p:cNvGrpSpPr/>
        <p:nvPr/>
      </p:nvGrpSpPr>
      <p:grpSpPr>
        <a:xfrm>
          <a:off x="0" y="0"/>
          <a:ext cx="0" cy="0"/>
          <a:chOff x="0" y="0"/>
          <a:chExt cx="0" cy="0"/>
        </a:xfrm>
      </p:grpSpPr>
      <p:sp>
        <p:nvSpPr>
          <p:cNvPr id="289" name="Google Shape;289;p31"/>
          <p:cNvSpPr txBox="1"/>
          <p:nvPr/>
        </p:nvSpPr>
        <p:spPr>
          <a:xfrm>
            <a:off x="514350" y="500063"/>
            <a:ext cx="6428340" cy="543878"/>
          </a:xfrm>
          <a:prstGeom prst="rect">
            <a:avLst/>
          </a:prstGeom>
          <a:noFill/>
          <a:ln>
            <a:noFill/>
          </a:ln>
        </p:spPr>
        <p:txBody>
          <a:bodyPr anchorCtr="0" anchor="t" bIns="0" lIns="0" spcFirstLastPara="1" rIns="0" wrap="square" tIns="0">
            <a:spAutoFit/>
          </a:bodyPr>
          <a:lstStyle/>
          <a:p>
            <a:pPr indent="0" lvl="0" marL="0" marR="0" rtl="0" algn="l">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Write your topic or idea</a:t>
            </a:r>
            <a:endParaRPr sz="700"/>
          </a:p>
        </p:txBody>
      </p:sp>
      <p:sp>
        <p:nvSpPr>
          <p:cNvPr id="290" name="Google Shape;290;p31"/>
          <p:cNvSpPr txBox="1"/>
          <p:nvPr/>
        </p:nvSpPr>
        <p:spPr>
          <a:xfrm>
            <a:off x="4572000" y="1703619"/>
            <a:ext cx="1731345"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Topic One</a:t>
            </a:r>
            <a:endParaRPr sz="700"/>
          </a:p>
        </p:txBody>
      </p:sp>
      <p:sp>
        <p:nvSpPr>
          <p:cNvPr id="291" name="Google Shape;291;p31"/>
          <p:cNvSpPr txBox="1"/>
          <p:nvPr/>
        </p:nvSpPr>
        <p:spPr>
          <a:xfrm>
            <a:off x="4572000" y="3219204"/>
            <a:ext cx="1731345"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Topic Three</a:t>
            </a:r>
            <a:endParaRPr sz="700"/>
          </a:p>
        </p:txBody>
      </p:sp>
      <p:sp>
        <p:nvSpPr>
          <p:cNvPr id="292" name="Google Shape;292;p31"/>
          <p:cNvSpPr txBox="1"/>
          <p:nvPr/>
        </p:nvSpPr>
        <p:spPr>
          <a:xfrm>
            <a:off x="6803252" y="1703619"/>
            <a:ext cx="1731345"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Topic Two</a:t>
            </a:r>
            <a:endParaRPr sz="700"/>
          </a:p>
        </p:txBody>
      </p:sp>
      <p:sp>
        <p:nvSpPr>
          <p:cNvPr id="293" name="Google Shape;293;p31"/>
          <p:cNvSpPr txBox="1"/>
          <p:nvPr/>
        </p:nvSpPr>
        <p:spPr>
          <a:xfrm>
            <a:off x="6803252" y="3219204"/>
            <a:ext cx="1731345"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Topic Four</a:t>
            </a:r>
            <a:endParaRPr sz="700"/>
          </a:p>
        </p:txBody>
      </p:sp>
      <p:sp>
        <p:nvSpPr>
          <p:cNvPr id="294" name="Google Shape;294;p31"/>
          <p:cNvSpPr txBox="1"/>
          <p:nvPr/>
        </p:nvSpPr>
        <p:spPr>
          <a:xfrm>
            <a:off x="4572000" y="2269827"/>
            <a:ext cx="1898400" cy="4617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Presentations are communication tools that can be used as demonstrations.</a:t>
            </a:r>
            <a:endParaRPr sz="700"/>
          </a:p>
        </p:txBody>
      </p:sp>
      <p:sp>
        <p:nvSpPr>
          <p:cNvPr id="295" name="Google Shape;295;p31"/>
          <p:cNvSpPr txBox="1"/>
          <p:nvPr/>
        </p:nvSpPr>
        <p:spPr>
          <a:xfrm>
            <a:off x="4572000" y="3785412"/>
            <a:ext cx="1898400" cy="4617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Presentations are communication tools that can be used as demonstrations.</a:t>
            </a:r>
            <a:endParaRPr sz="700"/>
          </a:p>
        </p:txBody>
      </p:sp>
      <p:sp>
        <p:nvSpPr>
          <p:cNvPr id="296" name="Google Shape;296;p31"/>
          <p:cNvSpPr txBox="1"/>
          <p:nvPr/>
        </p:nvSpPr>
        <p:spPr>
          <a:xfrm>
            <a:off x="6803252" y="2269827"/>
            <a:ext cx="1898400" cy="4617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Presentations are communication tools that can be used as demonstrations.</a:t>
            </a:r>
            <a:endParaRPr sz="700"/>
          </a:p>
        </p:txBody>
      </p:sp>
      <p:sp>
        <p:nvSpPr>
          <p:cNvPr id="297" name="Google Shape;297;p31"/>
          <p:cNvSpPr txBox="1"/>
          <p:nvPr/>
        </p:nvSpPr>
        <p:spPr>
          <a:xfrm>
            <a:off x="6803252" y="3785412"/>
            <a:ext cx="1898400" cy="4617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Presentations are communication tools that can be used as demonstrations.</a:t>
            </a:r>
            <a:endParaRPr sz="700"/>
          </a:p>
        </p:txBody>
      </p:sp>
      <p:sp>
        <p:nvSpPr>
          <p:cNvPr id="298" name="Google Shape;298;p31"/>
          <p:cNvSpPr/>
          <p:nvPr/>
        </p:nvSpPr>
        <p:spPr>
          <a:xfrm rot="2700000">
            <a:off x="-2053981" y="1475239"/>
            <a:ext cx="3582602" cy="5118002"/>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299" name="Google Shape;299;p31"/>
          <p:cNvSpPr/>
          <p:nvPr/>
        </p:nvSpPr>
        <p:spPr>
          <a:xfrm rot="2700000">
            <a:off x="7899644" y="-3496811"/>
            <a:ext cx="3582601" cy="5118002"/>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300" name="Google Shape;300;p31"/>
          <p:cNvCxnSpPr/>
          <p:nvPr/>
        </p:nvCxnSpPr>
        <p:spPr>
          <a:xfrm flipH="1" rot="10800000">
            <a:off x="1864889" y="4465777"/>
            <a:ext cx="2295354" cy="2295354"/>
          </a:xfrm>
          <a:prstGeom prst="straightConnector1">
            <a:avLst/>
          </a:prstGeom>
          <a:noFill/>
          <a:ln cap="flat" cmpd="sng" w="38100">
            <a:solidFill>
              <a:srgbClr val="F49E77"/>
            </a:solidFill>
            <a:prstDash val="solid"/>
            <a:round/>
            <a:headEnd len="sm" w="sm" type="none"/>
            <a:tailEnd len="sm" w="sm" type="none"/>
          </a:ln>
        </p:spPr>
      </p:cxnSp>
      <p:pic>
        <p:nvPicPr>
          <p:cNvPr id="301" name="Google Shape;301;p31"/>
          <p:cNvPicPr preferRelativeResize="0"/>
          <p:nvPr/>
        </p:nvPicPr>
        <p:blipFill>
          <a:blip r:embed="rId3">
            <a:alphaModFix/>
          </a:blip>
          <a:stretch>
            <a:fillRect/>
          </a:stretch>
        </p:blipFill>
        <p:spPr>
          <a:xfrm rot="2699798">
            <a:off x="84270" y="1133201"/>
            <a:ext cx="3601366" cy="5143353"/>
          </a:xfrm>
          <a:prstGeom prst="roundRect">
            <a:avLst>
              <a:gd fmla="val 50000" name="adj"/>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305" name="Shape 305"/>
        <p:cNvGrpSpPr/>
        <p:nvPr/>
      </p:nvGrpSpPr>
      <p:grpSpPr>
        <a:xfrm>
          <a:off x="0" y="0"/>
          <a:ext cx="0" cy="0"/>
          <a:chOff x="0" y="0"/>
          <a:chExt cx="0" cy="0"/>
        </a:xfrm>
      </p:grpSpPr>
      <p:sp>
        <p:nvSpPr>
          <p:cNvPr id="306" name="Google Shape;306;p32"/>
          <p:cNvSpPr/>
          <p:nvPr/>
        </p:nvSpPr>
        <p:spPr>
          <a:xfrm rot="2700000">
            <a:off x="-325054" y="169319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07" name="Google Shape;307;p32"/>
          <p:cNvSpPr/>
          <p:nvPr/>
        </p:nvSpPr>
        <p:spPr>
          <a:xfrm rot="2700000">
            <a:off x="3021476" y="169319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08" name="Google Shape;308;p32"/>
          <p:cNvSpPr/>
          <p:nvPr/>
        </p:nvSpPr>
        <p:spPr>
          <a:xfrm rot="2700000">
            <a:off x="6523023" y="169319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309" name="Google Shape;309;p32"/>
          <p:cNvCxnSpPr/>
          <p:nvPr/>
        </p:nvCxnSpPr>
        <p:spPr>
          <a:xfrm flipH="1" rot="10800000">
            <a:off x="-817640" y="785880"/>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10" name="Google Shape;310;p32"/>
          <p:cNvCxnSpPr/>
          <p:nvPr/>
        </p:nvCxnSpPr>
        <p:spPr>
          <a:xfrm flipH="1" rot="10800000">
            <a:off x="1925560" y="-939301"/>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11" name="Google Shape;311;p32"/>
          <p:cNvCxnSpPr/>
          <p:nvPr/>
        </p:nvCxnSpPr>
        <p:spPr>
          <a:xfrm flipH="1" rot="10800000">
            <a:off x="1604964" y="1688371"/>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312" name="Google Shape;312;p32"/>
          <p:cNvCxnSpPr/>
          <p:nvPr/>
        </p:nvCxnSpPr>
        <p:spPr>
          <a:xfrm flipH="1" rot="10800000">
            <a:off x="5502660" y="785880"/>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313" name="Google Shape;313;p32"/>
          <p:cNvCxnSpPr/>
          <p:nvPr/>
        </p:nvCxnSpPr>
        <p:spPr>
          <a:xfrm flipH="1" rot="10800000">
            <a:off x="8245860" y="-939301"/>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14" name="Google Shape;314;p32"/>
          <p:cNvCxnSpPr/>
          <p:nvPr/>
        </p:nvCxnSpPr>
        <p:spPr>
          <a:xfrm flipH="1" rot="10800000">
            <a:off x="-1830283" y="1996657"/>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15" name="Google Shape;315;p32"/>
          <p:cNvCxnSpPr/>
          <p:nvPr/>
        </p:nvCxnSpPr>
        <p:spPr>
          <a:xfrm flipH="1" rot="10800000">
            <a:off x="1516246" y="1996657"/>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316" name="Google Shape;316;p32"/>
          <p:cNvCxnSpPr/>
          <p:nvPr/>
        </p:nvCxnSpPr>
        <p:spPr>
          <a:xfrm flipH="1" rot="10800000">
            <a:off x="4490018" y="1996657"/>
            <a:ext cx="2295354" cy="2295354"/>
          </a:xfrm>
          <a:prstGeom prst="straightConnector1">
            <a:avLst/>
          </a:prstGeom>
          <a:noFill/>
          <a:ln cap="flat" cmpd="sng" w="38100">
            <a:solidFill>
              <a:srgbClr val="F49E77"/>
            </a:solidFill>
            <a:prstDash val="solid"/>
            <a:round/>
            <a:headEnd len="sm" w="sm" type="none"/>
            <a:tailEnd len="sm" w="sm" type="none"/>
          </a:ln>
        </p:spPr>
      </p:cxnSp>
      <p:sp>
        <p:nvSpPr>
          <p:cNvPr id="317" name="Google Shape;317;p32"/>
          <p:cNvSpPr txBox="1"/>
          <p:nvPr/>
        </p:nvSpPr>
        <p:spPr>
          <a:xfrm>
            <a:off x="2639742" y="500063"/>
            <a:ext cx="3864516"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Gallery Image</a:t>
            </a:r>
            <a:endParaRPr sz="700"/>
          </a:p>
        </p:txBody>
      </p:sp>
      <p:sp>
        <p:nvSpPr>
          <p:cNvPr id="318" name="Google Shape;318;p32"/>
          <p:cNvSpPr txBox="1"/>
          <p:nvPr/>
        </p:nvSpPr>
        <p:spPr>
          <a:xfrm>
            <a:off x="3375407" y="1175463"/>
            <a:ext cx="2393100" cy="3078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What can you say about your projects? Share it here!</a:t>
            </a:r>
            <a:endParaRPr sz="700"/>
          </a:p>
        </p:txBody>
      </p:sp>
      <p:pic>
        <p:nvPicPr>
          <p:cNvPr id="319" name="Google Shape;319;p32"/>
          <p:cNvPicPr preferRelativeResize="0"/>
          <p:nvPr/>
        </p:nvPicPr>
        <p:blipFill>
          <a:blip r:embed="rId3">
            <a:alphaModFix/>
          </a:blip>
          <a:stretch>
            <a:fillRect/>
          </a:stretch>
        </p:blipFill>
        <p:spPr>
          <a:xfrm rot="2749793">
            <a:off x="-323010" y="2340557"/>
            <a:ext cx="2416649" cy="3449200"/>
          </a:xfrm>
          <a:prstGeom prst="roundRect">
            <a:avLst>
              <a:gd fmla="val 50000" name="adj"/>
            </a:avLst>
          </a:prstGeom>
          <a:noFill/>
          <a:ln>
            <a:noFill/>
          </a:ln>
        </p:spPr>
      </p:pic>
      <p:pic>
        <p:nvPicPr>
          <p:cNvPr id="320" name="Google Shape;320;p32"/>
          <p:cNvPicPr preferRelativeResize="0"/>
          <p:nvPr/>
        </p:nvPicPr>
        <p:blipFill>
          <a:blip r:embed="rId4">
            <a:alphaModFix/>
          </a:blip>
          <a:stretch>
            <a:fillRect/>
          </a:stretch>
        </p:blipFill>
        <p:spPr>
          <a:xfrm rot="2749617">
            <a:off x="3299525" y="2389965"/>
            <a:ext cx="2410495" cy="3449200"/>
          </a:xfrm>
          <a:prstGeom prst="roundRect">
            <a:avLst>
              <a:gd fmla="val 50000" name="adj"/>
            </a:avLst>
          </a:prstGeom>
          <a:noFill/>
          <a:ln>
            <a:noFill/>
          </a:ln>
        </p:spPr>
      </p:pic>
      <p:pic>
        <p:nvPicPr>
          <p:cNvPr id="321" name="Google Shape;321;p32"/>
          <p:cNvPicPr preferRelativeResize="0"/>
          <p:nvPr/>
        </p:nvPicPr>
        <p:blipFill>
          <a:blip r:embed="rId5">
            <a:alphaModFix/>
          </a:blip>
          <a:stretch>
            <a:fillRect/>
          </a:stretch>
        </p:blipFill>
        <p:spPr>
          <a:xfrm rot="2749793">
            <a:off x="6765626" y="2340547"/>
            <a:ext cx="2416649" cy="3449200"/>
          </a:xfrm>
          <a:prstGeom prst="roundRect">
            <a:avLst>
              <a:gd fmla="val 50000" name="adj"/>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325" name="Shape 325"/>
        <p:cNvGrpSpPr/>
        <p:nvPr/>
      </p:nvGrpSpPr>
      <p:grpSpPr>
        <a:xfrm>
          <a:off x="0" y="0"/>
          <a:ext cx="0" cy="0"/>
          <a:chOff x="0" y="0"/>
          <a:chExt cx="0" cy="0"/>
        </a:xfrm>
      </p:grpSpPr>
      <p:sp>
        <p:nvSpPr>
          <p:cNvPr id="326" name="Google Shape;326;p33"/>
          <p:cNvSpPr txBox="1"/>
          <p:nvPr/>
        </p:nvSpPr>
        <p:spPr>
          <a:xfrm>
            <a:off x="514350" y="643740"/>
            <a:ext cx="8115300"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Add a Timeline Page</a:t>
            </a:r>
            <a:endParaRPr sz="700"/>
          </a:p>
        </p:txBody>
      </p:sp>
      <p:sp>
        <p:nvSpPr>
          <p:cNvPr id="327" name="Google Shape;327;p33"/>
          <p:cNvSpPr txBox="1"/>
          <p:nvPr/>
        </p:nvSpPr>
        <p:spPr>
          <a:xfrm>
            <a:off x="723900" y="2183188"/>
            <a:ext cx="1432500" cy="6156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Add a main point</a:t>
            </a:r>
            <a:endParaRPr sz="700"/>
          </a:p>
        </p:txBody>
      </p:sp>
      <p:sp>
        <p:nvSpPr>
          <p:cNvPr id="328" name="Google Shape;328;p33"/>
          <p:cNvSpPr txBox="1"/>
          <p:nvPr/>
        </p:nvSpPr>
        <p:spPr>
          <a:xfrm>
            <a:off x="723900" y="3890387"/>
            <a:ext cx="1682400" cy="307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sp>
        <p:nvSpPr>
          <p:cNvPr id="329" name="Google Shape;329;p33"/>
          <p:cNvSpPr txBox="1"/>
          <p:nvPr/>
        </p:nvSpPr>
        <p:spPr>
          <a:xfrm>
            <a:off x="2868179" y="2183188"/>
            <a:ext cx="1432500" cy="6156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Add a main point</a:t>
            </a:r>
            <a:endParaRPr sz="700"/>
          </a:p>
        </p:txBody>
      </p:sp>
      <p:sp>
        <p:nvSpPr>
          <p:cNvPr id="330" name="Google Shape;330;p33"/>
          <p:cNvSpPr txBox="1"/>
          <p:nvPr/>
        </p:nvSpPr>
        <p:spPr>
          <a:xfrm>
            <a:off x="2868179" y="3890387"/>
            <a:ext cx="1682400" cy="307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sp>
        <p:nvSpPr>
          <p:cNvPr id="331" name="Google Shape;331;p33"/>
          <p:cNvSpPr txBox="1"/>
          <p:nvPr/>
        </p:nvSpPr>
        <p:spPr>
          <a:xfrm>
            <a:off x="7156738" y="2183188"/>
            <a:ext cx="1407300" cy="6156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Add a main point</a:t>
            </a:r>
            <a:endParaRPr sz="700"/>
          </a:p>
        </p:txBody>
      </p:sp>
      <p:sp>
        <p:nvSpPr>
          <p:cNvPr id="332" name="Google Shape;332;p33"/>
          <p:cNvSpPr txBox="1"/>
          <p:nvPr/>
        </p:nvSpPr>
        <p:spPr>
          <a:xfrm>
            <a:off x="7156738" y="3890387"/>
            <a:ext cx="1682400" cy="307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sp>
        <p:nvSpPr>
          <p:cNvPr id="333" name="Google Shape;333;p33"/>
          <p:cNvSpPr txBox="1"/>
          <p:nvPr/>
        </p:nvSpPr>
        <p:spPr>
          <a:xfrm>
            <a:off x="5012459" y="2183188"/>
            <a:ext cx="1415700" cy="6156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Add a main point</a:t>
            </a:r>
            <a:endParaRPr sz="700"/>
          </a:p>
        </p:txBody>
      </p:sp>
      <p:sp>
        <p:nvSpPr>
          <p:cNvPr id="334" name="Google Shape;334;p33"/>
          <p:cNvSpPr txBox="1"/>
          <p:nvPr/>
        </p:nvSpPr>
        <p:spPr>
          <a:xfrm>
            <a:off x="5012459" y="3890387"/>
            <a:ext cx="1682400" cy="307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cxnSp>
        <p:nvCxnSpPr>
          <p:cNvPr id="335" name="Google Shape;335;p33"/>
          <p:cNvCxnSpPr/>
          <p:nvPr/>
        </p:nvCxnSpPr>
        <p:spPr>
          <a:xfrm>
            <a:off x="-295718" y="3409653"/>
            <a:ext cx="9733617" cy="0"/>
          </a:xfrm>
          <a:prstGeom prst="straightConnector1">
            <a:avLst/>
          </a:prstGeom>
          <a:noFill/>
          <a:ln cap="flat" cmpd="sng" w="38100">
            <a:solidFill>
              <a:srgbClr val="F49E77"/>
            </a:solidFill>
            <a:prstDash val="solid"/>
            <a:round/>
            <a:headEnd len="sm" w="sm" type="none"/>
            <a:tailEnd len="sm" w="sm" type="none"/>
          </a:ln>
        </p:spPr>
      </p:cxnSp>
      <p:sp>
        <p:nvSpPr>
          <p:cNvPr id="336" name="Google Shape;336;p33"/>
          <p:cNvSpPr/>
          <p:nvPr/>
        </p:nvSpPr>
        <p:spPr>
          <a:xfrm rot="2700000">
            <a:off x="895064" y="3078270"/>
            <a:ext cx="477271" cy="681816"/>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37" name="Google Shape;337;p33"/>
          <p:cNvSpPr/>
          <p:nvPr/>
        </p:nvSpPr>
        <p:spPr>
          <a:xfrm rot="2700000">
            <a:off x="3039343" y="3078270"/>
            <a:ext cx="477271" cy="681816"/>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38" name="Google Shape;338;p33"/>
          <p:cNvSpPr/>
          <p:nvPr/>
        </p:nvSpPr>
        <p:spPr>
          <a:xfrm rot="2700000">
            <a:off x="5183622" y="3078270"/>
            <a:ext cx="477271" cy="68181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39" name="Google Shape;339;p33"/>
          <p:cNvSpPr/>
          <p:nvPr/>
        </p:nvSpPr>
        <p:spPr>
          <a:xfrm rot="2700000">
            <a:off x="7327901" y="3078270"/>
            <a:ext cx="477271" cy="68181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343" name="Shape 343"/>
        <p:cNvGrpSpPr/>
        <p:nvPr/>
      </p:nvGrpSpPr>
      <p:grpSpPr>
        <a:xfrm>
          <a:off x="0" y="0"/>
          <a:ext cx="0" cy="0"/>
          <a:chOff x="0" y="0"/>
          <a:chExt cx="0" cy="0"/>
        </a:xfrm>
      </p:grpSpPr>
      <p:sp>
        <p:nvSpPr>
          <p:cNvPr id="344" name="Google Shape;344;p34"/>
          <p:cNvSpPr/>
          <p:nvPr/>
        </p:nvSpPr>
        <p:spPr>
          <a:xfrm rot="2700000">
            <a:off x="3804915" y="2065612"/>
            <a:ext cx="1268797" cy="1812566"/>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345" name="Google Shape;345;p34"/>
          <p:cNvCxnSpPr/>
          <p:nvPr/>
        </p:nvCxnSpPr>
        <p:spPr>
          <a:xfrm flipH="1" rot="10800000">
            <a:off x="3870491" y="3534968"/>
            <a:ext cx="694774" cy="694774"/>
          </a:xfrm>
          <a:prstGeom prst="straightConnector1">
            <a:avLst/>
          </a:prstGeom>
          <a:noFill/>
          <a:ln cap="flat" cmpd="sng" w="38100">
            <a:solidFill>
              <a:srgbClr val="F49E77"/>
            </a:solidFill>
            <a:prstDash val="solid"/>
            <a:round/>
            <a:headEnd len="sm" w="sm" type="none"/>
            <a:tailEnd len="sm" w="sm" type="none"/>
          </a:ln>
        </p:spPr>
      </p:cxnSp>
      <p:sp>
        <p:nvSpPr>
          <p:cNvPr id="346" name="Google Shape;346;p34"/>
          <p:cNvSpPr txBox="1"/>
          <p:nvPr/>
        </p:nvSpPr>
        <p:spPr>
          <a:xfrm>
            <a:off x="4684310" y="4097152"/>
            <a:ext cx="1409912"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Title or Position</a:t>
            </a:r>
            <a:endParaRPr sz="700"/>
          </a:p>
        </p:txBody>
      </p:sp>
      <p:sp>
        <p:nvSpPr>
          <p:cNvPr id="347" name="Google Shape;347;p34"/>
          <p:cNvSpPr txBox="1"/>
          <p:nvPr/>
        </p:nvSpPr>
        <p:spPr>
          <a:xfrm>
            <a:off x="4684310" y="3715833"/>
            <a:ext cx="1270180"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 Name</a:t>
            </a:r>
            <a:endParaRPr sz="700"/>
          </a:p>
        </p:txBody>
      </p:sp>
      <p:cxnSp>
        <p:nvCxnSpPr>
          <p:cNvPr id="348" name="Google Shape;348;p34"/>
          <p:cNvCxnSpPr/>
          <p:nvPr/>
        </p:nvCxnSpPr>
        <p:spPr>
          <a:xfrm flipH="1" rot="10800000">
            <a:off x="3546846" y="2094161"/>
            <a:ext cx="694774" cy="694774"/>
          </a:xfrm>
          <a:prstGeom prst="straightConnector1">
            <a:avLst/>
          </a:prstGeom>
          <a:noFill/>
          <a:ln cap="flat" cmpd="sng" w="38100">
            <a:solidFill>
              <a:srgbClr val="F49E77"/>
            </a:solidFill>
            <a:prstDash val="solid"/>
            <a:round/>
            <a:headEnd len="sm" w="sm" type="none"/>
            <a:tailEnd len="sm" w="sm" type="none"/>
          </a:ln>
        </p:spPr>
      </p:cxnSp>
      <p:cxnSp>
        <p:nvCxnSpPr>
          <p:cNvPr id="349" name="Google Shape;349;p34"/>
          <p:cNvCxnSpPr/>
          <p:nvPr/>
        </p:nvCxnSpPr>
        <p:spPr>
          <a:xfrm flipH="1" rot="10800000">
            <a:off x="6571291" y="3534968"/>
            <a:ext cx="694774" cy="694774"/>
          </a:xfrm>
          <a:prstGeom prst="straightConnector1">
            <a:avLst/>
          </a:prstGeom>
          <a:noFill/>
          <a:ln cap="flat" cmpd="sng" w="38100">
            <a:solidFill>
              <a:srgbClr val="F49E77"/>
            </a:solidFill>
            <a:prstDash val="solid"/>
            <a:round/>
            <a:headEnd len="sm" w="sm" type="none"/>
            <a:tailEnd len="sm" w="sm" type="none"/>
          </a:ln>
        </p:spPr>
      </p:cxnSp>
      <p:sp>
        <p:nvSpPr>
          <p:cNvPr id="350" name="Google Shape;350;p34"/>
          <p:cNvSpPr/>
          <p:nvPr/>
        </p:nvSpPr>
        <p:spPr>
          <a:xfrm rot="2700000">
            <a:off x="6490398" y="2065612"/>
            <a:ext cx="1268797" cy="1812566"/>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51" name="Google Shape;351;p34"/>
          <p:cNvSpPr txBox="1"/>
          <p:nvPr/>
        </p:nvSpPr>
        <p:spPr>
          <a:xfrm>
            <a:off x="7369792" y="4097152"/>
            <a:ext cx="1409912"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Title or Position</a:t>
            </a:r>
            <a:endParaRPr sz="700"/>
          </a:p>
        </p:txBody>
      </p:sp>
      <p:sp>
        <p:nvSpPr>
          <p:cNvPr id="352" name="Google Shape;352;p34"/>
          <p:cNvSpPr txBox="1"/>
          <p:nvPr/>
        </p:nvSpPr>
        <p:spPr>
          <a:xfrm>
            <a:off x="7369792" y="3715833"/>
            <a:ext cx="1270180"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 Name</a:t>
            </a:r>
            <a:endParaRPr sz="700"/>
          </a:p>
        </p:txBody>
      </p:sp>
      <p:cxnSp>
        <p:nvCxnSpPr>
          <p:cNvPr id="353" name="Google Shape;353;p34"/>
          <p:cNvCxnSpPr/>
          <p:nvPr/>
        </p:nvCxnSpPr>
        <p:spPr>
          <a:xfrm flipH="1" rot="10800000">
            <a:off x="6217168" y="2094161"/>
            <a:ext cx="694774" cy="694774"/>
          </a:xfrm>
          <a:prstGeom prst="straightConnector1">
            <a:avLst/>
          </a:prstGeom>
          <a:noFill/>
          <a:ln cap="flat" cmpd="sng" w="38100">
            <a:solidFill>
              <a:srgbClr val="F49E77"/>
            </a:solidFill>
            <a:prstDash val="solid"/>
            <a:round/>
            <a:headEnd len="sm" w="sm" type="none"/>
            <a:tailEnd len="sm" w="sm" type="none"/>
          </a:ln>
        </p:spPr>
      </p:cxnSp>
      <p:sp>
        <p:nvSpPr>
          <p:cNvPr id="354" name="Google Shape;354;p34"/>
          <p:cNvSpPr/>
          <p:nvPr/>
        </p:nvSpPr>
        <p:spPr>
          <a:xfrm rot="2700000">
            <a:off x="1119433" y="2065612"/>
            <a:ext cx="1268797" cy="1812566"/>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355" name="Google Shape;355;p34"/>
          <p:cNvCxnSpPr/>
          <p:nvPr/>
        </p:nvCxnSpPr>
        <p:spPr>
          <a:xfrm flipH="1" rot="10800000">
            <a:off x="1200325" y="3534968"/>
            <a:ext cx="694774" cy="694774"/>
          </a:xfrm>
          <a:prstGeom prst="straightConnector1">
            <a:avLst/>
          </a:prstGeom>
          <a:noFill/>
          <a:ln cap="flat" cmpd="sng" w="38100">
            <a:solidFill>
              <a:srgbClr val="F49E77"/>
            </a:solidFill>
            <a:prstDash val="solid"/>
            <a:round/>
            <a:headEnd len="sm" w="sm" type="none"/>
            <a:tailEnd len="sm" w="sm" type="none"/>
          </a:ln>
        </p:spPr>
      </p:cxnSp>
      <p:sp>
        <p:nvSpPr>
          <p:cNvPr id="356" name="Google Shape;356;p34"/>
          <p:cNvSpPr txBox="1"/>
          <p:nvPr/>
        </p:nvSpPr>
        <p:spPr>
          <a:xfrm>
            <a:off x="1998827" y="4097152"/>
            <a:ext cx="1409912"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Title or Position</a:t>
            </a:r>
            <a:endParaRPr sz="700"/>
          </a:p>
        </p:txBody>
      </p:sp>
      <p:sp>
        <p:nvSpPr>
          <p:cNvPr id="357" name="Google Shape;357;p34"/>
          <p:cNvSpPr txBox="1"/>
          <p:nvPr/>
        </p:nvSpPr>
        <p:spPr>
          <a:xfrm>
            <a:off x="1998827" y="3715833"/>
            <a:ext cx="1270180" cy="334963"/>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 Name</a:t>
            </a:r>
            <a:endParaRPr sz="700"/>
          </a:p>
        </p:txBody>
      </p:sp>
      <p:cxnSp>
        <p:nvCxnSpPr>
          <p:cNvPr id="358" name="Google Shape;358;p34"/>
          <p:cNvCxnSpPr/>
          <p:nvPr/>
        </p:nvCxnSpPr>
        <p:spPr>
          <a:xfrm flipH="1" rot="10800000">
            <a:off x="846203" y="2094161"/>
            <a:ext cx="694774" cy="694774"/>
          </a:xfrm>
          <a:prstGeom prst="straightConnector1">
            <a:avLst/>
          </a:prstGeom>
          <a:noFill/>
          <a:ln cap="flat" cmpd="sng" w="38100">
            <a:solidFill>
              <a:srgbClr val="F49E77"/>
            </a:solidFill>
            <a:prstDash val="solid"/>
            <a:round/>
            <a:headEnd len="sm" w="sm" type="none"/>
            <a:tailEnd len="sm" w="sm" type="none"/>
          </a:ln>
        </p:spPr>
      </p:cxnSp>
      <p:sp>
        <p:nvSpPr>
          <p:cNvPr id="359" name="Google Shape;359;p34"/>
          <p:cNvSpPr txBox="1"/>
          <p:nvPr/>
        </p:nvSpPr>
        <p:spPr>
          <a:xfrm>
            <a:off x="1085842" y="500063"/>
            <a:ext cx="6972316"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7E44"/>
                </a:solidFill>
                <a:latin typeface="Montserrat Black"/>
                <a:ea typeface="Montserrat Black"/>
                <a:cs typeface="Montserrat Black"/>
                <a:sym typeface="Montserrat Black"/>
              </a:rPr>
              <a:t>Add a Team Members Page</a:t>
            </a:r>
            <a:endParaRPr sz="700"/>
          </a:p>
        </p:txBody>
      </p:sp>
      <p:sp>
        <p:nvSpPr>
          <p:cNvPr id="360" name="Google Shape;360;p34"/>
          <p:cNvSpPr txBox="1"/>
          <p:nvPr/>
        </p:nvSpPr>
        <p:spPr>
          <a:xfrm>
            <a:off x="1491402" y="1139194"/>
            <a:ext cx="6161196" cy="17462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pic>
        <p:nvPicPr>
          <p:cNvPr id="361" name="Google Shape;361;p34"/>
          <p:cNvPicPr preferRelativeResize="0"/>
          <p:nvPr/>
        </p:nvPicPr>
        <p:blipFill>
          <a:blip r:embed="rId3">
            <a:alphaModFix/>
          </a:blip>
          <a:stretch>
            <a:fillRect/>
          </a:stretch>
        </p:blipFill>
        <p:spPr>
          <a:xfrm>
            <a:off x="846200" y="2571750"/>
            <a:ext cx="1290300" cy="1296600"/>
          </a:xfrm>
          <a:prstGeom prst="ellipse">
            <a:avLst/>
          </a:prstGeom>
          <a:noFill/>
          <a:ln>
            <a:noFill/>
          </a:ln>
        </p:spPr>
      </p:pic>
      <p:pic>
        <p:nvPicPr>
          <p:cNvPr id="362" name="Google Shape;362;p34"/>
          <p:cNvPicPr preferRelativeResize="0"/>
          <p:nvPr/>
        </p:nvPicPr>
        <p:blipFill>
          <a:blip r:embed="rId4">
            <a:alphaModFix/>
          </a:blip>
          <a:stretch>
            <a:fillRect/>
          </a:stretch>
        </p:blipFill>
        <p:spPr>
          <a:xfrm>
            <a:off x="3440651" y="2672600"/>
            <a:ext cx="1290300" cy="1296900"/>
          </a:xfrm>
          <a:prstGeom prst="ellipse">
            <a:avLst/>
          </a:prstGeom>
          <a:noFill/>
          <a:ln>
            <a:noFill/>
          </a:ln>
        </p:spPr>
      </p:pic>
      <p:pic>
        <p:nvPicPr>
          <p:cNvPr id="363" name="Google Shape;363;p34"/>
          <p:cNvPicPr preferRelativeResize="0"/>
          <p:nvPr/>
        </p:nvPicPr>
        <p:blipFill>
          <a:blip r:embed="rId5">
            <a:alphaModFix/>
          </a:blip>
          <a:stretch>
            <a:fillRect/>
          </a:stretch>
        </p:blipFill>
        <p:spPr>
          <a:xfrm>
            <a:off x="6094225" y="2692101"/>
            <a:ext cx="1251900" cy="1257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367" name="Shape 367"/>
        <p:cNvGrpSpPr/>
        <p:nvPr/>
      </p:nvGrpSpPr>
      <p:grpSpPr>
        <a:xfrm>
          <a:off x="0" y="0"/>
          <a:ext cx="0" cy="0"/>
          <a:chOff x="0" y="0"/>
          <a:chExt cx="0" cy="0"/>
        </a:xfrm>
      </p:grpSpPr>
      <p:sp>
        <p:nvSpPr>
          <p:cNvPr id="368" name="Google Shape;368;p35"/>
          <p:cNvSpPr/>
          <p:nvPr/>
        </p:nvSpPr>
        <p:spPr>
          <a:xfrm>
            <a:off x="0" y="0"/>
            <a:ext cx="9144000" cy="5143500"/>
          </a:xfrm>
          <a:custGeom>
            <a:rect b="b" l="l" r="r" t="t"/>
            <a:pathLst>
              <a:path extrusionOk="0" h="10287000" w="18288000">
                <a:moveTo>
                  <a:pt x="0" y="0"/>
                </a:moveTo>
                <a:lnTo>
                  <a:pt x="18288000" y="0"/>
                </a:lnTo>
                <a:lnTo>
                  <a:pt x="18288000" y="10287000"/>
                </a:lnTo>
                <a:lnTo>
                  <a:pt x="0" y="10287000"/>
                </a:lnTo>
                <a:lnTo>
                  <a:pt x="0" y="0"/>
                </a:lnTo>
                <a:close/>
              </a:path>
            </a:pathLst>
          </a:custGeom>
          <a:blipFill rotWithShape="1">
            <a:blip r:embed="rId3">
              <a:alphaModFix/>
            </a:blip>
            <a:stretch>
              <a:fillRect b="-9257" l="0" r="0" t="-9258"/>
            </a:stretch>
          </a:blipFill>
          <a:ln>
            <a:noFill/>
          </a:ln>
        </p:spPr>
      </p:sp>
      <p:grpSp>
        <p:nvGrpSpPr>
          <p:cNvPr id="369" name="Google Shape;369;p35"/>
          <p:cNvGrpSpPr/>
          <p:nvPr/>
        </p:nvGrpSpPr>
        <p:grpSpPr>
          <a:xfrm rot="-5400000">
            <a:off x="1955043" y="-2045456"/>
            <a:ext cx="5143500" cy="9234411"/>
            <a:chOff x="0" y="-47625"/>
            <a:chExt cx="2709333" cy="4864217"/>
          </a:xfrm>
        </p:grpSpPr>
        <p:sp>
          <p:nvSpPr>
            <p:cNvPr id="370" name="Google Shape;370;p35"/>
            <p:cNvSpPr/>
            <p:nvPr/>
          </p:nvSpPr>
          <p:spPr>
            <a:xfrm>
              <a:off x="0" y="0"/>
              <a:ext cx="2709333" cy="4816592"/>
            </a:xfrm>
            <a:custGeom>
              <a:rect b="b" l="l" r="r" t="t"/>
              <a:pathLst>
                <a:path extrusionOk="0" h="4816592" w="2709333">
                  <a:moveTo>
                    <a:pt x="0" y="0"/>
                  </a:moveTo>
                  <a:lnTo>
                    <a:pt x="2709333" y="0"/>
                  </a:lnTo>
                  <a:lnTo>
                    <a:pt x="2709333" y="4816592"/>
                  </a:lnTo>
                  <a:lnTo>
                    <a:pt x="0" y="4816592"/>
                  </a:lnTo>
                  <a:close/>
                </a:path>
              </a:pathLst>
            </a:custGeom>
            <a:gradFill>
              <a:gsLst>
                <a:gs pos="0">
                  <a:srgbClr val="22145D">
                    <a:alpha val="76862"/>
                  </a:srgbClr>
                </a:gs>
                <a:gs pos="100000">
                  <a:srgbClr val="59078B">
                    <a:alpha val="76862"/>
                  </a:srgbClr>
                </a:gs>
              </a:gsLst>
              <a:lin ang="0" scaled="0"/>
            </a:gradFill>
            <a:ln>
              <a:noFill/>
            </a:ln>
          </p:spPr>
        </p:sp>
        <p:sp>
          <p:nvSpPr>
            <p:cNvPr id="371" name="Google Shape;371;p35"/>
            <p:cNvSpPr txBox="1"/>
            <p:nvPr/>
          </p:nvSpPr>
          <p:spPr>
            <a:xfrm>
              <a:off x="0" y="-47625"/>
              <a:ext cx="812800" cy="8604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sp>
        <p:nvSpPr>
          <p:cNvPr id="372" name="Google Shape;372;p35"/>
          <p:cNvSpPr/>
          <p:nvPr/>
        </p:nvSpPr>
        <p:spPr>
          <a:xfrm rot="2700000">
            <a:off x="-1613720" y="1062242"/>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73" name="Google Shape;373;p35"/>
          <p:cNvSpPr/>
          <p:nvPr/>
        </p:nvSpPr>
        <p:spPr>
          <a:xfrm rot="2700000">
            <a:off x="6190046" y="3731378"/>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374" name="Google Shape;374;p35"/>
          <p:cNvCxnSpPr/>
          <p:nvPr/>
        </p:nvCxnSpPr>
        <p:spPr>
          <a:xfrm flipH="1" rot="10800000">
            <a:off x="4773535" y="3726557"/>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75" name="Google Shape;375;p35"/>
          <p:cNvCxnSpPr/>
          <p:nvPr/>
        </p:nvCxnSpPr>
        <p:spPr>
          <a:xfrm flipH="1" rot="10800000">
            <a:off x="5366899" y="3368094"/>
            <a:ext cx="2295354" cy="2295354"/>
          </a:xfrm>
          <a:prstGeom prst="straightConnector1">
            <a:avLst/>
          </a:prstGeom>
          <a:noFill/>
          <a:ln cap="flat" cmpd="sng" w="38100">
            <a:solidFill>
              <a:srgbClr val="F49E77"/>
            </a:solidFill>
            <a:prstDash val="solid"/>
            <a:round/>
            <a:headEnd len="sm" w="sm" type="none"/>
            <a:tailEnd len="sm" w="sm" type="none"/>
          </a:ln>
        </p:spPr>
      </p:cxnSp>
      <p:sp>
        <p:nvSpPr>
          <p:cNvPr id="376" name="Google Shape;376;p35"/>
          <p:cNvSpPr txBox="1"/>
          <p:nvPr/>
        </p:nvSpPr>
        <p:spPr>
          <a:xfrm>
            <a:off x="1504805" y="1783606"/>
            <a:ext cx="6990233" cy="1008698"/>
          </a:xfrm>
          <a:prstGeom prst="rect">
            <a:avLst/>
          </a:prstGeom>
          <a:noFill/>
          <a:ln>
            <a:noFill/>
          </a:ln>
        </p:spPr>
        <p:txBody>
          <a:bodyPr anchorCtr="0" anchor="t" bIns="0" lIns="0" spcFirstLastPara="1" rIns="0" wrap="square" tIns="0">
            <a:spAutoFit/>
          </a:bodyPr>
          <a:lstStyle/>
          <a:p>
            <a:pPr indent="0" lvl="0" marL="0" marR="0" rtl="0" algn="l">
              <a:lnSpc>
                <a:spcPct val="123001"/>
              </a:lnSpc>
              <a:spcBef>
                <a:spcPts val="0"/>
              </a:spcBef>
              <a:spcAft>
                <a:spcPts val="0"/>
              </a:spcAft>
              <a:buNone/>
            </a:pPr>
            <a:r>
              <a:rPr b="1" i="0" lang="en" sz="6500" u="none" cap="none" strike="noStrike">
                <a:solidFill>
                  <a:srgbClr val="FF7E44"/>
                </a:solidFill>
                <a:latin typeface="Montserrat Black"/>
                <a:ea typeface="Montserrat Black"/>
                <a:cs typeface="Montserrat Black"/>
                <a:sym typeface="Montserrat Black"/>
              </a:rPr>
              <a:t>Our Products</a:t>
            </a:r>
            <a:endParaRPr sz="700"/>
          </a:p>
        </p:txBody>
      </p:sp>
      <p:sp>
        <p:nvSpPr>
          <p:cNvPr id="377" name="Google Shape;377;p35"/>
          <p:cNvSpPr txBox="1"/>
          <p:nvPr/>
        </p:nvSpPr>
        <p:spPr>
          <a:xfrm>
            <a:off x="1504805" y="2916129"/>
            <a:ext cx="3664343" cy="174625"/>
          </a:xfrm>
          <a:prstGeom prst="rect">
            <a:avLst/>
          </a:prstGeom>
          <a:noFill/>
          <a:ln>
            <a:noFill/>
          </a:ln>
        </p:spPr>
        <p:txBody>
          <a:bodyPr anchorCtr="0" anchor="t" bIns="0" lIns="0" spcFirstLastPara="1" rIns="0" wrap="square" tIns="0">
            <a:spAutoFit/>
          </a:bodyPr>
          <a:lstStyle/>
          <a:p>
            <a:pPr indent="0" lvl="1" marL="0" marR="0" rtl="0" algn="just">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what you want to discuss. </a:t>
            </a:r>
            <a:endParaRPr sz="700"/>
          </a:p>
        </p:txBody>
      </p:sp>
      <p:sp>
        <p:nvSpPr>
          <p:cNvPr id="378" name="Google Shape;378;p35"/>
          <p:cNvSpPr txBox="1"/>
          <p:nvPr/>
        </p:nvSpPr>
        <p:spPr>
          <a:xfrm>
            <a:off x="262352" y="1648979"/>
            <a:ext cx="1242453" cy="1208481"/>
          </a:xfrm>
          <a:prstGeom prst="rect">
            <a:avLst/>
          </a:prstGeom>
          <a:noFill/>
          <a:ln>
            <a:noFill/>
          </a:ln>
        </p:spPr>
        <p:txBody>
          <a:bodyPr anchorCtr="0" anchor="t" bIns="0" lIns="0" spcFirstLastPara="1" rIns="0" wrap="square" tIns="0">
            <a:spAutoFit/>
          </a:bodyPr>
          <a:lstStyle/>
          <a:p>
            <a:pPr indent="0" lvl="0" marL="0" marR="0" rtl="0" algn="l">
              <a:lnSpc>
                <a:spcPct val="123014"/>
              </a:lnSpc>
              <a:spcBef>
                <a:spcPts val="0"/>
              </a:spcBef>
              <a:spcAft>
                <a:spcPts val="0"/>
              </a:spcAft>
              <a:buNone/>
            </a:pPr>
            <a:r>
              <a:rPr b="1" i="0" lang="en" sz="7800" u="none" cap="none" strike="noStrike">
                <a:solidFill>
                  <a:srgbClr val="FFFFFF"/>
                </a:solidFill>
                <a:latin typeface="Montserrat Black"/>
                <a:ea typeface="Montserrat Black"/>
                <a:cs typeface="Montserrat Black"/>
                <a:sym typeface="Montserrat Black"/>
              </a:rPr>
              <a:t>3.</a:t>
            </a:r>
            <a:endParaRPr sz="700"/>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382" name="Shape 382"/>
        <p:cNvGrpSpPr/>
        <p:nvPr/>
      </p:nvGrpSpPr>
      <p:grpSpPr>
        <a:xfrm>
          <a:off x="0" y="0"/>
          <a:ext cx="0" cy="0"/>
          <a:chOff x="0" y="0"/>
          <a:chExt cx="0" cy="0"/>
        </a:xfrm>
      </p:grpSpPr>
      <p:pic>
        <p:nvPicPr>
          <p:cNvPr id="383" name="Google Shape;383;p36"/>
          <p:cNvPicPr preferRelativeResize="0"/>
          <p:nvPr/>
        </p:nvPicPr>
        <p:blipFill rotWithShape="1">
          <a:blip r:embed="rId3">
            <a:alphaModFix/>
          </a:blip>
          <a:srcRect b="7865" l="0" r="0" t="7865"/>
          <a:stretch/>
        </p:blipFill>
        <p:spPr>
          <a:xfrm>
            <a:off x="0" y="0"/>
            <a:ext cx="9144000" cy="5143500"/>
          </a:xfrm>
          <a:prstGeom prst="rect">
            <a:avLst/>
          </a:prstGeom>
          <a:noFill/>
          <a:ln>
            <a:noFill/>
          </a:ln>
        </p:spPr>
      </p:pic>
      <p:grpSp>
        <p:nvGrpSpPr>
          <p:cNvPr id="384" name="Google Shape;384;p36"/>
          <p:cNvGrpSpPr/>
          <p:nvPr/>
        </p:nvGrpSpPr>
        <p:grpSpPr>
          <a:xfrm rot="-5400000">
            <a:off x="1955043" y="-2045456"/>
            <a:ext cx="5143500" cy="9234411"/>
            <a:chOff x="0" y="-47625"/>
            <a:chExt cx="2709333" cy="4864217"/>
          </a:xfrm>
        </p:grpSpPr>
        <p:sp>
          <p:nvSpPr>
            <p:cNvPr id="385" name="Google Shape;385;p36"/>
            <p:cNvSpPr/>
            <p:nvPr/>
          </p:nvSpPr>
          <p:spPr>
            <a:xfrm>
              <a:off x="0" y="0"/>
              <a:ext cx="2709333" cy="4816592"/>
            </a:xfrm>
            <a:custGeom>
              <a:rect b="b" l="l" r="r" t="t"/>
              <a:pathLst>
                <a:path extrusionOk="0" h="4816592" w="2709333">
                  <a:moveTo>
                    <a:pt x="0" y="0"/>
                  </a:moveTo>
                  <a:lnTo>
                    <a:pt x="2709333" y="0"/>
                  </a:lnTo>
                  <a:lnTo>
                    <a:pt x="2709333" y="4816592"/>
                  </a:lnTo>
                  <a:lnTo>
                    <a:pt x="0" y="4816592"/>
                  </a:lnTo>
                  <a:close/>
                </a:path>
              </a:pathLst>
            </a:custGeom>
            <a:gradFill>
              <a:gsLst>
                <a:gs pos="0">
                  <a:srgbClr val="22145D">
                    <a:alpha val="76862"/>
                  </a:srgbClr>
                </a:gs>
                <a:gs pos="100000">
                  <a:srgbClr val="59078B">
                    <a:alpha val="76862"/>
                  </a:srgbClr>
                </a:gs>
              </a:gsLst>
              <a:lin ang="0" scaled="0"/>
            </a:gradFill>
            <a:ln>
              <a:noFill/>
            </a:ln>
          </p:spPr>
        </p:sp>
        <p:sp>
          <p:nvSpPr>
            <p:cNvPr id="386" name="Google Shape;386;p36"/>
            <p:cNvSpPr txBox="1"/>
            <p:nvPr/>
          </p:nvSpPr>
          <p:spPr>
            <a:xfrm>
              <a:off x="0" y="-47625"/>
              <a:ext cx="812800" cy="8604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sp>
        <p:nvSpPr>
          <p:cNvPr id="387" name="Google Shape;387;p36"/>
          <p:cNvSpPr txBox="1"/>
          <p:nvPr/>
        </p:nvSpPr>
        <p:spPr>
          <a:xfrm>
            <a:off x="3818305" y="772327"/>
            <a:ext cx="4686300" cy="17547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 sz="3800" u="none" cap="none" strike="noStrike">
                <a:solidFill>
                  <a:srgbClr val="FF7E44"/>
                </a:solidFill>
                <a:latin typeface="Montserrat Black"/>
                <a:ea typeface="Montserrat Black"/>
                <a:cs typeface="Montserrat Black"/>
                <a:sym typeface="Montserrat Black"/>
              </a:rPr>
              <a:t>Write an original statement or inspiring quote</a:t>
            </a:r>
            <a:endParaRPr sz="700"/>
          </a:p>
        </p:txBody>
      </p:sp>
      <p:sp>
        <p:nvSpPr>
          <p:cNvPr id="388" name="Google Shape;388;p36"/>
          <p:cNvSpPr txBox="1"/>
          <p:nvPr/>
        </p:nvSpPr>
        <p:spPr>
          <a:xfrm>
            <a:off x="4446955" y="2851962"/>
            <a:ext cx="1898400" cy="307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 Include a credit, citation, or supporting message</a:t>
            </a:r>
            <a:endParaRPr sz="700"/>
          </a:p>
        </p:txBody>
      </p:sp>
      <p:sp>
        <p:nvSpPr>
          <p:cNvPr id="389" name="Google Shape;389;p36"/>
          <p:cNvSpPr/>
          <p:nvPr/>
        </p:nvSpPr>
        <p:spPr>
          <a:xfrm rot="2700000">
            <a:off x="-2298292" y="-164446"/>
            <a:ext cx="3107917" cy="4439880"/>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390" name="Google Shape;390;p36"/>
          <p:cNvSpPr/>
          <p:nvPr/>
        </p:nvSpPr>
        <p:spPr>
          <a:xfrm rot="2700000">
            <a:off x="8578852" y="132397"/>
            <a:ext cx="3107916" cy="4439881"/>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391" name="Google Shape;391;p36"/>
          <p:cNvCxnSpPr/>
          <p:nvPr/>
        </p:nvCxnSpPr>
        <p:spPr>
          <a:xfrm flipH="1" rot="10800000">
            <a:off x="1641261" y="-365824"/>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92" name="Google Shape;392;p36"/>
          <p:cNvCxnSpPr/>
          <p:nvPr/>
        </p:nvCxnSpPr>
        <p:spPr>
          <a:xfrm flipH="1" rot="10800000">
            <a:off x="-1147676" y="3046021"/>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93" name="Google Shape;393;p36"/>
          <p:cNvCxnSpPr/>
          <p:nvPr/>
        </p:nvCxnSpPr>
        <p:spPr>
          <a:xfrm flipH="1" rot="10800000">
            <a:off x="8443999" y="-1147676"/>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94" name="Google Shape;394;p36"/>
          <p:cNvCxnSpPr/>
          <p:nvPr/>
        </p:nvCxnSpPr>
        <p:spPr>
          <a:xfrm flipH="1" rot="10800000">
            <a:off x="6477058" y="4462549"/>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395" name="Google Shape;395;p36"/>
          <p:cNvCxnSpPr/>
          <p:nvPr/>
        </p:nvCxnSpPr>
        <p:spPr>
          <a:xfrm flipH="1" rot="10800000">
            <a:off x="1930950" y="-1463888"/>
            <a:ext cx="2295354" cy="2295354"/>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399" name="Shape 399"/>
        <p:cNvGrpSpPr/>
        <p:nvPr/>
      </p:nvGrpSpPr>
      <p:grpSpPr>
        <a:xfrm>
          <a:off x="0" y="0"/>
          <a:ext cx="0" cy="0"/>
          <a:chOff x="0" y="0"/>
          <a:chExt cx="0" cy="0"/>
        </a:xfrm>
      </p:grpSpPr>
      <p:sp>
        <p:nvSpPr>
          <p:cNvPr id="400" name="Google Shape;400;p37"/>
          <p:cNvSpPr/>
          <p:nvPr/>
        </p:nvSpPr>
        <p:spPr>
          <a:xfrm>
            <a:off x="181067" y="1136096"/>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01" name="Google Shape;401;p37"/>
          <p:cNvSpPr/>
          <p:nvPr/>
        </p:nvSpPr>
        <p:spPr>
          <a:xfrm>
            <a:off x="181067" y="2164796"/>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02" name="Google Shape;402;p37"/>
          <p:cNvSpPr txBox="1"/>
          <p:nvPr/>
        </p:nvSpPr>
        <p:spPr>
          <a:xfrm>
            <a:off x="852139" y="1447433"/>
            <a:ext cx="742950"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2B1364"/>
                </a:solidFill>
                <a:latin typeface="Montserrat Black"/>
                <a:ea typeface="Montserrat Black"/>
                <a:cs typeface="Montserrat Black"/>
                <a:sym typeface="Montserrat Black"/>
              </a:rPr>
              <a:t>S</a:t>
            </a:r>
            <a:endParaRPr sz="700"/>
          </a:p>
        </p:txBody>
      </p:sp>
      <p:sp>
        <p:nvSpPr>
          <p:cNvPr id="403" name="Google Shape;403;p37"/>
          <p:cNvSpPr txBox="1"/>
          <p:nvPr/>
        </p:nvSpPr>
        <p:spPr>
          <a:xfrm>
            <a:off x="556978" y="2654886"/>
            <a:ext cx="1333200" cy="307800"/>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lang="en" sz="2000">
                <a:solidFill>
                  <a:srgbClr val="FF7E44"/>
                </a:solidFill>
                <a:latin typeface="Montserrat"/>
                <a:ea typeface="Montserrat"/>
                <a:cs typeface="Montserrat"/>
                <a:sym typeface="Montserrat"/>
              </a:rPr>
              <a:t>Strengths</a:t>
            </a:r>
            <a:endParaRPr sz="700"/>
          </a:p>
        </p:txBody>
      </p:sp>
      <p:sp>
        <p:nvSpPr>
          <p:cNvPr id="404" name="Google Shape;404;p37"/>
          <p:cNvSpPr txBox="1"/>
          <p:nvPr/>
        </p:nvSpPr>
        <p:spPr>
          <a:xfrm>
            <a:off x="382383" y="3312836"/>
            <a:ext cx="1682400" cy="5541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are you doing well? </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sets you apart?</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are your good qualities?</a:t>
            </a:r>
            <a:endParaRPr sz="700"/>
          </a:p>
          <a:p>
            <a:pPr indent="0" lvl="0" marL="0" marR="0" rtl="0" algn="ctr">
              <a:lnSpc>
                <a:spcPct val="100000"/>
              </a:lnSpc>
              <a:spcBef>
                <a:spcPts val="0"/>
              </a:spcBef>
              <a:spcAft>
                <a:spcPts val="0"/>
              </a:spcAft>
              <a:buNone/>
            </a:pPr>
            <a:r>
              <a:t/>
            </a:r>
            <a:endParaRPr b="0" i="0" sz="900" u="none" cap="none" strike="noStrike">
              <a:solidFill>
                <a:srgbClr val="FFFFFF"/>
              </a:solidFill>
              <a:latin typeface="Open Sans"/>
              <a:ea typeface="Open Sans"/>
              <a:cs typeface="Open Sans"/>
              <a:sym typeface="Open Sans"/>
            </a:endParaRPr>
          </a:p>
        </p:txBody>
      </p:sp>
      <p:sp>
        <p:nvSpPr>
          <p:cNvPr id="405" name="Google Shape;405;p37"/>
          <p:cNvSpPr/>
          <p:nvPr/>
        </p:nvSpPr>
        <p:spPr>
          <a:xfrm>
            <a:off x="2413325" y="757397"/>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06" name="Google Shape;406;p37"/>
          <p:cNvSpPr/>
          <p:nvPr/>
        </p:nvSpPr>
        <p:spPr>
          <a:xfrm>
            <a:off x="2413325" y="1786098"/>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07" name="Google Shape;407;p37"/>
          <p:cNvSpPr txBox="1"/>
          <p:nvPr/>
        </p:nvSpPr>
        <p:spPr>
          <a:xfrm>
            <a:off x="3084396" y="1068734"/>
            <a:ext cx="742950"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2B1364"/>
                </a:solidFill>
                <a:latin typeface="Montserrat Black"/>
                <a:ea typeface="Montserrat Black"/>
                <a:cs typeface="Montserrat Black"/>
                <a:sym typeface="Montserrat Black"/>
              </a:rPr>
              <a:t>W</a:t>
            </a:r>
            <a:endParaRPr sz="700"/>
          </a:p>
        </p:txBody>
      </p:sp>
      <p:sp>
        <p:nvSpPr>
          <p:cNvPr id="408" name="Google Shape;408;p37"/>
          <p:cNvSpPr txBox="1"/>
          <p:nvPr/>
        </p:nvSpPr>
        <p:spPr>
          <a:xfrm>
            <a:off x="2543874" y="2276187"/>
            <a:ext cx="1823996" cy="334963"/>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Weaknesses</a:t>
            </a:r>
            <a:endParaRPr sz="700"/>
          </a:p>
        </p:txBody>
      </p:sp>
      <p:sp>
        <p:nvSpPr>
          <p:cNvPr id="409" name="Google Shape;409;p37"/>
          <p:cNvSpPr txBox="1"/>
          <p:nvPr/>
        </p:nvSpPr>
        <p:spPr>
          <a:xfrm>
            <a:off x="2413798" y="2934137"/>
            <a:ext cx="2084100" cy="6927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Where do you need to improve? </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Are resources adequate?</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do others do better</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than you?</a:t>
            </a:r>
            <a:endParaRPr sz="700"/>
          </a:p>
          <a:p>
            <a:pPr indent="0" lvl="0" marL="0" marR="0" rtl="0" algn="ctr">
              <a:lnSpc>
                <a:spcPct val="100000"/>
              </a:lnSpc>
              <a:spcBef>
                <a:spcPts val="0"/>
              </a:spcBef>
              <a:spcAft>
                <a:spcPts val="0"/>
              </a:spcAft>
              <a:buNone/>
            </a:pPr>
            <a:r>
              <a:t/>
            </a:r>
            <a:endParaRPr b="0" i="0" sz="900" u="none" cap="none" strike="noStrike">
              <a:solidFill>
                <a:srgbClr val="FFFFFF"/>
              </a:solidFill>
              <a:latin typeface="Open Sans"/>
              <a:ea typeface="Open Sans"/>
              <a:cs typeface="Open Sans"/>
              <a:sym typeface="Open Sans"/>
            </a:endParaRPr>
          </a:p>
        </p:txBody>
      </p:sp>
      <p:sp>
        <p:nvSpPr>
          <p:cNvPr id="410" name="Google Shape;410;p37"/>
          <p:cNvSpPr/>
          <p:nvPr/>
        </p:nvSpPr>
        <p:spPr>
          <a:xfrm>
            <a:off x="4645583" y="378699"/>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11" name="Google Shape;411;p37"/>
          <p:cNvSpPr/>
          <p:nvPr/>
        </p:nvSpPr>
        <p:spPr>
          <a:xfrm>
            <a:off x="4645583" y="1407399"/>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12" name="Google Shape;412;p37"/>
          <p:cNvSpPr txBox="1"/>
          <p:nvPr/>
        </p:nvSpPr>
        <p:spPr>
          <a:xfrm>
            <a:off x="5317568" y="690036"/>
            <a:ext cx="742950" cy="543877"/>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2B1364"/>
                </a:solidFill>
                <a:latin typeface="Montserrat Black"/>
                <a:ea typeface="Montserrat Black"/>
                <a:cs typeface="Montserrat Black"/>
                <a:sym typeface="Montserrat Black"/>
              </a:rPr>
              <a:t>O</a:t>
            </a:r>
            <a:endParaRPr sz="700"/>
          </a:p>
        </p:txBody>
      </p:sp>
      <p:sp>
        <p:nvSpPr>
          <p:cNvPr id="413" name="Google Shape;413;p37"/>
          <p:cNvSpPr txBox="1"/>
          <p:nvPr/>
        </p:nvSpPr>
        <p:spPr>
          <a:xfrm>
            <a:off x="4645583" y="1897488"/>
            <a:ext cx="2085093" cy="334963"/>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Opportunities</a:t>
            </a:r>
            <a:endParaRPr sz="700"/>
          </a:p>
        </p:txBody>
      </p:sp>
      <p:sp>
        <p:nvSpPr>
          <p:cNvPr id="414" name="Google Shape;414;p37"/>
          <p:cNvSpPr txBox="1"/>
          <p:nvPr/>
        </p:nvSpPr>
        <p:spPr>
          <a:xfrm>
            <a:off x="4646969" y="2555439"/>
            <a:ext cx="2084100" cy="5541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are your goals? </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Are demands shifting?</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How can it be improved?</a:t>
            </a:r>
            <a:endParaRPr sz="700"/>
          </a:p>
          <a:p>
            <a:pPr indent="0" lvl="0" marL="0" marR="0" rtl="0" algn="ctr">
              <a:lnSpc>
                <a:spcPct val="100000"/>
              </a:lnSpc>
              <a:spcBef>
                <a:spcPts val="0"/>
              </a:spcBef>
              <a:spcAft>
                <a:spcPts val="0"/>
              </a:spcAft>
              <a:buNone/>
            </a:pPr>
            <a:r>
              <a:t/>
            </a:r>
            <a:endParaRPr b="0" i="0" sz="900" u="none" cap="none" strike="noStrike">
              <a:solidFill>
                <a:srgbClr val="FFFFFF"/>
              </a:solidFill>
              <a:latin typeface="Open Sans"/>
              <a:ea typeface="Open Sans"/>
              <a:cs typeface="Open Sans"/>
              <a:sym typeface="Open Sans"/>
            </a:endParaRPr>
          </a:p>
        </p:txBody>
      </p:sp>
      <p:sp>
        <p:nvSpPr>
          <p:cNvPr id="415" name="Google Shape;415;p37"/>
          <p:cNvSpPr/>
          <p:nvPr/>
        </p:nvSpPr>
        <p:spPr>
          <a:xfrm>
            <a:off x="6877840" y="0"/>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16" name="Google Shape;416;p37"/>
          <p:cNvSpPr/>
          <p:nvPr/>
        </p:nvSpPr>
        <p:spPr>
          <a:xfrm>
            <a:off x="6877840" y="1028700"/>
            <a:ext cx="2085093" cy="2978704"/>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17" name="Google Shape;417;p37"/>
          <p:cNvSpPr txBox="1"/>
          <p:nvPr/>
        </p:nvSpPr>
        <p:spPr>
          <a:xfrm>
            <a:off x="7549825" y="311337"/>
            <a:ext cx="742950" cy="543878"/>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2B1364"/>
                </a:solidFill>
                <a:latin typeface="Montserrat Black"/>
                <a:ea typeface="Montserrat Black"/>
                <a:cs typeface="Montserrat Black"/>
                <a:sym typeface="Montserrat Black"/>
              </a:rPr>
              <a:t>T</a:t>
            </a:r>
            <a:endParaRPr sz="700"/>
          </a:p>
        </p:txBody>
      </p:sp>
      <p:sp>
        <p:nvSpPr>
          <p:cNvPr id="418" name="Google Shape;418;p37"/>
          <p:cNvSpPr txBox="1"/>
          <p:nvPr/>
        </p:nvSpPr>
        <p:spPr>
          <a:xfrm>
            <a:off x="7273625" y="1518790"/>
            <a:ext cx="1295350" cy="334963"/>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Threats</a:t>
            </a:r>
            <a:endParaRPr sz="700"/>
          </a:p>
        </p:txBody>
      </p:sp>
      <p:sp>
        <p:nvSpPr>
          <p:cNvPr id="419" name="Google Shape;419;p37"/>
          <p:cNvSpPr txBox="1"/>
          <p:nvPr/>
        </p:nvSpPr>
        <p:spPr>
          <a:xfrm>
            <a:off x="6879227" y="2176740"/>
            <a:ext cx="2084100" cy="6927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are the blockers</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you're facing? </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What are factors outside</a:t>
            </a:r>
            <a:endParaRPr sz="700"/>
          </a:p>
          <a:p>
            <a:pPr indent="0" lvl="0" marL="0" marR="0" rtl="0" algn="ctr">
              <a:lnSpc>
                <a:spcPct val="100000"/>
              </a:lnSpc>
              <a:spcBef>
                <a:spcPts val="0"/>
              </a:spcBef>
              <a:spcAft>
                <a:spcPts val="0"/>
              </a:spcAft>
              <a:buNone/>
            </a:pPr>
            <a:r>
              <a:rPr b="0" i="0" lang="en" sz="900" u="none" cap="none" strike="noStrike">
                <a:solidFill>
                  <a:srgbClr val="FFFFFF"/>
                </a:solidFill>
                <a:latin typeface="Open Sans"/>
                <a:ea typeface="Open Sans"/>
                <a:cs typeface="Open Sans"/>
                <a:sym typeface="Open Sans"/>
              </a:rPr>
              <a:t>of your control?</a:t>
            </a:r>
            <a:endParaRPr sz="700"/>
          </a:p>
          <a:p>
            <a:pPr indent="0" lvl="0" marL="0" marR="0" rtl="0" algn="ctr">
              <a:lnSpc>
                <a:spcPct val="100000"/>
              </a:lnSpc>
              <a:spcBef>
                <a:spcPts val="0"/>
              </a:spcBef>
              <a:spcAft>
                <a:spcPts val="0"/>
              </a:spcAft>
              <a:buNone/>
            </a:pPr>
            <a:r>
              <a:t/>
            </a:r>
            <a:endParaRPr b="0" i="0" sz="900" u="none" cap="none" strike="noStrike">
              <a:solidFill>
                <a:srgbClr val="FFFFFF"/>
              </a:solidFill>
              <a:latin typeface="Open Sans"/>
              <a:ea typeface="Open Sans"/>
              <a:cs typeface="Open Sans"/>
              <a:sym typeface="Open Sans"/>
            </a:endParaRPr>
          </a:p>
        </p:txBody>
      </p:sp>
      <p:cxnSp>
        <p:nvCxnSpPr>
          <p:cNvPr id="420" name="Google Shape;420;p37"/>
          <p:cNvCxnSpPr/>
          <p:nvPr/>
        </p:nvCxnSpPr>
        <p:spPr>
          <a:xfrm flipH="1" rot="10800000">
            <a:off x="1896985" y="-1238715"/>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421" name="Google Shape;421;p37"/>
          <p:cNvCxnSpPr/>
          <p:nvPr/>
        </p:nvCxnSpPr>
        <p:spPr>
          <a:xfrm flipH="1" rot="10800000">
            <a:off x="5450672" y="3323760"/>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422" name="Google Shape;422;p37"/>
          <p:cNvCxnSpPr/>
          <p:nvPr/>
        </p:nvCxnSpPr>
        <p:spPr>
          <a:xfrm flipH="1" rot="10800000">
            <a:off x="2455967" y="-1544691"/>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423" name="Google Shape;423;p37"/>
          <p:cNvCxnSpPr/>
          <p:nvPr/>
        </p:nvCxnSpPr>
        <p:spPr>
          <a:xfrm flipH="1" rot="10800000">
            <a:off x="6009655" y="3017783"/>
            <a:ext cx="2295354" cy="2295354"/>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427" name="Shape 427"/>
        <p:cNvGrpSpPr/>
        <p:nvPr/>
      </p:nvGrpSpPr>
      <p:grpSpPr>
        <a:xfrm>
          <a:off x="0" y="0"/>
          <a:ext cx="0" cy="0"/>
          <a:chOff x="0" y="0"/>
          <a:chExt cx="0" cy="0"/>
        </a:xfrm>
      </p:grpSpPr>
      <p:sp>
        <p:nvSpPr>
          <p:cNvPr id="428" name="Google Shape;428;p38"/>
          <p:cNvSpPr/>
          <p:nvPr/>
        </p:nvSpPr>
        <p:spPr>
          <a:xfrm>
            <a:off x="0" y="0"/>
            <a:ext cx="9144000" cy="2722147"/>
          </a:xfrm>
          <a:custGeom>
            <a:rect b="b" l="l" r="r" t="t"/>
            <a:pathLst>
              <a:path extrusionOk="0" h="5444294" w="18288000">
                <a:moveTo>
                  <a:pt x="0" y="5444294"/>
                </a:moveTo>
                <a:lnTo>
                  <a:pt x="0" y="0"/>
                </a:lnTo>
                <a:lnTo>
                  <a:pt x="18288000" y="0"/>
                </a:lnTo>
                <a:lnTo>
                  <a:pt x="18288000" y="5444294"/>
                </a:lnTo>
                <a:lnTo>
                  <a:pt x="0" y="5444294"/>
                </a:lnTo>
                <a:close/>
              </a:path>
            </a:pathLst>
          </a:custGeom>
          <a:blipFill rotWithShape="1">
            <a:blip r:embed="rId3">
              <a:alphaModFix/>
            </a:blip>
            <a:stretch>
              <a:fillRect b="-128088" l="0" r="0" t="-275740"/>
            </a:stretch>
          </a:blipFill>
          <a:ln>
            <a:noFill/>
          </a:ln>
        </p:spPr>
      </p:sp>
      <p:grpSp>
        <p:nvGrpSpPr>
          <p:cNvPr id="429" name="Google Shape;429;p38"/>
          <p:cNvGrpSpPr/>
          <p:nvPr/>
        </p:nvGrpSpPr>
        <p:grpSpPr>
          <a:xfrm rot="-5400000">
            <a:off x="3165719" y="-3256132"/>
            <a:ext cx="2722147" cy="9234411"/>
            <a:chOff x="0" y="-47625"/>
            <a:chExt cx="1433888" cy="4864217"/>
          </a:xfrm>
        </p:grpSpPr>
        <p:sp>
          <p:nvSpPr>
            <p:cNvPr id="430" name="Google Shape;430;p38"/>
            <p:cNvSpPr/>
            <p:nvPr/>
          </p:nvSpPr>
          <p:spPr>
            <a:xfrm>
              <a:off x="0" y="0"/>
              <a:ext cx="1433888" cy="4816592"/>
            </a:xfrm>
            <a:custGeom>
              <a:rect b="b" l="l" r="r" t="t"/>
              <a:pathLst>
                <a:path extrusionOk="0" h="4816592" w="1433888">
                  <a:moveTo>
                    <a:pt x="0" y="0"/>
                  </a:moveTo>
                  <a:lnTo>
                    <a:pt x="1433888" y="0"/>
                  </a:lnTo>
                  <a:lnTo>
                    <a:pt x="1433888" y="4816592"/>
                  </a:lnTo>
                  <a:lnTo>
                    <a:pt x="0" y="4816592"/>
                  </a:lnTo>
                  <a:close/>
                </a:path>
              </a:pathLst>
            </a:custGeom>
            <a:gradFill>
              <a:gsLst>
                <a:gs pos="0">
                  <a:srgbClr val="22145D">
                    <a:alpha val="55686"/>
                  </a:srgbClr>
                </a:gs>
                <a:gs pos="100000">
                  <a:srgbClr val="59078B">
                    <a:alpha val="55686"/>
                  </a:srgbClr>
                </a:gs>
              </a:gsLst>
              <a:lin ang="0" scaled="0"/>
            </a:gradFill>
            <a:ln>
              <a:noFill/>
            </a:ln>
          </p:spPr>
        </p:sp>
        <p:sp>
          <p:nvSpPr>
            <p:cNvPr id="431" name="Google Shape;431;p38"/>
            <p:cNvSpPr txBox="1"/>
            <p:nvPr/>
          </p:nvSpPr>
          <p:spPr>
            <a:xfrm>
              <a:off x="0" y="-47625"/>
              <a:ext cx="812800" cy="8604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grpSp>
        <p:nvGrpSpPr>
          <p:cNvPr id="432" name="Google Shape;432;p38"/>
          <p:cNvGrpSpPr/>
          <p:nvPr/>
        </p:nvGrpSpPr>
        <p:grpSpPr>
          <a:xfrm>
            <a:off x="867981" y="2244318"/>
            <a:ext cx="1558274" cy="1565259"/>
            <a:chOff x="1813" y="0"/>
            <a:chExt cx="809173" cy="812800"/>
          </a:xfrm>
        </p:grpSpPr>
        <p:sp>
          <p:nvSpPr>
            <p:cNvPr id="433" name="Google Shape;433;p38"/>
            <p:cNvSpPr/>
            <p:nvPr/>
          </p:nvSpPr>
          <p:spPr>
            <a:xfrm>
              <a:off x="1813" y="0"/>
              <a:ext cx="809173" cy="812800"/>
            </a:xfrm>
            <a:custGeom>
              <a:rect b="b" l="l" r="r" t="t"/>
              <a:pathLst>
                <a:path extrusionOk="0"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34" name="Google Shape;434;p38"/>
            <p:cNvSpPr txBox="1"/>
            <p:nvPr/>
          </p:nvSpPr>
          <p:spPr>
            <a:xfrm>
              <a:off x="76200" y="38100"/>
              <a:ext cx="660400" cy="698500"/>
            </a:xfrm>
            <a:prstGeom prst="rect">
              <a:avLst/>
            </a:prstGeom>
            <a:noFill/>
            <a:ln>
              <a:noFill/>
            </a:ln>
          </p:spPr>
          <p:txBody>
            <a:bodyPr anchorCtr="0" anchor="ctr" bIns="25400" lIns="25400" spcFirstLastPara="1" rIns="25400" wrap="square" tIns="25400">
              <a:noAutofit/>
            </a:bodyPr>
            <a:lstStyle/>
            <a:p>
              <a:pPr indent="0" lvl="0" marL="0" marR="0" rtl="0" algn="ctr">
                <a:lnSpc>
                  <a:spcPct val="163333"/>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grpSp>
        <p:nvGrpSpPr>
          <p:cNvPr id="435" name="Google Shape;435;p38"/>
          <p:cNvGrpSpPr/>
          <p:nvPr/>
        </p:nvGrpSpPr>
        <p:grpSpPr>
          <a:xfrm>
            <a:off x="3832660" y="2284294"/>
            <a:ext cx="1478680" cy="1485308"/>
            <a:chOff x="1813" y="0"/>
            <a:chExt cx="809173" cy="812800"/>
          </a:xfrm>
        </p:grpSpPr>
        <p:sp>
          <p:nvSpPr>
            <p:cNvPr id="436" name="Google Shape;436;p38"/>
            <p:cNvSpPr/>
            <p:nvPr/>
          </p:nvSpPr>
          <p:spPr>
            <a:xfrm>
              <a:off x="1813" y="0"/>
              <a:ext cx="809173" cy="812800"/>
            </a:xfrm>
            <a:custGeom>
              <a:rect b="b" l="l" r="r" t="t"/>
              <a:pathLst>
                <a:path extrusionOk="0"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37" name="Google Shape;437;p38"/>
            <p:cNvSpPr txBox="1"/>
            <p:nvPr/>
          </p:nvSpPr>
          <p:spPr>
            <a:xfrm>
              <a:off x="76200" y="38100"/>
              <a:ext cx="660400" cy="698500"/>
            </a:xfrm>
            <a:prstGeom prst="rect">
              <a:avLst/>
            </a:prstGeom>
            <a:noFill/>
            <a:ln>
              <a:noFill/>
            </a:ln>
          </p:spPr>
          <p:txBody>
            <a:bodyPr anchorCtr="0" anchor="ctr" bIns="25400" lIns="25400" spcFirstLastPara="1" rIns="25400" wrap="square" tIns="25400">
              <a:noAutofit/>
            </a:bodyPr>
            <a:lstStyle/>
            <a:p>
              <a:pPr indent="0" lvl="0" marL="0" marR="0" rtl="0" algn="ctr">
                <a:lnSpc>
                  <a:spcPct val="163333"/>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grpSp>
        <p:nvGrpSpPr>
          <p:cNvPr id="438" name="Google Shape;438;p38"/>
          <p:cNvGrpSpPr/>
          <p:nvPr/>
        </p:nvGrpSpPr>
        <p:grpSpPr>
          <a:xfrm>
            <a:off x="6717674" y="2244318"/>
            <a:ext cx="1558274" cy="1565259"/>
            <a:chOff x="1813" y="0"/>
            <a:chExt cx="809173" cy="812800"/>
          </a:xfrm>
        </p:grpSpPr>
        <p:sp>
          <p:nvSpPr>
            <p:cNvPr id="439" name="Google Shape;439;p38"/>
            <p:cNvSpPr/>
            <p:nvPr/>
          </p:nvSpPr>
          <p:spPr>
            <a:xfrm>
              <a:off x="1813" y="0"/>
              <a:ext cx="809173" cy="812800"/>
            </a:xfrm>
            <a:custGeom>
              <a:rect b="b" l="l" r="r" t="t"/>
              <a:pathLst>
                <a:path extrusionOk="0"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gradFill>
              <a:gsLst>
                <a:gs pos="0">
                  <a:srgbClr val="22145D"/>
                </a:gs>
                <a:gs pos="100000">
                  <a:srgbClr val="59078B"/>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40" name="Google Shape;440;p38"/>
            <p:cNvSpPr txBox="1"/>
            <p:nvPr/>
          </p:nvSpPr>
          <p:spPr>
            <a:xfrm>
              <a:off x="76200" y="38100"/>
              <a:ext cx="660400" cy="698500"/>
            </a:xfrm>
            <a:prstGeom prst="rect">
              <a:avLst/>
            </a:prstGeom>
            <a:noFill/>
            <a:ln>
              <a:noFill/>
            </a:ln>
          </p:spPr>
          <p:txBody>
            <a:bodyPr anchorCtr="0" anchor="ctr" bIns="25400" lIns="25400" spcFirstLastPara="1" rIns="25400" wrap="square" tIns="25400">
              <a:noAutofit/>
            </a:bodyPr>
            <a:lstStyle/>
            <a:p>
              <a:pPr indent="0" lvl="0" marL="0" marR="0" rtl="0" algn="ctr">
                <a:lnSpc>
                  <a:spcPct val="163333"/>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grpSp>
        <p:nvGrpSpPr>
          <p:cNvPr id="441" name="Google Shape;441;p38"/>
          <p:cNvGrpSpPr/>
          <p:nvPr/>
        </p:nvGrpSpPr>
        <p:grpSpPr>
          <a:xfrm>
            <a:off x="752193" y="2172774"/>
            <a:ext cx="1803430" cy="1708345"/>
            <a:chOff x="-112320" y="-3644"/>
            <a:chExt cx="4809146" cy="4555587"/>
          </a:xfrm>
        </p:grpSpPr>
        <p:sp>
          <p:nvSpPr>
            <p:cNvPr id="442" name="Google Shape;442;p38"/>
            <p:cNvSpPr txBox="1"/>
            <p:nvPr/>
          </p:nvSpPr>
          <p:spPr>
            <a:xfrm>
              <a:off x="1602894" y="1859261"/>
              <a:ext cx="1342512" cy="820252"/>
            </a:xfrm>
            <a:prstGeom prst="rect">
              <a:avLst/>
            </a:prstGeom>
            <a:noFill/>
            <a:ln>
              <a:noFill/>
            </a:ln>
          </p:spPr>
          <p:txBody>
            <a:bodyPr anchorCtr="0" anchor="t" bIns="0" lIns="0" spcFirstLastPara="1" rIns="0" wrap="square" tIns="0">
              <a:spAutoFit/>
            </a:bodyPr>
            <a:lstStyle/>
            <a:p>
              <a:pPr indent="0" lvl="0" marL="0" marR="0" rtl="0" algn="ctr">
                <a:lnSpc>
                  <a:spcPct val="123005"/>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37%</a:t>
              </a:r>
              <a:endParaRPr sz="700"/>
            </a:p>
          </p:txBody>
        </p:sp>
        <p:grpSp>
          <p:nvGrpSpPr>
            <p:cNvPr id="443" name="Google Shape;443;p38"/>
            <p:cNvGrpSpPr/>
            <p:nvPr/>
          </p:nvGrpSpPr>
          <p:grpSpPr>
            <a:xfrm>
              <a:off x="-112320" y="-3644"/>
              <a:ext cx="4809146" cy="4555587"/>
              <a:chOff x="-62725" y="-2035"/>
              <a:chExt cx="2685670" cy="2544070"/>
            </a:xfrm>
          </p:grpSpPr>
          <p:sp>
            <p:nvSpPr>
              <p:cNvPr id="444" name="Google Shape;444;p38"/>
              <p:cNvSpPr/>
              <p:nvPr/>
            </p:nvSpPr>
            <p:spPr>
              <a:xfrm>
                <a:off x="-62725" y="-2035"/>
                <a:ext cx="2665449" cy="2544070"/>
              </a:xfrm>
              <a:custGeom>
                <a:rect b="b" l="l" r="r" t="t"/>
                <a:pathLst>
                  <a:path extrusionOk="0"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179835"/>
                    </a:lnTo>
                    <a:cubicBezTo>
                      <a:pt x="941356" y="178085"/>
                      <a:pt x="578965" y="385873"/>
                      <a:pt x="382773" y="724520"/>
                    </a:cubicBezTo>
                    <a:cubicBezTo>
                      <a:pt x="186582" y="1063167"/>
                      <a:pt x="186582" y="1480903"/>
                      <a:pt x="382773" y="1819550"/>
                    </a:cubicBezTo>
                    <a:cubicBezTo>
                      <a:pt x="578965" y="2158197"/>
                      <a:pt x="941356" y="2365985"/>
                      <a:pt x="1332725" y="2364235"/>
                    </a:cubicBezTo>
                    <a:cubicBezTo>
                      <a:pt x="1724094" y="2365985"/>
                      <a:pt x="2086485" y="2158197"/>
                      <a:pt x="2282677" y="1819550"/>
                    </a:cubicBezTo>
                    <a:cubicBezTo>
                      <a:pt x="2478868" y="1480903"/>
                      <a:pt x="2478868" y="1063167"/>
                      <a:pt x="2282677" y="724520"/>
                    </a:cubicBezTo>
                    <a:cubicBezTo>
                      <a:pt x="2086485" y="385873"/>
                      <a:pt x="1724094" y="178085"/>
                      <a:pt x="1332725" y="179835"/>
                    </a:cubicBezTo>
                    <a:close/>
                  </a:path>
                </a:pathLst>
              </a:custGeom>
              <a:solidFill>
                <a:srgbClr val="FFD5C2"/>
              </a:soli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45" name="Google Shape;445;p38"/>
              <p:cNvSpPr/>
              <p:nvPr/>
            </p:nvSpPr>
            <p:spPr>
              <a:xfrm>
                <a:off x="1264594" y="1063"/>
                <a:ext cx="1358351" cy="2103394"/>
              </a:xfrm>
              <a:custGeom>
                <a:rect b="b" l="l" r="r" t="t"/>
                <a:pathLst>
                  <a:path extrusionOk="0" h="2103394" w="1358351">
                    <a:moveTo>
                      <a:pt x="100997" y="2540"/>
                    </a:moveTo>
                    <a:cubicBezTo>
                      <a:pt x="571517" y="38056"/>
                      <a:pt x="983557" y="331509"/>
                      <a:pt x="1170954" y="764559"/>
                    </a:cubicBezTo>
                    <a:cubicBezTo>
                      <a:pt x="1358352" y="1197609"/>
                      <a:pt x="1290209" y="1698856"/>
                      <a:pt x="994007" y="2066163"/>
                    </a:cubicBezTo>
                    <a:cubicBezTo>
                      <a:pt x="974121" y="2091049"/>
                      <a:pt x="942439" y="2103393"/>
                      <a:pt x="910958" y="2098521"/>
                    </a:cubicBezTo>
                    <a:cubicBezTo>
                      <a:pt x="879477" y="2093649"/>
                      <a:pt x="853009" y="2072304"/>
                      <a:pt x="841576" y="2042571"/>
                    </a:cubicBezTo>
                    <a:cubicBezTo>
                      <a:pt x="830144" y="2012837"/>
                      <a:pt x="835495" y="1979259"/>
                      <a:pt x="855603" y="1954551"/>
                    </a:cubicBezTo>
                    <a:cubicBezTo>
                      <a:pt x="1110337" y="1638667"/>
                      <a:pt x="1168939" y="1207595"/>
                      <a:pt x="1007778" y="835172"/>
                    </a:cubicBezTo>
                    <a:cubicBezTo>
                      <a:pt x="846616" y="462749"/>
                      <a:pt x="492262" y="210379"/>
                      <a:pt x="87615" y="179835"/>
                    </a:cubicBezTo>
                    <a:cubicBezTo>
                      <a:pt x="55839" y="177580"/>
                      <a:pt x="27698" y="158494"/>
                      <a:pt x="13849" y="129806"/>
                    </a:cubicBezTo>
                    <a:cubicBezTo>
                      <a:pt x="0" y="101118"/>
                      <a:pt x="2560" y="67213"/>
                      <a:pt x="20558" y="40929"/>
                    </a:cubicBezTo>
                    <a:cubicBezTo>
                      <a:pt x="38556" y="14645"/>
                      <a:pt x="69243" y="0"/>
                      <a:pt x="100997" y="2540"/>
                    </a:cubicBezTo>
                    <a:close/>
                  </a:path>
                </a:pathLst>
              </a:custGeom>
              <a:solidFill>
                <a:srgbClr val="FF7E44"/>
              </a:soli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grpSp>
      </p:grpSp>
      <p:grpSp>
        <p:nvGrpSpPr>
          <p:cNvPr id="446" name="Google Shape;446;p38"/>
          <p:cNvGrpSpPr/>
          <p:nvPr/>
        </p:nvGrpSpPr>
        <p:grpSpPr>
          <a:xfrm>
            <a:off x="3677074" y="2172774"/>
            <a:ext cx="1795877" cy="1793234"/>
            <a:chOff x="-112320" y="-3644"/>
            <a:chExt cx="4789006" cy="4781958"/>
          </a:xfrm>
        </p:grpSpPr>
        <p:sp>
          <p:nvSpPr>
            <p:cNvPr id="447" name="Google Shape;447;p38"/>
            <p:cNvSpPr txBox="1"/>
            <p:nvPr/>
          </p:nvSpPr>
          <p:spPr>
            <a:xfrm>
              <a:off x="1587671" y="1859261"/>
              <a:ext cx="1372956" cy="820252"/>
            </a:xfrm>
            <a:prstGeom prst="rect">
              <a:avLst/>
            </a:prstGeom>
            <a:noFill/>
            <a:ln>
              <a:noFill/>
            </a:ln>
          </p:spPr>
          <p:txBody>
            <a:bodyPr anchorCtr="0" anchor="t" bIns="0" lIns="0" spcFirstLastPara="1" rIns="0" wrap="square" tIns="0">
              <a:spAutoFit/>
            </a:bodyPr>
            <a:lstStyle/>
            <a:p>
              <a:pPr indent="0" lvl="0" marL="0" marR="0" rtl="0" algn="ctr">
                <a:lnSpc>
                  <a:spcPct val="123005"/>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67%</a:t>
              </a:r>
              <a:endParaRPr sz="700"/>
            </a:p>
          </p:txBody>
        </p:sp>
        <p:grpSp>
          <p:nvGrpSpPr>
            <p:cNvPr id="448" name="Google Shape;448;p38"/>
            <p:cNvGrpSpPr/>
            <p:nvPr/>
          </p:nvGrpSpPr>
          <p:grpSpPr>
            <a:xfrm>
              <a:off x="-112320" y="-3644"/>
              <a:ext cx="4789006" cy="4781958"/>
              <a:chOff x="-62725" y="-2035"/>
              <a:chExt cx="2674423" cy="2670487"/>
            </a:xfrm>
          </p:grpSpPr>
          <p:sp>
            <p:nvSpPr>
              <p:cNvPr id="449" name="Google Shape;449;p38"/>
              <p:cNvSpPr/>
              <p:nvPr/>
            </p:nvSpPr>
            <p:spPr>
              <a:xfrm>
                <a:off x="-62725" y="-2035"/>
                <a:ext cx="2665449" cy="2544070"/>
              </a:xfrm>
              <a:custGeom>
                <a:rect b="b" l="l" r="r" t="t"/>
                <a:pathLst>
                  <a:path extrusionOk="0"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179835"/>
                    </a:lnTo>
                    <a:cubicBezTo>
                      <a:pt x="941356" y="178085"/>
                      <a:pt x="578965" y="385873"/>
                      <a:pt x="382773" y="724520"/>
                    </a:cubicBezTo>
                    <a:cubicBezTo>
                      <a:pt x="186582" y="1063167"/>
                      <a:pt x="186582" y="1480903"/>
                      <a:pt x="382773" y="1819550"/>
                    </a:cubicBezTo>
                    <a:cubicBezTo>
                      <a:pt x="578965" y="2158197"/>
                      <a:pt x="941356" y="2365985"/>
                      <a:pt x="1332725" y="2364235"/>
                    </a:cubicBezTo>
                    <a:cubicBezTo>
                      <a:pt x="1724094" y="2365985"/>
                      <a:pt x="2086485" y="2158197"/>
                      <a:pt x="2282677" y="1819550"/>
                    </a:cubicBezTo>
                    <a:cubicBezTo>
                      <a:pt x="2478868" y="1480903"/>
                      <a:pt x="2478868" y="1063167"/>
                      <a:pt x="2282677" y="724520"/>
                    </a:cubicBezTo>
                    <a:cubicBezTo>
                      <a:pt x="2086485" y="385873"/>
                      <a:pt x="1724094" y="178085"/>
                      <a:pt x="1332725" y="179835"/>
                    </a:cubicBezTo>
                    <a:close/>
                  </a:path>
                </a:pathLst>
              </a:custGeom>
              <a:solidFill>
                <a:srgbClr val="FFD5C2"/>
              </a:soli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50" name="Google Shape;450;p38"/>
              <p:cNvSpPr/>
              <p:nvPr/>
            </p:nvSpPr>
            <p:spPr>
              <a:xfrm>
                <a:off x="186826" y="1063"/>
                <a:ext cx="2424872" cy="2667389"/>
              </a:xfrm>
              <a:custGeom>
                <a:rect b="b" l="l" r="r" t="t"/>
                <a:pathLst>
                  <a:path extrusionOk="0" h="2667389" w="2424872">
                    <a:moveTo>
                      <a:pt x="1178765" y="2540"/>
                    </a:moveTo>
                    <a:cubicBezTo>
                      <a:pt x="1772746" y="47375"/>
                      <a:pt x="2255753" y="499013"/>
                      <a:pt x="2340312" y="1088651"/>
                    </a:cubicBezTo>
                    <a:cubicBezTo>
                      <a:pt x="2424872" y="1678290"/>
                      <a:pt x="2088261" y="2247469"/>
                      <a:pt x="1530820" y="2457429"/>
                    </a:cubicBezTo>
                    <a:cubicBezTo>
                      <a:pt x="973379" y="2667389"/>
                      <a:pt x="344915" y="2461706"/>
                      <a:pt x="19473" y="1962796"/>
                    </a:cubicBezTo>
                    <a:cubicBezTo>
                      <a:pt x="1950" y="1936193"/>
                      <a:pt x="0" y="1902247"/>
                      <a:pt x="14362" y="1873812"/>
                    </a:cubicBezTo>
                    <a:cubicBezTo>
                      <a:pt x="28724" y="1845378"/>
                      <a:pt x="57202" y="1826801"/>
                      <a:pt x="89014" y="1825116"/>
                    </a:cubicBezTo>
                    <a:cubicBezTo>
                      <a:pt x="120825" y="1823432"/>
                      <a:pt x="151106" y="1838897"/>
                      <a:pt x="168391" y="1865656"/>
                    </a:cubicBezTo>
                    <a:cubicBezTo>
                      <a:pt x="448272" y="2294718"/>
                      <a:pt x="988750" y="2471606"/>
                      <a:pt x="1468149" y="2291040"/>
                    </a:cubicBezTo>
                    <a:cubicBezTo>
                      <a:pt x="1947549" y="2110474"/>
                      <a:pt x="2237034" y="1620981"/>
                      <a:pt x="2164313" y="1113892"/>
                    </a:cubicBezTo>
                    <a:cubicBezTo>
                      <a:pt x="2091592" y="606802"/>
                      <a:pt x="1676206" y="218394"/>
                      <a:pt x="1165383" y="179835"/>
                    </a:cubicBezTo>
                    <a:cubicBezTo>
                      <a:pt x="1133607" y="177580"/>
                      <a:pt x="1105466" y="158494"/>
                      <a:pt x="1091617" y="129806"/>
                    </a:cubicBezTo>
                    <a:cubicBezTo>
                      <a:pt x="1077768" y="101118"/>
                      <a:pt x="1080328" y="67213"/>
                      <a:pt x="1098326" y="40929"/>
                    </a:cubicBezTo>
                    <a:cubicBezTo>
                      <a:pt x="1116324" y="14645"/>
                      <a:pt x="1147011" y="0"/>
                      <a:pt x="1178765" y="2540"/>
                    </a:cubicBezTo>
                    <a:close/>
                  </a:path>
                </a:pathLst>
              </a:custGeom>
              <a:solidFill>
                <a:srgbClr val="FF7E44"/>
              </a:soli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grpSp>
      </p:grpSp>
      <p:grpSp>
        <p:nvGrpSpPr>
          <p:cNvPr id="451" name="Google Shape;451;p38"/>
          <p:cNvGrpSpPr/>
          <p:nvPr/>
        </p:nvGrpSpPr>
        <p:grpSpPr>
          <a:xfrm>
            <a:off x="6601886" y="2172774"/>
            <a:ext cx="1789851" cy="1708345"/>
            <a:chOff x="-112320" y="-3644"/>
            <a:chExt cx="4772937" cy="4555587"/>
          </a:xfrm>
        </p:grpSpPr>
        <p:sp>
          <p:nvSpPr>
            <p:cNvPr id="452" name="Google Shape;452;p38"/>
            <p:cNvSpPr txBox="1"/>
            <p:nvPr/>
          </p:nvSpPr>
          <p:spPr>
            <a:xfrm>
              <a:off x="1594778" y="1859261"/>
              <a:ext cx="1358743" cy="820252"/>
            </a:xfrm>
            <a:prstGeom prst="rect">
              <a:avLst/>
            </a:prstGeom>
            <a:noFill/>
            <a:ln>
              <a:noFill/>
            </a:ln>
          </p:spPr>
          <p:txBody>
            <a:bodyPr anchorCtr="0" anchor="t" bIns="0" lIns="0" spcFirstLastPara="1" rIns="0" wrap="square" tIns="0">
              <a:spAutoFit/>
            </a:bodyPr>
            <a:lstStyle/>
            <a:p>
              <a:pPr indent="0" lvl="0" marL="0" marR="0" rtl="0" algn="ctr">
                <a:lnSpc>
                  <a:spcPct val="123005"/>
                </a:lnSpc>
                <a:spcBef>
                  <a:spcPts val="0"/>
                </a:spcBef>
                <a:spcAft>
                  <a:spcPts val="0"/>
                </a:spcAft>
                <a:buNone/>
              </a:pPr>
              <a:r>
                <a:rPr b="0" i="0" lang="en" sz="2000" u="none" cap="none" strike="noStrike">
                  <a:solidFill>
                    <a:srgbClr val="FF7E44"/>
                  </a:solidFill>
                  <a:latin typeface="Montserrat"/>
                  <a:ea typeface="Montserrat"/>
                  <a:cs typeface="Montserrat"/>
                  <a:sym typeface="Montserrat"/>
                </a:rPr>
                <a:t>26%</a:t>
              </a:r>
              <a:endParaRPr sz="700"/>
            </a:p>
          </p:txBody>
        </p:sp>
        <p:grpSp>
          <p:nvGrpSpPr>
            <p:cNvPr id="453" name="Google Shape;453;p38"/>
            <p:cNvGrpSpPr/>
            <p:nvPr/>
          </p:nvGrpSpPr>
          <p:grpSpPr>
            <a:xfrm>
              <a:off x="-112320" y="-3644"/>
              <a:ext cx="4772937" cy="4555587"/>
              <a:chOff x="-62725" y="-2035"/>
              <a:chExt cx="2665449" cy="2544070"/>
            </a:xfrm>
          </p:grpSpPr>
          <p:sp>
            <p:nvSpPr>
              <p:cNvPr id="454" name="Google Shape;454;p38"/>
              <p:cNvSpPr/>
              <p:nvPr/>
            </p:nvSpPr>
            <p:spPr>
              <a:xfrm>
                <a:off x="-62725" y="-2035"/>
                <a:ext cx="2665449" cy="2544070"/>
              </a:xfrm>
              <a:custGeom>
                <a:rect b="b" l="l" r="r" t="t"/>
                <a:pathLst>
                  <a:path extrusionOk="0"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179835"/>
                    </a:lnTo>
                    <a:cubicBezTo>
                      <a:pt x="941356" y="178085"/>
                      <a:pt x="578965" y="385873"/>
                      <a:pt x="382773" y="724520"/>
                    </a:cubicBezTo>
                    <a:cubicBezTo>
                      <a:pt x="186582" y="1063167"/>
                      <a:pt x="186582" y="1480903"/>
                      <a:pt x="382773" y="1819550"/>
                    </a:cubicBezTo>
                    <a:cubicBezTo>
                      <a:pt x="578965" y="2158197"/>
                      <a:pt x="941356" y="2365985"/>
                      <a:pt x="1332725" y="2364235"/>
                    </a:cubicBezTo>
                    <a:cubicBezTo>
                      <a:pt x="1724094" y="2365985"/>
                      <a:pt x="2086485" y="2158197"/>
                      <a:pt x="2282677" y="1819550"/>
                    </a:cubicBezTo>
                    <a:cubicBezTo>
                      <a:pt x="2478868" y="1480903"/>
                      <a:pt x="2478868" y="1063167"/>
                      <a:pt x="2282677" y="724520"/>
                    </a:cubicBezTo>
                    <a:cubicBezTo>
                      <a:pt x="2086485" y="385873"/>
                      <a:pt x="1724094" y="178085"/>
                      <a:pt x="1332725" y="179835"/>
                    </a:cubicBezTo>
                    <a:close/>
                  </a:path>
                </a:pathLst>
              </a:custGeom>
              <a:solidFill>
                <a:srgbClr val="FFD5C2"/>
              </a:soli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55" name="Google Shape;455;p38"/>
              <p:cNvSpPr/>
              <p:nvPr/>
            </p:nvSpPr>
            <p:spPr>
              <a:xfrm>
                <a:off x="1264594" y="1063"/>
                <a:ext cx="1275847" cy="1347660"/>
              </a:xfrm>
              <a:custGeom>
                <a:rect b="b" l="l" r="r" t="t"/>
                <a:pathLst>
                  <a:path extrusionOk="0" h="1347660" w="1275847">
                    <a:moveTo>
                      <a:pt x="100997" y="2540"/>
                    </a:moveTo>
                    <a:cubicBezTo>
                      <a:pt x="757348" y="52083"/>
                      <a:pt x="1267074" y="594886"/>
                      <a:pt x="1275307" y="1253052"/>
                    </a:cubicBezTo>
                    <a:cubicBezTo>
                      <a:pt x="1275847" y="1284903"/>
                      <a:pt x="1259305" y="1314610"/>
                      <a:pt x="1231942" y="1330922"/>
                    </a:cubicBezTo>
                    <a:cubicBezTo>
                      <a:pt x="1204580" y="1347235"/>
                      <a:pt x="1170581" y="1347660"/>
                      <a:pt x="1142819" y="1332037"/>
                    </a:cubicBezTo>
                    <a:cubicBezTo>
                      <a:pt x="1115057" y="1316414"/>
                      <a:pt x="1097777" y="1287131"/>
                      <a:pt x="1097521" y="1255276"/>
                    </a:cubicBezTo>
                    <a:cubicBezTo>
                      <a:pt x="1090440" y="689253"/>
                      <a:pt x="652076" y="222443"/>
                      <a:pt x="87615" y="179835"/>
                    </a:cubicBezTo>
                    <a:cubicBezTo>
                      <a:pt x="55839" y="177580"/>
                      <a:pt x="27698" y="158494"/>
                      <a:pt x="13849" y="129806"/>
                    </a:cubicBezTo>
                    <a:cubicBezTo>
                      <a:pt x="0" y="101118"/>
                      <a:pt x="2560" y="67213"/>
                      <a:pt x="20558" y="40929"/>
                    </a:cubicBezTo>
                    <a:cubicBezTo>
                      <a:pt x="38556" y="14645"/>
                      <a:pt x="69243" y="0"/>
                      <a:pt x="100997" y="2540"/>
                    </a:cubicBezTo>
                    <a:close/>
                  </a:path>
                </a:pathLst>
              </a:custGeom>
              <a:solidFill>
                <a:srgbClr val="FF7E44"/>
              </a:soli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grpSp>
      </p:grpSp>
      <p:sp>
        <p:nvSpPr>
          <p:cNvPr id="456" name="Google Shape;456;p38"/>
          <p:cNvSpPr txBox="1"/>
          <p:nvPr/>
        </p:nvSpPr>
        <p:spPr>
          <a:xfrm>
            <a:off x="697958" y="4208626"/>
            <a:ext cx="1898400" cy="3078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the</a:t>
            </a:r>
            <a:endParaRPr sz="700"/>
          </a:p>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featured statistic.</a:t>
            </a:r>
            <a:endParaRPr sz="700"/>
          </a:p>
        </p:txBody>
      </p:sp>
      <p:sp>
        <p:nvSpPr>
          <p:cNvPr id="457" name="Google Shape;457;p38"/>
          <p:cNvSpPr txBox="1"/>
          <p:nvPr/>
        </p:nvSpPr>
        <p:spPr>
          <a:xfrm>
            <a:off x="3622839" y="4208626"/>
            <a:ext cx="1898400" cy="4617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the</a:t>
            </a:r>
            <a:endParaRPr sz="700"/>
          </a:p>
          <a:p>
            <a:pPr indent="0" lvl="0"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featured statistic.</a:t>
            </a:r>
            <a:endParaRPr sz="700"/>
          </a:p>
          <a:p>
            <a:pPr indent="0" lvl="1" marL="0" marR="0" rtl="0" algn="ctr">
              <a:lnSpc>
                <a:spcPct val="100000"/>
              </a:lnSpc>
              <a:spcBef>
                <a:spcPts val="0"/>
              </a:spcBef>
              <a:spcAft>
                <a:spcPts val="0"/>
              </a:spcAft>
              <a:buNone/>
            </a:pPr>
            <a:r>
              <a:t/>
            </a:r>
            <a:endParaRPr b="0" i="0" sz="1000" u="none" cap="none" strike="noStrike">
              <a:solidFill>
                <a:srgbClr val="FFFFFF"/>
              </a:solidFill>
              <a:latin typeface="Open Sans"/>
              <a:ea typeface="Open Sans"/>
              <a:cs typeface="Open Sans"/>
              <a:sym typeface="Open Sans"/>
            </a:endParaRPr>
          </a:p>
        </p:txBody>
      </p:sp>
      <p:sp>
        <p:nvSpPr>
          <p:cNvPr id="458" name="Google Shape;458;p38"/>
          <p:cNvSpPr txBox="1"/>
          <p:nvPr/>
        </p:nvSpPr>
        <p:spPr>
          <a:xfrm>
            <a:off x="6547651" y="4208626"/>
            <a:ext cx="1898400" cy="4617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Elaborate on the</a:t>
            </a:r>
            <a:endParaRPr sz="700"/>
          </a:p>
          <a:p>
            <a:pPr indent="0" lvl="0"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featured statistic.</a:t>
            </a:r>
            <a:endParaRPr sz="700"/>
          </a:p>
          <a:p>
            <a:pPr indent="0" lvl="1" marL="0" marR="0" rtl="0" algn="ctr">
              <a:lnSpc>
                <a:spcPct val="100000"/>
              </a:lnSpc>
              <a:spcBef>
                <a:spcPts val="0"/>
              </a:spcBef>
              <a:spcAft>
                <a:spcPts val="0"/>
              </a:spcAft>
              <a:buNone/>
            </a:pPr>
            <a:r>
              <a:t/>
            </a:r>
            <a:endParaRPr b="0" i="0" sz="1000" u="none" cap="none" strike="noStrike">
              <a:solidFill>
                <a:srgbClr val="FFFFFF"/>
              </a:solidFill>
              <a:latin typeface="Open Sans"/>
              <a:ea typeface="Open Sans"/>
              <a:cs typeface="Open Sans"/>
              <a:sym typeface="Open Sans"/>
            </a:endParaRPr>
          </a:p>
        </p:txBody>
      </p:sp>
      <p:sp>
        <p:nvSpPr>
          <p:cNvPr id="459" name="Google Shape;459;p38"/>
          <p:cNvSpPr txBox="1"/>
          <p:nvPr/>
        </p:nvSpPr>
        <p:spPr>
          <a:xfrm>
            <a:off x="2633455" y="1235929"/>
            <a:ext cx="3877092" cy="543877"/>
          </a:xfrm>
          <a:prstGeom prst="rect">
            <a:avLst/>
          </a:prstGeom>
          <a:noFill/>
          <a:ln>
            <a:noFill/>
          </a:ln>
        </p:spPr>
        <p:txBody>
          <a:bodyPr anchorCtr="0" anchor="t" bIns="0" lIns="0" spcFirstLastPara="1" rIns="0" wrap="square" tIns="0">
            <a:spAutoFit/>
          </a:bodyPr>
          <a:lstStyle/>
          <a:p>
            <a:pPr indent="0" lvl="0" marL="0" marR="0" rtl="0" algn="ctr">
              <a:lnSpc>
                <a:spcPct val="123003"/>
              </a:lnSpc>
              <a:spcBef>
                <a:spcPts val="0"/>
              </a:spcBef>
              <a:spcAft>
                <a:spcPts val="0"/>
              </a:spcAft>
              <a:buNone/>
            </a:pPr>
            <a:r>
              <a:rPr b="1" i="0" lang="en" sz="3500" u="none" cap="none" strike="noStrike">
                <a:solidFill>
                  <a:srgbClr val="FFFFFF"/>
                </a:solidFill>
                <a:latin typeface="Montserrat Black"/>
                <a:ea typeface="Montserrat Black"/>
                <a:cs typeface="Montserrat Black"/>
                <a:sym typeface="Montserrat Black"/>
              </a:rPr>
              <a:t>Analysis</a:t>
            </a:r>
            <a:endParaRPr sz="700"/>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463" name="Shape 463"/>
        <p:cNvGrpSpPr/>
        <p:nvPr/>
      </p:nvGrpSpPr>
      <p:grpSpPr>
        <a:xfrm>
          <a:off x="0" y="0"/>
          <a:ext cx="0" cy="0"/>
          <a:chOff x="0" y="0"/>
          <a:chExt cx="0" cy="0"/>
        </a:xfrm>
      </p:grpSpPr>
      <p:sp>
        <p:nvSpPr>
          <p:cNvPr id="464" name="Google Shape;464;p39"/>
          <p:cNvSpPr/>
          <p:nvPr/>
        </p:nvSpPr>
        <p:spPr>
          <a:xfrm>
            <a:off x="0" y="0"/>
            <a:ext cx="9144000" cy="5143500"/>
          </a:xfrm>
          <a:custGeom>
            <a:rect b="b" l="l" r="r" t="t"/>
            <a:pathLst>
              <a:path extrusionOk="0" h="10287000" w="18288000">
                <a:moveTo>
                  <a:pt x="0" y="0"/>
                </a:moveTo>
                <a:lnTo>
                  <a:pt x="18288000" y="0"/>
                </a:lnTo>
                <a:lnTo>
                  <a:pt x="18288000" y="10287000"/>
                </a:lnTo>
                <a:lnTo>
                  <a:pt x="0" y="10287000"/>
                </a:lnTo>
                <a:lnTo>
                  <a:pt x="0" y="0"/>
                </a:lnTo>
                <a:close/>
              </a:path>
            </a:pathLst>
          </a:custGeom>
          <a:blipFill rotWithShape="1">
            <a:blip r:embed="rId3">
              <a:alphaModFix/>
            </a:blip>
            <a:stretch>
              <a:fillRect b="-9219" l="0" r="0" t="-9220"/>
            </a:stretch>
          </a:blipFill>
          <a:ln>
            <a:noFill/>
          </a:ln>
        </p:spPr>
      </p:sp>
      <p:grpSp>
        <p:nvGrpSpPr>
          <p:cNvPr id="465" name="Google Shape;465;p39"/>
          <p:cNvGrpSpPr/>
          <p:nvPr/>
        </p:nvGrpSpPr>
        <p:grpSpPr>
          <a:xfrm rot="-5400000">
            <a:off x="1955005" y="-2045314"/>
            <a:ext cx="5143398" cy="9234230"/>
            <a:chOff x="0" y="-47625"/>
            <a:chExt cx="2709333" cy="4864217"/>
          </a:xfrm>
        </p:grpSpPr>
        <p:sp>
          <p:nvSpPr>
            <p:cNvPr id="466" name="Google Shape;466;p39"/>
            <p:cNvSpPr/>
            <p:nvPr/>
          </p:nvSpPr>
          <p:spPr>
            <a:xfrm>
              <a:off x="0" y="0"/>
              <a:ext cx="2709333" cy="4816592"/>
            </a:xfrm>
            <a:custGeom>
              <a:rect b="b" l="l" r="r" t="t"/>
              <a:pathLst>
                <a:path extrusionOk="0" h="4816592" w="2709333">
                  <a:moveTo>
                    <a:pt x="0" y="0"/>
                  </a:moveTo>
                  <a:lnTo>
                    <a:pt x="2709333" y="0"/>
                  </a:lnTo>
                  <a:lnTo>
                    <a:pt x="2709333" y="4816592"/>
                  </a:lnTo>
                  <a:lnTo>
                    <a:pt x="0" y="4816592"/>
                  </a:lnTo>
                  <a:close/>
                </a:path>
              </a:pathLst>
            </a:custGeom>
            <a:gradFill>
              <a:gsLst>
                <a:gs pos="0">
                  <a:srgbClr val="22145D">
                    <a:alpha val="76862"/>
                  </a:srgbClr>
                </a:gs>
                <a:gs pos="100000">
                  <a:srgbClr val="59078B">
                    <a:alpha val="76862"/>
                  </a:srgbClr>
                </a:gs>
              </a:gsLst>
              <a:lin ang="0" scaled="0"/>
            </a:gradFill>
            <a:ln>
              <a:noFill/>
            </a:ln>
          </p:spPr>
        </p:sp>
        <p:sp>
          <p:nvSpPr>
            <p:cNvPr id="467" name="Google Shape;467;p39"/>
            <p:cNvSpPr txBox="1"/>
            <p:nvPr/>
          </p:nvSpPr>
          <p:spPr>
            <a:xfrm>
              <a:off x="0" y="-47625"/>
              <a:ext cx="812800" cy="860425"/>
            </a:xfrm>
            <a:prstGeom prst="rect">
              <a:avLst/>
            </a:prstGeom>
            <a:noFill/>
            <a:ln>
              <a:noFill/>
            </a:ln>
          </p:spPr>
          <p:txBody>
            <a:bodyPr anchorCtr="0" anchor="ctr" bIns="25400" lIns="25400" spcFirstLastPara="1" rIns="25400" wrap="square" tIns="25400">
              <a:noAutofit/>
            </a:bodyPr>
            <a:lstStyle/>
            <a:p>
              <a:pPr indent="0" lvl="0" marL="0" marR="0" rtl="0" algn="ctr">
                <a:lnSpc>
                  <a:spcPct val="155555"/>
                </a:lnSpc>
                <a:spcBef>
                  <a:spcPts val="0"/>
                </a:spcBef>
                <a:spcAft>
                  <a:spcPts val="0"/>
                </a:spcAft>
                <a:buNone/>
              </a:pPr>
              <a:r>
                <a:t/>
              </a:r>
              <a:endParaRPr b="0" i="0" sz="900" u="none" cap="none" strike="noStrike">
                <a:solidFill>
                  <a:schemeClr val="dk1"/>
                </a:solidFill>
                <a:latin typeface="Calibri"/>
                <a:ea typeface="Calibri"/>
                <a:cs typeface="Calibri"/>
                <a:sym typeface="Calibri"/>
              </a:endParaRPr>
            </a:p>
          </p:txBody>
        </p:sp>
      </p:grpSp>
      <p:sp>
        <p:nvSpPr>
          <p:cNvPr id="468" name="Google Shape;468;p39"/>
          <p:cNvSpPr/>
          <p:nvPr/>
        </p:nvSpPr>
        <p:spPr>
          <a:xfrm rot="2700000">
            <a:off x="4132246" y="2132883"/>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69" name="Google Shape;469;p39"/>
          <p:cNvSpPr/>
          <p:nvPr/>
        </p:nvSpPr>
        <p:spPr>
          <a:xfrm rot="2700000">
            <a:off x="6791541" y="-58476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470" name="Google Shape;470;p39"/>
          <p:cNvSpPr/>
          <p:nvPr/>
        </p:nvSpPr>
        <p:spPr>
          <a:xfrm rot="2700000">
            <a:off x="7283386" y="2627707"/>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731A"/>
              </a:gs>
              <a:gs pos="100000">
                <a:srgbClr val="FFBD9E"/>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471" name="Google Shape;471;p39"/>
          <p:cNvCxnSpPr/>
          <p:nvPr/>
        </p:nvCxnSpPr>
        <p:spPr>
          <a:xfrm flipH="1" rot="10800000">
            <a:off x="5766416" y="-1147676"/>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472" name="Google Shape;472;p39"/>
          <p:cNvCxnSpPr/>
          <p:nvPr/>
        </p:nvCxnSpPr>
        <p:spPr>
          <a:xfrm flipH="1" rot="10800000">
            <a:off x="1140509" y="3862888"/>
            <a:ext cx="2295353" cy="2295354"/>
          </a:xfrm>
          <a:prstGeom prst="straightConnector1">
            <a:avLst/>
          </a:prstGeom>
          <a:noFill/>
          <a:ln cap="flat" cmpd="sng" w="38100">
            <a:solidFill>
              <a:srgbClr val="F49E77"/>
            </a:solidFill>
            <a:prstDash val="solid"/>
            <a:round/>
            <a:headEnd len="sm" w="sm" type="none"/>
            <a:tailEnd len="sm" w="sm" type="none"/>
          </a:ln>
        </p:spPr>
      </p:cxnSp>
      <p:cxnSp>
        <p:nvCxnSpPr>
          <p:cNvPr id="473" name="Google Shape;473;p39"/>
          <p:cNvCxnSpPr/>
          <p:nvPr/>
        </p:nvCxnSpPr>
        <p:spPr>
          <a:xfrm flipH="1" rot="10800000">
            <a:off x="5802747" y="-1787738"/>
            <a:ext cx="2295354" cy="2295354"/>
          </a:xfrm>
          <a:prstGeom prst="straightConnector1">
            <a:avLst/>
          </a:prstGeom>
          <a:noFill/>
          <a:ln cap="flat" cmpd="sng" w="38100">
            <a:solidFill>
              <a:srgbClr val="F49E77"/>
            </a:solidFill>
            <a:prstDash val="solid"/>
            <a:round/>
            <a:headEnd len="sm" w="sm" type="none"/>
            <a:tailEnd len="sm" w="sm" type="none"/>
          </a:ln>
        </p:spPr>
      </p:cxnSp>
      <p:sp>
        <p:nvSpPr>
          <p:cNvPr id="474" name="Google Shape;474;p39"/>
          <p:cNvSpPr txBox="1"/>
          <p:nvPr/>
        </p:nvSpPr>
        <p:spPr>
          <a:xfrm>
            <a:off x="723900" y="880033"/>
            <a:ext cx="3731700" cy="594900"/>
          </a:xfrm>
          <a:prstGeom prst="rect">
            <a:avLst/>
          </a:prstGeom>
          <a:noFill/>
          <a:ln>
            <a:noFill/>
          </a:ln>
        </p:spPr>
        <p:txBody>
          <a:bodyPr anchorCtr="0" anchor="t" bIns="0" lIns="0" spcFirstLastPara="1" rIns="0" wrap="square" tIns="0">
            <a:spAutoFit/>
          </a:bodyPr>
          <a:lstStyle/>
          <a:p>
            <a:pPr indent="0" lvl="0" marL="0" marR="0" rtl="0" algn="l">
              <a:lnSpc>
                <a:spcPct val="122999"/>
              </a:lnSpc>
              <a:spcBef>
                <a:spcPts val="0"/>
              </a:spcBef>
              <a:spcAft>
                <a:spcPts val="0"/>
              </a:spcAft>
              <a:buNone/>
            </a:pPr>
            <a:r>
              <a:rPr b="1" i="0" lang="en" sz="3800" u="none" cap="none" strike="noStrike">
                <a:solidFill>
                  <a:srgbClr val="FF7E44"/>
                </a:solidFill>
                <a:latin typeface="Montserrat Black"/>
                <a:ea typeface="Montserrat Black"/>
                <a:cs typeface="Montserrat Black"/>
                <a:sym typeface="Montserrat Black"/>
              </a:rPr>
              <a:t>Contact Us</a:t>
            </a:r>
            <a:endParaRPr sz="700"/>
          </a:p>
        </p:txBody>
      </p:sp>
      <p:sp>
        <p:nvSpPr>
          <p:cNvPr id="475" name="Google Shape;475;p39"/>
          <p:cNvSpPr txBox="1"/>
          <p:nvPr/>
        </p:nvSpPr>
        <p:spPr>
          <a:xfrm>
            <a:off x="1238968" y="1857892"/>
            <a:ext cx="2900729"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123 Anywhere St., Any City,ST 12345</a:t>
            </a:r>
            <a:endParaRPr sz="700"/>
          </a:p>
        </p:txBody>
      </p:sp>
      <p:sp>
        <p:nvSpPr>
          <p:cNvPr id="476" name="Google Shape;476;p39"/>
          <p:cNvSpPr txBox="1"/>
          <p:nvPr/>
        </p:nvSpPr>
        <p:spPr>
          <a:xfrm>
            <a:off x="1238967" y="2194333"/>
            <a:ext cx="2446477"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123-456-7890</a:t>
            </a:r>
            <a:endParaRPr sz="700"/>
          </a:p>
        </p:txBody>
      </p:sp>
      <p:sp>
        <p:nvSpPr>
          <p:cNvPr id="477" name="Google Shape;477;p39"/>
          <p:cNvSpPr txBox="1"/>
          <p:nvPr/>
        </p:nvSpPr>
        <p:spPr>
          <a:xfrm>
            <a:off x="1238967" y="2530773"/>
            <a:ext cx="2446477"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hello@reallygreatsite.com</a:t>
            </a:r>
            <a:endParaRPr sz="700"/>
          </a:p>
        </p:txBody>
      </p:sp>
      <p:sp>
        <p:nvSpPr>
          <p:cNvPr id="478" name="Google Shape;478;p39"/>
          <p:cNvSpPr txBox="1"/>
          <p:nvPr/>
        </p:nvSpPr>
        <p:spPr>
          <a:xfrm>
            <a:off x="1238967" y="3203655"/>
            <a:ext cx="2446477"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reallygreatsite.com</a:t>
            </a:r>
            <a:endParaRPr sz="700"/>
          </a:p>
        </p:txBody>
      </p:sp>
      <p:sp>
        <p:nvSpPr>
          <p:cNvPr id="479" name="Google Shape;479;p39"/>
          <p:cNvSpPr txBox="1"/>
          <p:nvPr/>
        </p:nvSpPr>
        <p:spPr>
          <a:xfrm>
            <a:off x="1238967" y="2867214"/>
            <a:ext cx="2446477" cy="17462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@reallygreatsite</a:t>
            </a:r>
            <a:endParaRPr sz="700"/>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483" name="Shape 483"/>
        <p:cNvGrpSpPr/>
        <p:nvPr/>
      </p:nvGrpSpPr>
      <p:grpSpPr>
        <a:xfrm>
          <a:off x="0" y="0"/>
          <a:ext cx="0" cy="0"/>
          <a:chOff x="0" y="0"/>
          <a:chExt cx="0" cy="0"/>
        </a:xfrm>
      </p:grpSpPr>
      <p:grpSp>
        <p:nvGrpSpPr>
          <p:cNvPr id="484" name="Google Shape;484;p40"/>
          <p:cNvGrpSpPr/>
          <p:nvPr/>
        </p:nvGrpSpPr>
        <p:grpSpPr>
          <a:xfrm>
            <a:off x="533346" y="507914"/>
            <a:ext cx="2556563" cy="4016618"/>
            <a:chOff x="0" y="-19050"/>
            <a:chExt cx="6817500" cy="10710983"/>
          </a:xfrm>
        </p:grpSpPr>
        <p:sp>
          <p:nvSpPr>
            <p:cNvPr id="485" name="Google Shape;485;p40"/>
            <p:cNvSpPr txBox="1"/>
            <p:nvPr/>
          </p:nvSpPr>
          <p:spPr>
            <a:xfrm>
              <a:off x="0" y="-19050"/>
              <a:ext cx="4967100" cy="22986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 sz="2800" u="none" cap="none" strike="noStrike">
                  <a:solidFill>
                    <a:srgbClr val="FF7E44"/>
                  </a:solidFill>
                  <a:latin typeface="Montserrat Black"/>
                  <a:ea typeface="Montserrat Black"/>
                  <a:cs typeface="Montserrat Black"/>
                  <a:sym typeface="Montserrat Black"/>
                </a:rPr>
                <a:t>Resource </a:t>
              </a:r>
              <a:endParaRPr sz="700"/>
            </a:p>
            <a:p>
              <a:pPr indent="0" lvl="0" marL="0" marR="0" rtl="0" algn="l">
                <a:lnSpc>
                  <a:spcPct val="100000"/>
                </a:lnSpc>
                <a:spcBef>
                  <a:spcPts val="0"/>
                </a:spcBef>
                <a:spcAft>
                  <a:spcPts val="0"/>
                </a:spcAft>
                <a:buNone/>
              </a:pPr>
              <a:r>
                <a:rPr b="1" i="0" lang="en" sz="2800" u="none" cap="none" strike="noStrike">
                  <a:solidFill>
                    <a:srgbClr val="FF7E44"/>
                  </a:solidFill>
                  <a:latin typeface="Montserrat Black"/>
                  <a:ea typeface="Montserrat Black"/>
                  <a:cs typeface="Montserrat Black"/>
                  <a:sym typeface="Montserrat Black"/>
                </a:rPr>
                <a:t>Page</a:t>
              </a:r>
              <a:endParaRPr sz="700"/>
            </a:p>
          </p:txBody>
        </p:sp>
        <p:sp>
          <p:nvSpPr>
            <p:cNvPr id="486" name="Google Shape;486;p40"/>
            <p:cNvSpPr txBox="1"/>
            <p:nvPr/>
          </p:nvSpPr>
          <p:spPr>
            <a:xfrm>
              <a:off x="0" y="3150185"/>
              <a:ext cx="6324000" cy="820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Use these design resources in your Canva Presentation.</a:t>
              </a:r>
              <a:endParaRPr sz="700"/>
            </a:p>
          </p:txBody>
        </p:sp>
        <p:sp>
          <p:nvSpPr>
            <p:cNvPr id="487" name="Google Shape;487;p40"/>
            <p:cNvSpPr txBox="1"/>
            <p:nvPr/>
          </p:nvSpPr>
          <p:spPr>
            <a:xfrm>
              <a:off x="0" y="4823368"/>
              <a:ext cx="5752500" cy="8208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This presentation template uses the following free fonts:</a:t>
              </a:r>
              <a:endParaRPr sz="700"/>
            </a:p>
          </p:txBody>
        </p:sp>
        <p:sp>
          <p:nvSpPr>
            <p:cNvPr id="488" name="Google Shape;488;p40"/>
            <p:cNvSpPr txBox="1"/>
            <p:nvPr/>
          </p:nvSpPr>
          <p:spPr>
            <a:xfrm>
              <a:off x="0" y="6496551"/>
              <a:ext cx="6324000" cy="1231500"/>
            </a:xfrm>
            <a:prstGeom prst="rect">
              <a:avLst/>
            </a:prstGeom>
            <a:noFill/>
            <a:ln>
              <a:noFill/>
            </a:ln>
          </p:spPr>
          <p:txBody>
            <a:bodyPr anchorCtr="0" anchor="t" bIns="0" lIns="0" spcFirstLastPara="1" rIns="0" wrap="square" tIns="0">
              <a:spAutoFit/>
            </a:bodyPr>
            <a:lstStyle/>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Titles: Playfair Display Black</a:t>
              </a:r>
              <a:endParaRPr sz="700"/>
            </a:p>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Headers: Playfair Display</a:t>
              </a:r>
              <a:endParaRPr sz="700"/>
            </a:p>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Body Copy: Open Sans</a:t>
              </a:r>
              <a:endParaRPr sz="700"/>
            </a:p>
          </p:txBody>
        </p:sp>
        <p:sp>
          <p:nvSpPr>
            <p:cNvPr id="489" name="Google Shape;489;p40"/>
            <p:cNvSpPr txBox="1"/>
            <p:nvPr/>
          </p:nvSpPr>
          <p:spPr>
            <a:xfrm>
              <a:off x="0" y="8639633"/>
              <a:ext cx="6817500" cy="20523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You can find these fonts online too.</a:t>
              </a:r>
              <a:endParaRPr sz="700"/>
            </a:p>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Happy designing! </a:t>
              </a:r>
              <a:endParaRPr sz="700"/>
            </a:p>
            <a:p>
              <a:pPr indent="0" lvl="1" marL="0" marR="0" rtl="0" algn="l">
                <a:lnSpc>
                  <a:spcPct val="100000"/>
                </a:lnSpc>
                <a:spcBef>
                  <a:spcPts val="0"/>
                </a:spcBef>
                <a:spcAft>
                  <a:spcPts val="0"/>
                </a:spcAft>
                <a:buNone/>
              </a:pPr>
              <a:r>
                <a:t/>
              </a:r>
              <a:endParaRPr b="0" i="0" sz="1000" u="none" cap="none" strike="noStrike">
                <a:solidFill>
                  <a:srgbClr val="FFFFFF"/>
                </a:solidFill>
                <a:latin typeface="Open Sans"/>
                <a:ea typeface="Open Sans"/>
                <a:cs typeface="Open Sans"/>
                <a:sym typeface="Open Sans"/>
              </a:endParaRPr>
            </a:p>
            <a:p>
              <a:pPr indent="0" lvl="0"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Don't forget to delete this page</a:t>
              </a:r>
              <a:endParaRPr sz="700"/>
            </a:p>
            <a:p>
              <a:pPr indent="0" lvl="1" marL="0" marR="0" rtl="0" algn="l">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before presenting. </a:t>
              </a:r>
              <a:endParaRPr sz="700"/>
            </a:p>
          </p:txBody>
        </p:sp>
      </p:grpSp>
      <p:grpSp>
        <p:nvGrpSpPr>
          <p:cNvPr id="490" name="Google Shape;490;p40"/>
          <p:cNvGrpSpPr/>
          <p:nvPr/>
        </p:nvGrpSpPr>
        <p:grpSpPr>
          <a:xfrm>
            <a:off x="3186628" y="515049"/>
            <a:ext cx="5443022" cy="4113403"/>
            <a:chOff x="0" y="0"/>
            <a:chExt cx="14514725" cy="10969074"/>
          </a:xfrm>
        </p:grpSpPr>
        <p:sp>
          <p:nvSpPr>
            <p:cNvPr id="491" name="Google Shape;491;p40"/>
            <p:cNvSpPr/>
            <p:nvPr/>
          </p:nvSpPr>
          <p:spPr>
            <a:xfrm>
              <a:off x="9385" y="0"/>
              <a:ext cx="1316568" cy="1132249"/>
            </a:xfrm>
            <a:custGeom>
              <a:rect b="b" l="l" r="r" t="t"/>
              <a:pathLst>
                <a:path extrusionOk="0" h="1132249" w="1316568">
                  <a:moveTo>
                    <a:pt x="0" y="0"/>
                  </a:moveTo>
                  <a:lnTo>
                    <a:pt x="1316569" y="0"/>
                  </a:lnTo>
                  <a:lnTo>
                    <a:pt x="1316569" y="1132249"/>
                  </a:lnTo>
                  <a:lnTo>
                    <a:pt x="0" y="1132249"/>
                  </a:lnTo>
                  <a:lnTo>
                    <a:pt x="0" y="0"/>
                  </a:lnTo>
                  <a:close/>
                </a:path>
              </a:pathLst>
            </a:custGeom>
            <a:blipFill rotWithShape="1">
              <a:blip r:embed="rId3">
                <a:alphaModFix/>
              </a:blip>
              <a:stretch>
                <a:fillRect b="0" l="0" r="0" t="0"/>
              </a:stretch>
            </a:blipFill>
            <a:ln>
              <a:noFill/>
            </a:ln>
          </p:spPr>
        </p:sp>
        <p:sp>
          <p:nvSpPr>
            <p:cNvPr id="492" name="Google Shape;492;p40"/>
            <p:cNvSpPr/>
            <p:nvPr/>
          </p:nvSpPr>
          <p:spPr>
            <a:xfrm>
              <a:off x="13445369" y="0"/>
              <a:ext cx="935739" cy="1293107"/>
            </a:xfrm>
            <a:custGeom>
              <a:rect b="b" l="l" r="r" t="t"/>
              <a:pathLst>
                <a:path extrusionOk="0" h="1293107" w="935739">
                  <a:moveTo>
                    <a:pt x="0" y="0"/>
                  </a:moveTo>
                  <a:lnTo>
                    <a:pt x="935739" y="0"/>
                  </a:lnTo>
                  <a:lnTo>
                    <a:pt x="935739" y="1293107"/>
                  </a:lnTo>
                  <a:lnTo>
                    <a:pt x="0" y="1293107"/>
                  </a:lnTo>
                  <a:lnTo>
                    <a:pt x="0" y="0"/>
                  </a:lnTo>
                  <a:close/>
                </a:path>
              </a:pathLst>
            </a:custGeom>
            <a:blipFill rotWithShape="1">
              <a:blip r:embed="rId4">
                <a:alphaModFix/>
              </a:blip>
              <a:stretch>
                <a:fillRect b="0" l="0" r="0" t="0"/>
              </a:stretch>
            </a:blipFill>
            <a:ln>
              <a:noFill/>
            </a:ln>
          </p:spPr>
        </p:sp>
        <p:sp>
          <p:nvSpPr>
            <p:cNvPr id="493" name="Google Shape;493;p40"/>
            <p:cNvSpPr/>
            <p:nvPr/>
          </p:nvSpPr>
          <p:spPr>
            <a:xfrm>
              <a:off x="11934249" y="68884"/>
              <a:ext cx="770926" cy="1155339"/>
            </a:xfrm>
            <a:custGeom>
              <a:rect b="b" l="l" r="r" t="t"/>
              <a:pathLst>
                <a:path extrusionOk="0" h="1155339" w="770926">
                  <a:moveTo>
                    <a:pt x="0" y="0"/>
                  </a:moveTo>
                  <a:lnTo>
                    <a:pt x="770926" y="0"/>
                  </a:lnTo>
                  <a:lnTo>
                    <a:pt x="770926" y="1155339"/>
                  </a:lnTo>
                  <a:lnTo>
                    <a:pt x="0" y="1155339"/>
                  </a:lnTo>
                  <a:lnTo>
                    <a:pt x="0" y="0"/>
                  </a:lnTo>
                  <a:close/>
                </a:path>
              </a:pathLst>
            </a:custGeom>
            <a:blipFill rotWithShape="1">
              <a:blip r:embed="rId5">
                <a:alphaModFix/>
              </a:blip>
              <a:stretch>
                <a:fillRect b="0" l="0" r="0" t="0"/>
              </a:stretch>
            </a:blipFill>
            <a:ln>
              <a:noFill/>
            </a:ln>
          </p:spPr>
        </p:sp>
        <p:sp>
          <p:nvSpPr>
            <p:cNvPr id="494" name="Google Shape;494;p40"/>
            <p:cNvSpPr/>
            <p:nvPr/>
          </p:nvSpPr>
          <p:spPr>
            <a:xfrm>
              <a:off x="9922343" y="68884"/>
              <a:ext cx="1278545" cy="1155339"/>
            </a:xfrm>
            <a:custGeom>
              <a:rect b="b" l="l" r="r" t="t"/>
              <a:pathLst>
                <a:path extrusionOk="0" h="1155339" w="1278545">
                  <a:moveTo>
                    <a:pt x="0" y="0"/>
                  </a:moveTo>
                  <a:lnTo>
                    <a:pt x="1278545" y="0"/>
                  </a:lnTo>
                  <a:lnTo>
                    <a:pt x="1278545" y="1155339"/>
                  </a:lnTo>
                  <a:lnTo>
                    <a:pt x="0" y="1155339"/>
                  </a:lnTo>
                  <a:lnTo>
                    <a:pt x="0" y="0"/>
                  </a:lnTo>
                  <a:close/>
                </a:path>
              </a:pathLst>
            </a:custGeom>
            <a:blipFill rotWithShape="1">
              <a:blip r:embed="rId6">
                <a:alphaModFix/>
              </a:blip>
              <a:stretch>
                <a:fillRect b="0" l="0" r="0" t="0"/>
              </a:stretch>
            </a:blipFill>
            <a:ln>
              <a:noFill/>
            </a:ln>
          </p:spPr>
        </p:sp>
        <p:sp>
          <p:nvSpPr>
            <p:cNvPr id="495" name="Google Shape;495;p40"/>
            <p:cNvSpPr/>
            <p:nvPr/>
          </p:nvSpPr>
          <p:spPr>
            <a:xfrm>
              <a:off x="8033643" y="68884"/>
              <a:ext cx="1155339" cy="1155339"/>
            </a:xfrm>
            <a:custGeom>
              <a:rect b="b" l="l" r="r" t="t"/>
              <a:pathLst>
                <a:path extrusionOk="0" h="1155339" w="1155339">
                  <a:moveTo>
                    <a:pt x="0" y="0"/>
                  </a:moveTo>
                  <a:lnTo>
                    <a:pt x="1155339" y="0"/>
                  </a:lnTo>
                  <a:lnTo>
                    <a:pt x="1155339" y="1155339"/>
                  </a:lnTo>
                  <a:lnTo>
                    <a:pt x="0" y="1155339"/>
                  </a:lnTo>
                  <a:lnTo>
                    <a:pt x="0" y="0"/>
                  </a:lnTo>
                  <a:close/>
                </a:path>
              </a:pathLst>
            </a:custGeom>
            <a:blipFill rotWithShape="1">
              <a:blip r:embed="rId7">
                <a:alphaModFix/>
              </a:blip>
              <a:stretch>
                <a:fillRect b="0" l="0" r="0" t="0"/>
              </a:stretch>
            </a:blipFill>
            <a:ln>
              <a:noFill/>
            </a:ln>
          </p:spPr>
        </p:sp>
        <p:sp>
          <p:nvSpPr>
            <p:cNvPr id="496" name="Google Shape;496;p40"/>
            <p:cNvSpPr/>
            <p:nvPr/>
          </p:nvSpPr>
          <p:spPr>
            <a:xfrm>
              <a:off x="5719616" y="80429"/>
              <a:ext cx="1580666" cy="971391"/>
            </a:xfrm>
            <a:custGeom>
              <a:rect b="b" l="l" r="r" t="t"/>
              <a:pathLst>
                <a:path extrusionOk="0" h="971391" w="1580666">
                  <a:moveTo>
                    <a:pt x="0" y="0"/>
                  </a:moveTo>
                  <a:lnTo>
                    <a:pt x="1580666" y="0"/>
                  </a:lnTo>
                  <a:lnTo>
                    <a:pt x="1580666" y="971391"/>
                  </a:lnTo>
                  <a:lnTo>
                    <a:pt x="0" y="971391"/>
                  </a:lnTo>
                  <a:lnTo>
                    <a:pt x="0" y="0"/>
                  </a:lnTo>
                  <a:close/>
                </a:path>
              </a:pathLst>
            </a:custGeom>
            <a:blipFill rotWithShape="1">
              <a:blip r:embed="rId8">
                <a:alphaModFix/>
              </a:blip>
              <a:stretch>
                <a:fillRect b="0" l="0" r="0" t="0"/>
              </a:stretch>
            </a:blipFill>
            <a:ln>
              <a:noFill/>
            </a:ln>
          </p:spPr>
        </p:sp>
        <p:sp>
          <p:nvSpPr>
            <p:cNvPr id="497" name="Google Shape;497;p40"/>
            <p:cNvSpPr/>
            <p:nvPr/>
          </p:nvSpPr>
          <p:spPr>
            <a:xfrm>
              <a:off x="2059315" y="0"/>
              <a:ext cx="1293107" cy="1293107"/>
            </a:xfrm>
            <a:custGeom>
              <a:rect b="b" l="l" r="r" t="t"/>
              <a:pathLst>
                <a:path extrusionOk="0" h="1293107" w="1293107">
                  <a:moveTo>
                    <a:pt x="0" y="0"/>
                  </a:moveTo>
                  <a:lnTo>
                    <a:pt x="1293106" y="0"/>
                  </a:lnTo>
                  <a:lnTo>
                    <a:pt x="1293106" y="1293107"/>
                  </a:lnTo>
                  <a:lnTo>
                    <a:pt x="0" y="1293107"/>
                  </a:lnTo>
                  <a:lnTo>
                    <a:pt x="0" y="0"/>
                  </a:lnTo>
                  <a:close/>
                </a:path>
              </a:pathLst>
            </a:custGeom>
            <a:blipFill rotWithShape="1">
              <a:blip r:embed="rId9">
                <a:alphaModFix/>
              </a:blip>
              <a:stretch>
                <a:fillRect b="0" l="0" r="0" t="0"/>
              </a:stretch>
            </a:blipFill>
            <a:ln>
              <a:noFill/>
            </a:ln>
          </p:spPr>
        </p:sp>
        <p:sp>
          <p:nvSpPr>
            <p:cNvPr id="498" name="Google Shape;498;p40"/>
            <p:cNvSpPr/>
            <p:nvPr/>
          </p:nvSpPr>
          <p:spPr>
            <a:xfrm>
              <a:off x="4085782" y="0"/>
              <a:ext cx="900472" cy="1293107"/>
            </a:xfrm>
            <a:custGeom>
              <a:rect b="b" l="l" r="r" t="t"/>
              <a:pathLst>
                <a:path extrusionOk="0" h="1293107" w="900472">
                  <a:moveTo>
                    <a:pt x="0" y="0"/>
                  </a:moveTo>
                  <a:lnTo>
                    <a:pt x="900473" y="0"/>
                  </a:lnTo>
                  <a:lnTo>
                    <a:pt x="900473" y="1293107"/>
                  </a:lnTo>
                  <a:lnTo>
                    <a:pt x="0" y="1293107"/>
                  </a:lnTo>
                  <a:lnTo>
                    <a:pt x="0" y="0"/>
                  </a:lnTo>
                  <a:close/>
                </a:path>
              </a:pathLst>
            </a:custGeom>
            <a:blipFill rotWithShape="1">
              <a:blip r:embed="rId10">
                <a:alphaModFix/>
              </a:blip>
              <a:stretch>
                <a:fillRect b="0" l="0" r="0" t="0"/>
              </a:stretch>
            </a:blipFill>
            <a:ln>
              <a:noFill/>
            </a:ln>
          </p:spPr>
        </p:sp>
        <p:sp>
          <p:nvSpPr>
            <p:cNvPr id="499" name="Google Shape;499;p40"/>
            <p:cNvSpPr/>
            <p:nvPr/>
          </p:nvSpPr>
          <p:spPr>
            <a:xfrm>
              <a:off x="9253717" y="2406605"/>
              <a:ext cx="1135583" cy="1293107"/>
            </a:xfrm>
            <a:custGeom>
              <a:rect b="b" l="l" r="r" t="t"/>
              <a:pathLst>
                <a:path extrusionOk="0" h="1293107" w="1135583">
                  <a:moveTo>
                    <a:pt x="0" y="0"/>
                  </a:moveTo>
                  <a:lnTo>
                    <a:pt x="1135583" y="0"/>
                  </a:lnTo>
                  <a:lnTo>
                    <a:pt x="1135583" y="1293107"/>
                  </a:lnTo>
                  <a:lnTo>
                    <a:pt x="0" y="1293107"/>
                  </a:lnTo>
                  <a:lnTo>
                    <a:pt x="0" y="0"/>
                  </a:lnTo>
                  <a:close/>
                </a:path>
              </a:pathLst>
            </a:custGeom>
            <a:blipFill rotWithShape="1">
              <a:blip r:embed="rId11">
                <a:alphaModFix/>
              </a:blip>
              <a:stretch>
                <a:fillRect b="0" l="0" r="0" t="0"/>
              </a:stretch>
            </a:blipFill>
            <a:ln>
              <a:noFill/>
            </a:ln>
          </p:spPr>
        </p:sp>
        <p:sp>
          <p:nvSpPr>
            <p:cNvPr id="500" name="Google Shape;500;p40"/>
            <p:cNvSpPr/>
            <p:nvPr/>
          </p:nvSpPr>
          <p:spPr>
            <a:xfrm>
              <a:off x="13005086" y="2641217"/>
              <a:ext cx="1499269" cy="891384"/>
            </a:xfrm>
            <a:custGeom>
              <a:rect b="b" l="l" r="r" t="t"/>
              <a:pathLst>
                <a:path extrusionOk="0" h="891384" w="1499269">
                  <a:moveTo>
                    <a:pt x="0" y="0"/>
                  </a:moveTo>
                  <a:lnTo>
                    <a:pt x="1499269" y="0"/>
                  </a:lnTo>
                  <a:lnTo>
                    <a:pt x="1499269" y="891384"/>
                  </a:lnTo>
                  <a:lnTo>
                    <a:pt x="0" y="891384"/>
                  </a:lnTo>
                  <a:lnTo>
                    <a:pt x="0" y="0"/>
                  </a:lnTo>
                  <a:close/>
                </a:path>
              </a:pathLst>
            </a:custGeom>
            <a:blipFill rotWithShape="1">
              <a:blip r:embed="rId12">
                <a:alphaModFix/>
              </a:blip>
              <a:stretch>
                <a:fillRect b="0" l="0" r="0" t="0"/>
              </a:stretch>
            </a:blipFill>
            <a:ln>
              <a:noFill/>
            </a:ln>
          </p:spPr>
        </p:sp>
        <p:sp>
          <p:nvSpPr>
            <p:cNvPr id="501" name="Google Shape;501;p40"/>
            <p:cNvSpPr/>
            <p:nvPr/>
          </p:nvSpPr>
          <p:spPr>
            <a:xfrm>
              <a:off x="1798644" y="2475489"/>
              <a:ext cx="1155339" cy="1155339"/>
            </a:xfrm>
            <a:custGeom>
              <a:rect b="b" l="l" r="r" t="t"/>
              <a:pathLst>
                <a:path extrusionOk="0" h="1155339" w="1155339">
                  <a:moveTo>
                    <a:pt x="0" y="0"/>
                  </a:moveTo>
                  <a:lnTo>
                    <a:pt x="1155339" y="0"/>
                  </a:lnTo>
                  <a:lnTo>
                    <a:pt x="1155339" y="1155339"/>
                  </a:lnTo>
                  <a:lnTo>
                    <a:pt x="0" y="1155339"/>
                  </a:lnTo>
                  <a:lnTo>
                    <a:pt x="0" y="0"/>
                  </a:lnTo>
                  <a:close/>
                </a:path>
              </a:pathLst>
            </a:custGeom>
            <a:blipFill rotWithShape="1">
              <a:blip r:embed="rId13">
                <a:alphaModFix/>
              </a:blip>
              <a:stretch>
                <a:fillRect b="0" l="0" r="0" t="0"/>
              </a:stretch>
            </a:blipFill>
            <a:ln>
              <a:noFill/>
            </a:ln>
          </p:spPr>
        </p:sp>
        <p:sp>
          <p:nvSpPr>
            <p:cNvPr id="502" name="Google Shape;502;p40"/>
            <p:cNvSpPr/>
            <p:nvPr/>
          </p:nvSpPr>
          <p:spPr>
            <a:xfrm>
              <a:off x="9385" y="2475489"/>
              <a:ext cx="1155339" cy="1155339"/>
            </a:xfrm>
            <a:custGeom>
              <a:rect b="b" l="l" r="r" t="t"/>
              <a:pathLst>
                <a:path extrusionOk="0" h="1155339" w="1155339">
                  <a:moveTo>
                    <a:pt x="0" y="0"/>
                  </a:moveTo>
                  <a:lnTo>
                    <a:pt x="1155340" y="0"/>
                  </a:lnTo>
                  <a:lnTo>
                    <a:pt x="1155340" y="1155339"/>
                  </a:lnTo>
                  <a:lnTo>
                    <a:pt x="0" y="1155339"/>
                  </a:lnTo>
                  <a:lnTo>
                    <a:pt x="0" y="0"/>
                  </a:lnTo>
                  <a:close/>
                </a:path>
              </a:pathLst>
            </a:custGeom>
            <a:blipFill rotWithShape="1">
              <a:blip r:embed="rId14">
                <a:alphaModFix/>
              </a:blip>
              <a:stretch>
                <a:fillRect b="0" l="0" r="0" t="0"/>
              </a:stretch>
            </a:blipFill>
            <a:ln>
              <a:noFill/>
            </a:ln>
          </p:spPr>
        </p:sp>
        <p:sp>
          <p:nvSpPr>
            <p:cNvPr id="503" name="Google Shape;503;p40"/>
            <p:cNvSpPr/>
            <p:nvPr/>
          </p:nvSpPr>
          <p:spPr>
            <a:xfrm>
              <a:off x="7281658" y="2441227"/>
              <a:ext cx="1282142" cy="1223863"/>
            </a:xfrm>
            <a:custGeom>
              <a:rect b="b" l="l" r="r" t="t"/>
              <a:pathLst>
                <a:path extrusionOk="0" h="1223863" w="1282142">
                  <a:moveTo>
                    <a:pt x="0" y="0"/>
                  </a:moveTo>
                  <a:lnTo>
                    <a:pt x="1282142" y="0"/>
                  </a:lnTo>
                  <a:lnTo>
                    <a:pt x="1282142" y="1223863"/>
                  </a:lnTo>
                  <a:lnTo>
                    <a:pt x="0" y="1223863"/>
                  </a:lnTo>
                  <a:lnTo>
                    <a:pt x="0" y="0"/>
                  </a:lnTo>
                  <a:close/>
                </a:path>
              </a:pathLst>
            </a:custGeom>
            <a:blipFill rotWithShape="1">
              <a:blip r:embed="rId15">
                <a:alphaModFix/>
              </a:blip>
              <a:stretch>
                <a:fillRect b="0" l="0" r="0" t="0"/>
              </a:stretch>
            </a:blipFill>
            <a:ln>
              <a:noFill/>
            </a:ln>
          </p:spPr>
        </p:sp>
        <p:sp>
          <p:nvSpPr>
            <p:cNvPr id="504" name="Google Shape;504;p40"/>
            <p:cNvSpPr/>
            <p:nvPr/>
          </p:nvSpPr>
          <p:spPr>
            <a:xfrm>
              <a:off x="3614032" y="2406605"/>
              <a:ext cx="1283702" cy="1293107"/>
            </a:xfrm>
            <a:custGeom>
              <a:rect b="b" l="l" r="r" t="t"/>
              <a:pathLst>
                <a:path extrusionOk="0" h="1293107" w="1283702">
                  <a:moveTo>
                    <a:pt x="0" y="0"/>
                  </a:moveTo>
                  <a:lnTo>
                    <a:pt x="1283702" y="0"/>
                  </a:lnTo>
                  <a:lnTo>
                    <a:pt x="1283702" y="1293107"/>
                  </a:lnTo>
                  <a:lnTo>
                    <a:pt x="0" y="1293107"/>
                  </a:lnTo>
                  <a:lnTo>
                    <a:pt x="0" y="0"/>
                  </a:lnTo>
                  <a:close/>
                </a:path>
              </a:pathLst>
            </a:custGeom>
            <a:blipFill rotWithShape="1">
              <a:blip r:embed="rId16">
                <a:alphaModFix/>
              </a:blip>
              <a:stretch>
                <a:fillRect b="0" l="0" r="0" t="0"/>
              </a:stretch>
            </a:blipFill>
            <a:ln>
              <a:noFill/>
            </a:ln>
          </p:spPr>
        </p:sp>
        <p:sp>
          <p:nvSpPr>
            <p:cNvPr id="505" name="Google Shape;505;p40"/>
            <p:cNvSpPr/>
            <p:nvPr/>
          </p:nvSpPr>
          <p:spPr>
            <a:xfrm>
              <a:off x="5544719" y="2393900"/>
              <a:ext cx="1070765" cy="1305811"/>
            </a:xfrm>
            <a:custGeom>
              <a:rect b="b" l="l" r="r" t="t"/>
              <a:pathLst>
                <a:path extrusionOk="0" h="1305811" w="1070765">
                  <a:moveTo>
                    <a:pt x="0" y="0"/>
                  </a:moveTo>
                  <a:lnTo>
                    <a:pt x="1070765" y="0"/>
                  </a:lnTo>
                  <a:lnTo>
                    <a:pt x="1070765" y="1305812"/>
                  </a:lnTo>
                  <a:lnTo>
                    <a:pt x="0" y="1305812"/>
                  </a:lnTo>
                  <a:lnTo>
                    <a:pt x="0" y="0"/>
                  </a:lnTo>
                  <a:close/>
                </a:path>
              </a:pathLst>
            </a:custGeom>
            <a:blipFill rotWithShape="1">
              <a:blip r:embed="rId17">
                <a:alphaModFix/>
              </a:blip>
              <a:stretch>
                <a:fillRect b="0" l="0" r="0" t="0"/>
              </a:stretch>
            </a:blipFill>
            <a:ln>
              <a:noFill/>
            </a:ln>
          </p:spPr>
        </p:sp>
        <p:sp>
          <p:nvSpPr>
            <p:cNvPr id="506" name="Google Shape;506;p40"/>
            <p:cNvSpPr/>
            <p:nvPr/>
          </p:nvSpPr>
          <p:spPr>
            <a:xfrm>
              <a:off x="11109628" y="2475489"/>
              <a:ext cx="1216170" cy="1222840"/>
            </a:xfrm>
            <a:custGeom>
              <a:rect b="b" l="l" r="r" t="t"/>
              <a:pathLst>
                <a:path extrusionOk="0" h="1222840" w="1216170">
                  <a:moveTo>
                    <a:pt x="0" y="0"/>
                  </a:moveTo>
                  <a:lnTo>
                    <a:pt x="1216170" y="0"/>
                  </a:lnTo>
                  <a:lnTo>
                    <a:pt x="1216170" y="1222840"/>
                  </a:lnTo>
                  <a:lnTo>
                    <a:pt x="0" y="1222840"/>
                  </a:lnTo>
                  <a:lnTo>
                    <a:pt x="0" y="0"/>
                  </a:lnTo>
                  <a:close/>
                </a:path>
              </a:pathLst>
            </a:custGeom>
            <a:blipFill rotWithShape="1">
              <a:blip r:embed="rId18">
                <a:alphaModFix/>
              </a:blip>
              <a:stretch>
                <a:fillRect b="0" l="0" r="0" t="0"/>
              </a:stretch>
            </a:blipFill>
            <a:ln>
              <a:noFill/>
            </a:ln>
          </p:spPr>
        </p:sp>
        <p:sp>
          <p:nvSpPr>
            <p:cNvPr id="507" name="Google Shape;507;p40"/>
            <p:cNvSpPr/>
            <p:nvPr/>
          </p:nvSpPr>
          <p:spPr>
            <a:xfrm>
              <a:off x="10979635" y="4783048"/>
              <a:ext cx="1043890" cy="1293107"/>
            </a:xfrm>
            <a:custGeom>
              <a:rect b="b" l="l" r="r" t="t"/>
              <a:pathLst>
                <a:path extrusionOk="0" h="1293107" w="1043890">
                  <a:moveTo>
                    <a:pt x="0" y="0"/>
                  </a:moveTo>
                  <a:lnTo>
                    <a:pt x="1043889" y="0"/>
                  </a:lnTo>
                  <a:lnTo>
                    <a:pt x="1043889" y="1293106"/>
                  </a:lnTo>
                  <a:lnTo>
                    <a:pt x="0" y="1293106"/>
                  </a:lnTo>
                  <a:lnTo>
                    <a:pt x="0" y="0"/>
                  </a:lnTo>
                  <a:close/>
                </a:path>
              </a:pathLst>
            </a:custGeom>
            <a:blipFill rotWithShape="1">
              <a:blip r:embed="rId19">
                <a:alphaModFix/>
              </a:blip>
              <a:stretch>
                <a:fillRect b="0" l="0" r="0" t="0"/>
              </a:stretch>
            </a:blipFill>
            <a:ln>
              <a:noFill/>
            </a:ln>
          </p:spPr>
        </p:sp>
        <p:sp>
          <p:nvSpPr>
            <p:cNvPr id="508" name="Google Shape;508;p40"/>
            <p:cNvSpPr/>
            <p:nvPr/>
          </p:nvSpPr>
          <p:spPr>
            <a:xfrm>
              <a:off x="8730263" y="4783048"/>
              <a:ext cx="1405551" cy="1293107"/>
            </a:xfrm>
            <a:custGeom>
              <a:rect b="b" l="l" r="r" t="t"/>
              <a:pathLst>
                <a:path extrusionOk="0" h="1293107" w="1405551">
                  <a:moveTo>
                    <a:pt x="0" y="0"/>
                  </a:moveTo>
                  <a:lnTo>
                    <a:pt x="1405551" y="0"/>
                  </a:lnTo>
                  <a:lnTo>
                    <a:pt x="1405551" y="1293106"/>
                  </a:lnTo>
                  <a:lnTo>
                    <a:pt x="0" y="1293106"/>
                  </a:lnTo>
                  <a:lnTo>
                    <a:pt x="0" y="0"/>
                  </a:lnTo>
                  <a:close/>
                </a:path>
              </a:pathLst>
            </a:custGeom>
            <a:blipFill rotWithShape="1">
              <a:blip r:embed="rId20">
                <a:alphaModFix/>
              </a:blip>
              <a:stretch>
                <a:fillRect b="0" l="0" r="0" t="0"/>
              </a:stretch>
            </a:blipFill>
            <a:ln>
              <a:noFill/>
            </a:ln>
          </p:spPr>
        </p:sp>
        <p:sp>
          <p:nvSpPr>
            <p:cNvPr id="509" name="Google Shape;509;p40"/>
            <p:cNvSpPr/>
            <p:nvPr/>
          </p:nvSpPr>
          <p:spPr>
            <a:xfrm>
              <a:off x="12954157" y="5076294"/>
              <a:ext cx="1477739" cy="849028"/>
            </a:xfrm>
            <a:custGeom>
              <a:rect b="b" l="l" r="r" t="t"/>
              <a:pathLst>
                <a:path extrusionOk="0" h="849028" w="1477739">
                  <a:moveTo>
                    <a:pt x="0" y="0"/>
                  </a:moveTo>
                  <a:lnTo>
                    <a:pt x="1477739" y="0"/>
                  </a:lnTo>
                  <a:lnTo>
                    <a:pt x="1477739" y="849028"/>
                  </a:lnTo>
                  <a:lnTo>
                    <a:pt x="0" y="849028"/>
                  </a:lnTo>
                  <a:lnTo>
                    <a:pt x="0" y="0"/>
                  </a:lnTo>
                  <a:close/>
                </a:path>
              </a:pathLst>
            </a:custGeom>
            <a:blipFill rotWithShape="1">
              <a:blip r:embed="rId21">
                <a:alphaModFix/>
              </a:blip>
              <a:stretch>
                <a:fillRect b="0" l="0" r="0" t="0"/>
              </a:stretch>
            </a:blipFill>
            <a:ln>
              <a:noFill/>
            </a:ln>
          </p:spPr>
        </p:sp>
        <p:sp>
          <p:nvSpPr>
            <p:cNvPr id="510" name="Google Shape;510;p40"/>
            <p:cNvSpPr/>
            <p:nvPr/>
          </p:nvSpPr>
          <p:spPr>
            <a:xfrm>
              <a:off x="4484822" y="4783048"/>
              <a:ext cx="1293107" cy="1293107"/>
            </a:xfrm>
            <a:custGeom>
              <a:rect b="b" l="l" r="r" t="t"/>
              <a:pathLst>
                <a:path extrusionOk="0" h="1293107" w="1293107">
                  <a:moveTo>
                    <a:pt x="0" y="0"/>
                  </a:moveTo>
                  <a:lnTo>
                    <a:pt x="1293106" y="0"/>
                  </a:lnTo>
                  <a:lnTo>
                    <a:pt x="1293106" y="1293106"/>
                  </a:lnTo>
                  <a:lnTo>
                    <a:pt x="0" y="1293106"/>
                  </a:lnTo>
                  <a:lnTo>
                    <a:pt x="0" y="0"/>
                  </a:lnTo>
                  <a:close/>
                </a:path>
              </a:pathLst>
            </a:custGeom>
            <a:blipFill rotWithShape="1">
              <a:blip r:embed="rId22">
                <a:alphaModFix/>
              </a:blip>
              <a:stretch>
                <a:fillRect b="0" l="0" r="0" t="0"/>
              </a:stretch>
            </a:blipFill>
            <a:ln>
              <a:noFill/>
            </a:ln>
          </p:spPr>
        </p:sp>
        <p:sp>
          <p:nvSpPr>
            <p:cNvPr id="511" name="Google Shape;511;p40"/>
            <p:cNvSpPr/>
            <p:nvPr/>
          </p:nvSpPr>
          <p:spPr>
            <a:xfrm>
              <a:off x="9385" y="4783048"/>
              <a:ext cx="1503612" cy="1293107"/>
            </a:xfrm>
            <a:custGeom>
              <a:rect b="b" l="l" r="r" t="t"/>
              <a:pathLst>
                <a:path extrusionOk="0" h="1293107" w="1503612">
                  <a:moveTo>
                    <a:pt x="0" y="0"/>
                  </a:moveTo>
                  <a:lnTo>
                    <a:pt x="1503613" y="0"/>
                  </a:lnTo>
                  <a:lnTo>
                    <a:pt x="1503613" y="1293106"/>
                  </a:lnTo>
                  <a:lnTo>
                    <a:pt x="0" y="1293106"/>
                  </a:lnTo>
                  <a:lnTo>
                    <a:pt x="0" y="0"/>
                  </a:lnTo>
                  <a:close/>
                </a:path>
              </a:pathLst>
            </a:custGeom>
            <a:blipFill rotWithShape="1">
              <a:blip r:embed="rId23">
                <a:alphaModFix/>
              </a:blip>
              <a:stretch>
                <a:fillRect b="0" l="0" r="0" t="0"/>
              </a:stretch>
            </a:blipFill>
            <a:ln>
              <a:noFill/>
            </a:ln>
          </p:spPr>
        </p:sp>
        <p:sp>
          <p:nvSpPr>
            <p:cNvPr id="512" name="Google Shape;512;p40"/>
            <p:cNvSpPr/>
            <p:nvPr/>
          </p:nvSpPr>
          <p:spPr>
            <a:xfrm>
              <a:off x="6468884" y="4783048"/>
              <a:ext cx="1290755" cy="1293107"/>
            </a:xfrm>
            <a:custGeom>
              <a:rect b="b" l="l" r="r" t="t"/>
              <a:pathLst>
                <a:path extrusionOk="0" h="1293107" w="1290755">
                  <a:moveTo>
                    <a:pt x="0" y="0"/>
                  </a:moveTo>
                  <a:lnTo>
                    <a:pt x="1290755" y="0"/>
                  </a:lnTo>
                  <a:lnTo>
                    <a:pt x="1290755" y="1293106"/>
                  </a:lnTo>
                  <a:lnTo>
                    <a:pt x="0" y="1293106"/>
                  </a:lnTo>
                  <a:lnTo>
                    <a:pt x="0" y="0"/>
                  </a:lnTo>
                  <a:close/>
                </a:path>
              </a:pathLst>
            </a:custGeom>
            <a:blipFill rotWithShape="1">
              <a:blip r:embed="rId24">
                <a:alphaModFix/>
              </a:blip>
              <a:stretch>
                <a:fillRect b="0" l="0" r="0" t="0"/>
              </a:stretch>
            </a:blipFill>
            <a:ln>
              <a:noFill/>
            </a:ln>
          </p:spPr>
        </p:sp>
        <p:sp>
          <p:nvSpPr>
            <p:cNvPr id="513" name="Google Shape;513;p40"/>
            <p:cNvSpPr/>
            <p:nvPr/>
          </p:nvSpPr>
          <p:spPr>
            <a:xfrm>
              <a:off x="2352356" y="4783048"/>
              <a:ext cx="1293107" cy="1293107"/>
            </a:xfrm>
            <a:custGeom>
              <a:rect b="b" l="l" r="r" t="t"/>
              <a:pathLst>
                <a:path extrusionOk="0" h="1293107" w="1293107">
                  <a:moveTo>
                    <a:pt x="0" y="0"/>
                  </a:moveTo>
                  <a:lnTo>
                    <a:pt x="1293107" y="0"/>
                  </a:lnTo>
                  <a:lnTo>
                    <a:pt x="1293107" y="1293106"/>
                  </a:lnTo>
                  <a:lnTo>
                    <a:pt x="0" y="1293106"/>
                  </a:lnTo>
                  <a:lnTo>
                    <a:pt x="0" y="0"/>
                  </a:lnTo>
                  <a:close/>
                </a:path>
              </a:pathLst>
            </a:custGeom>
            <a:blipFill rotWithShape="1">
              <a:blip r:embed="rId25">
                <a:alphaModFix/>
              </a:blip>
              <a:stretch>
                <a:fillRect b="0" l="0" r="0" t="0"/>
              </a:stretch>
            </a:blipFill>
            <a:ln>
              <a:noFill/>
            </a:ln>
          </p:spPr>
        </p:sp>
        <p:sp>
          <p:nvSpPr>
            <p:cNvPr id="514" name="Google Shape;514;p40"/>
            <p:cNvSpPr/>
            <p:nvPr/>
          </p:nvSpPr>
          <p:spPr>
            <a:xfrm>
              <a:off x="9432488" y="7195038"/>
              <a:ext cx="1417178" cy="1118283"/>
            </a:xfrm>
            <a:custGeom>
              <a:rect b="b" l="l" r="r" t="t"/>
              <a:pathLst>
                <a:path extrusionOk="0" h="1118283" w="1417178">
                  <a:moveTo>
                    <a:pt x="0" y="0"/>
                  </a:moveTo>
                  <a:lnTo>
                    <a:pt x="1417178" y="0"/>
                  </a:lnTo>
                  <a:lnTo>
                    <a:pt x="1417178" y="1118282"/>
                  </a:lnTo>
                  <a:lnTo>
                    <a:pt x="0" y="1118282"/>
                  </a:lnTo>
                  <a:lnTo>
                    <a:pt x="0" y="0"/>
                  </a:lnTo>
                  <a:close/>
                </a:path>
              </a:pathLst>
            </a:custGeom>
            <a:blipFill rotWithShape="1">
              <a:blip r:embed="rId26">
                <a:alphaModFix/>
              </a:blip>
              <a:stretch>
                <a:fillRect b="0" l="0" r="0" t="0"/>
              </a:stretch>
            </a:blipFill>
            <a:ln>
              <a:noFill/>
            </a:ln>
          </p:spPr>
        </p:sp>
        <p:sp>
          <p:nvSpPr>
            <p:cNvPr id="515" name="Google Shape;515;p40"/>
            <p:cNvSpPr/>
            <p:nvPr/>
          </p:nvSpPr>
          <p:spPr>
            <a:xfrm>
              <a:off x="7260345" y="7247593"/>
              <a:ext cx="1461557" cy="879592"/>
            </a:xfrm>
            <a:custGeom>
              <a:rect b="b" l="l" r="r" t="t"/>
              <a:pathLst>
                <a:path extrusionOk="0" h="879592" w="1461557">
                  <a:moveTo>
                    <a:pt x="0" y="0"/>
                  </a:moveTo>
                  <a:lnTo>
                    <a:pt x="1461557" y="0"/>
                  </a:lnTo>
                  <a:lnTo>
                    <a:pt x="1461557" y="879592"/>
                  </a:lnTo>
                  <a:lnTo>
                    <a:pt x="0" y="879592"/>
                  </a:lnTo>
                  <a:lnTo>
                    <a:pt x="0" y="0"/>
                  </a:lnTo>
                  <a:close/>
                </a:path>
              </a:pathLst>
            </a:custGeom>
            <a:blipFill rotWithShape="1">
              <a:blip r:embed="rId27">
                <a:alphaModFix/>
              </a:blip>
              <a:stretch>
                <a:fillRect b="0" l="0" r="0" t="0"/>
              </a:stretch>
            </a:blipFill>
            <a:ln>
              <a:noFill/>
            </a:ln>
          </p:spPr>
        </p:sp>
        <p:sp>
          <p:nvSpPr>
            <p:cNvPr id="516" name="Google Shape;516;p40"/>
            <p:cNvSpPr/>
            <p:nvPr/>
          </p:nvSpPr>
          <p:spPr>
            <a:xfrm>
              <a:off x="3819158" y="7113231"/>
              <a:ext cx="1202653" cy="1281897"/>
            </a:xfrm>
            <a:custGeom>
              <a:rect b="b" l="l" r="r" t="t"/>
              <a:pathLst>
                <a:path extrusionOk="0" h="1281897" w="1202653">
                  <a:moveTo>
                    <a:pt x="0" y="0"/>
                  </a:moveTo>
                  <a:lnTo>
                    <a:pt x="1202652" y="0"/>
                  </a:lnTo>
                  <a:lnTo>
                    <a:pt x="1202652" y="1281897"/>
                  </a:lnTo>
                  <a:lnTo>
                    <a:pt x="0" y="1281897"/>
                  </a:lnTo>
                  <a:lnTo>
                    <a:pt x="0" y="0"/>
                  </a:lnTo>
                  <a:close/>
                </a:path>
              </a:pathLst>
            </a:custGeom>
            <a:blipFill rotWithShape="1">
              <a:blip r:embed="rId28">
                <a:alphaModFix/>
              </a:blip>
              <a:stretch>
                <a:fillRect b="0" l="0" r="0" t="0"/>
              </a:stretch>
            </a:blipFill>
            <a:ln>
              <a:noFill/>
            </a:ln>
          </p:spPr>
        </p:sp>
        <p:sp>
          <p:nvSpPr>
            <p:cNvPr id="517" name="Google Shape;517;p40"/>
            <p:cNvSpPr/>
            <p:nvPr/>
          </p:nvSpPr>
          <p:spPr>
            <a:xfrm>
              <a:off x="5732396" y="7128248"/>
              <a:ext cx="817363" cy="1118283"/>
            </a:xfrm>
            <a:custGeom>
              <a:rect b="b" l="l" r="r" t="t"/>
              <a:pathLst>
                <a:path extrusionOk="0" h="1118283" w="817363">
                  <a:moveTo>
                    <a:pt x="0" y="0"/>
                  </a:moveTo>
                  <a:lnTo>
                    <a:pt x="817363" y="0"/>
                  </a:lnTo>
                  <a:lnTo>
                    <a:pt x="817363" y="1118282"/>
                  </a:lnTo>
                  <a:lnTo>
                    <a:pt x="0" y="1118282"/>
                  </a:lnTo>
                  <a:lnTo>
                    <a:pt x="0" y="0"/>
                  </a:lnTo>
                  <a:close/>
                </a:path>
              </a:pathLst>
            </a:custGeom>
            <a:blipFill rotWithShape="1">
              <a:blip r:embed="rId29">
                <a:alphaModFix/>
              </a:blip>
              <a:stretch>
                <a:fillRect b="0" l="0" r="0" t="0"/>
              </a:stretch>
            </a:blipFill>
            <a:ln>
              <a:noFill/>
            </a:ln>
          </p:spPr>
        </p:sp>
        <p:sp>
          <p:nvSpPr>
            <p:cNvPr id="518" name="Google Shape;518;p40"/>
            <p:cNvSpPr/>
            <p:nvPr/>
          </p:nvSpPr>
          <p:spPr>
            <a:xfrm>
              <a:off x="2170292" y="7113231"/>
              <a:ext cx="934620" cy="1281897"/>
            </a:xfrm>
            <a:custGeom>
              <a:rect b="b" l="l" r="r" t="t"/>
              <a:pathLst>
                <a:path extrusionOk="0" h="1281897" w="934620">
                  <a:moveTo>
                    <a:pt x="0" y="0"/>
                  </a:moveTo>
                  <a:lnTo>
                    <a:pt x="934619" y="0"/>
                  </a:lnTo>
                  <a:lnTo>
                    <a:pt x="934619" y="1281897"/>
                  </a:lnTo>
                  <a:lnTo>
                    <a:pt x="0" y="1281897"/>
                  </a:lnTo>
                  <a:lnTo>
                    <a:pt x="0" y="0"/>
                  </a:lnTo>
                  <a:close/>
                </a:path>
              </a:pathLst>
            </a:custGeom>
            <a:blipFill rotWithShape="1">
              <a:blip r:embed="rId30">
                <a:alphaModFix/>
              </a:blip>
              <a:stretch>
                <a:fillRect b="0" l="0" r="0" t="0"/>
              </a:stretch>
            </a:blipFill>
            <a:ln>
              <a:noFill/>
            </a:ln>
          </p:spPr>
        </p:sp>
        <p:sp>
          <p:nvSpPr>
            <p:cNvPr id="519" name="Google Shape;519;p40"/>
            <p:cNvSpPr/>
            <p:nvPr/>
          </p:nvSpPr>
          <p:spPr>
            <a:xfrm>
              <a:off x="13396442" y="7195038"/>
              <a:ext cx="1118283" cy="1118283"/>
            </a:xfrm>
            <a:custGeom>
              <a:rect b="b" l="l" r="r" t="t"/>
              <a:pathLst>
                <a:path extrusionOk="0" h="1118283" w="1118283">
                  <a:moveTo>
                    <a:pt x="0" y="0"/>
                  </a:moveTo>
                  <a:lnTo>
                    <a:pt x="1118283" y="0"/>
                  </a:lnTo>
                  <a:lnTo>
                    <a:pt x="1118283" y="1118282"/>
                  </a:lnTo>
                  <a:lnTo>
                    <a:pt x="0" y="1118282"/>
                  </a:lnTo>
                  <a:lnTo>
                    <a:pt x="0" y="0"/>
                  </a:lnTo>
                  <a:close/>
                </a:path>
              </a:pathLst>
            </a:custGeom>
            <a:blipFill rotWithShape="1">
              <a:blip r:embed="rId31">
                <a:alphaModFix/>
              </a:blip>
              <a:stretch>
                <a:fillRect b="0" l="0" r="0" t="0"/>
              </a:stretch>
            </a:blipFill>
            <a:ln>
              <a:noFill/>
            </a:ln>
          </p:spPr>
        </p:sp>
        <p:sp>
          <p:nvSpPr>
            <p:cNvPr id="520" name="Google Shape;520;p40"/>
            <p:cNvSpPr/>
            <p:nvPr/>
          </p:nvSpPr>
          <p:spPr>
            <a:xfrm>
              <a:off x="11565743" y="7195038"/>
              <a:ext cx="1118283" cy="1118283"/>
            </a:xfrm>
            <a:custGeom>
              <a:rect b="b" l="l" r="r" t="t"/>
              <a:pathLst>
                <a:path extrusionOk="0" h="1118283" w="1118283">
                  <a:moveTo>
                    <a:pt x="0" y="0"/>
                  </a:moveTo>
                  <a:lnTo>
                    <a:pt x="1118283" y="0"/>
                  </a:lnTo>
                  <a:lnTo>
                    <a:pt x="1118283" y="1118282"/>
                  </a:lnTo>
                  <a:lnTo>
                    <a:pt x="0" y="1118282"/>
                  </a:lnTo>
                  <a:lnTo>
                    <a:pt x="0" y="0"/>
                  </a:lnTo>
                  <a:close/>
                </a:path>
              </a:pathLst>
            </a:custGeom>
            <a:blipFill rotWithShape="1">
              <a:blip r:embed="rId32">
                <a:alphaModFix/>
              </a:blip>
              <a:stretch>
                <a:fillRect b="0" l="0" r="0" t="0"/>
              </a:stretch>
            </a:blipFill>
            <a:ln>
              <a:noFill/>
            </a:ln>
          </p:spPr>
        </p:sp>
        <p:sp>
          <p:nvSpPr>
            <p:cNvPr id="521" name="Google Shape;521;p40"/>
            <p:cNvSpPr/>
            <p:nvPr/>
          </p:nvSpPr>
          <p:spPr>
            <a:xfrm>
              <a:off x="9385" y="7040836"/>
              <a:ext cx="1448490" cy="1293107"/>
            </a:xfrm>
            <a:custGeom>
              <a:rect b="b" l="l" r="r" t="t"/>
              <a:pathLst>
                <a:path extrusionOk="0" h="1293107" w="1448490">
                  <a:moveTo>
                    <a:pt x="0" y="0"/>
                  </a:moveTo>
                  <a:lnTo>
                    <a:pt x="1448490" y="0"/>
                  </a:lnTo>
                  <a:lnTo>
                    <a:pt x="1448490" y="1293106"/>
                  </a:lnTo>
                  <a:lnTo>
                    <a:pt x="0" y="1293106"/>
                  </a:lnTo>
                  <a:lnTo>
                    <a:pt x="0" y="0"/>
                  </a:lnTo>
                  <a:close/>
                </a:path>
              </a:pathLst>
            </a:custGeom>
            <a:blipFill rotWithShape="1">
              <a:blip r:embed="rId33">
                <a:alphaModFix/>
              </a:blip>
              <a:stretch>
                <a:fillRect b="0" l="0" r="0" t="0"/>
              </a:stretch>
            </a:blipFill>
            <a:ln>
              <a:noFill/>
            </a:ln>
          </p:spPr>
        </p:sp>
        <p:sp>
          <p:nvSpPr>
            <p:cNvPr id="522" name="Google Shape;522;p40"/>
            <p:cNvSpPr/>
            <p:nvPr/>
          </p:nvSpPr>
          <p:spPr>
            <a:xfrm>
              <a:off x="13121475" y="9589515"/>
              <a:ext cx="1107047" cy="1265855"/>
            </a:xfrm>
            <a:custGeom>
              <a:rect b="b" l="l" r="r" t="t"/>
              <a:pathLst>
                <a:path extrusionOk="0" h="1265855" w="1107047">
                  <a:moveTo>
                    <a:pt x="0" y="0"/>
                  </a:moveTo>
                  <a:lnTo>
                    <a:pt x="1107048" y="0"/>
                  </a:lnTo>
                  <a:lnTo>
                    <a:pt x="1107048" y="1265855"/>
                  </a:lnTo>
                  <a:lnTo>
                    <a:pt x="0" y="1265855"/>
                  </a:lnTo>
                  <a:lnTo>
                    <a:pt x="0" y="0"/>
                  </a:lnTo>
                  <a:close/>
                </a:path>
              </a:pathLst>
            </a:custGeom>
            <a:blipFill rotWithShape="1">
              <a:blip r:embed="rId34">
                <a:alphaModFix/>
              </a:blip>
              <a:stretch>
                <a:fillRect b="0" l="0" r="0" t="0"/>
              </a:stretch>
            </a:blipFill>
            <a:ln>
              <a:noFill/>
            </a:ln>
          </p:spPr>
        </p:sp>
        <p:sp>
          <p:nvSpPr>
            <p:cNvPr id="523" name="Google Shape;523;p40"/>
            <p:cNvSpPr/>
            <p:nvPr/>
          </p:nvSpPr>
          <p:spPr>
            <a:xfrm>
              <a:off x="10930051" y="9755962"/>
              <a:ext cx="1332800" cy="932960"/>
            </a:xfrm>
            <a:custGeom>
              <a:rect b="b" l="l" r="r" t="t"/>
              <a:pathLst>
                <a:path extrusionOk="0" h="932960" w="1332800">
                  <a:moveTo>
                    <a:pt x="0" y="0"/>
                  </a:moveTo>
                  <a:lnTo>
                    <a:pt x="1332800" y="0"/>
                  </a:lnTo>
                  <a:lnTo>
                    <a:pt x="1332800" y="932961"/>
                  </a:lnTo>
                  <a:lnTo>
                    <a:pt x="0" y="932961"/>
                  </a:lnTo>
                  <a:lnTo>
                    <a:pt x="0" y="0"/>
                  </a:lnTo>
                  <a:close/>
                </a:path>
              </a:pathLst>
            </a:custGeom>
            <a:blipFill rotWithShape="1">
              <a:blip r:embed="rId35">
                <a:alphaModFix/>
              </a:blip>
              <a:stretch>
                <a:fillRect b="0" l="0" r="0" t="0"/>
              </a:stretch>
            </a:blipFill>
            <a:ln>
              <a:noFill/>
            </a:ln>
          </p:spPr>
        </p:sp>
        <p:sp>
          <p:nvSpPr>
            <p:cNvPr id="524" name="Google Shape;524;p40"/>
            <p:cNvSpPr/>
            <p:nvPr/>
          </p:nvSpPr>
          <p:spPr>
            <a:xfrm>
              <a:off x="8919440" y="9755962"/>
              <a:ext cx="1140285" cy="932960"/>
            </a:xfrm>
            <a:custGeom>
              <a:rect b="b" l="l" r="r" t="t"/>
              <a:pathLst>
                <a:path extrusionOk="0" h="932960" w="1140285">
                  <a:moveTo>
                    <a:pt x="0" y="0"/>
                  </a:moveTo>
                  <a:lnTo>
                    <a:pt x="1140285" y="0"/>
                  </a:lnTo>
                  <a:lnTo>
                    <a:pt x="1140285" y="932961"/>
                  </a:lnTo>
                  <a:lnTo>
                    <a:pt x="0" y="932961"/>
                  </a:lnTo>
                  <a:lnTo>
                    <a:pt x="0" y="0"/>
                  </a:lnTo>
                  <a:close/>
                </a:path>
              </a:pathLst>
            </a:custGeom>
            <a:blipFill rotWithShape="1">
              <a:blip r:embed="rId36">
                <a:alphaModFix/>
              </a:blip>
              <a:stretch>
                <a:fillRect b="0" l="0" r="0" t="0"/>
              </a:stretch>
            </a:blipFill>
            <a:ln>
              <a:noFill/>
            </a:ln>
          </p:spPr>
        </p:sp>
        <p:sp>
          <p:nvSpPr>
            <p:cNvPr id="525" name="Google Shape;525;p40"/>
            <p:cNvSpPr/>
            <p:nvPr/>
          </p:nvSpPr>
          <p:spPr>
            <a:xfrm>
              <a:off x="5631700" y="9589515"/>
              <a:ext cx="637530" cy="1265855"/>
            </a:xfrm>
            <a:custGeom>
              <a:rect b="b" l="l" r="r" t="t"/>
              <a:pathLst>
                <a:path extrusionOk="0" h="1265855" w="637530">
                  <a:moveTo>
                    <a:pt x="0" y="0"/>
                  </a:moveTo>
                  <a:lnTo>
                    <a:pt x="637531" y="0"/>
                  </a:lnTo>
                  <a:lnTo>
                    <a:pt x="637531" y="1265855"/>
                  </a:lnTo>
                  <a:lnTo>
                    <a:pt x="0" y="1265855"/>
                  </a:lnTo>
                  <a:lnTo>
                    <a:pt x="0" y="0"/>
                  </a:lnTo>
                  <a:close/>
                </a:path>
              </a:pathLst>
            </a:custGeom>
            <a:blipFill rotWithShape="1">
              <a:blip r:embed="rId37">
                <a:alphaModFix/>
              </a:blip>
              <a:stretch>
                <a:fillRect b="0" l="0" r="0" t="0"/>
              </a:stretch>
            </a:blipFill>
            <a:ln>
              <a:noFill/>
            </a:ln>
          </p:spPr>
        </p:sp>
        <p:sp>
          <p:nvSpPr>
            <p:cNvPr id="526" name="Google Shape;526;p40"/>
            <p:cNvSpPr/>
            <p:nvPr/>
          </p:nvSpPr>
          <p:spPr>
            <a:xfrm>
              <a:off x="7127855" y="9755962"/>
              <a:ext cx="932960" cy="932960"/>
            </a:xfrm>
            <a:custGeom>
              <a:rect b="b" l="l" r="r" t="t"/>
              <a:pathLst>
                <a:path extrusionOk="0" h="932960" w="932960">
                  <a:moveTo>
                    <a:pt x="0" y="0"/>
                  </a:moveTo>
                  <a:lnTo>
                    <a:pt x="932961" y="0"/>
                  </a:lnTo>
                  <a:lnTo>
                    <a:pt x="932961" y="932961"/>
                  </a:lnTo>
                  <a:lnTo>
                    <a:pt x="0" y="932961"/>
                  </a:lnTo>
                  <a:lnTo>
                    <a:pt x="0" y="0"/>
                  </a:lnTo>
                  <a:close/>
                </a:path>
              </a:pathLst>
            </a:custGeom>
            <a:blipFill rotWithShape="1">
              <a:blip r:embed="rId38">
                <a:alphaModFix/>
              </a:blip>
              <a:stretch>
                <a:fillRect b="0" l="0" r="0" t="0"/>
              </a:stretch>
            </a:blipFill>
            <a:ln>
              <a:noFill/>
            </a:ln>
          </p:spPr>
        </p:sp>
        <p:sp>
          <p:nvSpPr>
            <p:cNvPr id="527" name="Google Shape;527;p40"/>
            <p:cNvSpPr/>
            <p:nvPr/>
          </p:nvSpPr>
          <p:spPr>
            <a:xfrm>
              <a:off x="0" y="9475810"/>
              <a:ext cx="803648" cy="1493264"/>
            </a:xfrm>
            <a:custGeom>
              <a:rect b="b" l="l" r="r" t="t"/>
              <a:pathLst>
                <a:path extrusionOk="0" h="1493264" w="803648">
                  <a:moveTo>
                    <a:pt x="0" y="0"/>
                  </a:moveTo>
                  <a:lnTo>
                    <a:pt x="803648" y="0"/>
                  </a:lnTo>
                  <a:lnTo>
                    <a:pt x="803648" y="1493265"/>
                  </a:lnTo>
                  <a:lnTo>
                    <a:pt x="0" y="1493265"/>
                  </a:lnTo>
                  <a:lnTo>
                    <a:pt x="0" y="0"/>
                  </a:lnTo>
                  <a:close/>
                </a:path>
              </a:pathLst>
            </a:custGeom>
            <a:blipFill rotWithShape="1">
              <a:blip r:embed="rId39">
                <a:alphaModFix/>
              </a:blip>
              <a:stretch>
                <a:fillRect b="0" l="0" r="0" t="0"/>
              </a:stretch>
            </a:blipFill>
            <a:ln>
              <a:noFill/>
            </a:ln>
          </p:spPr>
        </p:sp>
        <p:sp>
          <p:nvSpPr>
            <p:cNvPr id="528" name="Google Shape;528;p40"/>
            <p:cNvSpPr/>
            <p:nvPr/>
          </p:nvSpPr>
          <p:spPr>
            <a:xfrm>
              <a:off x="1664612" y="9475810"/>
              <a:ext cx="1156601" cy="1493264"/>
            </a:xfrm>
            <a:custGeom>
              <a:rect b="b" l="l" r="r" t="t"/>
              <a:pathLst>
                <a:path extrusionOk="0" h="1493264" w="1156601">
                  <a:moveTo>
                    <a:pt x="0" y="0"/>
                  </a:moveTo>
                  <a:lnTo>
                    <a:pt x="1156602" y="0"/>
                  </a:lnTo>
                  <a:lnTo>
                    <a:pt x="1156602" y="1493265"/>
                  </a:lnTo>
                  <a:lnTo>
                    <a:pt x="0" y="1493265"/>
                  </a:lnTo>
                  <a:lnTo>
                    <a:pt x="0" y="0"/>
                  </a:lnTo>
                  <a:close/>
                </a:path>
              </a:pathLst>
            </a:custGeom>
            <a:blipFill rotWithShape="1">
              <a:blip r:embed="rId40">
                <a:alphaModFix/>
              </a:blip>
              <a:stretch>
                <a:fillRect b="0" l="0" r="0" t="0"/>
              </a:stretch>
            </a:blipFill>
            <a:ln>
              <a:noFill/>
            </a:ln>
          </p:spPr>
        </p:sp>
        <p:sp>
          <p:nvSpPr>
            <p:cNvPr id="529" name="Google Shape;529;p40"/>
            <p:cNvSpPr/>
            <p:nvPr/>
          </p:nvSpPr>
          <p:spPr>
            <a:xfrm>
              <a:off x="3679838" y="9589515"/>
              <a:ext cx="1093238" cy="1265855"/>
            </a:xfrm>
            <a:custGeom>
              <a:rect b="b" l="l" r="r" t="t"/>
              <a:pathLst>
                <a:path extrusionOk="0" h="1265855" w="1093238">
                  <a:moveTo>
                    <a:pt x="0" y="0"/>
                  </a:moveTo>
                  <a:lnTo>
                    <a:pt x="1093238" y="0"/>
                  </a:lnTo>
                  <a:lnTo>
                    <a:pt x="1093238" y="1265855"/>
                  </a:lnTo>
                  <a:lnTo>
                    <a:pt x="0" y="1265855"/>
                  </a:lnTo>
                  <a:lnTo>
                    <a:pt x="0" y="0"/>
                  </a:lnTo>
                  <a:close/>
                </a:path>
              </a:pathLst>
            </a:custGeom>
            <a:blipFill rotWithShape="1">
              <a:blip r:embed="rId41">
                <a:alphaModFix/>
              </a:blip>
              <a:stretch>
                <a:fillRect b="0" l="0" r="0" t="0"/>
              </a:stretch>
            </a:blipFill>
            <a:ln>
              <a:noFill/>
            </a:ln>
          </p:spPr>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gradFill>
          <a:gsLst>
            <a:gs pos="0">
              <a:srgbClr val="22145D"/>
            </a:gs>
            <a:gs pos="100000">
              <a:srgbClr val="59078B"/>
            </a:gs>
          </a:gsLst>
          <a:lin ang="0" scaled="0"/>
        </a:gradFill>
      </p:bgPr>
    </p:bg>
    <p:spTree>
      <p:nvGrpSpPr>
        <p:cNvPr id="533" name="Shape 533"/>
        <p:cNvGrpSpPr/>
        <p:nvPr/>
      </p:nvGrpSpPr>
      <p:grpSpPr>
        <a:xfrm>
          <a:off x="0" y="0"/>
          <a:ext cx="0" cy="0"/>
          <a:chOff x="0" y="0"/>
          <a:chExt cx="0" cy="0"/>
        </a:xfrm>
      </p:grpSpPr>
      <p:sp>
        <p:nvSpPr>
          <p:cNvPr id="534" name="Google Shape;534;p41"/>
          <p:cNvSpPr/>
          <p:nvPr/>
        </p:nvSpPr>
        <p:spPr>
          <a:xfrm>
            <a:off x="3636350" y="746059"/>
            <a:ext cx="1871299" cy="472929"/>
          </a:xfrm>
          <a:custGeom>
            <a:rect b="b" l="l" r="r" t="t"/>
            <a:pathLst>
              <a:path extrusionOk="0" h="945857" w="3742599">
                <a:moveTo>
                  <a:pt x="0" y="0"/>
                </a:moveTo>
                <a:lnTo>
                  <a:pt x="3742600" y="0"/>
                </a:lnTo>
                <a:lnTo>
                  <a:pt x="3742600" y="945857"/>
                </a:lnTo>
                <a:lnTo>
                  <a:pt x="0" y="945857"/>
                </a:lnTo>
                <a:lnTo>
                  <a:pt x="0" y="0"/>
                </a:lnTo>
                <a:close/>
              </a:path>
            </a:pathLst>
          </a:custGeom>
          <a:blipFill rotWithShape="1">
            <a:blip r:embed="rId3">
              <a:alphaModFix/>
            </a:blip>
            <a:stretch>
              <a:fillRect b="0" l="0" r="0" t="0"/>
            </a:stretch>
          </a:blipFill>
          <a:ln>
            <a:noFill/>
          </a:ln>
        </p:spPr>
      </p:sp>
      <p:sp>
        <p:nvSpPr>
          <p:cNvPr id="535" name="Google Shape;535;p41"/>
          <p:cNvSpPr txBox="1"/>
          <p:nvPr/>
        </p:nvSpPr>
        <p:spPr>
          <a:xfrm>
            <a:off x="700340" y="1766675"/>
            <a:ext cx="7648200" cy="8313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 sz="2700" u="none" cap="none" strike="noStrike">
                <a:solidFill>
                  <a:srgbClr val="FF7E44"/>
                </a:solidFill>
                <a:latin typeface="Montserrat Black"/>
                <a:ea typeface="Montserrat Black"/>
                <a:cs typeface="Montserrat Black"/>
                <a:sym typeface="Montserrat Black"/>
              </a:rPr>
              <a:t>This presentation template is free for everyone to use thanks to the following:</a:t>
            </a:r>
            <a:endParaRPr sz="700"/>
          </a:p>
        </p:txBody>
      </p:sp>
      <p:sp>
        <p:nvSpPr>
          <p:cNvPr id="536" name="Google Shape;536;p41"/>
          <p:cNvSpPr txBox="1"/>
          <p:nvPr/>
        </p:nvSpPr>
        <p:spPr>
          <a:xfrm>
            <a:off x="1409013" y="3094447"/>
            <a:ext cx="6326100" cy="307800"/>
          </a:xfrm>
          <a:prstGeom prst="rect">
            <a:avLst/>
          </a:prstGeom>
          <a:noFill/>
          <a:ln>
            <a:noFill/>
          </a:ln>
        </p:spPr>
        <p:txBody>
          <a:bodyPr anchorCtr="0" anchor="t" bIns="0" lIns="0" spcFirstLastPara="1" rIns="0" wrap="square" tIns="0">
            <a:spAutoFit/>
          </a:bodyPr>
          <a:lstStyle/>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SlidesCarnival for the presentation template</a:t>
            </a:r>
            <a:endParaRPr sz="700"/>
          </a:p>
          <a:p>
            <a:pPr indent="0" lvl="1" marL="0" marR="0" rtl="0" algn="ctr">
              <a:lnSpc>
                <a:spcPct val="100000"/>
              </a:lnSpc>
              <a:spcBef>
                <a:spcPts val="0"/>
              </a:spcBef>
              <a:spcAft>
                <a:spcPts val="0"/>
              </a:spcAft>
              <a:buNone/>
            </a:pPr>
            <a:r>
              <a:rPr b="0" i="0" lang="en" sz="1000" u="none" cap="none" strike="noStrike">
                <a:solidFill>
                  <a:srgbClr val="FFFFFF"/>
                </a:solidFill>
                <a:latin typeface="Open Sans"/>
                <a:ea typeface="Open Sans"/>
                <a:cs typeface="Open Sans"/>
                <a:sym typeface="Open Sans"/>
              </a:rPr>
              <a:t>Pexels for the photos</a:t>
            </a:r>
            <a:endParaRPr sz="700"/>
          </a:p>
        </p:txBody>
      </p:sp>
      <p:sp>
        <p:nvSpPr>
          <p:cNvPr id="537" name="Google Shape;537;p41"/>
          <p:cNvSpPr txBox="1"/>
          <p:nvPr/>
        </p:nvSpPr>
        <p:spPr>
          <a:xfrm>
            <a:off x="1409013" y="3931065"/>
            <a:ext cx="6325974" cy="413747"/>
          </a:xfrm>
          <a:prstGeom prst="rect">
            <a:avLst/>
          </a:prstGeom>
          <a:noFill/>
          <a:ln>
            <a:noFill/>
          </a:ln>
        </p:spPr>
        <p:txBody>
          <a:bodyPr anchorCtr="0" anchor="t" bIns="0" lIns="0" spcFirstLastPara="1" rIns="0" wrap="square" tIns="0">
            <a:spAutoFit/>
          </a:bodyPr>
          <a:lstStyle/>
          <a:p>
            <a:pPr indent="0" lvl="0" marL="0" marR="0" rtl="0" algn="ctr">
              <a:lnSpc>
                <a:spcPct val="123017"/>
              </a:lnSpc>
              <a:spcBef>
                <a:spcPts val="0"/>
              </a:spcBef>
              <a:spcAft>
                <a:spcPts val="0"/>
              </a:spcAft>
              <a:buNone/>
            </a:pPr>
            <a:r>
              <a:rPr b="1" i="0" lang="en" sz="2700" u="none" cap="none" strike="noStrike">
                <a:solidFill>
                  <a:srgbClr val="FF7E44"/>
                </a:solidFill>
                <a:latin typeface="Montserrat Black"/>
                <a:ea typeface="Montserrat Black"/>
                <a:cs typeface="Montserrat Black"/>
                <a:sym typeface="Montserrat Black"/>
              </a:rPr>
              <a:t>Happy designing! </a:t>
            </a:r>
            <a:endParaRPr sz="700"/>
          </a:p>
        </p:txBody>
      </p:sp>
      <p:sp>
        <p:nvSpPr>
          <p:cNvPr id="538" name="Google Shape;538;p41"/>
          <p:cNvSpPr/>
          <p:nvPr/>
        </p:nvSpPr>
        <p:spPr>
          <a:xfrm rot="2700000">
            <a:off x="6658160" y="3900190"/>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sp>
        <p:nvSpPr>
          <p:cNvPr id="539" name="Google Shape;539;p41"/>
          <p:cNvSpPr/>
          <p:nvPr/>
        </p:nvSpPr>
        <p:spPr>
          <a:xfrm rot="2700000">
            <a:off x="394674" y="-2223776"/>
            <a:ext cx="2563453" cy="3662075"/>
          </a:xfrm>
          <a:custGeom>
            <a:rect b="b" l="l" r="r" t="t"/>
            <a:pathLst>
              <a:path extrusionOk="0" h="6350000" w="4445000">
                <a:moveTo>
                  <a:pt x="2222500" y="6350000"/>
                </a:moveTo>
                <a:lnTo>
                  <a:pt x="2222500" y="6350000"/>
                </a:lnTo>
                <a:cubicBezTo>
                  <a:pt x="995680" y="6350000"/>
                  <a:pt x="0" y="5354320"/>
                  <a:pt x="0" y="4127500"/>
                </a:cubicBezTo>
                <a:lnTo>
                  <a:pt x="0" y="2222500"/>
                </a:lnTo>
                <a:cubicBezTo>
                  <a:pt x="0" y="995680"/>
                  <a:pt x="995680" y="0"/>
                  <a:pt x="2222500" y="0"/>
                </a:cubicBezTo>
                <a:lnTo>
                  <a:pt x="2222500" y="0"/>
                </a:lnTo>
                <a:cubicBezTo>
                  <a:pt x="3449320" y="0"/>
                  <a:pt x="4445000" y="995680"/>
                  <a:pt x="4445000" y="2222500"/>
                </a:cubicBezTo>
                <a:lnTo>
                  <a:pt x="4445000" y="4127500"/>
                </a:lnTo>
                <a:cubicBezTo>
                  <a:pt x="4445000" y="5354320"/>
                  <a:pt x="3449320" y="6350000"/>
                  <a:pt x="2222500" y="6350000"/>
                </a:cubicBezTo>
                <a:close/>
              </a:path>
            </a:pathLst>
          </a:custGeom>
          <a:gradFill>
            <a:gsLst>
              <a:gs pos="0">
                <a:srgbClr val="FFD7AD"/>
              </a:gs>
              <a:gs pos="100000">
                <a:srgbClr val="ED7842"/>
              </a:gs>
            </a:gsLst>
            <a:lin ang="0" scaled="0"/>
          </a:gradFill>
          <a:ln>
            <a:noFill/>
          </a:ln>
        </p:spPr>
        <p:txBody>
          <a:bodyPr anchorCtr="0" anchor="ctr" bIns="45725" lIns="45725" spcFirstLastPara="1" rIns="45725" wrap="square" tIns="45725">
            <a:noAutofit/>
          </a:bodyPr>
          <a:lstStyle/>
          <a:p>
            <a:pPr indent="0" lvl="0" marL="0" rtl="0" algn="l">
              <a:spcBef>
                <a:spcPts val="0"/>
              </a:spcBef>
              <a:spcAft>
                <a:spcPts val="0"/>
              </a:spcAft>
              <a:buNone/>
            </a:pPr>
            <a:r>
              <a:t/>
            </a:r>
            <a:endParaRPr/>
          </a:p>
        </p:txBody>
      </p:sp>
      <p:cxnSp>
        <p:nvCxnSpPr>
          <p:cNvPr id="540" name="Google Shape;540;p41"/>
          <p:cNvCxnSpPr/>
          <p:nvPr/>
        </p:nvCxnSpPr>
        <p:spPr>
          <a:xfrm flipH="1" rot="10800000">
            <a:off x="4792682" y="4316787"/>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541" name="Google Shape;541;p41"/>
          <p:cNvCxnSpPr/>
          <p:nvPr/>
        </p:nvCxnSpPr>
        <p:spPr>
          <a:xfrm flipH="1" rot="10800000">
            <a:off x="7996324" y="-1556030"/>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542" name="Google Shape;542;p41"/>
          <p:cNvCxnSpPr/>
          <p:nvPr/>
        </p:nvCxnSpPr>
        <p:spPr>
          <a:xfrm flipH="1" rot="10800000">
            <a:off x="5419471" y="3162375"/>
            <a:ext cx="2295354" cy="2295354"/>
          </a:xfrm>
          <a:prstGeom prst="straightConnector1">
            <a:avLst/>
          </a:prstGeom>
          <a:noFill/>
          <a:ln cap="flat" cmpd="sng" w="38100">
            <a:solidFill>
              <a:srgbClr val="F49E77"/>
            </a:solidFill>
            <a:prstDash val="solid"/>
            <a:round/>
            <a:headEnd len="sm" w="sm" type="none"/>
            <a:tailEnd len="sm" w="sm" type="none"/>
          </a:ln>
        </p:spPr>
      </p:cxnSp>
      <p:cxnSp>
        <p:nvCxnSpPr>
          <p:cNvPr id="543" name="Google Shape;543;p41"/>
          <p:cNvCxnSpPr/>
          <p:nvPr/>
        </p:nvCxnSpPr>
        <p:spPr>
          <a:xfrm flipH="1" rot="10800000">
            <a:off x="-893076" y="3162375"/>
            <a:ext cx="2295354" cy="2295354"/>
          </a:xfrm>
          <a:prstGeom prst="straightConnector1">
            <a:avLst/>
          </a:prstGeom>
          <a:noFill/>
          <a:ln cap="flat" cmpd="sng" w="38100">
            <a:solidFill>
              <a:srgbClr val="F49E77"/>
            </a:solidFill>
            <a:prstDash val="solid"/>
            <a:round/>
            <a:headEnd len="sm" w="sm" type="none"/>
            <a:tailEnd len="sm" w="sm" type="none"/>
          </a:ln>
        </p:spPr>
      </p:cxn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Simple Light">
  <a:themeElements>
    <a:clrScheme name="Simple Light">
      <a:dk1>
        <a:srgbClr val="FF731A"/>
      </a:dk1>
      <a:lt1>
        <a:srgbClr val="2B1364"/>
      </a:lt1>
      <a:dk2>
        <a:srgbClr val="FFFFFF"/>
      </a:dk2>
      <a:lt2>
        <a:srgbClr val="F49E77"/>
      </a:lt2>
      <a:accent1>
        <a:srgbClr val="4285F4"/>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