
<file path=[Content_Types].xml><?xml version="1.0" encoding="utf-8"?>
<Types xmlns="http://schemas.openxmlformats.org/package/2006/content-types">
  <Default Extension="jpeg" ContentType="image/jpeg"/>
  <Default Extension="rels" ContentType="application/vnd.openxmlformats-package.relationships+xml"/>
  <Default Extension="xml" ContentType="application/xml"/>
  <Default Extension="jpg" ContentType="image/jpeg"/>
  <Override PartName="/ppt/presentation.xml" ContentType="application/vnd.openxmlformats-officedocument.presentationml.presentation.main+xml"/>
  <Override PartName="/ppt/slideMasters/slideMaster1.xml" ContentType="application/vnd.openxmlformats-officedocument.presentationml.slideMaster+xml"/>
  <Override PartName="/ppt/slideMasters/slideMaster2.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notesMasters/notesMaster1.xml" ContentType="application/vnd.openxmlformats-officedocument.presentationml.notesMaster+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theme/theme2.xml" ContentType="application/vnd.openxmlformats-officedocument.theme+xml"/>
  <Override PartName="/ppt/theme/theme3.xml" ContentType="application/vnd.openxmlformats-officedocument.theme+xml"/>
  <Override PartName="/ppt/notesSlides/notesSlide1.xml" ContentType="application/vnd.openxmlformats-officedocument.presentationml.notesSlide+xml"/>
  <Override PartName="/ppt/notesSlides/notesSlide2.xml" ContentType="application/vnd.openxmlformats-officedocument.presentationml.notesSlide+xml"/>
  <Override PartName="/ppt/notesSlides/notesSlide3.xml" ContentType="application/vnd.openxmlformats-officedocument.presentationml.notesSlide+xml"/>
  <Override PartName="/ppt/notesSlides/notesSlide4.xml" ContentType="application/vnd.openxmlformats-officedocument.presentationml.notesSlide+xml"/>
  <Override PartName="/ppt/notesSlides/notesSlide5.xml" ContentType="application/vnd.openxmlformats-officedocument.presentationml.notesSlide+xml"/>
  <Override PartName="/ppt/notesSlides/notesSlide6.xml" ContentType="application/vnd.openxmlformats-officedocument.presentationml.notesSlide+xml"/>
  <Override PartName="/ppt/notesSlides/notesSlide7.xml" ContentType="application/vnd.openxmlformats-officedocument.presentationml.notesSlide+xml"/>
  <Override PartName="/ppt/notesSlides/notesSlide8.xml" ContentType="application/vnd.openxmlformats-officedocument.presentationml.notesSlide+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autoCompressPictures="0">
  <p:sldMasterIdLst>
    <p:sldMasterId id="2147483704" r:id="rId1"/>
    <p:sldMasterId id="2147483668" r:id="rId2"/>
  </p:sldMasterIdLst>
  <p:notesMasterIdLst>
    <p:notesMasterId r:id="rId11"/>
  </p:notesMasterIdLst>
  <p:sldIdLst>
    <p:sldId id="342" r:id="rId3"/>
    <p:sldId id="345" r:id="rId4"/>
    <p:sldId id="346" r:id="rId5"/>
    <p:sldId id="343" r:id="rId6"/>
    <p:sldId id="344" r:id="rId7"/>
    <p:sldId id="347" r:id="rId8"/>
    <p:sldId id="348" r:id="rId9"/>
    <p:sldId id="307" r:id="rId10"/>
  </p:sldIdLst>
  <p:sldSz cx="12192000" cy="6858000"/>
  <p:notesSz cx="6858000" cy="9144000"/>
  <p:defaultTextStyle>
    <a:defPPr>
      <a:defRPr lang="en-US"/>
    </a:defPPr>
    <a:lvl1pPr marL="0" algn="l" defTabSz="457200" rtl="0" eaLnBrk="1" latinLnBrk="0" hangingPunct="1">
      <a:defRPr sz="1800" kern="1200">
        <a:solidFill>
          <a:schemeClr val="tx1"/>
        </a:solidFill>
        <a:latin typeface="+mn-lt"/>
        <a:ea typeface="+mn-ea"/>
        <a:cs typeface="+mn-cs"/>
      </a:defRPr>
    </a:lvl1pPr>
    <a:lvl2pPr marL="457200" algn="l" defTabSz="457200" rtl="0" eaLnBrk="1" latinLnBrk="0" hangingPunct="1">
      <a:defRPr sz="1800" kern="1200">
        <a:solidFill>
          <a:schemeClr val="tx1"/>
        </a:solidFill>
        <a:latin typeface="+mn-lt"/>
        <a:ea typeface="+mn-ea"/>
        <a:cs typeface="+mn-cs"/>
      </a:defRPr>
    </a:lvl2pPr>
    <a:lvl3pPr marL="914400" algn="l" defTabSz="457200" rtl="0" eaLnBrk="1" latinLnBrk="0" hangingPunct="1">
      <a:defRPr sz="1800" kern="1200">
        <a:solidFill>
          <a:schemeClr val="tx1"/>
        </a:solidFill>
        <a:latin typeface="+mn-lt"/>
        <a:ea typeface="+mn-ea"/>
        <a:cs typeface="+mn-cs"/>
      </a:defRPr>
    </a:lvl3pPr>
    <a:lvl4pPr marL="1371600" algn="l" defTabSz="457200" rtl="0" eaLnBrk="1" latinLnBrk="0" hangingPunct="1">
      <a:defRPr sz="1800" kern="1200">
        <a:solidFill>
          <a:schemeClr val="tx1"/>
        </a:solidFill>
        <a:latin typeface="+mn-lt"/>
        <a:ea typeface="+mn-ea"/>
        <a:cs typeface="+mn-cs"/>
      </a:defRPr>
    </a:lvl4pPr>
    <a:lvl5pPr marL="1828800" algn="l" defTabSz="457200" rtl="0" eaLnBrk="1" latinLnBrk="0" hangingPunct="1">
      <a:defRPr sz="1800" kern="1200">
        <a:solidFill>
          <a:schemeClr val="tx1"/>
        </a:solidFill>
        <a:latin typeface="+mn-lt"/>
        <a:ea typeface="+mn-ea"/>
        <a:cs typeface="+mn-cs"/>
      </a:defRPr>
    </a:lvl5pPr>
    <a:lvl6pPr marL="2286000" algn="l" defTabSz="457200" rtl="0" eaLnBrk="1" latinLnBrk="0" hangingPunct="1">
      <a:defRPr sz="1800" kern="1200">
        <a:solidFill>
          <a:schemeClr val="tx1"/>
        </a:solidFill>
        <a:latin typeface="+mn-lt"/>
        <a:ea typeface="+mn-ea"/>
        <a:cs typeface="+mn-cs"/>
      </a:defRPr>
    </a:lvl6pPr>
    <a:lvl7pPr marL="2743200" algn="l" defTabSz="457200" rtl="0" eaLnBrk="1" latinLnBrk="0" hangingPunct="1">
      <a:defRPr sz="1800" kern="1200">
        <a:solidFill>
          <a:schemeClr val="tx1"/>
        </a:solidFill>
        <a:latin typeface="+mn-lt"/>
        <a:ea typeface="+mn-ea"/>
        <a:cs typeface="+mn-cs"/>
      </a:defRPr>
    </a:lvl7pPr>
    <a:lvl8pPr marL="3200400" algn="l" defTabSz="457200" rtl="0" eaLnBrk="1" latinLnBrk="0" hangingPunct="1">
      <a:defRPr sz="1800" kern="1200">
        <a:solidFill>
          <a:schemeClr val="tx1"/>
        </a:solidFill>
        <a:latin typeface="+mn-lt"/>
        <a:ea typeface="+mn-ea"/>
        <a:cs typeface="+mn-cs"/>
      </a:defRPr>
    </a:lvl8pPr>
    <a:lvl9pPr marL="3657600" algn="l" defTabSz="4572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CD774F"/>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p:normalViewPr>
    <p:restoredLeft sz="8692" autoAdjust="0"/>
    <p:restoredTop sz="94604" autoAdjust="0"/>
  </p:normalViewPr>
  <p:slideViewPr>
    <p:cSldViewPr snapToGrid="0">
      <p:cViewPr varScale="1">
        <p:scale>
          <a:sx n="147" d="100"/>
          <a:sy n="147" d="100"/>
        </p:scale>
        <p:origin x="624" y="120"/>
      </p:cViewPr>
      <p:guideLst/>
    </p:cSldViewPr>
  </p:slideViewPr>
  <p:outlineViewPr>
    <p:cViewPr>
      <p:scale>
        <a:sx n="33" d="100"/>
        <a:sy n="33" d="100"/>
      </p:scale>
      <p:origin x="0" y="0"/>
    </p:cViewPr>
  </p:outlineViewPr>
  <p:notesTextViewPr>
    <p:cViewPr>
      <p:scale>
        <a:sx n="1" d="1"/>
        <a:sy n="1" d="1"/>
      </p:scale>
      <p:origin x="0" y="0"/>
    </p:cViewPr>
  </p:notesTextViewPr>
  <p:sorterViewPr>
    <p:cViewPr>
      <p:scale>
        <a:sx n="200" d="100"/>
        <a:sy n="200" d="100"/>
      </p:scale>
      <p:origin x="0" y="0"/>
    </p:cViewPr>
  </p:sorterViewPr>
  <p:gridSpacing cx="72008" cy="72008"/>
</p:viewPr>
</file>

<file path=ppt/_rels/presentation.xml.rels><?xml version="1.0" encoding="UTF-8" standalone="yes"?>
<Relationships xmlns="http://schemas.openxmlformats.org/package/2006/relationships"><Relationship Id="rId8" Type="http://schemas.openxmlformats.org/officeDocument/2006/relationships/slide" Target="slides/slide6.xml"/><Relationship Id="rId13" Type="http://schemas.openxmlformats.org/officeDocument/2006/relationships/viewProps" Target="viewProps.xml"/><Relationship Id="rId3" Type="http://schemas.openxmlformats.org/officeDocument/2006/relationships/slide" Target="slides/slide1.xml"/><Relationship Id="rId7" Type="http://schemas.openxmlformats.org/officeDocument/2006/relationships/slide" Target="slides/slide5.xml"/><Relationship Id="rId12" Type="http://schemas.openxmlformats.org/officeDocument/2006/relationships/presProps" Target="presProps.xml"/><Relationship Id="rId2" Type="http://schemas.openxmlformats.org/officeDocument/2006/relationships/slideMaster" Target="slideMasters/slideMaster2.xml"/><Relationship Id="rId1" Type="http://schemas.openxmlformats.org/officeDocument/2006/relationships/slideMaster" Target="slideMasters/slideMaster1.xml"/><Relationship Id="rId6" Type="http://schemas.openxmlformats.org/officeDocument/2006/relationships/slide" Target="slides/slide4.xml"/><Relationship Id="rId11" Type="http://schemas.openxmlformats.org/officeDocument/2006/relationships/notesMaster" Target="notesMasters/notesMaster1.xml"/><Relationship Id="rId5" Type="http://schemas.openxmlformats.org/officeDocument/2006/relationships/slide" Target="slides/slide3.xml"/><Relationship Id="rId15" Type="http://schemas.openxmlformats.org/officeDocument/2006/relationships/tableStyles" Target="tableStyles.xml"/><Relationship Id="rId10" Type="http://schemas.openxmlformats.org/officeDocument/2006/relationships/slide" Target="slides/slide8.xml"/><Relationship Id="rId4" Type="http://schemas.openxmlformats.org/officeDocument/2006/relationships/slide" Target="slides/slide2.xml"/><Relationship Id="rId9" Type="http://schemas.openxmlformats.org/officeDocument/2006/relationships/slide" Target="slides/slide7.xml"/><Relationship Id="rId14" Type="http://schemas.openxmlformats.org/officeDocument/2006/relationships/theme" Target="theme/theme1.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3.xml"/></Relationships>
</file>

<file path=ppt/notesMasters/notesMaster1.xml><?xml version="1.0" encoding="utf-8"?>
<p:notes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Header Placeholder 1"/>
          <p:cNvSpPr>
            <a:spLocks noGrp="1"/>
          </p:cNvSpPr>
          <p:nvPr>
            <p:ph type="hdr" sz="quarter"/>
          </p:nvPr>
        </p:nvSpPr>
        <p:spPr>
          <a:xfrm>
            <a:off x="0" y="0"/>
            <a:ext cx="2971800" cy="458788"/>
          </a:xfrm>
          <a:prstGeom prst="rect">
            <a:avLst/>
          </a:prstGeom>
        </p:spPr>
        <p:txBody>
          <a:bodyPr vert="horz" lIns="91440" tIns="45720" rIns="91440" bIns="45720" rtlCol="0"/>
          <a:lstStyle>
            <a:lvl1pPr algn="l">
              <a:defRPr sz="1200"/>
            </a:lvl1pPr>
          </a:lstStyle>
          <a:p>
            <a:endParaRPr lang="en-US"/>
          </a:p>
        </p:txBody>
      </p:sp>
      <p:sp>
        <p:nvSpPr>
          <p:cNvPr id="3" name="Date Placeholder 2"/>
          <p:cNvSpPr>
            <a:spLocks noGrp="1"/>
          </p:cNvSpPr>
          <p:nvPr>
            <p:ph type="dt" idx="1"/>
          </p:nvPr>
        </p:nvSpPr>
        <p:spPr>
          <a:xfrm>
            <a:off x="3884613" y="0"/>
            <a:ext cx="2971800" cy="458788"/>
          </a:xfrm>
          <a:prstGeom prst="rect">
            <a:avLst/>
          </a:prstGeom>
        </p:spPr>
        <p:txBody>
          <a:bodyPr vert="horz" lIns="91440" tIns="45720" rIns="91440" bIns="45720" rtlCol="0"/>
          <a:lstStyle>
            <a:lvl1pPr algn="r">
              <a:defRPr sz="1200"/>
            </a:lvl1pPr>
          </a:lstStyle>
          <a:p>
            <a:fld id="{7BF5E78B-FE7C-474B-AC91-ABC1B62969E2}" type="datetimeFigureOut">
              <a:rPr lang="en-US" smtClean="0"/>
              <a:t>8/22/2025</a:t>
            </a:fld>
            <a:endParaRPr lang="en-US"/>
          </a:p>
        </p:txBody>
      </p:sp>
      <p:sp>
        <p:nvSpPr>
          <p:cNvPr id="4" name="Slide Image Placeholder 3"/>
          <p:cNvSpPr>
            <a:spLocks noGrp="1" noRot="1" noChangeAspect="1"/>
          </p:cNvSpPr>
          <p:nvPr>
            <p:ph type="sldImg" idx="2"/>
          </p:nvPr>
        </p:nvSpPr>
        <p:spPr>
          <a:xfrm>
            <a:off x="685800" y="1143000"/>
            <a:ext cx="5486400" cy="3086100"/>
          </a:xfrm>
          <a:prstGeom prst="rect">
            <a:avLst/>
          </a:prstGeom>
          <a:noFill/>
          <a:ln w="12700">
            <a:solidFill>
              <a:prstClr val="black"/>
            </a:solidFill>
          </a:ln>
        </p:spPr>
        <p:txBody>
          <a:bodyPr vert="horz" lIns="91440" tIns="45720" rIns="91440" bIns="45720" rtlCol="0" anchor="ctr"/>
          <a:lstStyle/>
          <a:p>
            <a:endParaRPr lang="en-US"/>
          </a:p>
        </p:txBody>
      </p:sp>
      <p:sp>
        <p:nvSpPr>
          <p:cNvPr id="5" name="Notes Placeholder 4"/>
          <p:cNvSpPr>
            <a:spLocks noGrp="1"/>
          </p:cNvSpPr>
          <p:nvPr>
            <p:ph type="body" sz="quarter" idx="3"/>
          </p:nvPr>
        </p:nvSpPr>
        <p:spPr>
          <a:xfrm>
            <a:off x="685800" y="4400550"/>
            <a:ext cx="5486400" cy="3600450"/>
          </a:xfrm>
          <a:prstGeom prst="rect">
            <a:avLst/>
          </a:prstGeom>
        </p:spPr>
        <p:txBody>
          <a:bodyPr vert="horz" lIns="91440" tIns="45720" rIns="91440" bIns="45720" rtlCol="0"/>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6" name="Footer Placeholder 5"/>
          <p:cNvSpPr>
            <a:spLocks noGrp="1"/>
          </p:cNvSpPr>
          <p:nvPr>
            <p:ph type="ftr" sz="quarter" idx="4"/>
          </p:nvPr>
        </p:nvSpPr>
        <p:spPr>
          <a:xfrm>
            <a:off x="0" y="8685213"/>
            <a:ext cx="2971800" cy="458787"/>
          </a:xfrm>
          <a:prstGeom prst="rect">
            <a:avLst/>
          </a:prstGeom>
        </p:spPr>
        <p:txBody>
          <a:bodyPr vert="horz" lIns="91440" tIns="45720" rIns="91440" bIns="45720" rtlCol="0" anchor="b"/>
          <a:lstStyle>
            <a:lvl1pPr algn="l">
              <a:defRPr sz="1200"/>
            </a:lvl1pPr>
          </a:lstStyle>
          <a:p>
            <a:endParaRPr lang="en-US"/>
          </a:p>
        </p:txBody>
      </p:sp>
      <p:sp>
        <p:nvSpPr>
          <p:cNvPr id="7" name="Slide Number Placeholder 6"/>
          <p:cNvSpPr>
            <a:spLocks noGrp="1"/>
          </p:cNvSpPr>
          <p:nvPr>
            <p:ph type="sldNum" sz="quarter" idx="5"/>
          </p:nvPr>
        </p:nvSpPr>
        <p:spPr>
          <a:xfrm>
            <a:off x="3884613" y="8685213"/>
            <a:ext cx="2971800" cy="458787"/>
          </a:xfrm>
          <a:prstGeom prst="rect">
            <a:avLst/>
          </a:prstGeom>
        </p:spPr>
        <p:txBody>
          <a:bodyPr vert="horz" lIns="91440" tIns="45720" rIns="91440" bIns="45720" rtlCol="0" anchor="b"/>
          <a:lstStyle>
            <a:lvl1pPr algn="r">
              <a:defRPr sz="1200"/>
            </a:lvl1pPr>
          </a:lstStyle>
          <a:p>
            <a:fld id="{0A50B4EB-D9F6-4F2F-973A-15D71B3F5057}" type="slidenum">
              <a:rPr lang="en-US" smtClean="0"/>
              <a:t>‹#›</a:t>
            </a:fld>
            <a:endParaRPr lang="en-US"/>
          </a:p>
        </p:txBody>
      </p:sp>
    </p:spTree>
    <p:extLst>
      <p:ext uri="{BB962C8B-B14F-4D97-AF65-F5344CB8AC3E}">
        <p14:creationId xmlns:p14="http://schemas.microsoft.com/office/powerpoint/2010/main" val="406278417"/>
      </p:ext>
    </p:extLst>
  </p:cSld>
  <p:clrMap bg1="lt1" tx1="dk1" bg2="lt2" tx2="dk2" accent1="accent1" accent2="accent2" accent3="accent3" accent4="accent4" accent5="accent5" accent6="accent6" hlink="hlink" folHlink="folHlink"/>
  <p:notesStyle>
    <a:lvl1pPr marL="0" algn="l" defTabSz="914400" rtl="0" eaLnBrk="1" latinLnBrk="0" hangingPunct="1">
      <a:defRPr sz="1200" kern="1200">
        <a:solidFill>
          <a:schemeClr val="tx1"/>
        </a:solidFill>
        <a:latin typeface="+mn-lt"/>
        <a:ea typeface="+mn-ea"/>
        <a:cs typeface="+mn-cs"/>
      </a:defRPr>
    </a:lvl1pPr>
    <a:lvl2pPr marL="457200" algn="l" defTabSz="914400" rtl="0" eaLnBrk="1" latinLnBrk="0" hangingPunct="1">
      <a:defRPr sz="1200" kern="1200">
        <a:solidFill>
          <a:schemeClr val="tx1"/>
        </a:solidFill>
        <a:latin typeface="+mn-lt"/>
        <a:ea typeface="+mn-ea"/>
        <a:cs typeface="+mn-cs"/>
      </a:defRPr>
    </a:lvl2pPr>
    <a:lvl3pPr marL="914400" algn="l" defTabSz="914400" rtl="0" eaLnBrk="1" latinLnBrk="0" hangingPunct="1">
      <a:defRPr sz="1200" kern="1200">
        <a:solidFill>
          <a:schemeClr val="tx1"/>
        </a:solidFill>
        <a:latin typeface="+mn-lt"/>
        <a:ea typeface="+mn-ea"/>
        <a:cs typeface="+mn-cs"/>
      </a:defRPr>
    </a:lvl3pPr>
    <a:lvl4pPr marL="1371600" algn="l" defTabSz="914400" rtl="0" eaLnBrk="1" latinLnBrk="0" hangingPunct="1">
      <a:defRPr sz="1200" kern="1200">
        <a:solidFill>
          <a:schemeClr val="tx1"/>
        </a:solidFill>
        <a:latin typeface="+mn-lt"/>
        <a:ea typeface="+mn-ea"/>
        <a:cs typeface="+mn-cs"/>
      </a:defRPr>
    </a:lvl4pPr>
    <a:lvl5pPr marL="1828800" algn="l" defTabSz="914400" rtl="0" eaLnBrk="1" latinLnBrk="0" hangingPunct="1">
      <a:defRPr sz="1200" kern="1200">
        <a:solidFill>
          <a:schemeClr val="tx1"/>
        </a:solidFill>
        <a:latin typeface="+mn-lt"/>
        <a:ea typeface="+mn-ea"/>
        <a:cs typeface="+mn-cs"/>
      </a:defRPr>
    </a:lvl5pPr>
    <a:lvl6pPr marL="2286000" algn="l" defTabSz="914400" rtl="0" eaLnBrk="1" latinLnBrk="0" hangingPunct="1">
      <a:defRPr sz="1200" kern="1200">
        <a:solidFill>
          <a:schemeClr val="tx1"/>
        </a:solidFill>
        <a:latin typeface="+mn-lt"/>
        <a:ea typeface="+mn-ea"/>
        <a:cs typeface="+mn-cs"/>
      </a:defRPr>
    </a:lvl6pPr>
    <a:lvl7pPr marL="2743200" algn="l" defTabSz="914400" rtl="0" eaLnBrk="1" latinLnBrk="0" hangingPunct="1">
      <a:defRPr sz="1200" kern="1200">
        <a:solidFill>
          <a:schemeClr val="tx1"/>
        </a:solidFill>
        <a:latin typeface="+mn-lt"/>
        <a:ea typeface="+mn-ea"/>
        <a:cs typeface="+mn-cs"/>
      </a:defRPr>
    </a:lvl7pPr>
    <a:lvl8pPr marL="3200400" algn="l" defTabSz="914400" rtl="0" eaLnBrk="1" latinLnBrk="0" hangingPunct="1">
      <a:defRPr sz="1200" kern="1200">
        <a:solidFill>
          <a:schemeClr val="tx1"/>
        </a:solidFill>
        <a:latin typeface="+mn-lt"/>
        <a:ea typeface="+mn-ea"/>
        <a:cs typeface="+mn-cs"/>
      </a:defRPr>
    </a:lvl8pPr>
    <a:lvl9pPr marL="3657600" algn="l" defTabSz="914400" rtl="0" eaLnBrk="1" latinLnBrk="0" hangingPunct="1">
      <a:defRPr sz="1200" kern="1200">
        <a:solidFill>
          <a:schemeClr val="tx1"/>
        </a:solidFill>
        <a:latin typeface="+mn-lt"/>
        <a:ea typeface="+mn-ea"/>
        <a:cs typeface="+mn-cs"/>
      </a:defRPr>
    </a:lvl9pPr>
  </p:notesStyle>
</p:notesMaster>
</file>

<file path=ppt/notesSlides/_rels/notesSlide1.xml.rels><?xml version="1.0" encoding="UTF-8" standalone="yes"?>
<Relationships xmlns="http://schemas.openxmlformats.org/package/2006/relationships"><Relationship Id="rId2" Type="http://schemas.openxmlformats.org/officeDocument/2006/relationships/slide" Target="../slides/slide1.xml"/><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2" Type="http://schemas.openxmlformats.org/officeDocument/2006/relationships/slide" Target="../slides/slide2.xml"/><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2" Type="http://schemas.openxmlformats.org/officeDocument/2006/relationships/slide" Target="../slides/slide3.xml"/><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2" Type="http://schemas.openxmlformats.org/officeDocument/2006/relationships/slide" Target="../slides/slide4.xml"/><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2" Type="http://schemas.openxmlformats.org/officeDocument/2006/relationships/slide" Target="../slides/slide5.xml"/><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2" Type="http://schemas.openxmlformats.org/officeDocument/2006/relationships/slide" Target="../slides/slide6.xml"/><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2" Type="http://schemas.openxmlformats.org/officeDocument/2006/relationships/slide" Target="../slides/slide7.xml"/><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2" Type="http://schemas.openxmlformats.org/officeDocument/2006/relationships/slide" Target="../slides/slide8.xml"/><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Free Templates &amp; Infographics for PowerPoint and Google Slides</a:t>
            </a:r>
          </a:p>
        </p:txBody>
      </p:sp>
      <p:sp>
        <p:nvSpPr>
          <p:cNvPr id="4" name="Slide Number Placeholder 3"/>
          <p:cNvSpPr>
            <a:spLocks noGrp="1"/>
          </p:cNvSpPr>
          <p:nvPr>
            <p:ph type="sldNum" sz="quarter" idx="5"/>
          </p:nvPr>
        </p:nvSpPr>
        <p:spPr/>
        <p:txBody>
          <a:bodyPr/>
          <a:lstStyle/>
          <a:p>
            <a:pPr marL="0" marR="0" lvl="0" indent="0" algn="r" defTabSz="457200" rtl="0" eaLnBrk="1" fontAlgn="auto" latinLnBrk="0" hangingPunct="1">
              <a:lnSpc>
                <a:spcPct val="100000"/>
              </a:lnSpc>
              <a:spcBef>
                <a:spcPts val="0"/>
              </a:spcBef>
              <a:spcAft>
                <a:spcPts val="0"/>
              </a:spcAft>
              <a:buClrTx/>
              <a:buSzTx/>
              <a:buFontTx/>
              <a:buNone/>
              <a:tabLst/>
              <a:defRPr/>
            </a:pPr>
            <a:fld id="{0A50B4EB-D9F6-4F2F-973A-15D71B3F5057}" type="slidenum">
              <a:rPr kumimoji="0" lang="en-US" sz="1200" b="0" i="0" u="none" strike="noStrike" kern="1200" cap="none" spc="0" normalizeH="0" baseline="0" noProof="0" smtClean="0">
                <a:ln>
                  <a:noFill/>
                </a:ln>
                <a:solidFill>
                  <a:prstClr val="black"/>
                </a:solidFill>
                <a:effectLst/>
                <a:uLnTx/>
                <a:uFillTx/>
                <a:latin typeface="Calibri" panose="020F0502020204030204"/>
                <a:ea typeface="+mn-ea"/>
                <a:cs typeface="+mn-cs"/>
              </a:rPr>
              <a:pPr marL="0" marR="0" lvl="0" indent="0" algn="r" defTabSz="457200" rtl="0" eaLnBrk="1" fontAlgn="auto" latinLnBrk="0" hangingPunct="1">
                <a:lnSpc>
                  <a:spcPct val="100000"/>
                </a:lnSpc>
                <a:spcBef>
                  <a:spcPts val="0"/>
                </a:spcBef>
                <a:spcAft>
                  <a:spcPts val="0"/>
                </a:spcAft>
                <a:buClrTx/>
                <a:buSzTx/>
                <a:buFontTx/>
                <a:buNone/>
                <a:tabLst/>
                <a:defRPr/>
              </a:pPr>
              <a:t>1</a:t>
            </a:fld>
            <a:endParaRPr kumimoji="0" lang="en-US" sz="1200" b="0" i="0" u="none" strike="noStrike" kern="1200" cap="none" spc="0" normalizeH="0" baseline="0" noProof="0">
              <a:ln>
                <a:noFill/>
              </a:ln>
              <a:solidFill>
                <a:prstClr val="black"/>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153868079"/>
      </p:ext>
    </p:extLst>
  </p:cSld>
  <p:clrMapOvr>
    <a:masterClrMapping/>
  </p:clrMapOvr>
</p:notes>
</file>

<file path=ppt/notesSlides/notesSlide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Free Templates &amp; Infographics for PowerPoint and Google Slides</a:t>
            </a:r>
          </a:p>
        </p:txBody>
      </p:sp>
      <p:sp>
        <p:nvSpPr>
          <p:cNvPr id="4" name="Slide Number Placeholder 3"/>
          <p:cNvSpPr>
            <a:spLocks noGrp="1"/>
          </p:cNvSpPr>
          <p:nvPr>
            <p:ph type="sldNum" sz="quarter" idx="5"/>
          </p:nvPr>
        </p:nvSpPr>
        <p:spPr/>
        <p:txBody>
          <a:bodyPr/>
          <a:lstStyle/>
          <a:p>
            <a:pPr marL="0" marR="0" lvl="0" indent="0" algn="r" defTabSz="457200" rtl="0" eaLnBrk="1" fontAlgn="auto" latinLnBrk="0" hangingPunct="1">
              <a:lnSpc>
                <a:spcPct val="100000"/>
              </a:lnSpc>
              <a:spcBef>
                <a:spcPts val="0"/>
              </a:spcBef>
              <a:spcAft>
                <a:spcPts val="0"/>
              </a:spcAft>
              <a:buClrTx/>
              <a:buSzTx/>
              <a:buFontTx/>
              <a:buNone/>
              <a:tabLst/>
              <a:defRPr/>
            </a:pPr>
            <a:fld id="{0A50B4EB-D9F6-4F2F-973A-15D71B3F5057}" type="slidenum">
              <a:rPr kumimoji="0" lang="en-US" sz="1200" b="0" i="0" u="none" strike="noStrike" kern="1200" cap="none" spc="0" normalizeH="0" baseline="0" noProof="0" smtClean="0">
                <a:ln>
                  <a:noFill/>
                </a:ln>
                <a:solidFill>
                  <a:prstClr val="black"/>
                </a:solidFill>
                <a:effectLst/>
                <a:uLnTx/>
                <a:uFillTx/>
                <a:latin typeface="Calibri" panose="020F0502020204030204"/>
                <a:ea typeface="+mn-ea"/>
                <a:cs typeface="+mn-cs"/>
              </a:rPr>
              <a:pPr marL="0" marR="0" lvl="0" indent="0" algn="r" defTabSz="457200" rtl="0" eaLnBrk="1" fontAlgn="auto" latinLnBrk="0" hangingPunct="1">
                <a:lnSpc>
                  <a:spcPct val="100000"/>
                </a:lnSpc>
                <a:spcBef>
                  <a:spcPts val="0"/>
                </a:spcBef>
                <a:spcAft>
                  <a:spcPts val="0"/>
                </a:spcAft>
                <a:buClrTx/>
                <a:buSzTx/>
                <a:buFontTx/>
                <a:buNone/>
                <a:tabLst/>
                <a:defRPr/>
              </a:pPr>
              <a:t>2</a:t>
            </a:fld>
            <a:endParaRPr kumimoji="0" lang="en-US" sz="1200" b="0" i="0" u="none" strike="noStrike" kern="1200" cap="none" spc="0" normalizeH="0" baseline="0" noProof="0">
              <a:ln>
                <a:noFill/>
              </a:ln>
              <a:solidFill>
                <a:prstClr val="black"/>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2015490233"/>
      </p:ext>
    </p:extLst>
  </p:cSld>
  <p:clrMapOvr>
    <a:masterClrMapping/>
  </p:clrMapOvr>
</p:notes>
</file>

<file path=ppt/notesSlides/notesSlide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Free Templates &amp; Infographics for PowerPoint and Google Slides</a:t>
            </a:r>
          </a:p>
        </p:txBody>
      </p:sp>
      <p:sp>
        <p:nvSpPr>
          <p:cNvPr id="4" name="Slide Number Placeholder 3"/>
          <p:cNvSpPr>
            <a:spLocks noGrp="1"/>
          </p:cNvSpPr>
          <p:nvPr>
            <p:ph type="sldNum" sz="quarter" idx="5"/>
          </p:nvPr>
        </p:nvSpPr>
        <p:spPr/>
        <p:txBody>
          <a:bodyPr/>
          <a:lstStyle/>
          <a:p>
            <a:pPr marL="0" marR="0" lvl="0" indent="0" algn="r" defTabSz="457200" rtl="0" eaLnBrk="1" fontAlgn="auto" latinLnBrk="0" hangingPunct="1">
              <a:lnSpc>
                <a:spcPct val="100000"/>
              </a:lnSpc>
              <a:spcBef>
                <a:spcPts val="0"/>
              </a:spcBef>
              <a:spcAft>
                <a:spcPts val="0"/>
              </a:spcAft>
              <a:buClrTx/>
              <a:buSzTx/>
              <a:buFontTx/>
              <a:buNone/>
              <a:tabLst/>
              <a:defRPr/>
            </a:pPr>
            <a:fld id="{0A50B4EB-D9F6-4F2F-973A-15D71B3F5057}" type="slidenum">
              <a:rPr kumimoji="0" lang="en-US" sz="1200" b="0" i="0" u="none" strike="noStrike" kern="1200" cap="none" spc="0" normalizeH="0" baseline="0" noProof="0" smtClean="0">
                <a:ln>
                  <a:noFill/>
                </a:ln>
                <a:solidFill>
                  <a:prstClr val="black"/>
                </a:solidFill>
                <a:effectLst/>
                <a:uLnTx/>
                <a:uFillTx/>
                <a:latin typeface="Calibri" panose="020F0502020204030204"/>
                <a:ea typeface="+mn-ea"/>
                <a:cs typeface="+mn-cs"/>
              </a:rPr>
              <a:pPr marL="0" marR="0" lvl="0" indent="0" algn="r" defTabSz="457200" rtl="0" eaLnBrk="1" fontAlgn="auto" latinLnBrk="0" hangingPunct="1">
                <a:lnSpc>
                  <a:spcPct val="100000"/>
                </a:lnSpc>
                <a:spcBef>
                  <a:spcPts val="0"/>
                </a:spcBef>
                <a:spcAft>
                  <a:spcPts val="0"/>
                </a:spcAft>
                <a:buClrTx/>
                <a:buSzTx/>
                <a:buFontTx/>
                <a:buNone/>
                <a:tabLst/>
                <a:defRPr/>
              </a:pPr>
              <a:t>3</a:t>
            </a:fld>
            <a:endParaRPr kumimoji="0" lang="en-US" sz="1200" b="0" i="0" u="none" strike="noStrike" kern="1200" cap="none" spc="0" normalizeH="0" baseline="0" noProof="0">
              <a:ln>
                <a:noFill/>
              </a:ln>
              <a:solidFill>
                <a:prstClr val="black"/>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3667314222"/>
      </p:ext>
    </p:extLst>
  </p:cSld>
  <p:clrMapOvr>
    <a:masterClrMapping/>
  </p:clrMapOvr>
</p:notes>
</file>

<file path=ppt/notesSlides/notesSlide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Free Templates &amp; Infographics for PowerPoint and Google Slides</a:t>
            </a:r>
          </a:p>
        </p:txBody>
      </p:sp>
      <p:sp>
        <p:nvSpPr>
          <p:cNvPr id="4" name="Slide Number Placeholder 3"/>
          <p:cNvSpPr>
            <a:spLocks noGrp="1"/>
          </p:cNvSpPr>
          <p:nvPr>
            <p:ph type="sldNum" sz="quarter" idx="5"/>
          </p:nvPr>
        </p:nvSpPr>
        <p:spPr/>
        <p:txBody>
          <a:bodyPr/>
          <a:lstStyle/>
          <a:p>
            <a:pPr marL="0" marR="0" lvl="0" indent="0" algn="r" defTabSz="457200" rtl="0" eaLnBrk="1" fontAlgn="auto" latinLnBrk="0" hangingPunct="1">
              <a:lnSpc>
                <a:spcPct val="100000"/>
              </a:lnSpc>
              <a:spcBef>
                <a:spcPts val="0"/>
              </a:spcBef>
              <a:spcAft>
                <a:spcPts val="0"/>
              </a:spcAft>
              <a:buClrTx/>
              <a:buSzTx/>
              <a:buFontTx/>
              <a:buNone/>
              <a:tabLst/>
              <a:defRPr/>
            </a:pPr>
            <a:fld id="{0A50B4EB-D9F6-4F2F-973A-15D71B3F5057}" type="slidenum">
              <a:rPr kumimoji="0" lang="en-US" sz="1200" b="0" i="0" u="none" strike="noStrike" kern="1200" cap="none" spc="0" normalizeH="0" baseline="0" noProof="0" smtClean="0">
                <a:ln>
                  <a:noFill/>
                </a:ln>
                <a:solidFill>
                  <a:prstClr val="black"/>
                </a:solidFill>
                <a:effectLst/>
                <a:uLnTx/>
                <a:uFillTx/>
                <a:latin typeface="Calibri" panose="020F0502020204030204"/>
                <a:ea typeface="+mn-ea"/>
                <a:cs typeface="+mn-cs"/>
              </a:rPr>
              <a:pPr marL="0" marR="0" lvl="0" indent="0" algn="r" defTabSz="457200" rtl="0" eaLnBrk="1" fontAlgn="auto" latinLnBrk="0" hangingPunct="1">
                <a:lnSpc>
                  <a:spcPct val="100000"/>
                </a:lnSpc>
                <a:spcBef>
                  <a:spcPts val="0"/>
                </a:spcBef>
                <a:spcAft>
                  <a:spcPts val="0"/>
                </a:spcAft>
                <a:buClrTx/>
                <a:buSzTx/>
                <a:buFontTx/>
                <a:buNone/>
                <a:tabLst/>
                <a:defRPr/>
              </a:pPr>
              <a:t>4</a:t>
            </a:fld>
            <a:endParaRPr kumimoji="0" lang="en-US" sz="1200" b="0" i="0" u="none" strike="noStrike" kern="1200" cap="none" spc="0" normalizeH="0" baseline="0" noProof="0">
              <a:ln>
                <a:noFill/>
              </a:ln>
              <a:solidFill>
                <a:prstClr val="black"/>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798514801"/>
      </p:ext>
    </p:extLst>
  </p:cSld>
  <p:clrMapOvr>
    <a:masterClrMapping/>
  </p:clrMapOvr>
</p:notes>
</file>

<file path=ppt/notesSlides/notesSlide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Free Templates &amp; Infographics for PowerPoint and Google Slides</a:t>
            </a:r>
          </a:p>
        </p:txBody>
      </p:sp>
      <p:sp>
        <p:nvSpPr>
          <p:cNvPr id="4" name="Slide Number Placeholder 3"/>
          <p:cNvSpPr>
            <a:spLocks noGrp="1"/>
          </p:cNvSpPr>
          <p:nvPr>
            <p:ph type="sldNum" sz="quarter" idx="5"/>
          </p:nvPr>
        </p:nvSpPr>
        <p:spPr/>
        <p:txBody>
          <a:bodyPr/>
          <a:lstStyle/>
          <a:p>
            <a:pPr marL="0" marR="0" lvl="0" indent="0" algn="r" defTabSz="457200" rtl="0" eaLnBrk="1" fontAlgn="auto" latinLnBrk="0" hangingPunct="1">
              <a:lnSpc>
                <a:spcPct val="100000"/>
              </a:lnSpc>
              <a:spcBef>
                <a:spcPts val="0"/>
              </a:spcBef>
              <a:spcAft>
                <a:spcPts val="0"/>
              </a:spcAft>
              <a:buClrTx/>
              <a:buSzTx/>
              <a:buFontTx/>
              <a:buNone/>
              <a:tabLst/>
              <a:defRPr/>
            </a:pPr>
            <a:fld id="{0A50B4EB-D9F6-4F2F-973A-15D71B3F5057}" type="slidenum">
              <a:rPr kumimoji="0" lang="en-US" sz="1200" b="0" i="0" u="none" strike="noStrike" kern="1200" cap="none" spc="0" normalizeH="0" baseline="0" noProof="0" smtClean="0">
                <a:ln>
                  <a:noFill/>
                </a:ln>
                <a:solidFill>
                  <a:prstClr val="black"/>
                </a:solidFill>
                <a:effectLst/>
                <a:uLnTx/>
                <a:uFillTx/>
                <a:latin typeface="Calibri" panose="020F0502020204030204"/>
                <a:ea typeface="+mn-ea"/>
                <a:cs typeface="+mn-cs"/>
              </a:rPr>
              <a:pPr marL="0" marR="0" lvl="0" indent="0" algn="r" defTabSz="457200" rtl="0" eaLnBrk="1" fontAlgn="auto" latinLnBrk="0" hangingPunct="1">
                <a:lnSpc>
                  <a:spcPct val="100000"/>
                </a:lnSpc>
                <a:spcBef>
                  <a:spcPts val="0"/>
                </a:spcBef>
                <a:spcAft>
                  <a:spcPts val="0"/>
                </a:spcAft>
                <a:buClrTx/>
                <a:buSzTx/>
                <a:buFontTx/>
                <a:buNone/>
                <a:tabLst/>
                <a:defRPr/>
              </a:pPr>
              <a:t>5</a:t>
            </a:fld>
            <a:endParaRPr kumimoji="0" lang="en-US" sz="1200" b="0" i="0" u="none" strike="noStrike" kern="1200" cap="none" spc="0" normalizeH="0" baseline="0" noProof="0">
              <a:ln>
                <a:noFill/>
              </a:ln>
              <a:solidFill>
                <a:prstClr val="black"/>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4212425269"/>
      </p:ext>
    </p:extLst>
  </p:cSld>
  <p:clrMapOvr>
    <a:masterClrMapping/>
  </p:clrMapOvr>
</p:notes>
</file>

<file path=ppt/notesSlides/notesSlide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Free Templates &amp; Infographics for PowerPoint and Google Slides</a:t>
            </a:r>
          </a:p>
        </p:txBody>
      </p:sp>
      <p:sp>
        <p:nvSpPr>
          <p:cNvPr id="4" name="Slide Number Placeholder 3"/>
          <p:cNvSpPr>
            <a:spLocks noGrp="1"/>
          </p:cNvSpPr>
          <p:nvPr>
            <p:ph type="sldNum" sz="quarter" idx="5"/>
          </p:nvPr>
        </p:nvSpPr>
        <p:spPr/>
        <p:txBody>
          <a:bodyPr/>
          <a:lstStyle/>
          <a:p>
            <a:pPr marL="0" marR="0" lvl="0" indent="0" algn="r" defTabSz="457200" rtl="0" eaLnBrk="1" fontAlgn="auto" latinLnBrk="0" hangingPunct="1">
              <a:lnSpc>
                <a:spcPct val="100000"/>
              </a:lnSpc>
              <a:spcBef>
                <a:spcPts val="0"/>
              </a:spcBef>
              <a:spcAft>
                <a:spcPts val="0"/>
              </a:spcAft>
              <a:buClrTx/>
              <a:buSzTx/>
              <a:buFontTx/>
              <a:buNone/>
              <a:tabLst/>
              <a:defRPr/>
            </a:pPr>
            <a:fld id="{0A50B4EB-D9F6-4F2F-973A-15D71B3F5057}" type="slidenum">
              <a:rPr kumimoji="0" lang="en-US" sz="1200" b="0" i="0" u="none" strike="noStrike" kern="1200" cap="none" spc="0" normalizeH="0" baseline="0" noProof="0" smtClean="0">
                <a:ln>
                  <a:noFill/>
                </a:ln>
                <a:solidFill>
                  <a:prstClr val="black"/>
                </a:solidFill>
                <a:effectLst/>
                <a:uLnTx/>
                <a:uFillTx/>
                <a:latin typeface="Calibri" panose="020F0502020204030204"/>
                <a:ea typeface="+mn-ea"/>
                <a:cs typeface="+mn-cs"/>
              </a:rPr>
              <a:pPr marL="0" marR="0" lvl="0" indent="0" algn="r" defTabSz="457200" rtl="0" eaLnBrk="1" fontAlgn="auto" latinLnBrk="0" hangingPunct="1">
                <a:lnSpc>
                  <a:spcPct val="100000"/>
                </a:lnSpc>
                <a:spcBef>
                  <a:spcPts val="0"/>
                </a:spcBef>
                <a:spcAft>
                  <a:spcPts val="0"/>
                </a:spcAft>
                <a:buClrTx/>
                <a:buSzTx/>
                <a:buFontTx/>
                <a:buNone/>
                <a:tabLst/>
                <a:defRPr/>
              </a:pPr>
              <a:t>6</a:t>
            </a:fld>
            <a:endParaRPr kumimoji="0" lang="en-US" sz="1200" b="0" i="0" u="none" strike="noStrike" kern="1200" cap="none" spc="0" normalizeH="0" baseline="0" noProof="0">
              <a:ln>
                <a:noFill/>
              </a:ln>
              <a:solidFill>
                <a:prstClr val="black"/>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2451683147"/>
      </p:ext>
    </p:extLst>
  </p:cSld>
  <p:clrMapOvr>
    <a:masterClrMapping/>
  </p:clrMapOvr>
</p:notes>
</file>

<file path=ppt/notesSlides/notesSlide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Free Templates &amp; Infographics for PowerPoint and Google Slides</a:t>
            </a:r>
          </a:p>
        </p:txBody>
      </p:sp>
      <p:sp>
        <p:nvSpPr>
          <p:cNvPr id="4" name="Slide Number Placeholder 3"/>
          <p:cNvSpPr>
            <a:spLocks noGrp="1"/>
          </p:cNvSpPr>
          <p:nvPr>
            <p:ph type="sldNum" sz="quarter" idx="5"/>
          </p:nvPr>
        </p:nvSpPr>
        <p:spPr/>
        <p:txBody>
          <a:bodyPr/>
          <a:lstStyle/>
          <a:p>
            <a:pPr marL="0" marR="0" lvl="0" indent="0" algn="r" defTabSz="457200" rtl="0" eaLnBrk="1" fontAlgn="auto" latinLnBrk="0" hangingPunct="1">
              <a:lnSpc>
                <a:spcPct val="100000"/>
              </a:lnSpc>
              <a:spcBef>
                <a:spcPts val="0"/>
              </a:spcBef>
              <a:spcAft>
                <a:spcPts val="0"/>
              </a:spcAft>
              <a:buClrTx/>
              <a:buSzTx/>
              <a:buFontTx/>
              <a:buNone/>
              <a:tabLst/>
              <a:defRPr/>
            </a:pPr>
            <a:fld id="{0A50B4EB-D9F6-4F2F-973A-15D71B3F5057}" type="slidenum">
              <a:rPr kumimoji="0" lang="en-US" sz="1200" b="0" i="0" u="none" strike="noStrike" kern="1200" cap="none" spc="0" normalizeH="0" baseline="0" noProof="0" smtClean="0">
                <a:ln>
                  <a:noFill/>
                </a:ln>
                <a:solidFill>
                  <a:prstClr val="black"/>
                </a:solidFill>
                <a:effectLst/>
                <a:uLnTx/>
                <a:uFillTx/>
                <a:latin typeface="Calibri" panose="020F0502020204030204"/>
                <a:ea typeface="+mn-ea"/>
                <a:cs typeface="+mn-cs"/>
              </a:rPr>
              <a:pPr marL="0" marR="0" lvl="0" indent="0" algn="r" defTabSz="457200" rtl="0" eaLnBrk="1" fontAlgn="auto" latinLnBrk="0" hangingPunct="1">
                <a:lnSpc>
                  <a:spcPct val="100000"/>
                </a:lnSpc>
                <a:spcBef>
                  <a:spcPts val="0"/>
                </a:spcBef>
                <a:spcAft>
                  <a:spcPts val="0"/>
                </a:spcAft>
                <a:buClrTx/>
                <a:buSzTx/>
                <a:buFontTx/>
                <a:buNone/>
                <a:tabLst/>
                <a:defRPr/>
              </a:pPr>
              <a:t>7</a:t>
            </a:fld>
            <a:endParaRPr kumimoji="0" lang="en-US" sz="1200" b="0" i="0" u="none" strike="noStrike" kern="1200" cap="none" spc="0" normalizeH="0" baseline="0" noProof="0">
              <a:ln>
                <a:noFill/>
              </a:ln>
              <a:solidFill>
                <a:prstClr val="black"/>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1388444029"/>
      </p:ext>
    </p:extLst>
  </p:cSld>
  <p:clrMapOvr>
    <a:masterClrMapping/>
  </p:clrMapOvr>
</p:notes>
</file>

<file path=ppt/notesSlides/notesSlide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a:xfrm>
            <a:off x="685800" y="1143000"/>
            <a:ext cx="5486400" cy="3086100"/>
          </a:xfrm>
        </p:spPr>
      </p:sp>
      <p:sp>
        <p:nvSpPr>
          <p:cNvPr id="3" name="Notes Placeholder 2"/>
          <p:cNvSpPr>
            <a:spLocks noGrp="1"/>
          </p:cNvSpPr>
          <p:nvPr>
            <p:ph type="body" idx="1"/>
          </p:nvPr>
        </p:nvSpPr>
        <p:spPr/>
        <p:txBody>
          <a:bodyPr/>
          <a:lstStyle/>
          <a:p>
            <a:pPr marL="0" marR="0" lvl="0" indent="0" algn="l" defTabSz="914400" rtl="0" eaLnBrk="1" fontAlgn="auto" latinLnBrk="0" hangingPunct="1">
              <a:lnSpc>
                <a:spcPct val="100000"/>
              </a:lnSpc>
              <a:spcBef>
                <a:spcPts val="0"/>
              </a:spcBef>
              <a:spcAft>
                <a:spcPts val="0"/>
              </a:spcAft>
              <a:buClrTx/>
              <a:buSzTx/>
              <a:buFontTx/>
              <a:buNone/>
              <a:tabLst/>
              <a:defRPr/>
            </a:pPr>
            <a:r>
              <a:rPr lang="en-US" dirty="0"/>
              <a:t>© Copyright </a:t>
            </a:r>
            <a:r>
              <a:rPr lang="en-US" b="1" dirty="0"/>
              <a:t>PresentationGO.com</a:t>
            </a:r>
            <a:r>
              <a:rPr lang="en-US" dirty="0"/>
              <a:t> – Free Templates &amp; Infographics for PowerPoint and Google Slides</a:t>
            </a:r>
          </a:p>
        </p:txBody>
      </p:sp>
      <p:sp>
        <p:nvSpPr>
          <p:cNvPr id="4" name="Slide Number Placeholder 3"/>
          <p:cNvSpPr>
            <a:spLocks noGrp="1"/>
          </p:cNvSpPr>
          <p:nvPr>
            <p:ph type="sldNum" sz="quarter" idx="10"/>
          </p:nvPr>
        </p:nvSpPr>
        <p:spPr/>
        <p:txBody>
          <a:bodyPr/>
          <a:lstStyle/>
          <a:p>
            <a:pPr marL="0" marR="0" lvl="0" indent="0" algn="r" defTabSz="914400" rtl="0" eaLnBrk="1" fontAlgn="auto" latinLnBrk="0" hangingPunct="1">
              <a:lnSpc>
                <a:spcPct val="100000"/>
              </a:lnSpc>
              <a:spcBef>
                <a:spcPts val="0"/>
              </a:spcBef>
              <a:spcAft>
                <a:spcPts val="0"/>
              </a:spcAft>
              <a:buClrTx/>
              <a:buSzTx/>
              <a:buFontTx/>
              <a:buNone/>
              <a:tabLst/>
              <a:defRPr/>
            </a:pPr>
            <a:fld id="{B68D2766-C49B-4C1A-9FEE-6F146754B02B}" type="slidenum">
              <a:rPr kumimoji="0" lang="en-US" sz="1200" b="0" i="0" u="none" strike="noStrike" kern="1200" cap="none" spc="0" normalizeH="0" baseline="0" noProof="0" smtClean="0">
                <a:ln>
                  <a:noFill/>
                </a:ln>
                <a:solidFill>
                  <a:prstClr val="black"/>
                </a:solidFill>
                <a:effectLst/>
                <a:uLnTx/>
                <a:uFillTx/>
                <a:latin typeface="Calibri" panose="020F0502020204030204"/>
                <a:ea typeface="+mn-ea"/>
                <a:cs typeface="+mn-cs"/>
              </a:rPr>
              <a:pPr marL="0" marR="0" lvl="0" indent="0" algn="r" defTabSz="914400" rtl="0" eaLnBrk="1" fontAlgn="auto" latinLnBrk="0" hangingPunct="1">
                <a:lnSpc>
                  <a:spcPct val="100000"/>
                </a:lnSpc>
                <a:spcBef>
                  <a:spcPts val="0"/>
                </a:spcBef>
                <a:spcAft>
                  <a:spcPts val="0"/>
                </a:spcAft>
                <a:buClrTx/>
                <a:buSzTx/>
                <a:buFontTx/>
                <a:buNone/>
                <a:tabLst/>
                <a:defRPr/>
              </a:pPr>
              <a:t>8</a:t>
            </a:fld>
            <a:endParaRPr kumimoji="0" lang="en-US" sz="1200" b="0" i="0" u="none" strike="noStrike" kern="1200" cap="none" spc="0" normalizeH="0" baseline="0" noProof="0">
              <a:ln>
                <a:noFill/>
              </a:ln>
              <a:solidFill>
                <a:prstClr val="black"/>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3019326691"/>
      </p:ext>
    </p:extLst>
  </p:cSld>
  <p:clrMapOvr>
    <a:masterClrMapping/>
  </p:clrMapOvr>
</p:notes>
</file>

<file path=ppt/slideLayouts/_rels/slideLayout1.xml.rels><?xml version="1.0" encoding="UTF-8" standalone="yes"?>
<Relationships xmlns="http://schemas.openxmlformats.org/package/2006/relationships"><Relationship Id="rId2" Type="http://schemas.openxmlformats.org/officeDocument/2006/relationships/image" Target="../media/image1.jpg"/><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2" Type="http://schemas.openxmlformats.org/officeDocument/2006/relationships/image" Target="../media/image2.jpg"/><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2" Type="http://schemas.openxmlformats.org/officeDocument/2006/relationships/image" Target="../media/image3.jpg"/><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2" Type="http://schemas.openxmlformats.org/officeDocument/2006/relationships/image" Target="../media/image4.jpg"/><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2" Type="http://schemas.openxmlformats.org/officeDocument/2006/relationships/image" Target="../media/image5.jpg"/><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2" Type="http://schemas.openxmlformats.org/officeDocument/2006/relationships/image" Target="../media/image6.jpg"/><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Cover">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18" name="Title 1">
            <a:extLst>
              <a:ext uri="{FF2B5EF4-FFF2-40B4-BE49-F238E27FC236}">
                <a16:creationId xmlns:a16="http://schemas.microsoft.com/office/drawing/2014/main" id="{A2A6FDFB-46FD-4D32-A054-BC9C55F6A02B}"/>
              </a:ext>
            </a:extLst>
          </p:cNvPr>
          <p:cNvSpPr>
            <a:spLocks noGrp="1"/>
          </p:cNvSpPr>
          <p:nvPr>
            <p:ph type="ctrTitle"/>
          </p:nvPr>
        </p:nvSpPr>
        <p:spPr>
          <a:xfrm>
            <a:off x="457199" y="922019"/>
            <a:ext cx="4198621" cy="2795905"/>
          </a:xfrm>
        </p:spPr>
        <p:txBody>
          <a:bodyPr anchor="b">
            <a:normAutofit/>
          </a:bodyPr>
          <a:lstStyle>
            <a:lvl1pPr algn="ctr">
              <a:defRPr sz="5400">
                <a:solidFill>
                  <a:schemeClr val="accent1"/>
                </a:solidFill>
              </a:defRPr>
            </a:lvl1pPr>
          </a:lstStyle>
          <a:p>
            <a:r>
              <a:rPr lang="en-US" dirty="0"/>
              <a:t>Click to edit Master title style</a:t>
            </a:r>
          </a:p>
        </p:txBody>
      </p:sp>
      <p:sp>
        <p:nvSpPr>
          <p:cNvPr id="20" name="Subtitle 2">
            <a:extLst>
              <a:ext uri="{FF2B5EF4-FFF2-40B4-BE49-F238E27FC236}">
                <a16:creationId xmlns:a16="http://schemas.microsoft.com/office/drawing/2014/main" id="{C1F0D0AA-12EA-49AC-BF55-4B2556467E4C}"/>
              </a:ext>
            </a:extLst>
          </p:cNvPr>
          <p:cNvSpPr>
            <a:spLocks noGrp="1"/>
          </p:cNvSpPr>
          <p:nvPr>
            <p:ph type="subTitle" idx="1"/>
          </p:nvPr>
        </p:nvSpPr>
        <p:spPr>
          <a:xfrm>
            <a:off x="457198" y="3870324"/>
            <a:ext cx="4198622" cy="1645920"/>
          </a:xfrm>
        </p:spPr>
        <p:txBody>
          <a:bodyPr>
            <a:normAutofit/>
          </a:bodyPr>
          <a:lstStyle>
            <a:lvl1pPr marL="0" indent="0" algn="ctr">
              <a:buNone/>
              <a:defRPr sz="2800">
                <a:solidFill>
                  <a:schemeClr val="bg1"/>
                </a:solidFill>
              </a:defRPr>
            </a:lvl1pPr>
            <a:lvl2pPr marL="457200" indent="0" algn="ctr">
              <a:buNone/>
              <a:defRPr sz="2000"/>
            </a:lvl2pPr>
            <a:lvl3pPr marL="914400" indent="0" algn="ctr">
              <a:buNone/>
              <a:defRPr sz="1800"/>
            </a:lvl3pPr>
            <a:lvl4pPr marL="1371600" indent="0" algn="ctr">
              <a:buNone/>
              <a:defRPr sz="1600"/>
            </a:lvl4pPr>
            <a:lvl5pPr marL="1828800" indent="0" algn="ctr">
              <a:buNone/>
              <a:defRPr sz="1600"/>
            </a:lvl5pPr>
            <a:lvl6pPr marL="2286000" indent="0" algn="ctr">
              <a:buNone/>
              <a:defRPr sz="1600"/>
            </a:lvl6pPr>
            <a:lvl7pPr marL="2743200" indent="0" algn="ctr">
              <a:buNone/>
              <a:defRPr sz="1600"/>
            </a:lvl7pPr>
            <a:lvl8pPr marL="3200400" indent="0" algn="ctr">
              <a:buNone/>
              <a:defRPr sz="1600"/>
            </a:lvl8pPr>
            <a:lvl9pPr marL="3657600" indent="0" algn="ctr">
              <a:buNone/>
              <a:defRPr sz="1600"/>
            </a:lvl9pPr>
          </a:lstStyle>
          <a:p>
            <a:r>
              <a:rPr lang="en-US" dirty="0"/>
              <a:t>Click to edit Master subtitle style</a:t>
            </a:r>
          </a:p>
        </p:txBody>
      </p:sp>
      <p:sp>
        <p:nvSpPr>
          <p:cNvPr id="21" name="Date Placeholder 3">
            <a:extLst>
              <a:ext uri="{FF2B5EF4-FFF2-40B4-BE49-F238E27FC236}">
                <a16:creationId xmlns:a16="http://schemas.microsoft.com/office/drawing/2014/main" id="{D611355A-2485-4AA5-91FA-EA5F3157B7B3}"/>
              </a:ext>
            </a:extLst>
          </p:cNvPr>
          <p:cNvSpPr>
            <a:spLocks noGrp="1"/>
          </p:cNvSpPr>
          <p:nvPr>
            <p:ph type="dt" sz="half" idx="10"/>
          </p:nvPr>
        </p:nvSpPr>
        <p:spPr>
          <a:xfrm>
            <a:off x="838200" y="6356350"/>
            <a:ext cx="2743200" cy="365125"/>
          </a:xfrm>
        </p:spPr>
        <p:txBody>
          <a:bodyPr/>
          <a:lstStyle/>
          <a:p>
            <a:r>
              <a:rPr lang="en-US"/>
              <a:t>Date</a:t>
            </a:r>
          </a:p>
        </p:txBody>
      </p:sp>
      <p:sp>
        <p:nvSpPr>
          <p:cNvPr id="23" name="Footer Placeholder 4">
            <a:extLst>
              <a:ext uri="{FF2B5EF4-FFF2-40B4-BE49-F238E27FC236}">
                <a16:creationId xmlns:a16="http://schemas.microsoft.com/office/drawing/2014/main" id="{64A10338-DE30-4CA9-A21B-D50D6579B160}"/>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24" name="Slide Number Placeholder 5">
            <a:extLst>
              <a:ext uri="{FF2B5EF4-FFF2-40B4-BE49-F238E27FC236}">
                <a16:creationId xmlns:a16="http://schemas.microsoft.com/office/drawing/2014/main" id="{49D5EB62-2B81-475B-92EC-DEB93DC3B249}"/>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a:t>
            </a:fld>
            <a:endParaRPr lang="en-US"/>
          </a:p>
        </p:txBody>
      </p:sp>
    </p:spTree>
    <p:extLst>
      <p:ext uri="{BB962C8B-B14F-4D97-AF65-F5344CB8AC3E}">
        <p14:creationId xmlns:p14="http://schemas.microsoft.com/office/powerpoint/2010/main" val="874593169"/>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userDrawn="1">
  <p:cSld name="Title and Content 1">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12" name="Title 1">
            <a:extLst>
              <a:ext uri="{FF2B5EF4-FFF2-40B4-BE49-F238E27FC236}">
                <a16:creationId xmlns:a16="http://schemas.microsoft.com/office/drawing/2014/main" id="{0D08B00A-9A13-4AB1-A72D-2F499BA2EBAB}"/>
              </a:ext>
            </a:extLst>
          </p:cNvPr>
          <p:cNvSpPr>
            <a:spLocks noGrp="1"/>
          </p:cNvSpPr>
          <p:nvPr>
            <p:ph type="title"/>
          </p:nvPr>
        </p:nvSpPr>
        <p:spPr>
          <a:xfrm>
            <a:off x="6858001" y="288925"/>
            <a:ext cx="4914900" cy="1325563"/>
          </a:xfrm>
        </p:spPr>
        <p:txBody>
          <a:bodyPr/>
          <a:lstStyle>
            <a:lvl1pPr>
              <a:defRPr>
                <a:solidFill>
                  <a:schemeClr val="accent1"/>
                </a:solidFill>
              </a:defRPr>
            </a:lvl1pPr>
          </a:lstStyle>
          <a:p>
            <a:r>
              <a:rPr lang="en-US" dirty="0"/>
              <a:t>Click to edit Master title style</a:t>
            </a:r>
          </a:p>
        </p:txBody>
      </p:sp>
      <p:sp>
        <p:nvSpPr>
          <p:cNvPr id="18" name="Content Placeholder 2">
            <a:extLst>
              <a:ext uri="{FF2B5EF4-FFF2-40B4-BE49-F238E27FC236}">
                <a16:creationId xmlns:a16="http://schemas.microsoft.com/office/drawing/2014/main" id="{489DC5E6-DDCD-4B67-B47F-0BD6C54B83D2}"/>
              </a:ext>
            </a:extLst>
          </p:cNvPr>
          <p:cNvSpPr>
            <a:spLocks noGrp="1"/>
          </p:cNvSpPr>
          <p:nvPr>
            <p:ph idx="1"/>
          </p:nvPr>
        </p:nvSpPr>
        <p:spPr>
          <a:xfrm>
            <a:off x="6858001" y="1766888"/>
            <a:ext cx="4914900" cy="4152649"/>
          </a:xfrm>
        </p:spPr>
        <p:txBody>
          <a:bodyPr/>
          <a:lstStyle>
            <a:lvl1pPr>
              <a:defRPr>
                <a:solidFill>
                  <a:schemeClr val="accent1"/>
                </a:solidFill>
              </a:defRPr>
            </a:lvl1pPr>
            <a:lvl2pPr>
              <a:defRPr>
                <a:solidFill>
                  <a:schemeClr val="accent1"/>
                </a:solidFill>
              </a:defRPr>
            </a:lvl2pPr>
            <a:lvl3pPr>
              <a:defRPr>
                <a:solidFill>
                  <a:schemeClr val="accent1"/>
                </a:solidFill>
              </a:defRPr>
            </a:lvl3pPr>
            <a:lvl4pPr>
              <a:defRPr>
                <a:solidFill>
                  <a:schemeClr val="accent1"/>
                </a:solidFill>
              </a:defRPr>
            </a:lvl4pPr>
            <a:lvl5pPr>
              <a:defRPr>
                <a:solidFill>
                  <a:schemeClr val="accent1"/>
                </a:solidFill>
              </a:defRPr>
            </a:lvl5pPr>
          </a:lstStyle>
          <a:p>
            <a:pPr lvl="0"/>
            <a:r>
              <a:rPr lang="en-US" dirty="0"/>
              <a:t>Click to edit Master text styles</a:t>
            </a:r>
          </a:p>
          <a:p>
            <a:pPr lvl="1"/>
            <a:r>
              <a:rPr lang="en-US" dirty="0"/>
              <a:t>Second level</a:t>
            </a:r>
          </a:p>
          <a:p>
            <a:pPr lvl="2"/>
            <a:r>
              <a:rPr lang="en-US" dirty="0"/>
              <a:t>Third level</a:t>
            </a:r>
          </a:p>
          <a:p>
            <a:pPr lvl="3"/>
            <a:r>
              <a:rPr lang="en-US" dirty="0"/>
              <a:t>Fourth level</a:t>
            </a:r>
          </a:p>
          <a:p>
            <a:pPr lvl="4"/>
            <a:r>
              <a:rPr lang="en-US" dirty="0"/>
              <a:t>Fifth level</a:t>
            </a:r>
          </a:p>
        </p:txBody>
      </p:sp>
      <p:sp>
        <p:nvSpPr>
          <p:cNvPr id="19" name="Date Placeholder 3">
            <a:extLst>
              <a:ext uri="{FF2B5EF4-FFF2-40B4-BE49-F238E27FC236}">
                <a16:creationId xmlns:a16="http://schemas.microsoft.com/office/drawing/2014/main" id="{768C53B7-7FCD-400A-9752-7BFFD8BB3D75}"/>
              </a:ext>
            </a:extLst>
          </p:cNvPr>
          <p:cNvSpPr>
            <a:spLocks noGrp="1"/>
          </p:cNvSpPr>
          <p:nvPr>
            <p:ph type="dt" sz="half" idx="10"/>
          </p:nvPr>
        </p:nvSpPr>
        <p:spPr>
          <a:xfrm>
            <a:off x="838200" y="6356350"/>
            <a:ext cx="2743200" cy="365125"/>
          </a:xfrm>
        </p:spPr>
        <p:txBody>
          <a:bodyPr/>
          <a:lstStyle/>
          <a:p>
            <a:r>
              <a:rPr lang="en-US"/>
              <a:t>Date</a:t>
            </a:r>
          </a:p>
        </p:txBody>
      </p:sp>
      <p:sp>
        <p:nvSpPr>
          <p:cNvPr id="20" name="Footer Placeholder 4">
            <a:extLst>
              <a:ext uri="{FF2B5EF4-FFF2-40B4-BE49-F238E27FC236}">
                <a16:creationId xmlns:a16="http://schemas.microsoft.com/office/drawing/2014/main" id="{10C428BE-FED7-45A5-9425-7445C51F35BB}"/>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21" name="Slide Number Placeholder 5">
            <a:extLst>
              <a:ext uri="{FF2B5EF4-FFF2-40B4-BE49-F238E27FC236}">
                <a16:creationId xmlns:a16="http://schemas.microsoft.com/office/drawing/2014/main" id="{18FDE52B-46E4-490F-8D9A-1A96457A334F}"/>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a:t>
            </a:fld>
            <a:endParaRPr lang="en-US"/>
          </a:p>
        </p:txBody>
      </p:sp>
    </p:spTree>
    <p:extLst>
      <p:ext uri="{BB962C8B-B14F-4D97-AF65-F5344CB8AC3E}">
        <p14:creationId xmlns:p14="http://schemas.microsoft.com/office/powerpoint/2010/main" val="1446527910"/>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userDrawn="1">
  <p:cSld name="Title and Content 2">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12" name="Title 1">
            <a:extLst>
              <a:ext uri="{FF2B5EF4-FFF2-40B4-BE49-F238E27FC236}">
                <a16:creationId xmlns:a16="http://schemas.microsoft.com/office/drawing/2014/main" id="{08888851-8419-4D40-B1E3-9D279F24C731}"/>
              </a:ext>
            </a:extLst>
          </p:cNvPr>
          <p:cNvSpPr>
            <a:spLocks noGrp="1"/>
          </p:cNvSpPr>
          <p:nvPr>
            <p:ph type="title"/>
          </p:nvPr>
        </p:nvSpPr>
        <p:spPr>
          <a:xfrm>
            <a:off x="838199" y="288925"/>
            <a:ext cx="7168979" cy="1325563"/>
          </a:xfrm>
        </p:spPr>
        <p:txBody>
          <a:bodyPr/>
          <a:lstStyle>
            <a:lvl1pPr>
              <a:defRPr>
                <a:solidFill>
                  <a:schemeClr val="accent1"/>
                </a:solidFill>
              </a:defRPr>
            </a:lvl1pPr>
          </a:lstStyle>
          <a:p>
            <a:r>
              <a:rPr lang="en-US" dirty="0"/>
              <a:t>Click to edit Master title style</a:t>
            </a:r>
          </a:p>
        </p:txBody>
      </p:sp>
      <p:sp>
        <p:nvSpPr>
          <p:cNvPr id="18" name="Content Placeholder 2">
            <a:extLst>
              <a:ext uri="{FF2B5EF4-FFF2-40B4-BE49-F238E27FC236}">
                <a16:creationId xmlns:a16="http://schemas.microsoft.com/office/drawing/2014/main" id="{9CCD0F33-6122-4DA2-AA9D-CA48CEFB9225}"/>
              </a:ext>
            </a:extLst>
          </p:cNvPr>
          <p:cNvSpPr>
            <a:spLocks noGrp="1"/>
          </p:cNvSpPr>
          <p:nvPr>
            <p:ph idx="1"/>
          </p:nvPr>
        </p:nvSpPr>
        <p:spPr>
          <a:xfrm>
            <a:off x="838199" y="1766888"/>
            <a:ext cx="6530341" cy="4171899"/>
          </a:xfrm>
        </p:spPr>
        <p:txBody>
          <a:bodyPr/>
          <a:lstStyle>
            <a:lvl1pPr>
              <a:defRPr>
                <a:solidFill>
                  <a:schemeClr val="accent1"/>
                </a:solidFill>
              </a:defRPr>
            </a:lvl1pPr>
            <a:lvl2pPr>
              <a:defRPr>
                <a:solidFill>
                  <a:schemeClr val="accent1"/>
                </a:solidFill>
              </a:defRPr>
            </a:lvl2pPr>
            <a:lvl3pPr>
              <a:defRPr>
                <a:solidFill>
                  <a:schemeClr val="accent1"/>
                </a:solidFill>
              </a:defRPr>
            </a:lvl3pPr>
            <a:lvl4pPr>
              <a:defRPr>
                <a:solidFill>
                  <a:schemeClr val="accent1"/>
                </a:solidFill>
              </a:defRPr>
            </a:lvl4pPr>
            <a:lvl5pPr>
              <a:defRPr>
                <a:solidFill>
                  <a:schemeClr val="accent1"/>
                </a:solidFill>
              </a:defRPr>
            </a:lvl5pPr>
          </a:lstStyle>
          <a:p>
            <a:pPr lvl="0"/>
            <a:r>
              <a:rPr lang="en-US" dirty="0"/>
              <a:t>Click to edit Master text styles</a:t>
            </a:r>
          </a:p>
          <a:p>
            <a:pPr lvl="1"/>
            <a:r>
              <a:rPr lang="en-US" dirty="0"/>
              <a:t>Second level</a:t>
            </a:r>
          </a:p>
          <a:p>
            <a:pPr lvl="2"/>
            <a:r>
              <a:rPr lang="en-US" dirty="0"/>
              <a:t>Third level</a:t>
            </a:r>
          </a:p>
          <a:p>
            <a:pPr lvl="3"/>
            <a:r>
              <a:rPr lang="en-US" dirty="0"/>
              <a:t>Fourth level</a:t>
            </a:r>
          </a:p>
          <a:p>
            <a:pPr lvl="4"/>
            <a:r>
              <a:rPr lang="en-US" dirty="0"/>
              <a:t>Fifth level</a:t>
            </a:r>
          </a:p>
        </p:txBody>
      </p:sp>
      <p:sp>
        <p:nvSpPr>
          <p:cNvPr id="19" name="Date Placeholder 3">
            <a:extLst>
              <a:ext uri="{FF2B5EF4-FFF2-40B4-BE49-F238E27FC236}">
                <a16:creationId xmlns:a16="http://schemas.microsoft.com/office/drawing/2014/main" id="{7A8A3FA1-377F-4383-B7E8-14D9409AF64B}"/>
              </a:ext>
            </a:extLst>
          </p:cNvPr>
          <p:cNvSpPr>
            <a:spLocks noGrp="1"/>
          </p:cNvSpPr>
          <p:nvPr>
            <p:ph type="dt" sz="half" idx="10"/>
          </p:nvPr>
        </p:nvSpPr>
        <p:spPr>
          <a:xfrm>
            <a:off x="838200" y="6356350"/>
            <a:ext cx="2743200" cy="365125"/>
          </a:xfrm>
        </p:spPr>
        <p:txBody>
          <a:bodyPr/>
          <a:lstStyle/>
          <a:p>
            <a:r>
              <a:rPr lang="en-US" dirty="0"/>
              <a:t>Date</a:t>
            </a:r>
          </a:p>
        </p:txBody>
      </p:sp>
      <p:sp>
        <p:nvSpPr>
          <p:cNvPr id="20" name="Footer Placeholder 4">
            <a:extLst>
              <a:ext uri="{FF2B5EF4-FFF2-40B4-BE49-F238E27FC236}">
                <a16:creationId xmlns:a16="http://schemas.microsoft.com/office/drawing/2014/main" id="{566F5CF8-699B-4A09-9AD0-718B0175E486}"/>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21" name="Slide Number Placeholder 5">
            <a:extLst>
              <a:ext uri="{FF2B5EF4-FFF2-40B4-BE49-F238E27FC236}">
                <a16:creationId xmlns:a16="http://schemas.microsoft.com/office/drawing/2014/main" id="{7C55771C-35B2-4842-A572-EEE14A727DBF}"/>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a:t>
            </a:fld>
            <a:endParaRPr lang="en-US"/>
          </a:p>
        </p:txBody>
      </p:sp>
    </p:spTree>
    <p:extLst>
      <p:ext uri="{BB962C8B-B14F-4D97-AF65-F5344CB8AC3E}">
        <p14:creationId xmlns:p14="http://schemas.microsoft.com/office/powerpoint/2010/main" val="2461102991"/>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Section 1">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8" name="Title 1">
            <a:extLst>
              <a:ext uri="{FF2B5EF4-FFF2-40B4-BE49-F238E27FC236}">
                <a16:creationId xmlns:a16="http://schemas.microsoft.com/office/drawing/2014/main" id="{C7E228BF-1CA5-4856-ADE1-3CF4E8475976}"/>
              </a:ext>
            </a:extLst>
          </p:cNvPr>
          <p:cNvSpPr>
            <a:spLocks noGrp="1"/>
          </p:cNvSpPr>
          <p:nvPr>
            <p:ph type="title"/>
          </p:nvPr>
        </p:nvSpPr>
        <p:spPr>
          <a:xfrm>
            <a:off x="838200" y="673768"/>
            <a:ext cx="4401065" cy="2891749"/>
          </a:xfrm>
        </p:spPr>
        <p:txBody>
          <a:bodyPr anchor="b"/>
          <a:lstStyle>
            <a:lvl1pPr algn="l">
              <a:defRPr sz="6000">
                <a:solidFill>
                  <a:schemeClr val="accent1"/>
                </a:solidFill>
              </a:defRPr>
            </a:lvl1pPr>
          </a:lstStyle>
          <a:p>
            <a:r>
              <a:rPr lang="en-US" dirty="0"/>
              <a:t>Click to edit Master title style</a:t>
            </a:r>
          </a:p>
        </p:txBody>
      </p:sp>
      <p:sp>
        <p:nvSpPr>
          <p:cNvPr id="9" name="Text Placeholder 2">
            <a:extLst>
              <a:ext uri="{FF2B5EF4-FFF2-40B4-BE49-F238E27FC236}">
                <a16:creationId xmlns:a16="http://schemas.microsoft.com/office/drawing/2014/main" id="{A75560DB-B208-41C1-AC26-ACACF8AE7CCD}"/>
              </a:ext>
            </a:extLst>
          </p:cNvPr>
          <p:cNvSpPr>
            <a:spLocks noGrp="1"/>
          </p:cNvSpPr>
          <p:nvPr>
            <p:ph type="body" idx="1"/>
          </p:nvPr>
        </p:nvSpPr>
        <p:spPr>
          <a:xfrm>
            <a:off x="838200" y="3717916"/>
            <a:ext cx="3696730" cy="1737360"/>
          </a:xfrm>
        </p:spPr>
        <p:txBody>
          <a:bodyPr/>
          <a:lstStyle>
            <a:lvl1pPr marL="0" indent="0" algn="l">
              <a:buNone/>
              <a:defRPr sz="2400">
                <a:solidFill>
                  <a:schemeClr val="bg1"/>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n-US" dirty="0"/>
              <a:t>Click to edit Master text styles</a:t>
            </a:r>
          </a:p>
        </p:txBody>
      </p:sp>
      <p:sp>
        <p:nvSpPr>
          <p:cNvPr id="10" name="Date Placeholder 3">
            <a:extLst>
              <a:ext uri="{FF2B5EF4-FFF2-40B4-BE49-F238E27FC236}">
                <a16:creationId xmlns:a16="http://schemas.microsoft.com/office/drawing/2014/main" id="{78CD13F7-FE5E-4564-955B-78635E1D6BD1}"/>
              </a:ext>
            </a:extLst>
          </p:cNvPr>
          <p:cNvSpPr>
            <a:spLocks noGrp="1"/>
          </p:cNvSpPr>
          <p:nvPr>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DFEC6B85-2D6C-4E54-AFB1-FC9C8C5BCCCD}"/>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C0A08B1B-1C08-468B-84FB-AF1608C8E4FD}"/>
              </a:ext>
            </a:extLst>
          </p:cNvPr>
          <p:cNvSpPr>
            <a:spLocks noGrp="1"/>
          </p:cNvSpPr>
          <p:nvPr>
            <p:ph type="sldNum" sz="quarter" idx="12"/>
          </p:nvPr>
        </p:nvSpPr>
        <p:spPr>
          <a:xfrm>
            <a:off x="8610600" y="6356350"/>
            <a:ext cx="2743200" cy="365125"/>
          </a:xfrm>
        </p:spPr>
        <p:txBody>
          <a:bodyPr/>
          <a:lstStyle>
            <a:lvl1pPr>
              <a:defRPr>
                <a:solidFill>
                  <a:schemeClr val="bg2"/>
                </a:solidFill>
              </a:defRPr>
            </a:lvl1pPr>
          </a:lstStyle>
          <a:p>
            <a:fld id="{672B7600-67E3-4D97-B453-880E2742B982}" type="slidenum">
              <a:rPr lang="en-US" smtClean="0"/>
              <a:pPr/>
              <a:t>‹#›</a:t>
            </a:fld>
            <a:endParaRPr lang="en-US"/>
          </a:p>
        </p:txBody>
      </p:sp>
    </p:spTree>
    <p:extLst>
      <p:ext uri="{BB962C8B-B14F-4D97-AF65-F5344CB8AC3E}">
        <p14:creationId xmlns:p14="http://schemas.microsoft.com/office/powerpoint/2010/main" val="2467960299"/>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Section 2">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10" name="Date Placeholder 3">
            <a:extLst>
              <a:ext uri="{FF2B5EF4-FFF2-40B4-BE49-F238E27FC236}">
                <a16:creationId xmlns:a16="http://schemas.microsoft.com/office/drawing/2014/main" id="{A67E5779-2729-4DED-A8C2-41F4FEE4767B}"/>
              </a:ext>
            </a:extLst>
          </p:cNvPr>
          <p:cNvSpPr>
            <a:spLocks noGrp="1"/>
          </p:cNvSpPr>
          <p:nvPr>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FBD21987-FA22-47F7-B702-8D9638C10C5C}"/>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A03F40A7-0F3F-41D6-9058-1BE8DB2708C0}"/>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a:t>
            </a:fld>
            <a:endParaRPr lang="en-US"/>
          </a:p>
        </p:txBody>
      </p:sp>
      <p:sp>
        <p:nvSpPr>
          <p:cNvPr id="3" name="Title 1">
            <a:extLst>
              <a:ext uri="{FF2B5EF4-FFF2-40B4-BE49-F238E27FC236}">
                <a16:creationId xmlns:a16="http://schemas.microsoft.com/office/drawing/2014/main" id="{9EA3AB66-3F74-426B-6B67-82D19F714959}"/>
              </a:ext>
            </a:extLst>
          </p:cNvPr>
          <p:cNvSpPr>
            <a:spLocks noGrp="1"/>
          </p:cNvSpPr>
          <p:nvPr>
            <p:ph type="title"/>
          </p:nvPr>
        </p:nvSpPr>
        <p:spPr>
          <a:xfrm>
            <a:off x="838200" y="673768"/>
            <a:ext cx="4401065" cy="2891749"/>
          </a:xfrm>
        </p:spPr>
        <p:txBody>
          <a:bodyPr anchor="b"/>
          <a:lstStyle>
            <a:lvl1pPr algn="l">
              <a:defRPr sz="6000">
                <a:solidFill>
                  <a:schemeClr val="accent1"/>
                </a:solidFill>
              </a:defRPr>
            </a:lvl1pPr>
          </a:lstStyle>
          <a:p>
            <a:r>
              <a:rPr lang="en-US" dirty="0"/>
              <a:t>Click to edit Master title style</a:t>
            </a:r>
          </a:p>
        </p:txBody>
      </p:sp>
      <p:sp>
        <p:nvSpPr>
          <p:cNvPr id="4" name="Text Placeholder 2">
            <a:extLst>
              <a:ext uri="{FF2B5EF4-FFF2-40B4-BE49-F238E27FC236}">
                <a16:creationId xmlns:a16="http://schemas.microsoft.com/office/drawing/2014/main" id="{002FDA87-4602-FEB7-F040-826887BD39F7}"/>
              </a:ext>
            </a:extLst>
          </p:cNvPr>
          <p:cNvSpPr>
            <a:spLocks noGrp="1"/>
          </p:cNvSpPr>
          <p:nvPr>
            <p:ph type="body" idx="1"/>
          </p:nvPr>
        </p:nvSpPr>
        <p:spPr>
          <a:xfrm>
            <a:off x="838200" y="3717916"/>
            <a:ext cx="3696730" cy="1737360"/>
          </a:xfrm>
        </p:spPr>
        <p:txBody>
          <a:bodyPr/>
          <a:lstStyle>
            <a:lvl1pPr marL="0" indent="0" algn="l">
              <a:buNone/>
              <a:defRPr sz="2400">
                <a:solidFill>
                  <a:schemeClr val="tx1">
                    <a:lumMod val="65000"/>
                    <a:lumOff val="35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n-US" dirty="0"/>
              <a:t>Click to edit Master text styles</a:t>
            </a:r>
          </a:p>
        </p:txBody>
      </p:sp>
    </p:spTree>
    <p:extLst>
      <p:ext uri="{BB962C8B-B14F-4D97-AF65-F5344CB8AC3E}">
        <p14:creationId xmlns:p14="http://schemas.microsoft.com/office/powerpoint/2010/main" val="2576442628"/>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Closing">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10" name="Date Placeholder 3">
            <a:extLst>
              <a:ext uri="{FF2B5EF4-FFF2-40B4-BE49-F238E27FC236}">
                <a16:creationId xmlns:a16="http://schemas.microsoft.com/office/drawing/2014/main" id="{0FEC4993-EF72-4ADC-8D11-1EB7C9409528}"/>
              </a:ext>
            </a:extLst>
          </p:cNvPr>
          <p:cNvSpPr>
            <a:spLocks noGrp="1"/>
          </p:cNvSpPr>
          <p:nvPr>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B145FAD1-5607-4570-9675-FE264814964D}"/>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265FB8DD-A34F-4C06-9929-1E68FACD4D00}"/>
              </a:ext>
            </a:extLst>
          </p:cNvPr>
          <p:cNvSpPr>
            <a:spLocks noGrp="1"/>
          </p:cNvSpPr>
          <p:nvPr>
            <p:ph type="sldNum" sz="quarter" idx="12"/>
          </p:nvPr>
        </p:nvSpPr>
        <p:spPr>
          <a:xfrm>
            <a:off x="8610600" y="6356350"/>
            <a:ext cx="2743200" cy="365125"/>
          </a:xfrm>
        </p:spPr>
        <p:txBody>
          <a:bodyPr/>
          <a:lstStyle>
            <a:lvl1pPr>
              <a:defRPr>
                <a:solidFill>
                  <a:schemeClr val="bg2"/>
                </a:solidFill>
              </a:defRPr>
            </a:lvl1pPr>
          </a:lstStyle>
          <a:p>
            <a:fld id="{672B7600-67E3-4D97-B453-880E2742B982}" type="slidenum">
              <a:rPr lang="en-US" smtClean="0"/>
              <a:pPr/>
              <a:t>‹#›</a:t>
            </a:fld>
            <a:endParaRPr lang="en-US"/>
          </a:p>
        </p:txBody>
      </p:sp>
      <p:sp>
        <p:nvSpPr>
          <p:cNvPr id="15" name="Picture Placeholder 15">
            <a:extLst>
              <a:ext uri="{FF2B5EF4-FFF2-40B4-BE49-F238E27FC236}">
                <a16:creationId xmlns:a16="http://schemas.microsoft.com/office/drawing/2014/main" id="{33CC49E4-6647-47F5-895A-9CFC416CE1C4}"/>
              </a:ext>
            </a:extLst>
          </p:cNvPr>
          <p:cNvSpPr>
            <a:spLocks noGrp="1"/>
          </p:cNvSpPr>
          <p:nvPr>
            <p:ph type="pic" sz="quarter" idx="13"/>
          </p:nvPr>
        </p:nvSpPr>
        <p:spPr>
          <a:xfrm>
            <a:off x="838200" y="4696096"/>
            <a:ext cx="1333500" cy="1333500"/>
          </a:xfrm>
          <a:prstGeom prst="ellipse">
            <a:avLst/>
          </a:prstGeom>
          <a:solidFill>
            <a:schemeClr val="accent1"/>
          </a:solidFill>
        </p:spPr>
        <p:txBody>
          <a:bodyPr anchor="ctr">
            <a:normAutofit/>
          </a:bodyPr>
          <a:lstStyle>
            <a:lvl1pPr marL="0" indent="0" algn="ctr">
              <a:buNone/>
              <a:defRPr sz="1400">
                <a:solidFill>
                  <a:schemeClr val="bg1"/>
                </a:solidFill>
              </a:defRPr>
            </a:lvl1pPr>
          </a:lstStyle>
          <a:p>
            <a:r>
              <a:rPr lang="en-US"/>
              <a:t>Click icon to add picture</a:t>
            </a:r>
          </a:p>
        </p:txBody>
      </p:sp>
      <p:sp>
        <p:nvSpPr>
          <p:cNvPr id="16" name="Text Placeholder 17">
            <a:extLst>
              <a:ext uri="{FF2B5EF4-FFF2-40B4-BE49-F238E27FC236}">
                <a16:creationId xmlns:a16="http://schemas.microsoft.com/office/drawing/2014/main" id="{A537F86F-E8D6-44FF-939F-7EB5A46935EE}"/>
              </a:ext>
            </a:extLst>
          </p:cNvPr>
          <p:cNvSpPr>
            <a:spLocks noGrp="1"/>
          </p:cNvSpPr>
          <p:nvPr>
            <p:ph type="body" sz="quarter" idx="14" hasCustomPrompt="1"/>
          </p:nvPr>
        </p:nvSpPr>
        <p:spPr>
          <a:xfrm>
            <a:off x="2274066" y="5047110"/>
            <a:ext cx="1701800" cy="228600"/>
          </a:xfrm>
          <a:noFill/>
        </p:spPr>
        <p:txBody>
          <a:bodyPr anchor="ctr">
            <a:noAutofit/>
          </a:bodyPr>
          <a:lstStyle>
            <a:lvl1pPr marL="0" indent="0" algn="l">
              <a:buNone/>
              <a:defRPr sz="1200">
                <a:solidFill>
                  <a:schemeClr val="bg1"/>
                </a:solidFill>
              </a:defRPr>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Name</a:t>
            </a:r>
          </a:p>
        </p:txBody>
      </p:sp>
      <p:sp>
        <p:nvSpPr>
          <p:cNvPr id="17" name="Text Placeholder 17">
            <a:extLst>
              <a:ext uri="{FF2B5EF4-FFF2-40B4-BE49-F238E27FC236}">
                <a16:creationId xmlns:a16="http://schemas.microsoft.com/office/drawing/2014/main" id="{17C97F11-0CC0-4E01-8422-614383043296}"/>
              </a:ext>
            </a:extLst>
          </p:cNvPr>
          <p:cNvSpPr>
            <a:spLocks noGrp="1"/>
          </p:cNvSpPr>
          <p:nvPr>
            <p:ph type="body" sz="quarter" idx="15" hasCustomPrompt="1"/>
          </p:nvPr>
        </p:nvSpPr>
        <p:spPr>
          <a:xfrm>
            <a:off x="2274066" y="5274443"/>
            <a:ext cx="1701800" cy="228600"/>
          </a:xfrm>
          <a:noFill/>
        </p:spPr>
        <p:txBody>
          <a:bodyPr anchor="ctr">
            <a:noAutofit/>
          </a:bodyPr>
          <a:lstStyle>
            <a:lvl1pPr marL="0" indent="0" algn="l">
              <a:buNone/>
              <a:defRPr sz="1200">
                <a:solidFill>
                  <a:schemeClr val="bg1"/>
                </a:solidFill>
              </a:defRPr>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Mobile / email</a:t>
            </a:r>
          </a:p>
        </p:txBody>
      </p:sp>
      <p:sp>
        <p:nvSpPr>
          <p:cNvPr id="18" name="Text Placeholder 17">
            <a:extLst>
              <a:ext uri="{FF2B5EF4-FFF2-40B4-BE49-F238E27FC236}">
                <a16:creationId xmlns:a16="http://schemas.microsoft.com/office/drawing/2014/main" id="{322609FE-C556-4394-9CD9-CACD20BC7261}"/>
              </a:ext>
            </a:extLst>
          </p:cNvPr>
          <p:cNvSpPr>
            <a:spLocks noGrp="1"/>
          </p:cNvSpPr>
          <p:nvPr>
            <p:ph type="body" sz="quarter" idx="16" hasCustomPrompt="1"/>
          </p:nvPr>
        </p:nvSpPr>
        <p:spPr>
          <a:xfrm>
            <a:off x="2274066" y="5501776"/>
            <a:ext cx="1701800" cy="228600"/>
          </a:xfrm>
          <a:noFill/>
        </p:spPr>
        <p:txBody>
          <a:bodyPr anchor="ctr">
            <a:noAutofit/>
          </a:bodyPr>
          <a:lstStyle>
            <a:lvl1pPr marL="0" indent="0" algn="l">
              <a:buNone/>
              <a:defRPr sz="1200">
                <a:solidFill>
                  <a:schemeClr val="bg1"/>
                </a:solidFill>
              </a:defRPr>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Company</a:t>
            </a:r>
          </a:p>
        </p:txBody>
      </p:sp>
      <p:sp>
        <p:nvSpPr>
          <p:cNvPr id="5" name="Title 1">
            <a:extLst>
              <a:ext uri="{FF2B5EF4-FFF2-40B4-BE49-F238E27FC236}">
                <a16:creationId xmlns:a16="http://schemas.microsoft.com/office/drawing/2014/main" id="{F932B123-EF7E-4F50-5F07-984A5EB8D175}"/>
              </a:ext>
            </a:extLst>
          </p:cNvPr>
          <p:cNvSpPr>
            <a:spLocks noGrp="1"/>
          </p:cNvSpPr>
          <p:nvPr>
            <p:ph type="title"/>
          </p:nvPr>
        </p:nvSpPr>
        <p:spPr>
          <a:xfrm>
            <a:off x="838200" y="136525"/>
            <a:ext cx="4401065" cy="2244245"/>
          </a:xfrm>
        </p:spPr>
        <p:txBody>
          <a:bodyPr anchor="b"/>
          <a:lstStyle>
            <a:lvl1pPr algn="l">
              <a:defRPr sz="6000">
                <a:solidFill>
                  <a:schemeClr val="accent1"/>
                </a:solidFill>
              </a:defRPr>
            </a:lvl1pPr>
          </a:lstStyle>
          <a:p>
            <a:r>
              <a:rPr lang="en-US" dirty="0"/>
              <a:t>Click to edit Master title style</a:t>
            </a:r>
          </a:p>
        </p:txBody>
      </p:sp>
      <p:sp>
        <p:nvSpPr>
          <p:cNvPr id="6" name="Text Placeholder 2">
            <a:extLst>
              <a:ext uri="{FF2B5EF4-FFF2-40B4-BE49-F238E27FC236}">
                <a16:creationId xmlns:a16="http://schemas.microsoft.com/office/drawing/2014/main" id="{873BEA98-898F-E1FE-EEBE-10508F5DAAA2}"/>
              </a:ext>
            </a:extLst>
          </p:cNvPr>
          <p:cNvSpPr>
            <a:spLocks noGrp="1"/>
          </p:cNvSpPr>
          <p:nvPr>
            <p:ph type="body" idx="1"/>
          </p:nvPr>
        </p:nvSpPr>
        <p:spPr>
          <a:xfrm>
            <a:off x="838200" y="2533169"/>
            <a:ext cx="3696730" cy="1333500"/>
          </a:xfrm>
        </p:spPr>
        <p:txBody>
          <a:bodyPr/>
          <a:lstStyle>
            <a:lvl1pPr marL="0" indent="0" algn="l">
              <a:buNone/>
              <a:defRPr sz="2400">
                <a:solidFill>
                  <a:schemeClr val="bg1"/>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n-US" dirty="0"/>
              <a:t>Click to edit Master text styles</a:t>
            </a:r>
          </a:p>
        </p:txBody>
      </p:sp>
    </p:spTree>
    <p:extLst>
      <p:ext uri="{BB962C8B-B14F-4D97-AF65-F5344CB8AC3E}">
        <p14:creationId xmlns:p14="http://schemas.microsoft.com/office/powerpoint/2010/main" val="4098880710"/>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userDrawn="1">
  <p:cSld name="Color and Typography">
    <p:spTree>
      <p:nvGrpSpPr>
        <p:cNvPr id="1" name=""/>
        <p:cNvGrpSpPr/>
        <p:nvPr/>
      </p:nvGrpSpPr>
      <p:grpSpPr>
        <a:xfrm>
          <a:off x="0" y="0"/>
          <a:ext cx="0" cy="0"/>
          <a:chOff x="0" y="0"/>
          <a:chExt cx="0" cy="0"/>
        </a:xfrm>
      </p:grpSpPr>
      <p:sp>
        <p:nvSpPr>
          <p:cNvPr id="12" name="Title 1">
            <a:extLst>
              <a:ext uri="{FF2B5EF4-FFF2-40B4-BE49-F238E27FC236}">
                <a16:creationId xmlns:a16="http://schemas.microsoft.com/office/drawing/2014/main" id="{0D08B00A-9A13-4AB1-A72D-2F499BA2EBAB}"/>
              </a:ext>
            </a:extLst>
          </p:cNvPr>
          <p:cNvSpPr>
            <a:spLocks noGrp="1"/>
          </p:cNvSpPr>
          <p:nvPr userDrawn="1">
            <p:ph type="title"/>
          </p:nvPr>
        </p:nvSpPr>
        <p:spPr>
          <a:xfrm>
            <a:off x="838200" y="365125"/>
            <a:ext cx="10515600" cy="1325563"/>
          </a:xfrm>
        </p:spPr>
        <p:txBody>
          <a:bodyPr/>
          <a:lstStyle/>
          <a:p>
            <a:r>
              <a:rPr lang="en-US" dirty="0"/>
              <a:t>Click to edit Master title style</a:t>
            </a:r>
          </a:p>
        </p:txBody>
      </p:sp>
      <p:sp>
        <p:nvSpPr>
          <p:cNvPr id="88" name="Text Placeholder 2">
            <a:extLst>
              <a:ext uri="{FF2B5EF4-FFF2-40B4-BE49-F238E27FC236}">
                <a16:creationId xmlns:a16="http://schemas.microsoft.com/office/drawing/2014/main" id="{BB3FC47E-3339-49A8-AEF2-ECC3BF1514FB}"/>
              </a:ext>
            </a:extLst>
          </p:cNvPr>
          <p:cNvSpPr>
            <a:spLocks noGrp="1"/>
          </p:cNvSpPr>
          <p:nvPr userDrawn="1">
            <p:ph type="body" sz="quarter" idx="10"/>
          </p:nvPr>
        </p:nvSpPr>
        <p:spPr>
          <a:xfrm>
            <a:off x="838199" y="3709150"/>
            <a:ext cx="10515600" cy="1325880"/>
          </a:xfrm>
        </p:spPr>
        <p:txBody>
          <a:bodyPr vert="horz" lIns="91440" tIns="45720" rIns="91440" bIns="45720" rtlCol="0" anchor="ctr">
            <a:normAutofit/>
          </a:bodyPr>
          <a:lstStyle>
            <a:lvl1pPr marL="0" indent="0">
              <a:buNone/>
              <a:defRPr lang="en-US" sz="4400" b="1" dirty="0">
                <a:solidFill>
                  <a:schemeClr val="accent2">
                    <a:lumMod val="20000"/>
                    <a:lumOff val="80000"/>
                  </a:schemeClr>
                </a:solidFill>
                <a:latin typeface="+mn-lt"/>
                <a:ea typeface="+mj-ea"/>
                <a:cs typeface="+mj-cs"/>
              </a:defRPr>
            </a:lvl1pPr>
          </a:lstStyle>
          <a:p>
            <a:pPr marL="228600" lvl="0" indent="-228600">
              <a:spcBef>
                <a:spcPct val="0"/>
              </a:spcBef>
            </a:pPr>
            <a:r>
              <a:rPr lang="en-US"/>
              <a:t>Click to edit Master text styles</a:t>
            </a:r>
          </a:p>
        </p:txBody>
      </p:sp>
      <p:sp>
        <p:nvSpPr>
          <p:cNvPr id="89" name="TextBox 88">
            <a:extLst>
              <a:ext uri="{FF2B5EF4-FFF2-40B4-BE49-F238E27FC236}">
                <a16:creationId xmlns:a16="http://schemas.microsoft.com/office/drawing/2014/main" id="{829D5438-3BC8-4817-9C86-A9AAA6047492}"/>
              </a:ext>
            </a:extLst>
          </p:cNvPr>
          <p:cNvSpPr txBox="1"/>
          <p:nvPr userDrawn="1"/>
        </p:nvSpPr>
        <p:spPr>
          <a:xfrm>
            <a:off x="4677206" y="4033186"/>
            <a:ext cx="2435282" cy="2646878"/>
          </a:xfrm>
          <a:prstGeom prst="rect">
            <a:avLst/>
          </a:prstGeom>
          <a:noFill/>
        </p:spPr>
        <p:txBody>
          <a:bodyPr wrap="none" rtlCol="0">
            <a:spAutoFit/>
          </a:bodyPr>
          <a:lstStyle/>
          <a:p>
            <a:pPr algn="ctr"/>
            <a:r>
              <a:rPr lang="en-US" sz="16600" dirty="0">
                <a:solidFill>
                  <a:schemeClr val="bg1"/>
                </a:solidFill>
              </a:rPr>
              <a:t>Aa</a:t>
            </a:r>
          </a:p>
        </p:txBody>
      </p:sp>
      <p:sp>
        <p:nvSpPr>
          <p:cNvPr id="90" name="Text Placeholder 7">
            <a:extLst>
              <a:ext uri="{FF2B5EF4-FFF2-40B4-BE49-F238E27FC236}">
                <a16:creationId xmlns:a16="http://schemas.microsoft.com/office/drawing/2014/main" id="{676EAA04-3941-4EEF-875A-DA2DBBB0CA82}"/>
              </a:ext>
            </a:extLst>
          </p:cNvPr>
          <p:cNvSpPr>
            <a:spLocks noGrp="1"/>
          </p:cNvSpPr>
          <p:nvPr userDrawn="1">
            <p:ph type="body" sz="quarter" idx="11" hasCustomPrompt="1"/>
          </p:nvPr>
        </p:nvSpPr>
        <p:spPr>
          <a:xfrm>
            <a:off x="4697757" y="6124726"/>
            <a:ext cx="2394180" cy="564999"/>
          </a:xfrm>
        </p:spPr>
        <p:txBody>
          <a:bodyPr anchor="ctr"/>
          <a:lstStyle>
            <a:lvl1pPr marL="0" indent="0" algn="ctr">
              <a:buNone/>
              <a:defRPr/>
            </a:lvl1pPr>
          </a:lstStyle>
          <a:p>
            <a:pPr lvl="0"/>
            <a:r>
              <a:rPr lang="en-US" dirty="0"/>
              <a:t>Font name</a:t>
            </a:r>
          </a:p>
        </p:txBody>
      </p:sp>
      <p:grpSp>
        <p:nvGrpSpPr>
          <p:cNvPr id="2" name="Group 1">
            <a:extLst>
              <a:ext uri="{FF2B5EF4-FFF2-40B4-BE49-F238E27FC236}">
                <a16:creationId xmlns:a16="http://schemas.microsoft.com/office/drawing/2014/main" id="{15AEA671-CE6F-FCE0-62EB-23B281C56758}"/>
              </a:ext>
            </a:extLst>
          </p:cNvPr>
          <p:cNvGrpSpPr/>
          <p:nvPr userDrawn="1"/>
        </p:nvGrpSpPr>
        <p:grpSpPr>
          <a:xfrm>
            <a:off x="838199" y="1830763"/>
            <a:ext cx="10515601" cy="1741127"/>
            <a:chOff x="838199" y="1830763"/>
            <a:chExt cx="10515601" cy="1741127"/>
          </a:xfrm>
        </p:grpSpPr>
        <p:sp>
          <p:nvSpPr>
            <p:cNvPr id="3" name="Rectangle 2">
              <a:extLst>
                <a:ext uri="{FF2B5EF4-FFF2-40B4-BE49-F238E27FC236}">
                  <a16:creationId xmlns:a16="http://schemas.microsoft.com/office/drawing/2014/main" id="{B168CB2C-22E8-338A-9351-379078D04F77}"/>
                </a:ext>
              </a:extLst>
            </p:cNvPr>
            <p:cNvSpPr/>
            <p:nvPr userDrawn="1"/>
          </p:nvSpPr>
          <p:spPr>
            <a:xfrm>
              <a:off x="838199" y="1830763"/>
              <a:ext cx="894312" cy="1741127"/>
            </a:xfrm>
            <a:prstGeom prst="rect">
              <a:avLst/>
            </a:prstGeom>
            <a:solidFill>
              <a:schemeClr val="bg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4" name="Rectangle 3">
              <a:extLst>
                <a:ext uri="{FF2B5EF4-FFF2-40B4-BE49-F238E27FC236}">
                  <a16:creationId xmlns:a16="http://schemas.microsoft.com/office/drawing/2014/main" id="{F0830CAE-18B7-D0F7-BEAF-F3555EB3DE51}"/>
                </a:ext>
              </a:extLst>
            </p:cNvPr>
            <p:cNvSpPr/>
            <p:nvPr userDrawn="1"/>
          </p:nvSpPr>
          <p:spPr>
            <a:xfrm>
              <a:off x="838199" y="1830763"/>
              <a:ext cx="894312" cy="1551307"/>
            </a:xfrm>
            <a:prstGeom prst="rect">
              <a:avLst/>
            </a:prstGeom>
            <a:solidFill>
              <a:schemeClr val="bg1">
                <a:lumMod val="6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5" name="Rectangle 4">
              <a:extLst>
                <a:ext uri="{FF2B5EF4-FFF2-40B4-BE49-F238E27FC236}">
                  <a16:creationId xmlns:a16="http://schemas.microsoft.com/office/drawing/2014/main" id="{47F376AC-E144-5481-DF9F-844620E35398}"/>
                </a:ext>
              </a:extLst>
            </p:cNvPr>
            <p:cNvSpPr/>
            <p:nvPr userDrawn="1"/>
          </p:nvSpPr>
          <p:spPr>
            <a:xfrm>
              <a:off x="838199" y="1830763"/>
              <a:ext cx="894312" cy="1361486"/>
            </a:xfrm>
            <a:prstGeom prst="rect">
              <a:avLst/>
            </a:prstGeom>
            <a:solidFill>
              <a:schemeClr val="bg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6" name="Rectangle 5">
              <a:extLst>
                <a:ext uri="{FF2B5EF4-FFF2-40B4-BE49-F238E27FC236}">
                  <a16:creationId xmlns:a16="http://schemas.microsoft.com/office/drawing/2014/main" id="{1B40CFCE-E869-0E83-54F6-FC4D446AC220}"/>
                </a:ext>
              </a:extLst>
            </p:cNvPr>
            <p:cNvSpPr/>
            <p:nvPr userDrawn="1"/>
          </p:nvSpPr>
          <p:spPr>
            <a:xfrm>
              <a:off x="838199" y="1830763"/>
              <a:ext cx="894312" cy="1171666"/>
            </a:xfrm>
            <a:prstGeom prst="rect">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7" name="Rectangle 6">
              <a:extLst>
                <a:ext uri="{FF2B5EF4-FFF2-40B4-BE49-F238E27FC236}">
                  <a16:creationId xmlns:a16="http://schemas.microsoft.com/office/drawing/2014/main" id="{A5344F0E-3DE8-A2FC-9D5C-E783A79CB8E8}"/>
                </a:ext>
              </a:extLst>
            </p:cNvPr>
            <p:cNvSpPr/>
            <p:nvPr userDrawn="1"/>
          </p:nvSpPr>
          <p:spPr>
            <a:xfrm>
              <a:off x="838199" y="1830763"/>
              <a:ext cx="894312" cy="981846"/>
            </a:xfrm>
            <a:prstGeom prst="rect">
              <a:avLst/>
            </a:prstGeom>
            <a:solidFill>
              <a:schemeClr val="bg1">
                <a:lumMod val="9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8" name="Rectangle 7">
              <a:extLst>
                <a:ext uri="{FF2B5EF4-FFF2-40B4-BE49-F238E27FC236}">
                  <a16:creationId xmlns:a16="http://schemas.microsoft.com/office/drawing/2014/main" id="{F34C965F-3ACC-69E6-6D86-F068319CD6D3}"/>
                </a:ext>
              </a:extLst>
            </p:cNvPr>
            <p:cNvSpPr/>
            <p:nvPr userDrawn="1"/>
          </p:nvSpPr>
          <p:spPr>
            <a:xfrm>
              <a:off x="838200" y="1830763"/>
              <a:ext cx="894312" cy="788259"/>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9" name="Rectangle 8">
              <a:extLst>
                <a:ext uri="{FF2B5EF4-FFF2-40B4-BE49-F238E27FC236}">
                  <a16:creationId xmlns:a16="http://schemas.microsoft.com/office/drawing/2014/main" id="{65ACFE9B-C21F-7F87-B40B-D2604E4D7930}"/>
                </a:ext>
              </a:extLst>
            </p:cNvPr>
            <p:cNvSpPr/>
            <p:nvPr userDrawn="1"/>
          </p:nvSpPr>
          <p:spPr>
            <a:xfrm>
              <a:off x="1907231" y="1830763"/>
              <a:ext cx="894312" cy="1741127"/>
            </a:xfrm>
            <a:prstGeom prst="rect">
              <a:avLst/>
            </a:prstGeom>
            <a:solidFill>
              <a:schemeClr val="tx1">
                <a:lumMod val="95000"/>
                <a:lumOff val="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0" name="Rectangle 9">
              <a:extLst>
                <a:ext uri="{FF2B5EF4-FFF2-40B4-BE49-F238E27FC236}">
                  <a16:creationId xmlns:a16="http://schemas.microsoft.com/office/drawing/2014/main" id="{54CF47D2-8599-F0CA-B5BE-26FBA4C440F8}"/>
                </a:ext>
              </a:extLst>
            </p:cNvPr>
            <p:cNvSpPr/>
            <p:nvPr userDrawn="1"/>
          </p:nvSpPr>
          <p:spPr>
            <a:xfrm>
              <a:off x="1907231" y="1830763"/>
              <a:ext cx="894312" cy="1551307"/>
            </a:xfrm>
            <a:prstGeom prst="rect">
              <a:avLst/>
            </a:prstGeom>
            <a:solidFill>
              <a:schemeClr val="tx1">
                <a:lumMod val="85000"/>
                <a:lumOff val="1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1" name="Rectangle 10">
              <a:extLst>
                <a:ext uri="{FF2B5EF4-FFF2-40B4-BE49-F238E27FC236}">
                  <a16:creationId xmlns:a16="http://schemas.microsoft.com/office/drawing/2014/main" id="{A90911A1-24E6-682B-E99D-A13C0B09EE98}"/>
                </a:ext>
              </a:extLst>
            </p:cNvPr>
            <p:cNvSpPr/>
            <p:nvPr userDrawn="1"/>
          </p:nvSpPr>
          <p:spPr>
            <a:xfrm>
              <a:off x="1907231" y="1830763"/>
              <a:ext cx="894312" cy="1361486"/>
            </a:xfrm>
            <a:prstGeom prst="rect">
              <a:avLst/>
            </a:prstGeom>
            <a:solidFill>
              <a:schemeClr val="tx1">
                <a:lumMod val="75000"/>
                <a:lumOff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3" name="Rectangle 12">
              <a:extLst>
                <a:ext uri="{FF2B5EF4-FFF2-40B4-BE49-F238E27FC236}">
                  <a16:creationId xmlns:a16="http://schemas.microsoft.com/office/drawing/2014/main" id="{C849D894-96DF-B35A-0C95-AD014E5D4387}"/>
                </a:ext>
              </a:extLst>
            </p:cNvPr>
            <p:cNvSpPr/>
            <p:nvPr userDrawn="1"/>
          </p:nvSpPr>
          <p:spPr>
            <a:xfrm>
              <a:off x="1907231" y="1830763"/>
              <a:ext cx="894312" cy="1171666"/>
            </a:xfrm>
            <a:prstGeom prst="rect">
              <a:avLst/>
            </a:prstGeom>
            <a:solidFill>
              <a:schemeClr val="tx1">
                <a:lumMod val="65000"/>
                <a:lumOff val="3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4" name="Rectangle 13">
              <a:extLst>
                <a:ext uri="{FF2B5EF4-FFF2-40B4-BE49-F238E27FC236}">
                  <a16:creationId xmlns:a16="http://schemas.microsoft.com/office/drawing/2014/main" id="{3ACA4557-11A2-1A4F-95B1-A5850EA04568}"/>
                </a:ext>
              </a:extLst>
            </p:cNvPr>
            <p:cNvSpPr/>
            <p:nvPr userDrawn="1"/>
          </p:nvSpPr>
          <p:spPr>
            <a:xfrm>
              <a:off x="1907231" y="1830763"/>
              <a:ext cx="894312" cy="981846"/>
            </a:xfrm>
            <a:prstGeom prst="rect">
              <a:avLst/>
            </a:prstGeom>
            <a:solidFill>
              <a:schemeClr val="tx1">
                <a:lumMod val="50000"/>
                <a:lumOff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5" name="Rectangle 14">
              <a:extLst>
                <a:ext uri="{FF2B5EF4-FFF2-40B4-BE49-F238E27FC236}">
                  <a16:creationId xmlns:a16="http://schemas.microsoft.com/office/drawing/2014/main" id="{FF8C1554-D9B9-B7E6-616D-C4A428938E81}"/>
                </a:ext>
              </a:extLst>
            </p:cNvPr>
            <p:cNvSpPr/>
            <p:nvPr userDrawn="1"/>
          </p:nvSpPr>
          <p:spPr>
            <a:xfrm>
              <a:off x="1907232" y="1830763"/>
              <a:ext cx="894312" cy="788259"/>
            </a:xfrm>
            <a:prstGeom prst="rect">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6" name="Rectangle 15">
              <a:extLst>
                <a:ext uri="{FF2B5EF4-FFF2-40B4-BE49-F238E27FC236}">
                  <a16:creationId xmlns:a16="http://schemas.microsoft.com/office/drawing/2014/main" id="{BEE593B1-CB90-FF38-6BCD-6C21B850F11E}"/>
                </a:ext>
              </a:extLst>
            </p:cNvPr>
            <p:cNvSpPr/>
            <p:nvPr userDrawn="1"/>
          </p:nvSpPr>
          <p:spPr>
            <a:xfrm>
              <a:off x="2976263" y="1830763"/>
              <a:ext cx="894312" cy="1741127"/>
            </a:xfrm>
            <a:prstGeom prst="rect">
              <a:avLst/>
            </a:prstGeom>
            <a:solidFill>
              <a:schemeClr val="bg2">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 name="Rectangle 16">
              <a:extLst>
                <a:ext uri="{FF2B5EF4-FFF2-40B4-BE49-F238E27FC236}">
                  <a16:creationId xmlns:a16="http://schemas.microsoft.com/office/drawing/2014/main" id="{4DDF7953-9CE2-D23B-913F-97BDFE4F5701}"/>
                </a:ext>
              </a:extLst>
            </p:cNvPr>
            <p:cNvSpPr/>
            <p:nvPr userDrawn="1"/>
          </p:nvSpPr>
          <p:spPr>
            <a:xfrm>
              <a:off x="2976263" y="1830763"/>
              <a:ext cx="894312" cy="1551307"/>
            </a:xfrm>
            <a:prstGeom prst="rect">
              <a:avLst/>
            </a:prstGeom>
            <a:solidFill>
              <a:schemeClr val="bg2">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 name="Rectangle 17">
              <a:extLst>
                <a:ext uri="{FF2B5EF4-FFF2-40B4-BE49-F238E27FC236}">
                  <a16:creationId xmlns:a16="http://schemas.microsoft.com/office/drawing/2014/main" id="{4F482EF2-9EAB-A037-29ED-42EF8356504F}"/>
                </a:ext>
              </a:extLst>
            </p:cNvPr>
            <p:cNvSpPr/>
            <p:nvPr userDrawn="1"/>
          </p:nvSpPr>
          <p:spPr>
            <a:xfrm>
              <a:off x="2976263" y="1830763"/>
              <a:ext cx="894312" cy="1361486"/>
            </a:xfrm>
            <a:prstGeom prst="rect">
              <a:avLst/>
            </a:prstGeom>
            <a:solidFill>
              <a:schemeClr val="bg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 name="Rectangle 18">
              <a:extLst>
                <a:ext uri="{FF2B5EF4-FFF2-40B4-BE49-F238E27FC236}">
                  <a16:creationId xmlns:a16="http://schemas.microsoft.com/office/drawing/2014/main" id="{E44B70F0-6666-9079-836F-5BF74C02DD53}"/>
                </a:ext>
              </a:extLst>
            </p:cNvPr>
            <p:cNvSpPr/>
            <p:nvPr userDrawn="1"/>
          </p:nvSpPr>
          <p:spPr>
            <a:xfrm>
              <a:off x="2976263" y="1830763"/>
              <a:ext cx="894312" cy="1171666"/>
            </a:xfrm>
            <a:prstGeom prst="rect">
              <a:avLst/>
            </a:prstGeom>
            <a:solidFill>
              <a:schemeClr val="bg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 name="Rectangle 19">
              <a:extLst>
                <a:ext uri="{FF2B5EF4-FFF2-40B4-BE49-F238E27FC236}">
                  <a16:creationId xmlns:a16="http://schemas.microsoft.com/office/drawing/2014/main" id="{9E8BDC3A-138F-F978-560F-2024BEFC2FB9}"/>
                </a:ext>
              </a:extLst>
            </p:cNvPr>
            <p:cNvSpPr/>
            <p:nvPr userDrawn="1"/>
          </p:nvSpPr>
          <p:spPr>
            <a:xfrm>
              <a:off x="2976263" y="1830763"/>
              <a:ext cx="894312" cy="981846"/>
            </a:xfrm>
            <a:prstGeom prst="rect">
              <a:avLst/>
            </a:prstGeom>
            <a:solidFill>
              <a:schemeClr val="bg2">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 name="Rectangle 20">
              <a:extLst>
                <a:ext uri="{FF2B5EF4-FFF2-40B4-BE49-F238E27FC236}">
                  <a16:creationId xmlns:a16="http://schemas.microsoft.com/office/drawing/2014/main" id="{0B0FEE94-7AAB-CE22-4902-B4A2783BF959}"/>
                </a:ext>
              </a:extLst>
            </p:cNvPr>
            <p:cNvSpPr/>
            <p:nvPr userDrawn="1"/>
          </p:nvSpPr>
          <p:spPr>
            <a:xfrm>
              <a:off x="2976264" y="1830763"/>
              <a:ext cx="894312" cy="788259"/>
            </a:xfrm>
            <a:prstGeom prst="rect">
              <a:avLst/>
            </a:prstGeom>
            <a:solidFill>
              <a:schemeClr val="bg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 name="Rectangle 21">
              <a:extLst>
                <a:ext uri="{FF2B5EF4-FFF2-40B4-BE49-F238E27FC236}">
                  <a16:creationId xmlns:a16="http://schemas.microsoft.com/office/drawing/2014/main" id="{D43EEB1F-7835-72B7-A7A2-EDC9238751CF}"/>
                </a:ext>
              </a:extLst>
            </p:cNvPr>
            <p:cNvSpPr/>
            <p:nvPr userDrawn="1"/>
          </p:nvSpPr>
          <p:spPr>
            <a:xfrm>
              <a:off x="4045295" y="1830763"/>
              <a:ext cx="894312" cy="1741127"/>
            </a:xfrm>
            <a:prstGeom prst="rect">
              <a:avLst/>
            </a:prstGeom>
            <a:solidFill>
              <a:schemeClr val="tx2">
                <a:lumMod val="90000"/>
                <a:lumOff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 name="Rectangle 22">
              <a:extLst>
                <a:ext uri="{FF2B5EF4-FFF2-40B4-BE49-F238E27FC236}">
                  <a16:creationId xmlns:a16="http://schemas.microsoft.com/office/drawing/2014/main" id="{E6D326EA-BD85-AB73-E1E9-24A270E6BCA0}"/>
                </a:ext>
              </a:extLst>
            </p:cNvPr>
            <p:cNvSpPr/>
            <p:nvPr userDrawn="1"/>
          </p:nvSpPr>
          <p:spPr>
            <a:xfrm>
              <a:off x="4045295" y="1830763"/>
              <a:ext cx="894312" cy="1551307"/>
            </a:xfrm>
            <a:prstGeom prst="rect">
              <a:avLst/>
            </a:prstGeom>
            <a:solidFill>
              <a:schemeClr val="tx2">
                <a:lumMod val="75000"/>
                <a:lumOff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4" name="Rectangle 23">
              <a:extLst>
                <a:ext uri="{FF2B5EF4-FFF2-40B4-BE49-F238E27FC236}">
                  <a16:creationId xmlns:a16="http://schemas.microsoft.com/office/drawing/2014/main" id="{37C5779E-AE6B-3D3E-46CB-EEDE34BB2341}"/>
                </a:ext>
              </a:extLst>
            </p:cNvPr>
            <p:cNvSpPr/>
            <p:nvPr userDrawn="1"/>
          </p:nvSpPr>
          <p:spPr>
            <a:xfrm>
              <a:off x="4045295" y="1830763"/>
              <a:ext cx="894312" cy="1361486"/>
            </a:xfrm>
            <a:prstGeom prst="rect">
              <a:avLst/>
            </a:prstGeom>
            <a:solidFill>
              <a:schemeClr val="tx2">
                <a:lumMod val="50000"/>
                <a:lumOff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5" name="Rectangle 24">
              <a:extLst>
                <a:ext uri="{FF2B5EF4-FFF2-40B4-BE49-F238E27FC236}">
                  <a16:creationId xmlns:a16="http://schemas.microsoft.com/office/drawing/2014/main" id="{5136A86B-D914-9ADE-3A1C-234B51E43EE1}"/>
                </a:ext>
              </a:extLst>
            </p:cNvPr>
            <p:cNvSpPr/>
            <p:nvPr userDrawn="1"/>
          </p:nvSpPr>
          <p:spPr>
            <a:xfrm>
              <a:off x="4045295" y="1830763"/>
              <a:ext cx="894312" cy="1171666"/>
            </a:xfrm>
            <a:prstGeom prst="rect">
              <a:avLst/>
            </a:prstGeom>
            <a:solidFill>
              <a:schemeClr val="tx2">
                <a:lumMod val="25000"/>
                <a:lumOff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6" name="Rectangle 25">
              <a:extLst>
                <a:ext uri="{FF2B5EF4-FFF2-40B4-BE49-F238E27FC236}">
                  <a16:creationId xmlns:a16="http://schemas.microsoft.com/office/drawing/2014/main" id="{DB3646F9-C8D5-8496-50AE-8098E42A5657}"/>
                </a:ext>
              </a:extLst>
            </p:cNvPr>
            <p:cNvSpPr/>
            <p:nvPr userDrawn="1"/>
          </p:nvSpPr>
          <p:spPr>
            <a:xfrm>
              <a:off x="4045295" y="1830763"/>
              <a:ext cx="894312" cy="981846"/>
            </a:xfrm>
            <a:prstGeom prst="rect">
              <a:avLst/>
            </a:prstGeom>
            <a:solidFill>
              <a:schemeClr val="tx2">
                <a:lumMod val="10000"/>
                <a:lumOff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7" name="Rectangle 26">
              <a:extLst>
                <a:ext uri="{FF2B5EF4-FFF2-40B4-BE49-F238E27FC236}">
                  <a16:creationId xmlns:a16="http://schemas.microsoft.com/office/drawing/2014/main" id="{9EED08A4-E89A-079E-F5F7-6994D529D633}"/>
                </a:ext>
              </a:extLst>
            </p:cNvPr>
            <p:cNvSpPr/>
            <p:nvPr userDrawn="1"/>
          </p:nvSpPr>
          <p:spPr>
            <a:xfrm>
              <a:off x="4045296" y="1830763"/>
              <a:ext cx="894312" cy="788259"/>
            </a:xfrm>
            <a:prstGeom prst="rect">
              <a:avLst/>
            </a:prstGeom>
            <a:solidFill>
              <a:schemeClr val="tx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8" name="Rectangle 27">
              <a:extLst>
                <a:ext uri="{FF2B5EF4-FFF2-40B4-BE49-F238E27FC236}">
                  <a16:creationId xmlns:a16="http://schemas.microsoft.com/office/drawing/2014/main" id="{2CE9BF8D-70FE-DC26-0B09-A92484D3E8C0}"/>
                </a:ext>
              </a:extLst>
            </p:cNvPr>
            <p:cNvSpPr/>
            <p:nvPr userDrawn="1"/>
          </p:nvSpPr>
          <p:spPr>
            <a:xfrm>
              <a:off x="5114327" y="1830763"/>
              <a:ext cx="894312" cy="1741127"/>
            </a:xfrm>
            <a:prstGeom prst="rect">
              <a:avLst/>
            </a:prstGeom>
            <a:solidFill>
              <a:schemeClr val="accent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9" name="Rectangle 28">
              <a:extLst>
                <a:ext uri="{FF2B5EF4-FFF2-40B4-BE49-F238E27FC236}">
                  <a16:creationId xmlns:a16="http://schemas.microsoft.com/office/drawing/2014/main" id="{D4412A59-1F23-1CB8-D313-35DE0776DABC}"/>
                </a:ext>
              </a:extLst>
            </p:cNvPr>
            <p:cNvSpPr/>
            <p:nvPr userDrawn="1"/>
          </p:nvSpPr>
          <p:spPr>
            <a:xfrm>
              <a:off x="5114327" y="1830763"/>
              <a:ext cx="894312" cy="1551307"/>
            </a:xfrm>
            <a:prstGeom prst="rect">
              <a:avLst/>
            </a:prstGeom>
            <a:solidFill>
              <a:schemeClr val="accent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30" name="Rectangle 29">
              <a:extLst>
                <a:ext uri="{FF2B5EF4-FFF2-40B4-BE49-F238E27FC236}">
                  <a16:creationId xmlns:a16="http://schemas.microsoft.com/office/drawing/2014/main" id="{773C89D5-6EEC-4A94-028E-4C4617C6BF8F}"/>
                </a:ext>
              </a:extLst>
            </p:cNvPr>
            <p:cNvSpPr/>
            <p:nvPr userDrawn="1"/>
          </p:nvSpPr>
          <p:spPr>
            <a:xfrm>
              <a:off x="5114327" y="1830763"/>
              <a:ext cx="894312" cy="1361486"/>
            </a:xfrm>
            <a:prstGeom prst="rect">
              <a:avLst/>
            </a:prstGeom>
            <a:solidFill>
              <a:schemeClr val="accent1">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31" name="Rectangle 30">
              <a:extLst>
                <a:ext uri="{FF2B5EF4-FFF2-40B4-BE49-F238E27FC236}">
                  <a16:creationId xmlns:a16="http://schemas.microsoft.com/office/drawing/2014/main" id="{331BEB5E-54CF-4D16-137A-2CDF3ACF2F79}"/>
                </a:ext>
              </a:extLst>
            </p:cNvPr>
            <p:cNvSpPr/>
            <p:nvPr userDrawn="1"/>
          </p:nvSpPr>
          <p:spPr>
            <a:xfrm>
              <a:off x="5114327" y="1830763"/>
              <a:ext cx="894312" cy="1171666"/>
            </a:xfrm>
            <a:prstGeom prst="rect">
              <a:avLst/>
            </a:prstGeom>
            <a:solidFill>
              <a:schemeClr val="accent1">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32" name="Rectangle 31">
              <a:extLst>
                <a:ext uri="{FF2B5EF4-FFF2-40B4-BE49-F238E27FC236}">
                  <a16:creationId xmlns:a16="http://schemas.microsoft.com/office/drawing/2014/main" id="{635775C3-BFB1-2B17-4F71-81C4AEB7B951}"/>
                </a:ext>
              </a:extLst>
            </p:cNvPr>
            <p:cNvSpPr/>
            <p:nvPr userDrawn="1"/>
          </p:nvSpPr>
          <p:spPr>
            <a:xfrm>
              <a:off x="5114327" y="1830763"/>
              <a:ext cx="894312" cy="981846"/>
            </a:xfrm>
            <a:prstGeom prst="rect">
              <a:avLst/>
            </a:prstGeom>
            <a:solidFill>
              <a:schemeClr val="accent1">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33" name="Rectangle 32">
              <a:extLst>
                <a:ext uri="{FF2B5EF4-FFF2-40B4-BE49-F238E27FC236}">
                  <a16:creationId xmlns:a16="http://schemas.microsoft.com/office/drawing/2014/main" id="{06B20221-381F-FF2C-8289-C28C5E7AD48D}"/>
                </a:ext>
              </a:extLst>
            </p:cNvPr>
            <p:cNvSpPr/>
            <p:nvPr userDrawn="1"/>
          </p:nvSpPr>
          <p:spPr>
            <a:xfrm>
              <a:off x="5114328" y="1830763"/>
              <a:ext cx="894312" cy="788259"/>
            </a:xfrm>
            <a:prstGeom prst="rec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34" name="Rectangle 33">
              <a:extLst>
                <a:ext uri="{FF2B5EF4-FFF2-40B4-BE49-F238E27FC236}">
                  <a16:creationId xmlns:a16="http://schemas.microsoft.com/office/drawing/2014/main" id="{DDFAD184-1330-EC30-8B82-691D7FF7C0E8}"/>
                </a:ext>
              </a:extLst>
            </p:cNvPr>
            <p:cNvSpPr/>
            <p:nvPr userDrawn="1"/>
          </p:nvSpPr>
          <p:spPr>
            <a:xfrm>
              <a:off x="6183359" y="1830763"/>
              <a:ext cx="894312" cy="1741127"/>
            </a:xfrm>
            <a:prstGeom prst="rect">
              <a:avLst/>
            </a:prstGeom>
            <a:solidFill>
              <a:schemeClr val="accent2">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35" name="Rectangle 34">
              <a:extLst>
                <a:ext uri="{FF2B5EF4-FFF2-40B4-BE49-F238E27FC236}">
                  <a16:creationId xmlns:a16="http://schemas.microsoft.com/office/drawing/2014/main" id="{A9B3A2F5-0F36-8FD4-17E3-4A2ED53678EB}"/>
                </a:ext>
              </a:extLst>
            </p:cNvPr>
            <p:cNvSpPr/>
            <p:nvPr userDrawn="1"/>
          </p:nvSpPr>
          <p:spPr>
            <a:xfrm>
              <a:off x="6183359" y="1830763"/>
              <a:ext cx="894312" cy="1551307"/>
            </a:xfrm>
            <a:prstGeom prst="rect">
              <a:avLst/>
            </a:prstGeom>
            <a:solidFill>
              <a:schemeClr val="accent2">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36" name="Rectangle 35">
              <a:extLst>
                <a:ext uri="{FF2B5EF4-FFF2-40B4-BE49-F238E27FC236}">
                  <a16:creationId xmlns:a16="http://schemas.microsoft.com/office/drawing/2014/main" id="{34D7F201-5AEB-FBC1-C2EE-F19EE062784B}"/>
                </a:ext>
              </a:extLst>
            </p:cNvPr>
            <p:cNvSpPr/>
            <p:nvPr userDrawn="1"/>
          </p:nvSpPr>
          <p:spPr>
            <a:xfrm>
              <a:off x="6183359" y="1830763"/>
              <a:ext cx="894312" cy="1361486"/>
            </a:xfrm>
            <a:prstGeom prst="rect">
              <a:avLst/>
            </a:prstGeom>
            <a:solidFill>
              <a:schemeClr val="accent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37" name="Rectangle 36">
              <a:extLst>
                <a:ext uri="{FF2B5EF4-FFF2-40B4-BE49-F238E27FC236}">
                  <a16:creationId xmlns:a16="http://schemas.microsoft.com/office/drawing/2014/main" id="{BF76815D-EEB2-D745-4142-58FB54694BFB}"/>
                </a:ext>
              </a:extLst>
            </p:cNvPr>
            <p:cNvSpPr/>
            <p:nvPr userDrawn="1"/>
          </p:nvSpPr>
          <p:spPr>
            <a:xfrm>
              <a:off x="6183359" y="1830763"/>
              <a:ext cx="894312" cy="1171666"/>
            </a:xfrm>
            <a:prstGeom prst="rect">
              <a:avLst/>
            </a:prstGeom>
            <a:solidFill>
              <a:schemeClr val="accent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38" name="Rectangle 37">
              <a:extLst>
                <a:ext uri="{FF2B5EF4-FFF2-40B4-BE49-F238E27FC236}">
                  <a16:creationId xmlns:a16="http://schemas.microsoft.com/office/drawing/2014/main" id="{1425DD31-5969-0D76-9BE6-99990A9D77A8}"/>
                </a:ext>
              </a:extLst>
            </p:cNvPr>
            <p:cNvSpPr/>
            <p:nvPr userDrawn="1"/>
          </p:nvSpPr>
          <p:spPr>
            <a:xfrm>
              <a:off x="6183359" y="1830763"/>
              <a:ext cx="894312" cy="981846"/>
            </a:xfrm>
            <a:prstGeom prst="rect">
              <a:avLst/>
            </a:prstGeom>
            <a:solidFill>
              <a:schemeClr val="accent2">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39" name="Rectangle 38">
              <a:extLst>
                <a:ext uri="{FF2B5EF4-FFF2-40B4-BE49-F238E27FC236}">
                  <a16:creationId xmlns:a16="http://schemas.microsoft.com/office/drawing/2014/main" id="{06EFCE11-122D-1E24-01EB-60328C82F66A}"/>
                </a:ext>
              </a:extLst>
            </p:cNvPr>
            <p:cNvSpPr/>
            <p:nvPr userDrawn="1"/>
          </p:nvSpPr>
          <p:spPr>
            <a:xfrm>
              <a:off x="6183360" y="1830763"/>
              <a:ext cx="894312" cy="788259"/>
            </a:xfrm>
            <a:prstGeom prst="rect">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40" name="Rectangle 39">
              <a:extLst>
                <a:ext uri="{FF2B5EF4-FFF2-40B4-BE49-F238E27FC236}">
                  <a16:creationId xmlns:a16="http://schemas.microsoft.com/office/drawing/2014/main" id="{AAD85CEB-EF85-1F20-8132-B96DAD2F5A93}"/>
                </a:ext>
              </a:extLst>
            </p:cNvPr>
            <p:cNvSpPr/>
            <p:nvPr userDrawn="1"/>
          </p:nvSpPr>
          <p:spPr>
            <a:xfrm>
              <a:off x="7252391" y="1830763"/>
              <a:ext cx="894312" cy="1741127"/>
            </a:xfrm>
            <a:prstGeom prst="rect">
              <a:avLst/>
            </a:prstGeom>
            <a:solidFill>
              <a:schemeClr val="accent3">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41" name="Rectangle 40">
              <a:extLst>
                <a:ext uri="{FF2B5EF4-FFF2-40B4-BE49-F238E27FC236}">
                  <a16:creationId xmlns:a16="http://schemas.microsoft.com/office/drawing/2014/main" id="{907F5344-5A28-B01D-BC9E-27C6D5AF9D43}"/>
                </a:ext>
              </a:extLst>
            </p:cNvPr>
            <p:cNvSpPr/>
            <p:nvPr userDrawn="1"/>
          </p:nvSpPr>
          <p:spPr>
            <a:xfrm>
              <a:off x="7252391" y="1830763"/>
              <a:ext cx="894312" cy="1551307"/>
            </a:xfrm>
            <a:prstGeom prst="rect">
              <a:avLst/>
            </a:prstGeom>
            <a:solidFill>
              <a:schemeClr val="accent3">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42" name="Rectangle 41">
              <a:extLst>
                <a:ext uri="{FF2B5EF4-FFF2-40B4-BE49-F238E27FC236}">
                  <a16:creationId xmlns:a16="http://schemas.microsoft.com/office/drawing/2014/main" id="{FE6C3A01-C352-F697-55A3-3348900630A5}"/>
                </a:ext>
              </a:extLst>
            </p:cNvPr>
            <p:cNvSpPr/>
            <p:nvPr userDrawn="1"/>
          </p:nvSpPr>
          <p:spPr>
            <a:xfrm>
              <a:off x="7252391" y="1830763"/>
              <a:ext cx="894312" cy="1361486"/>
            </a:xfrm>
            <a:prstGeom prst="rect">
              <a:avLst/>
            </a:prstGeom>
            <a:solidFill>
              <a:schemeClr val="accent3">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43" name="Rectangle 42">
              <a:extLst>
                <a:ext uri="{FF2B5EF4-FFF2-40B4-BE49-F238E27FC236}">
                  <a16:creationId xmlns:a16="http://schemas.microsoft.com/office/drawing/2014/main" id="{1FE34B97-F48A-3DE5-648E-2921F6AC449F}"/>
                </a:ext>
              </a:extLst>
            </p:cNvPr>
            <p:cNvSpPr/>
            <p:nvPr userDrawn="1"/>
          </p:nvSpPr>
          <p:spPr>
            <a:xfrm>
              <a:off x="7252391" y="1830763"/>
              <a:ext cx="894312" cy="1171666"/>
            </a:xfrm>
            <a:prstGeom prst="rect">
              <a:avLst/>
            </a:prstGeom>
            <a:solidFill>
              <a:schemeClr val="accent3">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44" name="Rectangle 43">
              <a:extLst>
                <a:ext uri="{FF2B5EF4-FFF2-40B4-BE49-F238E27FC236}">
                  <a16:creationId xmlns:a16="http://schemas.microsoft.com/office/drawing/2014/main" id="{1B615B2C-B454-2718-E702-B9D16EFA4007}"/>
                </a:ext>
              </a:extLst>
            </p:cNvPr>
            <p:cNvSpPr/>
            <p:nvPr userDrawn="1"/>
          </p:nvSpPr>
          <p:spPr>
            <a:xfrm>
              <a:off x="7252391" y="1830763"/>
              <a:ext cx="894312" cy="981846"/>
            </a:xfrm>
            <a:prstGeom prst="rect">
              <a:avLst/>
            </a:prstGeom>
            <a:solidFill>
              <a:schemeClr val="accent3">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45" name="Rectangle 44">
              <a:extLst>
                <a:ext uri="{FF2B5EF4-FFF2-40B4-BE49-F238E27FC236}">
                  <a16:creationId xmlns:a16="http://schemas.microsoft.com/office/drawing/2014/main" id="{2B653C70-55D8-5B33-CAA7-872304EB08DC}"/>
                </a:ext>
              </a:extLst>
            </p:cNvPr>
            <p:cNvSpPr/>
            <p:nvPr userDrawn="1"/>
          </p:nvSpPr>
          <p:spPr>
            <a:xfrm>
              <a:off x="7252392" y="1830763"/>
              <a:ext cx="894312" cy="788259"/>
            </a:xfrm>
            <a:prstGeom prst="rect">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46" name="Rectangle 45">
              <a:extLst>
                <a:ext uri="{FF2B5EF4-FFF2-40B4-BE49-F238E27FC236}">
                  <a16:creationId xmlns:a16="http://schemas.microsoft.com/office/drawing/2014/main" id="{5E3BE484-EB03-AAA3-2EB8-F6F24E353C6D}"/>
                </a:ext>
              </a:extLst>
            </p:cNvPr>
            <p:cNvSpPr/>
            <p:nvPr userDrawn="1"/>
          </p:nvSpPr>
          <p:spPr>
            <a:xfrm>
              <a:off x="8321423" y="1830763"/>
              <a:ext cx="894312" cy="1741127"/>
            </a:xfrm>
            <a:prstGeom prst="rect">
              <a:avLst/>
            </a:prstGeom>
            <a:solidFill>
              <a:schemeClr val="accent4">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47" name="Rectangle 46">
              <a:extLst>
                <a:ext uri="{FF2B5EF4-FFF2-40B4-BE49-F238E27FC236}">
                  <a16:creationId xmlns:a16="http://schemas.microsoft.com/office/drawing/2014/main" id="{2F1AF46D-371D-131C-E4D8-7F07FD30554B}"/>
                </a:ext>
              </a:extLst>
            </p:cNvPr>
            <p:cNvSpPr/>
            <p:nvPr userDrawn="1"/>
          </p:nvSpPr>
          <p:spPr>
            <a:xfrm>
              <a:off x="8321423" y="1830763"/>
              <a:ext cx="894312" cy="1551307"/>
            </a:xfrm>
            <a:prstGeom prst="rect">
              <a:avLst/>
            </a:prstGeom>
            <a:solidFill>
              <a:schemeClr val="accent4">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48" name="Rectangle 47">
              <a:extLst>
                <a:ext uri="{FF2B5EF4-FFF2-40B4-BE49-F238E27FC236}">
                  <a16:creationId xmlns:a16="http://schemas.microsoft.com/office/drawing/2014/main" id="{667F1D0A-04F1-58DF-EAE3-3ACA646CCD16}"/>
                </a:ext>
              </a:extLst>
            </p:cNvPr>
            <p:cNvSpPr/>
            <p:nvPr userDrawn="1"/>
          </p:nvSpPr>
          <p:spPr>
            <a:xfrm>
              <a:off x="8321423" y="1830763"/>
              <a:ext cx="894312" cy="1361486"/>
            </a:xfrm>
            <a:prstGeom prst="rect">
              <a:avLst/>
            </a:prstGeom>
            <a:solidFill>
              <a:schemeClr val="accent4">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49" name="Rectangle 48">
              <a:extLst>
                <a:ext uri="{FF2B5EF4-FFF2-40B4-BE49-F238E27FC236}">
                  <a16:creationId xmlns:a16="http://schemas.microsoft.com/office/drawing/2014/main" id="{3F4BC737-D823-4978-BE2D-DC9990150404}"/>
                </a:ext>
              </a:extLst>
            </p:cNvPr>
            <p:cNvSpPr/>
            <p:nvPr userDrawn="1"/>
          </p:nvSpPr>
          <p:spPr>
            <a:xfrm>
              <a:off x="8321423" y="1830763"/>
              <a:ext cx="894312" cy="1171666"/>
            </a:xfrm>
            <a:prstGeom prst="rect">
              <a:avLst/>
            </a:prstGeom>
            <a:solidFill>
              <a:schemeClr val="accent4">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50" name="Rectangle 49">
              <a:extLst>
                <a:ext uri="{FF2B5EF4-FFF2-40B4-BE49-F238E27FC236}">
                  <a16:creationId xmlns:a16="http://schemas.microsoft.com/office/drawing/2014/main" id="{EA775F2E-FD21-28C0-FE91-6741BE79D7EF}"/>
                </a:ext>
              </a:extLst>
            </p:cNvPr>
            <p:cNvSpPr/>
            <p:nvPr userDrawn="1"/>
          </p:nvSpPr>
          <p:spPr>
            <a:xfrm>
              <a:off x="8321423" y="1830763"/>
              <a:ext cx="894312" cy="981846"/>
            </a:xfrm>
            <a:prstGeom prst="rect">
              <a:avLst/>
            </a:prstGeom>
            <a:solidFill>
              <a:schemeClr val="accent4">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51" name="Rectangle 50">
              <a:extLst>
                <a:ext uri="{FF2B5EF4-FFF2-40B4-BE49-F238E27FC236}">
                  <a16:creationId xmlns:a16="http://schemas.microsoft.com/office/drawing/2014/main" id="{11398617-A163-D023-5C4B-186ECD7B09AD}"/>
                </a:ext>
              </a:extLst>
            </p:cNvPr>
            <p:cNvSpPr/>
            <p:nvPr userDrawn="1"/>
          </p:nvSpPr>
          <p:spPr>
            <a:xfrm>
              <a:off x="8321424" y="1830763"/>
              <a:ext cx="894312" cy="788259"/>
            </a:xfrm>
            <a:prstGeom prst="rect">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52" name="Rectangle 51">
              <a:extLst>
                <a:ext uri="{FF2B5EF4-FFF2-40B4-BE49-F238E27FC236}">
                  <a16:creationId xmlns:a16="http://schemas.microsoft.com/office/drawing/2014/main" id="{6954A182-DA05-8936-8CC2-CD3911863E0B}"/>
                </a:ext>
              </a:extLst>
            </p:cNvPr>
            <p:cNvSpPr/>
            <p:nvPr userDrawn="1"/>
          </p:nvSpPr>
          <p:spPr>
            <a:xfrm>
              <a:off x="9390455" y="1830763"/>
              <a:ext cx="894312" cy="1741127"/>
            </a:xfrm>
            <a:prstGeom prst="rect">
              <a:avLst/>
            </a:prstGeom>
            <a:solidFill>
              <a:schemeClr val="accent5">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53" name="Rectangle 52">
              <a:extLst>
                <a:ext uri="{FF2B5EF4-FFF2-40B4-BE49-F238E27FC236}">
                  <a16:creationId xmlns:a16="http://schemas.microsoft.com/office/drawing/2014/main" id="{C8430707-F09D-BAA4-E550-268F49EAB9F7}"/>
                </a:ext>
              </a:extLst>
            </p:cNvPr>
            <p:cNvSpPr/>
            <p:nvPr userDrawn="1"/>
          </p:nvSpPr>
          <p:spPr>
            <a:xfrm>
              <a:off x="9390455" y="1830763"/>
              <a:ext cx="894312" cy="1551307"/>
            </a:xfrm>
            <a:prstGeom prst="rect">
              <a:avLst/>
            </a:prstGeom>
            <a:solidFill>
              <a:schemeClr val="accent5">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54" name="Rectangle 53">
              <a:extLst>
                <a:ext uri="{FF2B5EF4-FFF2-40B4-BE49-F238E27FC236}">
                  <a16:creationId xmlns:a16="http://schemas.microsoft.com/office/drawing/2014/main" id="{C8EC53C3-2A90-E68B-E84E-18CA01D01AF5}"/>
                </a:ext>
              </a:extLst>
            </p:cNvPr>
            <p:cNvSpPr/>
            <p:nvPr userDrawn="1"/>
          </p:nvSpPr>
          <p:spPr>
            <a:xfrm>
              <a:off x="9390455" y="1830763"/>
              <a:ext cx="894312" cy="1361486"/>
            </a:xfrm>
            <a:prstGeom prst="rect">
              <a:avLst/>
            </a:prstGeom>
            <a:solidFill>
              <a:schemeClr val="accent5">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55" name="Rectangle 54">
              <a:extLst>
                <a:ext uri="{FF2B5EF4-FFF2-40B4-BE49-F238E27FC236}">
                  <a16:creationId xmlns:a16="http://schemas.microsoft.com/office/drawing/2014/main" id="{5E1B146E-6B9B-3309-BC1F-858824090808}"/>
                </a:ext>
              </a:extLst>
            </p:cNvPr>
            <p:cNvSpPr/>
            <p:nvPr userDrawn="1"/>
          </p:nvSpPr>
          <p:spPr>
            <a:xfrm>
              <a:off x="9390455" y="1830763"/>
              <a:ext cx="894312" cy="1171666"/>
            </a:xfrm>
            <a:prstGeom prst="rect">
              <a:avLst/>
            </a:prstGeom>
            <a:solidFill>
              <a:schemeClr val="accent5">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56" name="Rectangle 55">
              <a:extLst>
                <a:ext uri="{FF2B5EF4-FFF2-40B4-BE49-F238E27FC236}">
                  <a16:creationId xmlns:a16="http://schemas.microsoft.com/office/drawing/2014/main" id="{9A778F72-DEFA-EE3B-48E6-F426EEC83E64}"/>
                </a:ext>
              </a:extLst>
            </p:cNvPr>
            <p:cNvSpPr/>
            <p:nvPr userDrawn="1"/>
          </p:nvSpPr>
          <p:spPr>
            <a:xfrm>
              <a:off x="9390455" y="1830763"/>
              <a:ext cx="894312" cy="981846"/>
            </a:xfrm>
            <a:prstGeom prst="rect">
              <a:avLst/>
            </a:prstGeom>
            <a:solidFill>
              <a:schemeClr val="accent5">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57" name="Rectangle 56">
              <a:extLst>
                <a:ext uri="{FF2B5EF4-FFF2-40B4-BE49-F238E27FC236}">
                  <a16:creationId xmlns:a16="http://schemas.microsoft.com/office/drawing/2014/main" id="{BBB74BA9-4D1C-5C28-1546-3FB2139B01FA}"/>
                </a:ext>
              </a:extLst>
            </p:cNvPr>
            <p:cNvSpPr/>
            <p:nvPr userDrawn="1"/>
          </p:nvSpPr>
          <p:spPr>
            <a:xfrm>
              <a:off x="9390456" y="1830763"/>
              <a:ext cx="894312" cy="788259"/>
            </a:xfrm>
            <a:prstGeom prst="rect">
              <a:avLst/>
            </a:pr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58" name="Rectangle 57">
              <a:extLst>
                <a:ext uri="{FF2B5EF4-FFF2-40B4-BE49-F238E27FC236}">
                  <a16:creationId xmlns:a16="http://schemas.microsoft.com/office/drawing/2014/main" id="{9045EA17-DF0B-EA98-FEAC-CE15CBAE80BD}"/>
                </a:ext>
              </a:extLst>
            </p:cNvPr>
            <p:cNvSpPr/>
            <p:nvPr userDrawn="1"/>
          </p:nvSpPr>
          <p:spPr>
            <a:xfrm>
              <a:off x="10459488" y="1830763"/>
              <a:ext cx="894312" cy="1741127"/>
            </a:xfrm>
            <a:prstGeom prst="rect">
              <a:avLst/>
            </a:prstGeom>
            <a:solidFill>
              <a:schemeClr val="accent6">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59" name="Rectangle 58">
              <a:extLst>
                <a:ext uri="{FF2B5EF4-FFF2-40B4-BE49-F238E27FC236}">
                  <a16:creationId xmlns:a16="http://schemas.microsoft.com/office/drawing/2014/main" id="{0CADD20D-F73A-6227-263D-EA4324D4A518}"/>
                </a:ext>
              </a:extLst>
            </p:cNvPr>
            <p:cNvSpPr/>
            <p:nvPr userDrawn="1"/>
          </p:nvSpPr>
          <p:spPr>
            <a:xfrm>
              <a:off x="10459488" y="1830763"/>
              <a:ext cx="894312" cy="1551307"/>
            </a:xfrm>
            <a:prstGeom prst="rect">
              <a:avLst/>
            </a:prstGeom>
            <a:solidFill>
              <a:schemeClr val="accent6">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60" name="Rectangle 59">
              <a:extLst>
                <a:ext uri="{FF2B5EF4-FFF2-40B4-BE49-F238E27FC236}">
                  <a16:creationId xmlns:a16="http://schemas.microsoft.com/office/drawing/2014/main" id="{E5461072-6A56-BDF1-88E9-A20261E33BFB}"/>
                </a:ext>
              </a:extLst>
            </p:cNvPr>
            <p:cNvSpPr/>
            <p:nvPr userDrawn="1"/>
          </p:nvSpPr>
          <p:spPr>
            <a:xfrm>
              <a:off x="10459488" y="1830763"/>
              <a:ext cx="894312" cy="1361486"/>
            </a:xfrm>
            <a:prstGeom prst="rect">
              <a:avLst/>
            </a:prstGeom>
            <a:solidFill>
              <a:schemeClr val="accent6">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61" name="Rectangle 60">
              <a:extLst>
                <a:ext uri="{FF2B5EF4-FFF2-40B4-BE49-F238E27FC236}">
                  <a16:creationId xmlns:a16="http://schemas.microsoft.com/office/drawing/2014/main" id="{0D42C636-1404-CDA7-0D4F-451D7B7D9C6F}"/>
                </a:ext>
              </a:extLst>
            </p:cNvPr>
            <p:cNvSpPr/>
            <p:nvPr userDrawn="1"/>
          </p:nvSpPr>
          <p:spPr>
            <a:xfrm>
              <a:off x="10459488" y="1830763"/>
              <a:ext cx="894312" cy="1171666"/>
            </a:xfrm>
            <a:prstGeom prst="rect">
              <a:avLst/>
            </a:prstGeom>
            <a:solidFill>
              <a:schemeClr val="accent6">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62" name="Rectangle 61">
              <a:extLst>
                <a:ext uri="{FF2B5EF4-FFF2-40B4-BE49-F238E27FC236}">
                  <a16:creationId xmlns:a16="http://schemas.microsoft.com/office/drawing/2014/main" id="{4F7EFB5A-17AA-D809-B6B0-43FCA909F91A}"/>
                </a:ext>
              </a:extLst>
            </p:cNvPr>
            <p:cNvSpPr/>
            <p:nvPr userDrawn="1"/>
          </p:nvSpPr>
          <p:spPr>
            <a:xfrm>
              <a:off x="10459488" y="1830763"/>
              <a:ext cx="894312" cy="981846"/>
            </a:xfrm>
            <a:prstGeom prst="rect">
              <a:avLst/>
            </a:prstGeom>
            <a:solidFill>
              <a:schemeClr val="accent6">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63" name="Rectangle 62">
              <a:extLst>
                <a:ext uri="{FF2B5EF4-FFF2-40B4-BE49-F238E27FC236}">
                  <a16:creationId xmlns:a16="http://schemas.microsoft.com/office/drawing/2014/main" id="{08BBFE45-F0ED-A87D-34E8-E79B6D27089E}"/>
                </a:ext>
              </a:extLst>
            </p:cNvPr>
            <p:cNvSpPr/>
            <p:nvPr userDrawn="1"/>
          </p:nvSpPr>
          <p:spPr>
            <a:xfrm>
              <a:off x="10459487" y="1830763"/>
              <a:ext cx="894312" cy="788259"/>
            </a:xfrm>
            <a:prstGeom prst="rect">
              <a:avLst/>
            </a:prstGeom>
            <a:solidFill>
              <a:schemeClr val="accent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grpSp>
    </p:spTree>
    <p:extLst>
      <p:ext uri="{BB962C8B-B14F-4D97-AF65-F5344CB8AC3E}">
        <p14:creationId xmlns:p14="http://schemas.microsoft.com/office/powerpoint/2010/main" val="280047520"/>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preserve="1" userDrawn="1">
  <p:cSld name="Title Slide">
    <p:spTree>
      <p:nvGrpSpPr>
        <p:cNvPr id="1" name=""/>
        <p:cNvGrpSpPr/>
        <p:nvPr/>
      </p:nvGrpSpPr>
      <p:grpSpPr>
        <a:xfrm>
          <a:off x="0" y="0"/>
          <a:ext cx="0" cy="0"/>
          <a:chOff x="0" y="0"/>
          <a:chExt cx="0" cy="0"/>
        </a:xfrm>
      </p:grpSpPr>
    </p:spTree>
    <p:extLst>
      <p:ext uri="{BB962C8B-B14F-4D97-AF65-F5344CB8AC3E}">
        <p14:creationId xmlns:p14="http://schemas.microsoft.com/office/powerpoint/2010/main" val="4252090430"/>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userDrawn="1">
  <p:cSld name="Designed by PresentationGo">
    <p:bg>
      <p:bgPr>
        <a:solidFill>
          <a:schemeClr val="tx2"/>
        </a:solidFill>
        <a:effectLst/>
      </p:bgPr>
    </p:bg>
    <p:spTree>
      <p:nvGrpSpPr>
        <p:cNvPr id="1" name=""/>
        <p:cNvGrpSpPr/>
        <p:nvPr/>
      </p:nvGrpSpPr>
      <p:grpSpPr>
        <a:xfrm>
          <a:off x="0" y="0"/>
          <a:ext cx="0" cy="0"/>
          <a:chOff x="0" y="0"/>
          <a:chExt cx="0" cy="0"/>
        </a:xfrm>
      </p:grpSpPr>
      <p:sp>
        <p:nvSpPr>
          <p:cNvPr id="3" name="TextBox 2">
            <a:extLst>
              <a:ext uri="{FF2B5EF4-FFF2-40B4-BE49-F238E27FC236}">
                <a16:creationId xmlns:a16="http://schemas.microsoft.com/office/drawing/2014/main" id="{91F0C052-A5D5-A3A7-5015-B8AD6BFA38B5}"/>
              </a:ext>
            </a:extLst>
          </p:cNvPr>
          <p:cNvSpPr txBox="1"/>
          <p:nvPr userDrawn="1"/>
        </p:nvSpPr>
        <p:spPr>
          <a:xfrm>
            <a:off x="667330" y="550033"/>
            <a:ext cx="2065437" cy="369332"/>
          </a:xfrm>
          <a:prstGeom prst="rect">
            <a:avLst/>
          </a:prstGeom>
          <a:noFill/>
        </p:spPr>
        <p:txBody>
          <a:bodyPr wrap="none" rtlCol="0">
            <a:spAutoFit/>
          </a:bodyPr>
          <a:lstStyle/>
          <a:p>
            <a:r>
              <a:rPr lang="en-US" dirty="0">
                <a:solidFill>
                  <a:schemeClr val="bg1">
                    <a:alpha val="40157"/>
                  </a:schemeClr>
                </a:solidFill>
                <a:latin typeface="+mj-lt"/>
              </a:rPr>
              <a:t>Designed</a:t>
            </a:r>
            <a:r>
              <a:rPr lang="en-US" dirty="0">
                <a:solidFill>
                  <a:schemeClr val="bg1">
                    <a:alpha val="40157"/>
                  </a:schemeClr>
                </a:solidFill>
              </a:rPr>
              <a:t> with      by</a:t>
            </a:r>
          </a:p>
        </p:txBody>
      </p:sp>
      <p:grpSp>
        <p:nvGrpSpPr>
          <p:cNvPr id="4" name="Group 3">
            <a:extLst>
              <a:ext uri="{FF2B5EF4-FFF2-40B4-BE49-F238E27FC236}">
                <a16:creationId xmlns:a16="http://schemas.microsoft.com/office/drawing/2014/main" id="{E3BDC3D9-4956-070F-F72D-978CD8717498}"/>
              </a:ext>
            </a:extLst>
          </p:cNvPr>
          <p:cNvGrpSpPr/>
          <p:nvPr userDrawn="1"/>
        </p:nvGrpSpPr>
        <p:grpSpPr>
          <a:xfrm>
            <a:off x="757647" y="1021854"/>
            <a:ext cx="5325710" cy="549583"/>
            <a:chOff x="757647" y="1021854"/>
            <a:chExt cx="5325710" cy="549583"/>
          </a:xfrm>
        </p:grpSpPr>
        <p:sp>
          <p:nvSpPr>
            <p:cNvPr id="7" name="Shape">
              <a:extLst>
                <a:ext uri="{FF2B5EF4-FFF2-40B4-BE49-F238E27FC236}">
                  <a16:creationId xmlns:a16="http://schemas.microsoft.com/office/drawing/2014/main" id="{F1B15682-086B-6549-3383-789D334FDAC4}"/>
                </a:ext>
              </a:extLst>
            </p:cNvPr>
            <p:cNvSpPr/>
            <p:nvPr userDrawn="1"/>
          </p:nvSpPr>
          <p:spPr>
            <a:xfrm>
              <a:off x="757647" y="1022945"/>
              <a:ext cx="4193833" cy="548492"/>
            </a:xfrm>
            <a:custGeom>
              <a:avLst/>
              <a:gdLst/>
              <a:ahLst/>
              <a:cxnLst>
                <a:cxn ang="0">
                  <a:pos x="wd2" y="hd2"/>
                </a:cxn>
                <a:cxn ang="5400000">
                  <a:pos x="wd2" y="hd2"/>
                </a:cxn>
                <a:cxn ang="10800000">
                  <a:pos x="wd2" y="hd2"/>
                </a:cxn>
                <a:cxn ang="16200000">
                  <a:pos x="wd2" y="hd2"/>
                </a:cxn>
              </a:cxnLst>
              <a:rect l="0" t="0" r="r" b="b"/>
              <a:pathLst>
                <a:path w="21600" h="21600" extrusionOk="0">
                  <a:moveTo>
                    <a:pt x="0" y="2662"/>
                  </a:moveTo>
                  <a:lnTo>
                    <a:pt x="882" y="2662"/>
                  </a:lnTo>
                  <a:cubicBezTo>
                    <a:pt x="1028" y="2662"/>
                    <a:pt x="1163" y="2791"/>
                    <a:pt x="1280" y="3049"/>
                  </a:cubicBezTo>
                  <a:cubicBezTo>
                    <a:pt x="1398" y="3307"/>
                    <a:pt x="1500" y="3693"/>
                    <a:pt x="1584" y="4165"/>
                  </a:cubicBezTo>
                  <a:cubicBezTo>
                    <a:pt x="1668" y="4638"/>
                    <a:pt x="1730" y="5239"/>
                    <a:pt x="1775" y="5969"/>
                  </a:cubicBezTo>
                  <a:cubicBezTo>
                    <a:pt x="1820" y="6656"/>
                    <a:pt x="1842" y="7472"/>
                    <a:pt x="1842" y="8374"/>
                  </a:cubicBezTo>
                  <a:cubicBezTo>
                    <a:pt x="1842" y="9447"/>
                    <a:pt x="1814" y="10392"/>
                    <a:pt x="1763" y="11165"/>
                  </a:cubicBezTo>
                  <a:cubicBezTo>
                    <a:pt x="1707" y="11938"/>
                    <a:pt x="1634" y="12625"/>
                    <a:pt x="1544" y="13140"/>
                  </a:cubicBezTo>
                  <a:cubicBezTo>
                    <a:pt x="1455" y="13656"/>
                    <a:pt x="1348" y="14042"/>
                    <a:pt x="1224" y="14300"/>
                  </a:cubicBezTo>
                  <a:cubicBezTo>
                    <a:pt x="1101" y="14557"/>
                    <a:pt x="972" y="14686"/>
                    <a:pt x="837" y="14686"/>
                  </a:cubicBezTo>
                  <a:lnTo>
                    <a:pt x="590" y="14686"/>
                  </a:lnTo>
                  <a:lnTo>
                    <a:pt x="590" y="21299"/>
                  </a:lnTo>
                  <a:lnTo>
                    <a:pt x="0" y="21299"/>
                  </a:lnTo>
                  <a:lnTo>
                    <a:pt x="0" y="2662"/>
                  </a:lnTo>
                  <a:close/>
                  <a:moveTo>
                    <a:pt x="584" y="11251"/>
                  </a:moveTo>
                  <a:lnTo>
                    <a:pt x="798" y="11251"/>
                  </a:lnTo>
                  <a:cubicBezTo>
                    <a:pt x="854" y="11251"/>
                    <a:pt x="910" y="11208"/>
                    <a:pt x="966" y="11122"/>
                  </a:cubicBezTo>
                  <a:cubicBezTo>
                    <a:pt x="1022" y="11036"/>
                    <a:pt x="1067" y="10864"/>
                    <a:pt x="1106" y="10650"/>
                  </a:cubicBezTo>
                  <a:cubicBezTo>
                    <a:pt x="1146" y="10435"/>
                    <a:pt x="1179" y="10177"/>
                    <a:pt x="1202" y="9834"/>
                  </a:cubicBezTo>
                  <a:cubicBezTo>
                    <a:pt x="1224" y="9490"/>
                    <a:pt x="1241" y="9104"/>
                    <a:pt x="1241" y="8588"/>
                  </a:cubicBezTo>
                  <a:cubicBezTo>
                    <a:pt x="1241" y="7730"/>
                    <a:pt x="1202" y="7085"/>
                    <a:pt x="1129" y="6656"/>
                  </a:cubicBezTo>
                  <a:cubicBezTo>
                    <a:pt x="1050" y="6227"/>
                    <a:pt x="955" y="6012"/>
                    <a:pt x="826" y="6012"/>
                  </a:cubicBezTo>
                  <a:lnTo>
                    <a:pt x="590" y="6012"/>
                  </a:lnTo>
                  <a:lnTo>
                    <a:pt x="590" y="11251"/>
                  </a:lnTo>
                  <a:close/>
                  <a:moveTo>
                    <a:pt x="2179" y="21256"/>
                  </a:moveTo>
                  <a:lnTo>
                    <a:pt x="2179" y="7085"/>
                  </a:lnTo>
                  <a:lnTo>
                    <a:pt x="2628" y="7085"/>
                  </a:lnTo>
                  <a:lnTo>
                    <a:pt x="2685" y="9576"/>
                  </a:lnTo>
                  <a:cubicBezTo>
                    <a:pt x="2707" y="9233"/>
                    <a:pt x="2735" y="8889"/>
                    <a:pt x="2769" y="8546"/>
                  </a:cubicBezTo>
                  <a:cubicBezTo>
                    <a:pt x="2802" y="8202"/>
                    <a:pt x="2842" y="7901"/>
                    <a:pt x="2887" y="7644"/>
                  </a:cubicBezTo>
                  <a:cubicBezTo>
                    <a:pt x="2932" y="7386"/>
                    <a:pt x="2988" y="7171"/>
                    <a:pt x="3044" y="7043"/>
                  </a:cubicBezTo>
                  <a:cubicBezTo>
                    <a:pt x="3106" y="6871"/>
                    <a:pt x="3173" y="6828"/>
                    <a:pt x="3246" y="6828"/>
                  </a:cubicBezTo>
                  <a:cubicBezTo>
                    <a:pt x="3302" y="6828"/>
                    <a:pt x="3353" y="6871"/>
                    <a:pt x="3403" y="7000"/>
                  </a:cubicBezTo>
                  <a:cubicBezTo>
                    <a:pt x="3448" y="7128"/>
                    <a:pt x="3488" y="7214"/>
                    <a:pt x="3516" y="7386"/>
                  </a:cubicBezTo>
                  <a:lnTo>
                    <a:pt x="3426" y="10779"/>
                  </a:lnTo>
                  <a:cubicBezTo>
                    <a:pt x="3398" y="10650"/>
                    <a:pt x="3364" y="10564"/>
                    <a:pt x="3319" y="10435"/>
                  </a:cubicBezTo>
                  <a:cubicBezTo>
                    <a:pt x="3274" y="10349"/>
                    <a:pt x="3224" y="10306"/>
                    <a:pt x="3156" y="10306"/>
                  </a:cubicBezTo>
                  <a:cubicBezTo>
                    <a:pt x="3038" y="10306"/>
                    <a:pt x="2937" y="10607"/>
                    <a:pt x="2859" y="11208"/>
                  </a:cubicBezTo>
                  <a:cubicBezTo>
                    <a:pt x="2780" y="11809"/>
                    <a:pt x="2741" y="12840"/>
                    <a:pt x="2741" y="14257"/>
                  </a:cubicBezTo>
                  <a:lnTo>
                    <a:pt x="2741" y="21342"/>
                  </a:lnTo>
                  <a:lnTo>
                    <a:pt x="2179" y="21342"/>
                  </a:lnTo>
                  <a:close/>
                  <a:moveTo>
                    <a:pt x="5279" y="15416"/>
                  </a:moveTo>
                  <a:lnTo>
                    <a:pt x="4083" y="15416"/>
                  </a:lnTo>
                  <a:lnTo>
                    <a:pt x="4083" y="15545"/>
                  </a:lnTo>
                  <a:cubicBezTo>
                    <a:pt x="4083" y="16533"/>
                    <a:pt x="4134" y="17263"/>
                    <a:pt x="4235" y="17692"/>
                  </a:cubicBezTo>
                  <a:cubicBezTo>
                    <a:pt x="4336" y="18165"/>
                    <a:pt x="4459" y="18379"/>
                    <a:pt x="4611" y="18379"/>
                  </a:cubicBezTo>
                  <a:cubicBezTo>
                    <a:pt x="4718" y="18379"/>
                    <a:pt x="4807" y="18293"/>
                    <a:pt x="4886" y="18165"/>
                  </a:cubicBezTo>
                  <a:cubicBezTo>
                    <a:pt x="4965" y="17993"/>
                    <a:pt x="5032" y="17821"/>
                    <a:pt x="5088" y="17606"/>
                  </a:cubicBezTo>
                  <a:lnTo>
                    <a:pt x="5195" y="20612"/>
                  </a:lnTo>
                  <a:cubicBezTo>
                    <a:pt x="5128" y="20870"/>
                    <a:pt x="5038" y="21085"/>
                    <a:pt x="4931" y="21299"/>
                  </a:cubicBezTo>
                  <a:cubicBezTo>
                    <a:pt x="4824" y="21514"/>
                    <a:pt x="4695" y="21600"/>
                    <a:pt x="4538" y="21600"/>
                  </a:cubicBezTo>
                  <a:cubicBezTo>
                    <a:pt x="4398" y="21600"/>
                    <a:pt x="4268" y="21471"/>
                    <a:pt x="4145" y="21171"/>
                  </a:cubicBezTo>
                  <a:cubicBezTo>
                    <a:pt x="4021" y="20870"/>
                    <a:pt x="3909" y="20441"/>
                    <a:pt x="3819" y="19839"/>
                  </a:cubicBezTo>
                  <a:cubicBezTo>
                    <a:pt x="3724" y="19238"/>
                    <a:pt x="3651" y="18508"/>
                    <a:pt x="3594" y="17606"/>
                  </a:cubicBezTo>
                  <a:cubicBezTo>
                    <a:pt x="3538" y="16705"/>
                    <a:pt x="3510" y="15631"/>
                    <a:pt x="3510" y="14343"/>
                  </a:cubicBezTo>
                  <a:cubicBezTo>
                    <a:pt x="3510" y="13226"/>
                    <a:pt x="3533" y="12196"/>
                    <a:pt x="3578" y="11251"/>
                  </a:cubicBezTo>
                  <a:cubicBezTo>
                    <a:pt x="3622" y="10306"/>
                    <a:pt x="3684" y="9533"/>
                    <a:pt x="3768" y="8846"/>
                  </a:cubicBezTo>
                  <a:cubicBezTo>
                    <a:pt x="3853" y="8159"/>
                    <a:pt x="3948" y="7644"/>
                    <a:pt x="4066" y="7300"/>
                  </a:cubicBezTo>
                  <a:cubicBezTo>
                    <a:pt x="4178" y="6957"/>
                    <a:pt x="4308" y="6742"/>
                    <a:pt x="4448" y="6742"/>
                  </a:cubicBezTo>
                  <a:cubicBezTo>
                    <a:pt x="4701" y="6742"/>
                    <a:pt x="4903" y="7343"/>
                    <a:pt x="5060" y="8503"/>
                  </a:cubicBezTo>
                  <a:cubicBezTo>
                    <a:pt x="5212" y="9662"/>
                    <a:pt x="5290" y="11380"/>
                    <a:pt x="5290" y="13527"/>
                  </a:cubicBezTo>
                  <a:lnTo>
                    <a:pt x="5290" y="15416"/>
                  </a:lnTo>
                  <a:close/>
                  <a:moveTo>
                    <a:pt x="4695" y="12453"/>
                  </a:moveTo>
                  <a:cubicBezTo>
                    <a:pt x="4695" y="12110"/>
                    <a:pt x="4690" y="11809"/>
                    <a:pt x="4678" y="11466"/>
                  </a:cubicBezTo>
                  <a:cubicBezTo>
                    <a:pt x="4667" y="11165"/>
                    <a:pt x="4650" y="10864"/>
                    <a:pt x="4628" y="10607"/>
                  </a:cubicBezTo>
                  <a:cubicBezTo>
                    <a:pt x="4605" y="10349"/>
                    <a:pt x="4577" y="10177"/>
                    <a:pt x="4544" y="10006"/>
                  </a:cubicBezTo>
                  <a:cubicBezTo>
                    <a:pt x="4510" y="9877"/>
                    <a:pt x="4465" y="9791"/>
                    <a:pt x="4420" y="9791"/>
                  </a:cubicBezTo>
                  <a:cubicBezTo>
                    <a:pt x="4330" y="9791"/>
                    <a:pt x="4257" y="10049"/>
                    <a:pt x="4195" y="10521"/>
                  </a:cubicBezTo>
                  <a:cubicBezTo>
                    <a:pt x="4134" y="10993"/>
                    <a:pt x="4100" y="11637"/>
                    <a:pt x="4089" y="12496"/>
                  </a:cubicBezTo>
                  <a:lnTo>
                    <a:pt x="4695" y="12453"/>
                  </a:lnTo>
                  <a:close/>
                  <a:moveTo>
                    <a:pt x="6773" y="10693"/>
                  </a:moveTo>
                  <a:cubicBezTo>
                    <a:pt x="6706" y="10435"/>
                    <a:pt x="6633" y="10220"/>
                    <a:pt x="6554" y="10091"/>
                  </a:cubicBezTo>
                  <a:cubicBezTo>
                    <a:pt x="6476" y="9963"/>
                    <a:pt x="6402" y="9877"/>
                    <a:pt x="6329" y="9877"/>
                  </a:cubicBezTo>
                  <a:cubicBezTo>
                    <a:pt x="6262" y="9877"/>
                    <a:pt x="6206" y="9963"/>
                    <a:pt x="6167" y="10134"/>
                  </a:cubicBezTo>
                  <a:cubicBezTo>
                    <a:pt x="6127" y="10306"/>
                    <a:pt x="6105" y="10564"/>
                    <a:pt x="6105" y="10864"/>
                  </a:cubicBezTo>
                  <a:cubicBezTo>
                    <a:pt x="6105" y="11208"/>
                    <a:pt x="6127" y="11466"/>
                    <a:pt x="6167" y="11723"/>
                  </a:cubicBezTo>
                  <a:cubicBezTo>
                    <a:pt x="6206" y="11938"/>
                    <a:pt x="6285" y="12196"/>
                    <a:pt x="6402" y="12453"/>
                  </a:cubicBezTo>
                  <a:lnTo>
                    <a:pt x="6520" y="12711"/>
                  </a:lnTo>
                  <a:cubicBezTo>
                    <a:pt x="6672" y="13054"/>
                    <a:pt x="6790" y="13570"/>
                    <a:pt x="6869" y="14257"/>
                  </a:cubicBezTo>
                  <a:cubicBezTo>
                    <a:pt x="6947" y="14944"/>
                    <a:pt x="6987" y="15803"/>
                    <a:pt x="6987" y="16876"/>
                  </a:cubicBezTo>
                  <a:cubicBezTo>
                    <a:pt x="6987" y="17563"/>
                    <a:pt x="6970" y="18208"/>
                    <a:pt x="6930" y="18809"/>
                  </a:cubicBezTo>
                  <a:cubicBezTo>
                    <a:pt x="6891" y="19410"/>
                    <a:pt x="6835" y="19882"/>
                    <a:pt x="6768" y="20312"/>
                  </a:cubicBezTo>
                  <a:cubicBezTo>
                    <a:pt x="6695" y="20741"/>
                    <a:pt x="6610" y="21042"/>
                    <a:pt x="6515" y="21256"/>
                  </a:cubicBezTo>
                  <a:cubicBezTo>
                    <a:pt x="6414" y="21471"/>
                    <a:pt x="6307" y="21600"/>
                    <a:pt x="6183" y="21600"/>
                  </a:cubicBezTo>
                  <a:cubicBezTo>
                    <a:pt x="6054" y="21600"/>
                    <a:pt x="5936" y="21514"/>
                    <a:pt x="5835" y="21342"/>
                  </a:cubicBezTo>
                  <a:cubicBezTo>
                    <a:pt x="5734" y="21171"/>
                    <a:pt x="5639" y="20913"/>
                    <a:pt x="5554" y="20569"/>
                  </a:cubicBezTo>
                  <a:lnTo>
                    <a:pt x="5678" y="17435"/>
                  </a:lnTo>
                  <a:cubicBezTo>
                    <a:pt x="5751" y="17735"/>
                    <a:pt x="5830" y="17950"/>
                    <a:pt x="5914" y="18165"/>
                  </a:cubicBezTo>
                  <a:cubicBezTo>
                    <a:pt x="5993" y="18336"/>
                    <a:pt x="6077" y="18465"/>
                    <a:pt x="6161" y="18465"/>
                  </a:cubicBezTo>
                  <a:cubicBezTo>
                    <a:pt x="6256" y="18465"/>
                    <a:pt x="6329" y="18336"/>
                    <a:pt x="6369" y="18122"/>
                  </a:cubicBezTo>
                  <a:cubicBezTo>
                    <a:pt x="6408" y="17907"/>
                    <a:pt x="6431" y="17649"/>
                    <a:pt x="6431" y="17349"/>
                  </a:cubicBezTo>
                  <a:cubicBezTo>
                    <a:pt x="6431" y="17177"/>
                    <a:pt x="6425" y="17005"/>
                    <a:pt x="6419" y="16876"/>
                  </a:cubicBezTo>
                  <a:cubicBezTo>
                    <a:pt x="6408" y="16748"/>
                    <a:pt x="6397" y="16619"/>
                    <a:pt x="6369" y="16490"/>
                  </a:cubicBezTo>
                  <a:cubicBezTo>
                    <a:pt x="6346" y="16361"/>
                    <a:pt x="6313" y="16275"/>
                    <a:pt x="6268" y="16146"/>
                  </a:cubicBezTo>
                  <a:cubicBezTo>
                    <a:pt x="6223" y="16017"/>
                    <a:pt x="6172" y="15889"/>
                    <a:pt x="6105" y="15760"/>
                  </a:cubicBezTo>
                  <a:lnTo>
                    <a:pt x="5987" y="15502"/>
                  </a:lnTo>
                  <a:cubicBezTo>
                    <a:pt x="5835" y="15116"/>
                    <a:pt x="5723" y="14600"/>
                    <a:pt x="5656" y="13956"/>
                  </a:cubicBezTo>
                  <a:cubicBezTo>
                    <a:pt x="5588" y="13312"/>
                    <a:pt x="5549" y="12410"/>
                    <a:pt x="5549" y="11294"/>
                  </a:cubicBezTo>
                  <a:cubicBezTo>
                    <a:pt x="5549" y="10650"/>
                    <a:pt x="5566" y="10049"/>
                    <a:pt x="5599" y="9490"/>
                  </a:cubicBezTo>
                  <a:cubicBezTo>
                    <a:pt x="5633" y="8932"/>
                    <a:pt x="5684" y="8460"/>
                    <a:pt x="5745" y="8073"/>
                  </a:cubicBezTo>
                  <a:cubicBezTo>
                    <a:pt x="5807" y="7687"/>
                    <a:pt x="5886" y="7343"/>
                    <a:pt x="5976" y="7128"/>
                  </a:cubicBezTo>
                  <a:cubicBezTo>
                    <a:pt x="6066" y="6914"/>
                    <a:pt x="6172" y="6785"/>
                    <a:pt x="6290" y="6785"/>
                  </a:cubicBezTo>
                  <a:cubicBezTo>
                    <a:pt x="6408" y="6785"/>
                    <a:pt x="6520" y="6871"/>
                    <a:pt x="6622" y="7043"/>
                  </a:cubicBezTo>
                  <a:cubicBezTo>
                    <a:pt x="6723" y="7214"/>
                    <a:pt x="6812" y="7429"/>
                    <a:pt x="6897" y="7730"/>
                  </a:cubicBezTo>
                  <a:lnTo>
                    <a:pt x="6773" y="10693"/>
                  </a:lnTo>
                  <a:close/>
                  <a:moveTo>
                    <a:pt x="8992" y="15416"/>
                  </a:moveTo>
                  <a:lnTo>
                    <a:pt x="7795" y="15416"/>
                  </a:lnTo>
                  <a:lnTo>
                    <a:pt x="7795" y="15545"/>
                  </a:lnTo>
                  <a:cubicBezTo>
                    <a:pt x="7795" y="16533"/>
                    <a:pt x="7846" y="17263"/>
                    <a:pt x="7947" y="17692"/>
                  </a:cubicBezTo>
                  <a:cubicBezTo>
                    <a:pt x="8048" y="18165"/>
                    <a:pt x="8172" y="18379"/>
                    <a:pt x="8323" y="18379"/>
                  </a:cubicBezTo>
                  <a:cubicBezTo>
                    <a:pt x="8430" y="18379"/>
                    <a:pt x="8520" y="18293"/>
                    <a:pt x="8598" y="18165"/>
                  </a:cubicBezTo>
                  <a:cubicBezTo>
                    <a:pt x="8677" y="17993"/>
                    <a:pt x="8744" y="17821"/>
                    <a:pt x="8801" y="17606"/>
                  </a:cubicBezTo>
                  <a:lnTo>
                    <a:pt x="8907" y="20612"/>
                  </a:lnTo>
                  <a:cubicBezTo>
                    <a:pt x="8840" y="20870"/>
                    <a:pt x="8750" y="21085"/>
                    <a:pt x="8643" y="21299"/>
                  </a:cubicBezTo>
                  <a:cubicBezTo>
                    <a:pt x="8537" y="21514"/>
                    <a:pt x="8407" y="21600"/>
                    <a:pt x="8250" y="21600"/>
                  </a:cubicBezTo>
                  <a:cubicBezTo>
                    <a:pt x="8110" y="21600"/>
                    <a:pt x="7981" y="21471"/>
                    <a:pt x="7857" y="21171"/>
                  </a:cubicBezTo>
                  <a:cubicBezTo>
                    <a:pt x="7734" y="20870"/>
                    <a:pt x="7621" y="20441"/>
                    <a:pt x="7531" y="19839"/>
                  </a:cubicBezTo>
                  <a:cubicBezTo>
                    <a:pt x="7436" y="19238"/>
                    <a:pt x="7363" y="18508"/>
                    <a:pt x="7307" y="17606"/>
                  </a:cubicBezTo>
                  <a:cubicBezTo>
                    <a:pt x="7251" y="16705"/>
                    <a:pt x="7222" y="15631"/>
                    <a:pt x="7222" y="14343"/>
                  </a:cubicBezTo>
                  <a:cubicBezTo>
                    <a:pt x="7222" y="13226"/>
                    <a:pt x="7245" y="12196"/>
                    <a:pt x="7290" y="11251"/>
                  </a:cubicBezTo>
                  <a:cubicBezTo>
                    <a:pt x="7335" y="10306"/>
                    <a:pt x="7397" y="9533"/>
                    <a:pt x="7481" y="8846"/>
                  </a:cubicBezTo>
                  <a:cubicBezTo>
                    <a:pt x="7565" y="8159"/>
                    <a:pt x="7661" y="7644"/>
                    <a:pt x="7778" y="7300"/>
                  </a:cubicBezTo>
                  <a:cubicBezTo>
                    <a:pt x="7891" y="6957"/>
                    <a:pt x="8020" y="6742"/>
                    <a:pt x="8160" y="6742"/>
                  </a:cubicBezTo>
                  <a:cubicBezTo>
                    <a:pt x="8413" y="6742"/>
                    <a:pt x="8615" y="7343"/>
                    <a:pt x="8773" y="8503"/>
                  </a:cubicBezTo>
                  <a:cubicBezTo>
                    <a:pt x="8924" y="9662"/>
                    <a:pt x="9003" y="11380"/>
                    <a:pt x="9003" y="13527"/>
                  </a:cubicBezTo>
                  <a:lnTo>
                    <a:pt x="9003" y="15416"/>
                  </a:lnTo>
                  <a:close/>
                  <a:moveTo>
                    <a:pt x="8413" y="12453"/>
                  </a:moveTo>
                  <a:cubicBezTo>
                    <a:pt x="8413" y="12110"/>
                    <a:pt x="8407" y="11809"/>
                    <a:pt x="8396" y="11466"/>
                  </a:cubicBezTo>
                  <a:cubicBezTo>
                    <a:pt x="8385" y="11165"/>
                    <a:pt x="8368" y="10864"/>
                    <a:pt x="8346" y="10607"/>
                  </a:cubicBezTo>
                  <a:cubicBezTo>
                    <a:pt x="8323" y="10349"/>
                    <a:pt x="8295" y="10177"/>
                    <a:pt x="8261" y="10006"/>
                  </a:cubicBezTo>
                  <a:cubicBezTo>
                    <a:pt x="8228" y="9834"/>
                    <a:pt x="8183" y="9791"/>
                    <a:pt x="8138" y="9791"/>
                  </a:cubicBezTo>
                  <a:cubicBezTo>
                    <a:pt x="8048" y="9791"/>
                    <a:pt x="7975" y="10049"/>
                    <a:pt x="7913" y="10521"/>
                  </a:cubicBezTo>
                  <a:cubicBezTo>
                    <a:pt x="7851" y="10993"/>
                    <a:pt x="7818" y="11637"/>
                    <a:pt x="7807" y="12496"/>
                  </a:cubicBezTo>
                  <a:lnTo>
                    <a:pt x="8413" y="12453"/>
                  </a:lnTo>
                  <a:close/>
                  <a:moveTo>
                    <a:pt x="9913" y="21256"/>
                  </a:moveTo>
                  <a:lnTo>
                    <a:pt x="9340" y="21256"/>
                  </a:lnTo>
                  <a:lnTo>
                    <a:pt x="9340" y="7085"/>
                  </a:lnTo>
                  <a:lnTo>
                    <a:pt x="9783" y="7085"/>
                  </a:lnTo>
                  <a:lnTo>
                    <a:pt x="9851" y="8846"/>
                  </a:lnTo>
                  <a:cubicBezTo>
                    <a:pt x="9935" y="8202"/>
                    <a:pt x="10025" y="7687"/>
                    <a:pt x="10126" y="7300"/>
                  </a:cubicBezTo>
                  <a:cubicBezTo>
                    <a:pt x="10227" y="6914"/>
                    <a:pt x="10339" y="6742"/>
                    <a:pt x="10463" y="6742"/>
                  </a:cubicBezTo>
                  <a:cubicBezTo>
                    <a:pt x="10671" y="6742"/>
                    <a:pt x="10828" y="7171"/>
                    <a:pt x="10940" y="8030"/>
                  </a:cubicBezTo>
                  <a:cubicBezTo>
                    <a:pt x="11053" y="8889"/>
                    <a:pt x="11109" y="10177"/>
                    <a:pt x="11109" y="11852"/>
                  </a:cubicBezTo>
                  <a:lnTo>
                    <a:pt x="11109" y="21214"/>
                  </a:lnTo>
                  <a:lnTo>
                    <a:pt x="10536" y="21214"/>
                  </a:lnTo>
                  <a:lnTo>
                    <a:pt x="10536" y="12281"/>
                  </a:lnTo>
                  <a:cubicBezTo>
                    <a:pt x="10536" y="11594"/>
                    <a:pt x="10514" y="11036"/>
                    <a:pt x="10474" y="10650"/>
                  </a:cubicBezTo>
                  <a:cubicBezTo>
                    <a:pt x="10429" y="10263"/>
                    <a:pt x="10368" y="10048"/>
                    <a:pt x="10289" y="10048"/>
                  </a:cubicBezTo>
                  <a:cubicBezTo>
                    <a:pt x="10227" y="10048"/>
                    <a:pt x="10160" y="10177"/>
                    <a:pt x="10092" y="10478"/>
                  </a:cubicBezTo>
                  <a:cubicBezTo>
                    <a:pt x="10025" y="10736"/>
                    <a:pt x="9963" y="11122"/>
                    <a:pt x="9913" y="11551"/>
                  </a:cubicBezTo>
                  <a:lnTo>
                    <a:pt x="9913" y="21256"/>
                  </a:lnTo>
                  <a:close/>
                  <a:moveTo>
                    <a:pt x="12687" y="10220"/>
                  </a:moveTo>
                  <a:lnTo>
                    <a:pt x="12215" y="10220"/>
                  </a:lnTo>
                  <a:lnTo>
                    <a:pt x="12215" y="16189"/>
                  </a:lnTo>
                  <a:cubicBezTo>
                    <a:pt x="12215" y="16833"/>
                    <a:pt x="12232" y="17306"/>
                    <a:pt x="12271" y="17563"/>
                  </a:cubicBezTo>
                  <a:cubicBezTo>
                    <a:pt x="12311" y="17821"/>
                    <a:pt x="12361" y="17950"/>
                    <a:pt x="12429" y="17950"/>
                  </a:cubicBezTo>
                  <a:cubicBezTo>
                    <a:pt x="12479" y="17950"/>
                    <a:pt x="12530" y="17907"/>
                    <a:pt x="12580" y="17821"/>
                  </a:cubicBezTo>
                  <a:cubicBezTo>
                    <a:pt x="12631" y="17735"/>
                    <a:pt x="12670" y="17649"/>
                    <a:pt x="12698" y="17478"/>
                  </a:cubicBezTo>
                  <a:lnTo>
                    <a:pt x="12783" y="20441"/>
                  </a:lnTo>
                  <a:cubicBezTo>
                    <a:pt x="12738" y="20612"/>
                    <a:pt x="12670" y="20784"/>
                    <a:pt x="12586" y="20956"/>
                  </a:cubicBezTo>
                  <a:cubicBezTo>
                    <a:pt x="12496" y="21128"/>
                    <a:pt x="12401" y="21213"/>
                    <a:pt x="12305" y="21213"/>
                  </a:cubicBezTo>
                  <a:cubicBezTo>
                    <a:pt x="12064" y="21213"/>
                    <a:pt x="11895" y="20870"/>
                    <a:pt x="11800" y="20140"/>
                  </a:cubicBezTo>
                  <a:cubicBezTo>
                    <a:pt x="11699" y="19453"/>
                    <a:pt x="11654" y="18379"/>
                    <a:pt x="11654" y="16919"/>
                  </a:cubicBezTo>
                  <a:lnTo>
                    <a:pt x="11654" y="10220"/>
                  </a:lnTo>
                  <a:lnTo>
                    <a:pt x="11362" y="10220"/>
                  </a:lnTo>
                  <a:lnTo>
                    <a:pt x="11362" y="7085"/>
                  </a:lnTo>
                  <a:lnTo>
                    <a:pt x="11654" y="7085"/>
                  </a:lnTo>
                  <a:lnTo>
                    <a:pt x="11654" y="2791"/>
                  </a:lnTo>
                  <a:lnTo>
                    <a:pt x="12221" y="2791"/>
                  </a:lnTo>
                  <a:lnTo>
                    <a:pt x="12221" y="7085"/>
                  </a:lnTo>
                  <a:lnTo>
                    <a:pt x="12693" y="7085"/>
                  </a:lnTo>
                  <a:lnTo>
                    <a:pt x="12693" y="10220"/>
                  </a:lnTo>
                  <a:close/>
                  <a:moveTo>
                    <a:pt x="13069" y="8331"/>
                  </a:moveTo>
                  <a:cubicBezTo>
                    <a:pt x="13176" y="7858"/>
                    <a:pt x="13294" y="7472"/>
                    <a:pt x="13428" y="7214"/>
                  </a:cubicBezTo>
                  <a:cubicBezTo>
                    <a:pt x="13563" y="6914"/>
                    <a:pt x="13698" y="6785"/>
                    <a:pt x="13833" y="6785"/>
                  </a:cubicBezTo>
                  <a:cubicBezTo>
                    <a:pt x="14063" y="6785"/>
                    <a:pt x="14243" y="7214"/>
                    <a:pt x="14383" y="8073"/>
                  </a:cubicBezTo>
                  <a:cubicBezTo>
                    <a:pt x="14524" y="8932"/>
                    <a:pt x="14591" y="10263"/>
                    <a:pt x="14591" y="12110"/>
                  </a:cubicBezTo>
                  <a:lnTo>
                    <a:pt x="14591" y="21299"/>
                  </a:lnTo>
                  <a:lnTo>
                    <a:pt x="14153" y="21299"/>
                  </a:lnTo>
                  <a:lnTo>
                    <a:pt x="14102" y="19882"/>
                  </a:lnTo>
                  <a:lnTo>
                    <a:pt x="14085" y="19882"/>
                  </a:lnTo>
                  <a:cubicBezTo>
                    <a:pt x="14035" y="20398"/>
                    <a:pt x="13962" y="20827"/>
                    <a:pt x="13872" y="21128"/>
                  </a:cubicBezTo>
                  <a:cubicBezTo>
                    <a:pt x="13782" y="21471"/>
                    <a:pt x="13676" y="21600"/>
                    <a:pt x="13552" y="21600"/>
                  </a:cubicBezTo>
                  <a:cubicBezTo>
                    <a:pt x="13445" y="21600"/>
                    <a:pt x="13355" y="21471"/>
                    <a:pt x="13277" y="21256"/>
                  </a:cubicBezTo>
                  <a:cubicBezTo>
                    <a:pt x="13198" y="21042"/>
                    <a:pt x="13131" y="20698"/>
                    <a:pt x="13080" y="20312"/>
                  </a:cubicBezTo>
                  <a:cubicBezTo>
                    <a:pt x="13030" y="19925"/>
                    <a:pt x="12990" y="19453"/>
                    <a:pt x="12962" y="18895"/>
                  </a:cubicBezTo>
                  <a:cubicBezTo>
                    <a:pt x="12934" y="18336"/>
                    <a:pt x="12923" y="17778"/>
                    <a:pt x="12923" y="17177"/>
                  </a:cubicBezTo>
                  <a:cubicBezTo>
                    <a:pt x="12923" y="16361"/>
                    <a:pt x="12945" y="15631"/>
                    <a:pt x="12996" y="15073"/>
                  </a:cubicBezTo>
                  <a:cubicBezTo>
                    <a:pt x="13041" y="14472"/>
                    <a:pt x="13108" y="13999"/>
                    <a:pt x="13187" y="13613"/>
                  </a:cubicBezTo>
                  <a:cubicBezTo>
                    <a:pt x="13266" y="13226"/>
                    <a:pt x="13361" y="12969"/>
                    <a:pt x="13473" y="12797"/>
                  </a:cubicBezTo>
                  <a:cubicBezTo>
                    <a:pt x="13580" y="12625"/>
                    <a:pt x="13698" y="12539"/>
                    <a:pt x="13822" y="12539"/>
                  </a:cubicBezTo>
                  <a:lnTo>
                    <a:pt x="14012" y="12539"/>
                  </a:lnTo>
                  <a:lnTo>
                    <a:pt x="14012" y="11766"/>
                  </a:lnTo>
                  <a:cubicBezTo>
                    <a:pt x="14012" y="11251"/>
                    <a:pt x="13990" y="10821"/>
                    <a:pt x="13939" y="10564"/>
                  </a:cubicBezTo>
                  <a:cubicBezTo>
                    <a:pt x="13889" y="10263"/>
                    <a:pt x="13822" y="10134"/>
                    <a:pt x="13732" y="10134"/>
                  </a:cubicBezTo>
                  <a:cubicBezTo>
                    <a:pt x="13653" y="10134"/>
                    <a:pt x="13580" y="10220"/>
                    <a:pt x="13501" y="10392"/>
                  </a:cubicBezTo>
                  <a:cubicBezTo>
                    <a:pt x="13428" y="10564"/>
                    <a:pt x="13344" y="10864"/>
                    <a:pt x="13254" y="11251"/>
                  </a:cubicBezTo>
                  <a:lnTo>
                    <a:pt x="13069" y="8331"/>
                  </a:lnTo>
                  <a:close/>
                  <a:moveTo>
                    <a:pt x="14024" y="15116"/>
                  </a:moveTo>
                  <a:lnTo>
                    <a:pt x="13895" y="15159"/>
                  </a:lnTo>
                  <a:cubicBezTo>
                    <a:pt x="13822" y="15159"/>
                    <a:pt x="13760" y="15245"/>
                    <a:pt x="13715" y="15330"/>
                  </a:cubicBezTo>
                  <a:cubicBezTo>
                    <a:pt x="13664" y="15416"/>
                    <a:pt x="13625" y="15545"/>
                    <a:pt x="13597" y="15717"/>
                  </a:cubicBezTo>
                  <a:cubicBezTo>
                    <a:pt x="13569" y="15846"/>
                    <a:pt x="13546" y="16060"/>
                    <a:pt x="13535" y="16232"/>
                  </a:cubicBezTo>
                  <a:cubicBezTo>
                    <a:pt x="13524" y="16447"/>
                    <a:pt x="13518" y="16662"/>
                    <a:pt x="13518" y="16876"/>
                  </a:cubicBezTo>
                  <a:cubicBezTo>
                    <a:pt x="13518" y="17478"/>
                    <a:pt x="13541" y="17907"/>
                    <a:pt x="13591" y="18122"/>
                  </a:cubicBezTo>
                  <a:cubicBezTo>
                    <a:pt x="13636" y="18336"/>
                    <a:pt x="13692" y="18465"/>
                    <a:pt x="13754" y="18465"/>
                  </a:cubicBezTo>
                  <a:cubicBezTo>
                    <a:pt x="13816" y="18465"/>
                    <a:pt x="13872" y="18336"/>
                    <a:pt x="13923" y="18036"/>
                  </a:cubicBezTo>
                  <a:cubicBezTo>
                    <a:pt x="13973" y="17778"/>
                    <a:pt x="14007" y="17478"/>
                    <a:pt x="14029" y="17134"/>
                  </a:cubicBezTo>
                  <a:lnTo>
                    <a:pt x="14029" y="15116"/>
                  </a:lnTo>
                  <a:close/>
                  <a:moveTo>
                    <a:pt x="16192" y="10220"/>
                  </a:moveTo>
                  <a:lnTo>
                    <a:pt x="15720" y="10220"/>
                  </a:lnTo>
                  <a:lnTo>
                    <a:pt x="15720" y="16189"/>
                  </a:lnTo>
                  <a:cubicBezTo>
                    <a:pt x="15720" y="16833"/>
                    <a:pt x="15737" y="17306"/>
                    <a:pt x="15776" y="17563"/>
                  </a:cubicBezTo>
                  <a:cubicBezTo>
                    <a:pt x="15815" y="17821"/>
                    <a:pt x="15866" y="17950"/>
                    <a:pt x="15933" y="17950"/>
                  </a:cubicBezTo>
                  <a:cubicBezTo>
                    <a:pt x="15984" y="17950"/>
                    <a:pt x="16034" y="17907"/>
                    <a:pt x="16085" y="17821"/>
                  </a:cubicBezTo>
                  <a:cubicBezTo>
                    <a:pt x="16135" y="17735"/>
                    <a:pt x="16175" y="17649"/>
                    <a:pt x="16203" y="17478"/>
                  </a:cubicBezTo>
                  <a:lnTo>
                    <a:pt x="16287" y="20441"/>
                  </a:lnTo>
                  <a:cubicBezTo>
                    <a:pt x="16242" y="20612"/>
                    <a:pt x="16175" y="20784"/>
                    <a:pt x="16090" y="20956"/>
                  </a:cubicBezTo>
                  <a:cubicBezTo>
                    <a:pt x="16001" y="21128"/>
                    <a:pt x="15905" y="21213"/>
                    <a:pt x="15810" y="21213"/>
                  </a:cubicBezTo>
                  <a:cubicBezTo>
                    <a:pt x="15568" y="21213"/>
                    <a:pt x="15400" y="20870"/>
                    <a:pt x="15304" y="20140"/>
                  </a:cubicBezTo>
                  <a:cubicBezTo>
                    <a:pt x="15203" y="19453"/>
                    <a:pt x="15158" y="18379"/>
                    <a:pt x="15158" y="16919"/>
                  </a:cubicBezTo>
                  <a:lnTo>
                    <a:pt x="15158" y="10220"/>
                  </a:lnTo>
                  <a:lnTo>
                    <a:pt x="14866" y="10220"/>
                  </a:lnTo>
                  <a:lnTo>
                    <a:pt x="14866" y="7085"/>
                  </a:lnTo>
                  <a:lnTo>
                    <a:pt x="15158" y="7085"/>
                  </a:lnTo>
                  <a:lnTo>
                    <a:pt x="15158" y="2791"/>
                  </a:lnTo>
                  <a:lnTo>
                    <a:pt x="15725" y="2791"/>
                  </a:lnTo>
                  <a:lnTo>
                    <a:pt x="15725" y="7085"/>
                  </a:lnTo>
                  <a:lnTo>
                    <a:pt x="16197" y="7085"/>
                  </a:lnTo>
                  <a:lnTo>
                    <a:pt x="16197" y="10220"/>
                  </a:lnTo>
                  <a:close/>
                  <a:moveTo>
                    <a:pt x="16871" y="4294"/>
                  </a:moveTo>
                  <a:cubicBezTo>
                    <a:pt x="16776" y="4294"/>
                    <a:pt x="16697" y="4080"/>
                    <a:pt x="16646" y="3650"/>
                  </a:cubicBezTo>
                  <a:cubicBezTo>
                    <a:pt x="16596" y="3221"/>
                    <a:pt x="16568" y="2705"/>
                    <a:pt x="16568" y="2147"/>
                  </a:cubicBezTo>
                  <a:cubicBezTo>
                    <a:pt x="16568" y="1546"/>
                    <a:pt x="16596" y="1031"/>
                    <a:pt x="16646" y="644"/>
                  </a:cubicBezTo>
                  <a:cubicBezTo>
                    <a:pt x="16697" y="215"/>
                    <a:pt x="16776" y="0"/>
                    <a:pt x="16866" y="0"/>
                  </a:cubicBezTo>
                  <a:cubicBezTo>
                    <a:pt x="16961" y="0"/>
                    <a:pt x="17034" y="215"/>
                    <a:pt x="17085" y="601"/>
                  </a:cubicBezTo>
                  <a:cubicBezTo>
                    <a:pt x="17135" y="1031"/>
                    <a:pt x="17163" y="1546"/>
                    <a:pt x="17163" y="2147"/>
                  </a:cubicBezTo>
                  <a:cubicBezTo>
                    <a:pt x="17163" y="2748"/>
                    <a:pt x="17135" y="3264"/>
                    <a:pt x="17085" y="3693"/>
                  </a:cubicBezTo>
                  <a:cubicBezTo>
                    <a:pt x="17045" y="4122"/>
                    <a:pt x="16972" y="4294"/>
                    <a:pt x="16871" y="4294"/>
                  </a:cubicBezTo>
                  <a:close/>
                  <a:moveTo>
                    <a:pt x="16585" y="21256"/>
                  </a:moveTo>
                  <a:lnTo>
                    <a:pt x="16585" y="7085"/>
                  </a:lnTo>
                  <a:lnTo>
                    <a:pt x="17158" y="7085"/>
                  </a:lnTo>
                  <a:lnTo>
                    <a:pt x="17158" y="21256"/>
                  </a:lnTo>
                  <a:lnTo>
                    <a:pt x="16585" y="21256"/>
                  </a:lnTo>
                  <a:close/>
                  <a:moveTo>
                    <a:pt x="19477" y="14085"/>
                  </a:moveTo>
                  <a:cubicBezTo>
                    <a:pt x="19477" y="15245"/>
                    <a:pt x="19455" y="16275"/>
                    <a:pt x="19404" y="17220"/>
                  </a:cubicBezTo>
                  <a:cubicBezTo>
                    <a:pt x="19354" y="18165"/>
                    <a:pt x="19286" y="18938"/>
                    <a:pt x="19196" y="19582"/>
                  </a:cubicBezTo>
                  <a:cubicBezTo>
                    <a:pt x="19106" y="20226"/>
                    <a:pt x="19005" y="20741"/>
                    <a:pt x="18887" y="21085"/>
                  </a:cubicBezTo>
                  <a:cubicBezTo>
                    <a:pt x="18769" y="21428"/>
                    <a:pt x="18640" y="21600"/>
                    <a:pt x="18505" y="21600"/>
                  </a:cubicBezTo>
                  <a:cubicBezTo>
                    <a:pt x="18371" y="21600"/>
                    <a:pt x="18241" y="21428"/>
                    <a:pt x="18124" y="21128"/>
                  </a:cubicBezTo>
                  <a:cubicBezTo>
                    <a:pt x="18006" y="20784"/>
                    <a:pt x="17905" y="20355"/>
                    <a:pt x="17820" y="19711"/>
                  </a:cubicBezTo>
                  <a:cubicBezTo>
                    <a:pt x="17736" y="19109"/>
                    <a:pt x="17669" y="18336"/>
                    <a:pt x="17618" y="17435"/>
                  </a:cubicBezTo>
                  <a:cubicBezTo>
                    <a:pt x="17568" y="16533"/>
                    <a:pt x="17545" y="15502"/>
                    <a:pt x="17545" y="14386"/>
                  </a:cubicBezTo>
                  <a:cubicBezTo>
                    <a:pt x="17545" y="13183"/>
                    <a:pt x="17568" y="12110"/>
                    <a:pt x="17618" y="11165"/>
                  </a:cubicBezTo>
                  <a:cubicBezTo>
                    <a:pt x="17669" y="10220"/>
                    <a:pt x="17736" y="9404"/>
                    <a:pt x="17826" y="8760"/>
                  </a:cubicBezTo>
                  <a:cubicBezTo>
                    <a:pt x="17916" y="8116"/>
                    <a:pt x="18017" y="7601"/>
                    <a:pt x="18135" y="7257"/>
                  </a:cubicBezTo>
                  <a:cubicBezTo>
                    <a:pt x="18253" y="6914"/>
                    <a:pt x="18382" y="6742"/>
                    <a:pt x="18517" y="6742"/>
                  </a:cubicBezTo>
                  <a:cubicBezTo>
                    <a:pt x="18651" y="6742"/>
                    <a:pt x="18781" y="6914"/>
                    <a:pt x="18899" y="7214"/>
                  </a:cubicBezTo>
                  <a:cubicBezTo>
                    <a:pt x="19017" y="7515"/>
                    <a:pt x="19118" y="7987"/>
                    <a:pt x="19202" y="8631"/>
                  </a:cubicBezTo>
                  <a:cubicBezTo>
                    <a:pt x="19286" y="9233"/>
                    <a:pt x="19354" y="10006"/>
                    <a:pt x="19404" y="10907"/>
                  </a:cubicBezTo>
                  <a:cubicBezTo>
                    <a:pt x="19455" y="11809"/>
                    <a:pt x="19477" y="12883"/>
                    <a:pt x="19477" y="14085"/>
                  </a:cubicBezTo>
                  <a:close/>
                  <a:moveTo>
                    <a:pt x="18893" y="14214"/>
                  </a:moveTo>
                  <a:cubicBezTo>
                    <a:pt x="18893" y="13441"/>
                    <a:pt x="18882" y="12797"/>
                    <a:pt x="18865" y="12239"/>
                  </a:cubicBezTo>
                  <a:cubicBezTo>
                    <a:pt x="18842" y="11680"/>
                    <a:pt x="18814" y="11251"/>
                    <a:pt x="18781" y="10907"/>
                  </a:cubicBezTo>
                  <a:cubicBezTo>
                    <a:pt x="18747" y="10564"/>
                    <a:pt x="18702" y="10306"/>
                    <a:pt x="18657" y="10134"/>
                  </a:cubicBezTo>
                  <a:cubicBezTo>
                    <a:pt x="18612" y="9963"/>
                    <a:pt x="18562" y="9920"/>
                    <a:pt x="18517" y="9920"/>
                  </a:cubicBezTo>
                  <a:cubicBezTo>
                    <a:pt x="18466" y="9920"/>
                    <a:pt x="18421" y="10006"/>
                    <a:pt x="18376" y="10134"/>
                  </a:cubicBezTo>
                  <a:cubicBezTo>
                    <a:pt x="18331" y="10263"/>
                    <a:pt x="18292" y="10521"/>
                    <a:pt x="18258" y="10821"/>
                  </a:cubicBezTo>
                  <a:cubicBezTo>
                    <a:pt x="18225" y="11165"/>
                    <a:pt x="18197" y="11594"/>
                    <a:pt x="18174" y="12153"/>
                  </a:cubicBezTo>
                  <a:cubicBezTo>
                    <a:pt x="18152" y="12711"/>
                    <a:pt x="18146" y="13355"/>
                    <a:pt x="18146" y="14214"/>
                  </a:cubicBezTo>
                  <a:cubicBezTo>
                    <a:pt x="18146" y="15631"/>
                    <a:pt x="18185" y="16705"/>
                    <a:pt x="18264" y="17349"/>
                  </a:cubicBezTo>
                  <a:cubicBezTo>
                    <a:pt x="18343" y="18036"/>
                    <a:pt x="18432" y="18336"/>
                    <a:pt x="18528" y="18336"/>
                  </a:cubicBezTo>
                  <a:cubicBezTo>
                    <a:pt x="18578" y="18336"/>
                    <a:pt x="18623" y="18250"/>
                    <a:pt x="18668" y="18122"/>
                  </a:cubicBezTo>
                  <a:cubicBezTo>
                    <a:pt x="18713" y="17993"/>
                    <a:pt x="18753" y="17735"/>
                    <a:pt x="18786" y="17435"/>
                  </a:cubicBezTo>
                  <a:cubicBezTo>
                    <a:pt x="18820" y="17091"/>
                    <a:pt x="18848" y="16662"/>
                    <a:pt x="18871" y="16146"/>
                  </a:cubicBezTo>
                  <a:cubicBezTo>
                    <a:pt x="18882" y="15631"/>
                    <a:pt x="18893" y="14987"/>
                    <a:pt x="18893" y="14214"/>
                  </a:cubicBezTo>
                  <a:close/>
                  <a:moveTo>
                    <a:pt x="20404" y="21256"/>
                  </a:moveTo>
                  <a:lnTo>
                    <a:pt x="19831" y="21256"/>
                  </a:lnTo>
                  <a:lnTo>
                    <a:pt x="19831" y="7085"/>
                  </a:lnTo>
                  <a:lnTo>
                    <a:pt x="20275" y="7085"/>
                  </a:lnTo>
                  <a:lnTo>
                    <a:pt x="20342" y="8846"/>
                  </a:lnTo>
                  <a:cubicBezTo>
                    <a:pt x="20426" y="8202"/>
                    <a:pt x="20516" y="7687"/>
                    <a:pt x="20617" y="7300"/>
                  </a:cubicBezTo>
                  <a:cubicBezTo>
                    <a:pt x="20718" y="6914"/>
                    <a:pt x="20831" y="6742"/>
                    <a:pt x="20954" y="6742"/>
                  </a:cubicBezTo>
                  <a:cubicBezTo>
                    <a:pt x="21162" y="6742"/>
                    <a:pt x="21319" y="7171"/>
                    <a:pt x="21432" y="8030"/>
                  </a:cubicBezTo>
                  <a:cubicBezTo>
                    <a:pt x="21544" y="8889"/>
                    <a:pt x="21600" y="10177"/>
                    <a:pt x="21600" y="11852"/>
                  </a:cubicBezTo>
                  <a:lnTo>
                    <a:pt x="21600" y="21214"/>
                  </a:lnTo>
                  <a:lnTo>
                    <a:pt x="21027" y="21214"/>
                  </a:lnTo>
                  <a:lnTo>
                    <a:pt x="21027" y="12281"/>
                  </a:lnTo>
                  <a:cubicBezTo>
                    <a:pt x="21027" y="11594"/>
                    <a:pt x="21005" y="11036"/>
                    <a:pt x="20965" y="10650"/>
                  </a:cubicBezTo>
                  <a:cubicBezTo>
                    <a:pt x="20920" y="10263"/>
                    <a:pt x="20859" y="10048"/>
                    <a:pt x="20780" y="10048"/>
                  </a:cubicBezTo>
                  <a:cubicBezTo>
                    <a:pt x="20718" y="10048"/>
                    <a:pt x="20651" y="10177"/>
                    <a:pt x="20583" y="10478"/>
                  </a:cubicBezTo>
                  <a:cubicBezTo>
                    <a:pt x="20516" y="10736"/>
                    <a:pt x="20454" y="11122"/>
                    <a:pt x="20404" y="11551"/>
                  </a:cubicBezTo>
                  <a:lnTo>
                    <a:pt x="20404" y="21256"/>
                  </a:lnTo>
                  <a:close/>
                </a:path>
              </a:pathLst>
            </a:custGeom>
            <a:solidFill>
              <a:srgbClr val="FFFFFF"/>
            </a:solidFill>
            <a:ln w="12700">
              <a:miter lim="400000"/>
            </a:ln>
          </p:spPr>
          <p:txBody>
            <a:bodyPr lIns="38100" tIns="38100" rIns="38100" bIns="38100" anchor="ctr"/>
            <a:lstStyle/>
            <a:p>
              <a:pPr>
                <a:defRPr sz="3000">
                  <a:solidFill>
                    <a:srgbClr val="FFFFFF"/>
                  </a:solidFill>
                </a:defRPr>
              </a:pPr>
              <a:endParaRPr/>
            </a:p>
          </p:txBody>
        </p:sp>
        <p:sp>
          <p:nvSpPr>
            <p:cNvPr id="11" name="Shape">
              <a:extLst>
                <a:ext uri="{FF2B5EF4-FFF2-40B4-BE49-F238E27FC236}">
                  <a16:creationId xmlns:a16="http://schemas.microsoft.com/office/drawing/2014/main" id="{349345AB-AD63-E181-3B5F-534FD2A982FA}"/>
                </a:ext>
              </a:extLst>
            </p:cNvPr>
            <p:cNvSpPr/>
            <p:nvPr userDrawn="1"/>
          </p:nvSpPr>
          <p:spPr>
            <a:xfrm>
              <a:off x="5032172" y="1021854"/>
              <a:ext cx="1051185" cy="549583"/>
            </a:xfrm>
            <a:custGeom>
              <a:avLst/>
              <a:gdLst/>
              <a:ahLst/>
              <a:cxnLst>
                <a:cxn ang="0">
                  <a:pos x="wd2" y="hd2"/>
                </a:cxn>
                <a:cxn ang="5400000">
                  <a:pos x="wd2" y="hd2"/>
                </a:cxn>
                <a:cxn ang="10800000">
                  <a:pos x="wd2" y="hd2"/>
                </a:cxn>
                <a:cxn ang="16200000">
                  <a:pos x="wd2" y="hd2"/>
                </a:cxn>
              </a:cxnLst>
              <a:rect l="0" t="0" r="r" b="b"/>
              <a:pathLst>
                <a:path w="21600" h="21600" extrusionOk="0">
                  <a:moveTo>
                    <a:pt x="15954" y="0"/>
                  </a:moveTo>
                  <a:cubicBezTo>
                    <a:pt x="13287" y="0"/>
                    <a:pt x="11002" y="3514"/>
                    <a:pt x="10441" y="8443"/>
                  </a:cubicBezTo>
                  <a:cubicBezTo>
                    <a:pt x="9052" y="8229"/>
                    <a:pt x="6050" y="7757"/>
                    <a:pt x="5198" y="7671"/>
                  </a:cubicBezTo>
                  <a:cubicBezTo>
                    <a:pt x="5154" y="7671"/>
                    <a:pt x="5109" y="7671"/>
                    <a:pt x="5041" y="7671"/>
                  </a:cubicBezTo>
                  <a:cubicBezTo>
                    <a:pt x="4638" y="7671"/>
                    <a:pt x="4280" y="7886"/>
                    <a:pt x="4033" y="8357"/>
                  </a:cubicBezTo>
                  <a:cubicBezTo>
                    <a:pt x="3563" y="9214"/>
                    <a:pt x="3563" y="10457"/>
                    <a:pt x="3563" y="10843"/>
                  </a:cubicBezTo>
                  <a:cubicBezTo>
                    <a:pt x="3563" y="11271"/>
                    <a:pt x="3563" y="12514"/>
                    <a:pt x="4033" y="13329"/>
                  </a:cubicBezTo>
                  <a:cubicBezTo>
                    <a:pt x="4280" y="13800"/>
                    <a:pt x="4638" y="14014"/>
                    <a:pt x="5041" y="14014"/>
                  </a:cubicBezTo>
                  <a:cubicBezTo>
                    <a:pt x="5086" y="14014"/>
                    <a:pt x="5131" y="14014"/>
                    <a:pt x="5198" y="14014"/>
                  </a:cubicBezTo>
                  <a:cubicBezTo>
                    <a:pt x="5803" y="13929"/>
                    <a:pt x="7417" y="13714"/>
                    <a:pt x="8313" y="13543"/>
                  </a:cubicBezTo>
                  <a:lnTo>
                    <a:pt x="9657" y="13329"/>
                  </a:lnTo>
                  <a:cubicBezTo>
                    <a:pt x="9971" y="13286"/>
                    <a:pt x="10262" y="13243"/>
                    <a:pt x="10464" y="13200"/>
                  </a:cubicBezTo>
                  <a:cubicBezTo>
                    <a:pt x="11046" y="18043"/>
                    <a:pt x="13332" y="21557"/>
                    <a:pt x="15954" y="21557"/>
                  </a:cubicBezTo>
                  <a:cubicBezTo>
                    <a:pt x="19068" y="21557"/>
                    <a:pt x="21600" y="16714"/>
                    <a:pt x="21600" y="10757"/>
                  </a:cubicBezTo>
                  <a:cubicBezTo>
                    <a:pt x="21600" y="4843"/>
                    <a:pt x="19068" y="0"/>
                    <a:pt x="15954" y="0"/>
                  </a:cubicBezTo>
                  <a:close/>
                  <a:moveTo>
                    <a:pt x="15954" y="17229"/>
                  </a:moveTo>
                  <a:cubicBezTo>
                    <a:pt x="14094" y="17229"/>
                    <a:pt x="12593" y="14357"/>
                    <a:pt x="12593" y="10800"/>
                  </a:cubicBezTo>
                  <a:cubicBezTo>
                    <a:pt x="12593" y="7243"/>
                    <a:pt x="14094" y="4371"/>
                    <a:pt x="15954" y="4371"/>
                  </a:cubicBezTo>
                  <a:cubicBezTo>
                    <a:pt x="17813" y="4371"/>
                    <a:pt x="19315" y="7243"/>
                    <a:pt x="19315" y="10800"/>
                  </a:cubicBezTo>
                  <a:cubicBezTo>
                    <a:pt x="19315" y="14357"/>
                    <a:pt x="17813" y="17229"/>
                    <a:pt x="15954" y="17229"/>
                  </a:cubicBezTo>
                  <a:close/>
                  <a:moveTo>
                    <a:pt x="9007" y="15514"/>
                  </a:moveTo>
                  <a:lnTo>
                    <a:pt x="9007" y="20014"/>
                  </a:lnTo>
                  <a:cubicBezTo>
                    <a:pt x="8627" y="20443"/>
                    <a:pt x="8134" y="20786"/>
                    <a:pt x="7506" y="21129"/>
                  </a:cubicBezTo>
                  <a:cubicBezTo>
                    <a:pt x="6879" y="21429"/>
                    <a:pt x="6207" y="21600"/>
                    <a:pt x="5467" y="21600"/>
                  </a:cubicBezTo>
                  <a:cubicBezTo>
                    <a:pt x="4324" y="21600"/>
                    <a:pt x="3339" y="21171"/>
                    <a:pt x="2532" y="20271"/>
                  </a:cubicBezTo>
                  <a:cubicBezTo>
                    <a:pt x="1725" y="19371"/>
                    <a:pt x="1098" y="18129"/>
                    <a:pt x="650" y="16500"/>
                  </a:cubicBezTo>
                  <a:cubicBezTo>
                    <a:pt x="224" y="14871"/>
                    <a:pt x="0" y="12986"/>
                    <a:pt x="0" y="10800"/>
                  </a:cubicBezTo>
                  <a:cubicBezTo>
                    <a:pt x="0" y="8657"/>
                    <a:pt x="246" y="6729"/>
                    <a:pt x="717" y="5143"/>
                  </a:cubicBezTo>
                  <a:cubicBezTo>
                    <a:pt x="1210" y="3514"/>
                    <a:pt x="1860" y="2271"/>
                    <a:pt x="2711" y="1371"/>
                  </a:cubicBezTo>
                  <a:cubicBezTo>
                    <a:pt x="3563" y="471"/>
                    <a:pt x="4549" y="43"/>
                    <a:pt x="5646" y="43"/>
                  </a:cubicBezTo>
                  <a:cubicBezTo>
                    <a:pt x="6229" y="43"/>
                    <a:pt x="6767" y="171"/>
                    <a:pt x="7282" y="386"/>
                  </a:cubicBezTo>
                  <a:cubicBezTo>
                    <a:pt x="7798" y="600"/>
                    <a:pt x="8246" y="900"/>
                    <a:pt x="8627" y="1243"/>
                  </a:cubicBezTo>
                  <a:lnTo>
                    <a:pt x="8402" y="4843"/>
                  </a:lnTo>
                  <a:cubicBezTo>
                    <a:pt x="8022" y="4500"/>
                    <a:pt x="7596" y="4200"/>
                    <a:pt x="7125" y="3986"/>
                  </a:cubicBezTo>
                  <a:cubicBezTo>
                    <a:pt x="6655" y="3771"/>
                    <a:pt x="6162" y="3643"/>
                    <a:pt x="5624" y="3643"/>
                  </a:cubicBezTo>
                  <a:cubicBezTo>
                    <a:pt x="4817" y="3643"/>
                    <a:pt x="4168" y="3943"/>
                    <a:pt x="3630" y="4586"/>
                  </a:cubicBezTo>
                  <a:cubicBezTo>
                    <a:pt x="3115" y="5186"/>
                    <a:pt x="2734" y="6043"/>
                    <a:pt x="2487" y="7114"/>
                  </a:cubicBezTo>
                  <a:cubicBezTo>
                    <a:pt x="2241" y="8186"/>
                    <a:pt x="2106" y="9386"/>
                    <a:pt x="2106" y="10714"/>
                  </a:cubicBezTo>
                  <a:cubicBezTo>
                    <a:pt x="2106" y="12129"/>
                    <a:pt x="2241" y="13371"/>
                    <a:pt x="2487" y="14443"/>
                  </a:cubicBezTo>
                  <a:cubicBezTo>
                    <a:pt x="2734" y="15514"/>
                    <a:pt x="3115" y="16371"/>
                    <a:pt x="3607" y="17014"/>
                  </a:cubicBezTo>
                  <a:cubicBezTo>
                    <a:pt x="4100" y="17614"/>
                    <a:pt x="4728" y="17957"/>
                    <a:pt x="5490" y="17957"/>
                  </a:cubicBezTo>
                  <a:cubicBezTo>
                    <a:pt x="5714" y="17957"/>
                    <a:pt x="5960" y="17914"/>
                    <a:pt x="6207" y="17871"/>
                  </a:cubicBezTo>
                  <a:cubicBezTo>
                    <a:pt x="6453" y="17829"/>
                    <a:pt x="6722" y="17743"/>
                    <a:pt x="6968" y="17614"/>
                  </a:cubicBezTo>
                  <a:lnTo>
                    <a:pt x="6968" y="15814"/>
                  </a:lnTo>
                  <a:cubicBezTo>
                    <a:pt x="7439" y="15729"/>
                    <a:pt x="7887" y="15686"/>
                    <a:pt x="8246" y="15643"/>
                  </a:cubicBezTo>
                  <a:lnTo>
                    <a:pt x="9007" y="15514"/>
                  </a:lnTo>
                  <a:close/>
                </a:path>
              </a:pathLst>
            </a:custGeom>
            <a:solidFill>
              <a:srgbClr val="008C58"/>
            </a:solidFill>
            <a:ln w="12700">
              <a:miter lim="400000"/>
            </a:ln>
          </p:spPr>
          <p:txBody>
            <a:bodyPr lIns="38100" tIns="38100" rIns="38100" bIns="38100" anchor="ctr"/>
            <a:lstStyle/>
            <a:p>
              <a:pPr>
                <a:defRPr sz="3000">
                  <a:solidFill>
                    <a:srgbClr val="FFFFFF"/>
                  </a:solidFill>
                </a:defRPr>
              </a:pPr>
              <a:endParaRPr dirty="0"/>
            </a:p>
          </p:txBody>
        </p:sp>
      </p:grpSp>
      <p:sp>
        <p:nvSpPr>
          <p:cNvPr id="12" name="Shape">
            <a:extLst>
              <a:ext uri="{FF2B5EF4-FFF2-40B4-BE49-F238E27FC236}">
                <a16:creationId xmlns:a16="http://schemas.microsoft.com/office/drawing/2014/main" id="{FD9E41AE-A002-9005-E6E5-3580179613F9}"/>
              </a:ext>
            </a:extLst>
          </p:cNvPr>
          <p:cNvSpPr/>
          <p:nvPr userDrawn="1"/>
        </p:nvSpPr>
        <p:spPr>
          <a:xfrm>
            <a:off x="2105953" y="640199"/>
            <a:ext cx="226449" cy="195222"/>
          </a:xfrm>
          <a:custGeom>
            <a:avLst/>
            <a:gdLst/>
            <a:ahLst/>
            <a:cxnLst>
              <a:cxn ang="0">
                <a:pos x="wd2" y="hd2"/>
              </a:cxn>
              <a:cxn ang="5400000">
                <a:pos x="wd2" y="hd2"/>
              </a:cxn>
              <a:cxn ang="10800000">
                <a:pos x="wd2" y="hd2"/>
              </a:cxn>
              <a:cxn ang="16200000">
                <a:pos x="wd2" y="hd2"/>
              </a:cxn>
            </a:cxnLst>
            <a:rect l="0" t="0" r="r" b="b"/>
            <a:pathLst>
              <a:path w="20767" h="20569" extrusionOk="0">
                <a:moveTo>
                  <a:pt x="1276" y="2502"/>
                </a:moveTo>
                <a:cubicBezTo>
                  <a:pt x="3176" y="-371"/>
                  <a:pt x="6676" y="-945"/>
                  <a:pt x="8976" y="1698"/>
                </a:cubicBezTo>
                <a:cubicBezTo>
                  <a:pt x="9476" y="2272"/>
                  <a:pt x="9876" y="2961"/>
                  <a:pt x="10376" y="3651"/>
                </a:cubicBezTo>
                <a:cubicBezTo>
                  <a:pt x="10876" y="2961"/>
                  <a:pt x="11276" y="2272"/>
                  <a:pt x="11776" y="1698"/>
                </a:cubicBezTo>
                <a:cubicBezTo>
                  <a:pt x="14076" y="-945"/>
                  <a:pt x="17676" y="-371"/>
                  <a:pt x="19476" y="2502"/>
                </a:cubicBezTo>
                <a:cubicBezTo>
                  <a:pt x="21176" y="5144"/>
                  <a:pt x="21076" y="7902"/>
                  <a:pt x="19876" y="10659"/>
                </a:cubicBezTo>
                <a:cubicBezTo>
                  <a:pt x="18676" y="13302"/>
                  <a:pt x="16976" y="15485"/>
                  <a:pt x="14976" y="17323"/>
                </a:cubicBezTo>
                <a:cubicBezTo>
                  <a:pt x="13876" y="18357"/>
                  <a:pt x="12376" y="19391"/>
                  <a:pt x="11076" y="20310"/>
                </a:cubicBezTo>
                <a:cubicBezTo>
                  <a:pt x="10676" y="20655"/>
                  <a:pt x="10176" y="20655"/>
                  <a:pt x="9776" y="20310"/>
                </a:cubicBezTo>
                <a:cubicBezTo>
                  <a:pt x="8476" y="19391"/>
                  <a:pt x="6976" y="18357"/>
                  <a:pt x="5876" y="17323"/>
                </a:cubicBezTo>
                <a:cubicBezTo>
                  <a:pt x="3876" y="15485"/>
                  <a:pt x="2176" y="13417"/>
                  <a:pt x="976" y="10659"/>
                </a:cubicBezTo>
                <a:cubicBezTo>
                  <a:pt x="-324" y="7902"/>
                  <a:pt x="-424" y="5144"/>
                  <a:pt x="1276" y="2502"/>
                </a:cubicBezTo>
                <a:close/>
              </a:path>
            </a:pathLst>
          </a:custGeom>
          <a:solidFill>
            <a:srgbClr val="008C58"/>
          </a:solidFill>
          <a:ln w="12700">
            <a:miter lim="400000"/>
          </a:ln>
        </p:spPr>
        <p:txBody>
          <a:bodyPr lIns="38100" tIns="38100" rIns="38100" bIns="38100" anchor="ctr"/>
          <a:lstStyle/>
          <a:p>
            <a:pPr>
              <a:defRPr sz="3000">
                <a:solidFill>
                  <a:srgbClr val="FFFFFF"/>
                </a:solidFill>
              </a:defRPr>
            </a:pPr>
            <a:endParaRPr/>
          </a:p>
        </p:txBody>
      </p:sp>
      <p:sp>
        <p:nvSpPr>
          <p:cNvPr id="13" name="Shape">
            <a:extLst>
              <a:ext uri="{FF2B5EF4-FFF2-40B4-BE49-F238E27FC236}">
                <a16:creationId xmlns:a16="http://schemas.microsoft.com/office/drawing/2014/main" id="{F46B88B0-8416-31F6-5282-9C6E196C9A56}"/>
              </a:ext>
            </a:extLst>
          </p:cNvPr>
          <p:cNvSpPr/>
          <p:nvPr userDrawn="1"/>
        </p:nvSpPr>
        <p:spPr>
          <a:xfrm>
            <a:off x="7387520" y="3289969"/>
            <a:ext cx="4804480" cy="2927831"/>
          </a:xfrm>
          <a:custGeom>
            <a:avLst/>
            <a:gdLst/>
            <a:ahLst/>
            <a:cxnLst>
              <a:cxn ang="0">
                <a:pos x="wd2" y="hd2"/>
              </a:cxn>
              <a:cxn ang="5400000">
                <a:pos x="wd2" y="hd2"/>
              </a:cxn>
              <a:cxn ang="10800000">
                <a:pos x="wd2" y="hd2"/>
              </a:cxn>
              <a:cxn ang="16200000">
                <a:pos x="wd2" y="hd2"/>
              </a:cxn>
            </a:cxnLst>
            <a:rect l="0" t="0" r="r" b="b"/>
            <a:pathLst>
              <a:path w="21600" h="21600" extrusionOk="0">
                <a:moveTo>
                  <a:pt x="18585" y="0"/>
                </a:moveTo>
                <a:cubicBezTo>
                  <a:pt x="19673" y="0"/>
                  <a:pt x="20698" y="434"/>
                  <a:pt x="21600" y="1199"/>
                </a:cubicBezTo>
                <a:lnTo>
                  <a:pt x="21600" y="6677"/>
                </a:lnTo>
                <a:cubicBezTo>
                  <a:pt x="20879" y="5261"/>
                  <a:pt x="19796" y="4352"/>
                  <a:pt x="18585" y="4352"/>
                </a:cubicBezTo>
                <a:cubicBezTo>
                  <a:pt x="16418" y="4352"/>
                  <a:pt x="14658" y="7240"/>
                  <a:pt x="14658" y="10796"/>
                </a:cubicBezTo>
                <a:cubicBezTo>
                  <a:pt x="14658" y="14344"/>
                  <a:pt x="16418" y="17240"/>
                  <a:pt x="18585" y="17240"/>
                </a:cubicBezTo>
                <a:cubicBezTo>
                  <a:pt x="19796" y="17240"/>
                  <a:pt x="20879" y="16339"/>
                  <a:pt x="21600" y="14915"/>
                </a:cubicBezTo>
                <a:lnTo>
                  <a:pt x="21600" y="20393"/>
                </a:lnTo>
                <a:cubicBezTo>
                  <a:pt x="20698" y="21158"/>
                  <a:pt x="19668" y="21592"/>
                  <a:pt x="18585" y="21592"/>
                </a:cubicBezTo>
                <a:cubicBezTo>
                  <a:pt x="15511" y="21592"/>
                  <a:pt x="12864" y="18109"/>
                  <a:pt x="12178" y="13250"/>
                </a:cubicBezTo>
                <a:cubicBezTo>
                  <a:pt x="11932" y="13282"/>
                  <a:pt x="11609" y="13322"/>
                  <a:pt x="11236" y="13370"/>
                </a:cubicBezTo>
                <a:lnTo>
                  <a:pt x="9677" y="13571"/>
                </a:lnTo>
                <a:cubicBezTo>
                  <a:pt x="8628" y="13708"/>
                  <a:pt x="6760" y="13949"/>
                  <a:pt x="6050" y="14030"/>
                </a:cubicBezTo>
                <a:cubicBezTo>
                  <a:pt x="5991" y="14038"/>
                  <a:pt x="5932" y="14038"/>
                  <a:pt x="5873" y="14038"/>
                </a:cubicBezTo>
                <a:cubicBezTo>
                  <a:pt x="5393" y="14038"/>
                  <a:pt x="4996" y="13805"/>
                  <a:pt x="4697" y="13346"/>
                </a:cubicBezTo>
                <a:cubicBezTo>
                  <a:pt x="4152" y="12509"/>
                  <a:pt x="4152" y="11263"/>
                  <a:pt x="4152" y="10852"/>
                </a:cubicBezTo>
                <a:cubicBezTo>
                  <a:pt x="4152" y="10442"/>
                  <a:pt x="4152" y="9195"/>
                  <a:pt x="4697" y="8350"/>
                </a:cubicBezTo>
                <a:cubicBezTo>
                  <a:pt x="4996" y="7892"/>
                  <a:pt x="5393" y="7659"/>
                  <a:pt x="5873" y="7659"/>
                </a:cubicBezTo>
                <a:cubicBezTo>
                  <a:pt x="5927" y="7659"/>
                  <a:pt x="5986" y="7659"/>
                  <a:pt x="6045" y="7667"/>
                </a:cubicBezTo>
                <a:cubicBezTo>
                  <a:pt x="7045" y="7779"/>
                  <a:pt x="10550" y="8238"/>
                  <a:pt x="12158" y="8447"/>
                </a:cubicBezTo>
                <a:cubicBezTo>
                  <a:pt x="12825" y="3532"/>
                  <a:pt x="15477" y="0"/>
                  <a:pt x="18585" y="0"/>
                </a:cubicBezTo>
                <a:close/>
                <a:moveTo>
                  <a:pt x="2937" y="20257"/>
                </a:moveTo>
                <a:cubicBezTo>
                  <a:pt x="3888" y="21149"/>
                  <a:pt x="5030" y="21600"/>
                  <a:pt x="6368" y="21600"/>
                </a:cubicBezTo>
                <a:cubicBezTo>
                  <a:pt x="7236" y="21600"/>
                  <a:pt x="8030" y="21447"/>
                  <a:pt x="8756" y="21133"/>
                </a:cubicBezTo>
                <a:cubicBezTo>
                  <a:pt x="9481" y="20820"/>
                  <a:pt x="10065" y="20458"/>
                  <a:pt x="10501" y="20031"/>
                </a:cubicBezTo>
                <a:lnTo>
                  <a:pt x="10501" y="15542"/>
                </a:lnTo>
                <a:lnTo>
                  <a:pt x="9672" y="15647"/>
                </a:lnTo>
                <a:cubicBezTo>
                  <a:pt x="9266" y="15703"/>
                  <a:pt x="8731" y="15768"/>
                  <a:pt x="8187" y="15840"/>
                </a:cubicBezTo>
                <a:lnTo>
                  <a:pt x="8187" y="17634"/>
                </a:lnTo>
                <a:cubicBezTo>
                  <a:pt x="7878" y="17731"/>
                  <a:pt x="7579" y="17811"/>
                  <a:pt x="7290" y="17867"/>
                </a:cubicBezTo>
                <a:cubicBezTo>
                  <a:pt x="6996" y="17924"/>
                  <a:pt x="6721" y="17956"/>
                  <a:pt x="6456" y="17956"/>
                </a:cubicBezTo>
                <a:cubicBezTo>
                  <a:pt x="5584" y="17956"/>
                  <a:pt x="4853" y="17650"/>
                  <a:pt x="4270" y="17031"/>
                </a:cubicBezTo>
                <a:cubicBezTo>
                  <a:pt x="3687" y="16411"/>
                  <a:pt x="3250" y="15558"/>
                  <a:pt x="2956" y="14472"/>
                </a:cubicBezTo>
                <a:cubicBezTo>
                  <a:pt x="2662" y="13386"/>
                  <a:pt x="2520" y="12139"/>
                  <a:pt x="2520" y="10724"/>
                </a:cubicBezTo>
                <a:cubicBezTo>
                  <a:pt x="2520" y="9380"/>
                  <a:pt x="2667" y="8173"/>
                  <a:pt x="2951" y="7112"/>
                </a:cubicBezTo>
                <a:cubicBezTo>
                  <a:pt x="3240" y="6050"/>
                  <a:pt x="3687" y="5213"/>
                  <a:pt x="4290" y="4594"/>
                </a:cubicBezTo>
                <a:cubicBezTo>
                  <a:pt x="4893" y="3974"/>
                  <a:pt x="5662" y="3668"/>
                  <a:pt x="6604" y="3668"/>
                </a:cubicBezTo>
                <a:cubicBezTo>
                  <a:pt x="7216" y="3668"/>
                  <a:pt x="7795" y="3781"/>
                  <a:pt x="8344" y="3998"/>
                </a:cubicBezTo>
                <a:cubicBezTo>
                  <a:pt x="8888" y="4223"/>
                  <a:pt x="9388" y="4505"/>
                  <a:pt x="9839" y="4851"/>
                </a:cubicBezTo>
                <a:lnTo>
                  <a:pt x="10094" y="1239"/>
                </a:lnTo>
                <a:cubicBezTo>
                  <a:pt x="9663" y="885"/>
                  <a:pt x="9138" y="595"/>
                  <a:pt x="8525" y="362"/>
                </a:cubicBezTo>
                <a:cubicBezTo>
                  <a:pt x="7912" y="137"/>
                  <a:pt x="7275" y="24"/>
                  <a:pt x="6608" y="24"/>
                </a:cubicBezTo>
                <a:cubicBezTo>
                  <a:pt x="5314" y="24"/>
                  <a:pt x="4172" y="467"/>
                  <a:pt x="3177" y="1360"/>
                </a:cubicBezTo>
                <a:cubicBezTo>
                  <a:pt x="2182" y="2253"/>
                  <a:pt x="1407" y="3499"/>
                  <a:pt x="843" y="5116"/>
                </a:cubicBezTo>
                <a:cubicBezTo>
                  <a:pt x="279" y="6733"/>
                  <a:pt x="0" y="8624"/>
                  <a:pt x="0" y="10788"/>
                </a:cubicBezTo>
                <a:cubicBezTo>
                  <a:pt x="0" y="12968"/>
                  <a:pt x="255" y="14875"/>
                  <a:pt x="760" y="16492"/>
                </a:cubicBezTo>
                <a:cubicBezTo>
                  <a:pt x="1260" y="18109"/>
                  <a:pt x="1985" y="19364"/>
                  <a:pt x="2937" y="20257"/>
                </a:cubicBezTo>
                <a:close/>
              </a:path>
            </a:pathLst>
          </a:custGeom>
          <a:solidFill>
            <a:srgbClr val="008C58"/>
          </a:solidFill>
          <a:ln w="12700">
            <a:miter lim="400000"/>
          </a:ln>
        </p:spPr>
        <p:txBody>
          <a:bodyPr lIns="38100" tIns="38100" rIns="38100" bIns="38100" anchor="ctr"/>
          <a:lstStyle/>
          <a:p>
            <a:pPr>
              <a:defRPr sz="3000">
                <a:solidFill>
                  <a:srgbClr val="FFFFFF"/>
                </a:solidFill>
              </a:defRPr>
            </a:pPr>
            <a:endParaRPr/>
          </a:p>
        </p:txBody>
      </p:sp>
      <p:sp>
        <p:nvSpPr>
          <p:cNvPr id="14" name="TextBox 13">
            <a:extLst>
              <a:ext uri="{FF2B5EF4-FFF2-40B4-BE49-F238E27FC236}">
                <a16:creationId xmlns:a16="http://schemas.microsoft.com/office/drawing/2014/main" id="{99B9E8C2-CD1B-F803-4119-F7DE75A32CC8}"/>
              </a:ext>
            </a:extLst>
          </p:cNvPr>
          <p:cNvSpPr txBox="1"/>
          <p:nvPr userDrawn="1"/>
        </p:nvSpPr>
        <p:spPr>
          <a:xfrm>
            <a:off x="667330" y="1772442"/>
            <a:ext cx="7419403" cy="430887"/>
          </a:xfrm>
          <a:prstGeom prst="rect">
            <a:avLst/>
          </a:prstGeom>
          <a:noFill/>
        </p:spPr>
        <p:txBody>
          <a:bodyPr wrap="none" rtlCol="0">
            <a:spAutoFit/>
          </a:bodyPr>
          <a:lstStyle/>
          <a:p>
            <a:r>
              <a:rPr lang="en-CA" sz="2200" b="0" i="0" dirty="0">
                <a:solidFill>
                  <a:srgbClr val="FFFFFF">
                    <a:alpha val="40000"/>
                  </a:srgbClr>
                </a:solidFill>
                <a:effectLst/>
                <a:latin typeface="+mj-lt"/>
              </a:rPr>
              <a:t>Free Templates &amp; Infographics for PowerPoint and Google Slides</a:t>
            </a:r>
            <a:endParaRPr lang="en-US" sz="2200" dirty="0">
              <a:solidFill>
                <a:schemeClr val="bg1">
                  <a:alpha val="40000"/>
                </a:schemeClr>
              </a:solidFill>
              <a:latin typeface="+mj-lt"/>
            </a:endParaRPr>
          </a:p>
        </p:txBody>
      </p:sp>
      <p:sp>
        <p:nvSpPr>
          <p:cNvPr id="15" name="TextBox 14">
            <a:extLst>
              <a:ext uri="{FF2B5EF4-FFF2-40B4-BE49-F238E27FC236}">
                <a16:creationId xmlns:a16="http://schemas.microsoft.com/office/drawing/2014/main" id="{BA46F724-D3C0-8C2C-8F9E-DABDEC9945EC}"/>
              </a:ext>
            </a:extLst>
          </p:cNvPr>
          <p:cNvSpPr txBox="1"/>
          <p:nvPr userDrawn="1"/>
        </p:nvSpPr>
        <p:spPr>
          <a:xfrm>
            <a:off x="667330" y="5930556"/>
            <a:ext cx="3987117" cy="338554"/>
          </a:xfrm>
          <a:prstGeom prst="rect">
            <a:avLst/>
          </a:prstGeom>
          <a:noFill/>
        </p:spPr>
        <p:txBody>
          <a:bodyPr wrap="none" rtlCol="0">
            <a:spAutoFit/>
          </a:bodyPr>
          <a:lstStyle/>
          <a:p>
            <a:r>
              <a:rPr lang="en-CA" sz="1600" b="0" i="0" dirty="0">
                <a:solidFill>
                  <a:srgbClr val="FFFFFF">
                    <a:alpha val="41000"/>
                  </a:srgbClr>
                </a:solidFill>
                <a:effectLst/>
                <a:latin typeface="+mj-lt"/>
              </a:rPr>
              <a:t>Visit our </a:t>
            </a:r>
            <a:r>
              <a:rPr lang="en-CA" sz="1600" b="1" i="0" dirty="0">
                <a:solidFill>
                  <a:srgbClr val="FFFFFF">
                    <a:alpha val="41000"/>
                  </a:srgbClr>
                </a:solidFill>
                <a:effectLst/>
                <a:latin typeface="+mj-lt"/>
              </a:rPr>
              <a:t>FAQ</a:t>
            </a:r>
            <a:r>
              <a:rPr lang="en-CA" sz="1600" b="0" i="0" dirty="0">
                <a:solidFill>
                  <a:srgbClr val="FFFFFF">
                    <a:alpha val="41000"/>
                  </a:srgbClr>
                </a:solidFill>
                <a:effectLst/>
                <a:latin typeface="+mj-lt"/>
              </a:rPr>
              <a:t> : www.presentationgo.com/faq/</a:t>
            </a:r>
            <a:endParaRPr lang="en-US" sz="1600" dirty="0">
              <a:solidFill>
                <a:schemeClr val="bg1">
                  <a:alpha val="41000"/>
                </a:schemeClr>
              </a:solidFill>
              <a:latin typeface="+mj-lt"/>
            </a:endParaRPr>
          </a:p>
        </p:txBody>
      </p:sp>
      <p:sp>
        <p:nvSpPr>
          <p:cNvPr id="16" name="TextBox 15">
            <a:extLst>
              <a:ext uri="{FF2B5EF4-FFF2-40B4-BE49-F238E27FC236}">
                <a16:creationId xmlns:a16="http://schemas.microsoft.com/office/drawing/2014/main" id="{98E4583D-5F52-5CCA-15D5-7930FA3C51C6}"/>
              </a:ext>
            </a:extLst>
          </p:cNvPr>
          <p:cNvSpPr txBox="1"/>
          <p:nvPr userDrawn="1"/>
        </p:nvSpPr>
        <p:spPr>
          <a:xfrm>
            <a:off x="667329" y="5444784"/>
            <a:ext cx="4722817" cy="523220"/>
          </a:xfrm>
          <a:prstGeom prst="rect">
            <a:avLst/>
          </a:prstGeom>
          <a:noFill/>
        </p:spPr>
        <p:txBody>
          <a:bodyPr wrap="square" rtlCol="0">
            <a:spAutoFit/>
          </a:bodyPr>
          <a:lstStyle/>
          <a:p>
            <a:r>
              <a:rPr lang="en-CA" sz="2800" b="1" i="0" dirty="0">
                <a:solidFill>
                  <a:srgbClr val="FFFFFF"/>
                </a:solidFill>
                <a:effectLst/>
                <a:latin typeface="Calibri" panose="020F0502020204030204" pitchFamily="34" charset="0"/>
                <a:cs typeface="Calibri" panose="020F0502020204030204" pitchFamily="34" charset="0"/>
              </a:rPr>
              <a:t>Questions or Need Help ?</a:t>
            </a:r>
            <a:endParaRPr lang="en-US" sz="2800" b="1" i="0" dirty="0">
              <a:solidFill>
                <a:schemeClr val="bg1"/>
              </a:solidFill>
              <a:latin typeface="Calibri" panose="020F0502020204030204" pitchFamily="34" charset="0"/>
              <a:cs typeface="Calibri" panose="020F0502020204030204" pitchFamily="34" charset="0"/>
            </a:endParaRPr>
          </a:p>
        </p:txBody>
      </p:sp>
      <p:sp>
        <p:nvSpPr>
          <p:cNvPr id="17" name="TextBox 16">
            <a:extLst>
              <a:ext uri="{FF2B5EF4-FFF2-40B4-BE49-F238E27FC236}">
                <a16:creationId xmlns:a16="http://schemas.microsoft.com/office/drawing/2014/main" id="{C8D8B69F-8B28-B3CE-9A02-F10F35E92CA5}"/>
              </a:ext>
            </a:extLst>
          </p:cNvPr>
          <p:cNvSpPr txBox="1"/>
          <p:nvPr userDrawn="1"/>
        </p:nvSpPr>
        <p:spPr>
          <a:xfrm>
            <a:off x="5976600" y="1307664"/>
            <a:ext cx="644407" cy="369332"/>
          </a:xfrm>
          <a:prstGeom prst="rect">
            <a:avLst/>
          </a:prstGeom>
          <a:noFill/>
        </p:spPr>
        <p:txBody>
          <a:bodyPr wrap="none" rtlCol="0">
            <a:spAutoFit/>
          </a:bodyPr>
          <a:lstStyle/>
          <a:p>
            <a:r>
              <a:rPr lang="en-CA" b="0" i="0" dirty="0">
                <a:solidFill>
                  <a:srgbClr val="FFFFFF">
                    <a:alpha val="40157"/>
                  </a:srgbClr>
                </a:solidFill>
                <a:effectLst/>
                <a:latin typeface="+mj-lt"/>
              </a:rPr>
              <a:t>.com</a:t>
            </a:r>
            <a:endParaRPr lang="en-US" dirty="0">
              <a:solidFill>
                <a:schemeClr val="bg1">
                  <a:alpha val="40157"/>
                </a:schemeClr>
              </a:solidFill>
              <a:latin typeface="+mj-lt"/>
            </a:endParaRPr>
          </a:p>
        </p:txBody>
      </p:sp>
    </p:spTree>
    <p:extLst>
      <p:ext uri="{BB962C8B-B14F-4D97-AF65-F5344CB8AC3E}">
        <p14:creationId xmlns:p14="http://schemas.microsoft.com/office/powerpoint/2010/main" val="2153912500"/>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3" Type="http://schemas.openxmlformats.org/officeDocument/2006/relationships/slideLayout" Target="../slideLayouts/slideLayout3.xml"/><Relationship Id="rId7" Type="http://schemas.openxmlformats.org/officeDocument/2006/relationships/slideLayout" Target="../slideLayouts/slideLayout7.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5" Type="http://schemas.openxmlformats.org/officeDocument/2006/relationships/slideLayout" Target="../slideLayouts/slideLayout5.xml"/><Relationship Id="rId10" Type="http://schemas.openxmlformats.org/officeDocument/2006/relationships/hyperlink" Target="http://www.presentationgo.com/" TargetMode="External"/><Relationship Id="rId4" Type="http://schemas.openxmlformats.org/officeDocument/2006/relationships/slideLayout" Target="../slideLayouts/slideLayout4.xml"/><Relationship Id="rId9" Type="http://schemas.openxmlformats.org/officeDocument/2006/relationships/theme" Target="../theme/theme1.xml"/></Relationships>
</file>

<file path=ppt/slideMasters/_rels/slideMaster2.xml.rels><?xml version="1.0" encoding="UTF-8" standalone="yes"?>
<Relationships xmlns="http://schemas.openxmlformats.org/package/2006/relationships"><Relationship Id="rId2" Type="http://schemas.openxmlformats.org/officeDocument/2006/relationships/theme" Target="../theme/theme2.xml"/><Relationship Id="rId1" Type="http://schemas.openxmlformats.org/officeDocument/2006/relationships/slideLayout" Target="../slideLayouts/slideLayout9.xml"/></Relationships>
</file>

<file path=ppt/slideMasters/slideMaster1.xml><?xml version="1.0" encoding="utf-8"?>
<p:sldMaster xmlns:a="http://schemas.openxmlformats.org/drawingml/2006/main" xmlns:r="http://schemas.openxmlformats.org/officeDocument/2006/relationships" xmlns:p="http://schemas.openxmlformats.org/presentationml/2006/main" preserve="1">
  <p:cSld>
    <p:bg>
      <p:bgPr>
        <a:solidFill>
          <a:schemeClr val="accent1"/>
        </a:solidFill>
        <a:effectLst/>
      </p:bgPr>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7D6C7F94-AC2B-4ABA-8168-9102B651ED5D}"/>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a:t>Click to edit Master title style</a:t>
            </a:r>
            <a:endParaRPr lang="en-US" dirty="0"/>
          </a:p>
        </p:txBody>
      </p:sp>
      <p:sp>
        <p:nvSpPr>
          <p:cNvPr id="3" name="Text Placeholder 2">
            <a:extLst>
              <a:ext uri="{FF2B5EF4-FFF2-40B4-BE49-F238E27FC236}">
                <a16:creationId xmlns:a16="http://schemas.microsoft.com/office/drawing/2014/main" id="{C499E8B4-649E-4A8B-B6EE-CC6C44EF5A30}"/>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endParaRPr lang="en-US" dirty="0"/>
          </a:p>
        </p:txBody>
      </p:sp>
      <p:sp>
        <p:nvSpPr>
          <p:cNvPr id="4" name="Date Placeholder 3">
            <a:extLst>
              <a:ext uri="{FF2B5EF4-FFF2-40B4-BE49-F238E27FC236}">
                <a16:creationId xmlns:a16="http://schemas.microsoft.com/office/drawing/2014/main" id="{534133B5-720F-4407-9AAB-3B5E07088D35}"/>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solidFill>
              </a:defRPr>
            </a:lvl1pPr>
          </a:lstStyle>
          <a:p>
            <a:r>
              <a:rPr lang="en-US"/>
              <a:t>Date</a:t>
            </a:r>
          </a:p>
        </p:txBody>
      </p:sp>
      <p:sp>
        <p:nvSpPr>
          <p:cNvPr id="5" name="Footer Placeholder 4">
            <a:extLst>
              <a:ext uri="{FF2B5EF4-FFF2-40B4-BE49-F238E27FC236}">
                <a16:creationId xmlns:a16="http://schemas.microsoft.com/office/drawing/2014/main" id="{2091AE36-FE6A-4E21-B178-40F00D0FF50B}"/>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solidFill>
              </a:defRPr>
            </a:lvl1pPr>
          </a:lstStyle>
          <a:p>
            <a:r>
              <a:rPr lang="en-US"/>
              <a:t>Your Footer Here</a:t>
            </a:r>
          </a:p>
        </p:txBody>
      </p:sp>
      <p:sp>
        <p:nvSpPr>
          <p:cNvPr id="6" name="Slide Number Placeholder 5">
            <a:extLst>
              <a:ext uri="{FF2B5EF4-FFF2-40B4-BE49-F238E27FC236}">
                <a16:creationId xmlns:a16="http://schemas.microsoft.com/office/drawing/2014/main" id="{A6154408-120E-4EFA-AC50-C50B6469D220}"/>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solidFill>
              </a:defRPr>
            </a:lvl1pPr>
          </a:lstStyle>
          <a:p>
            <a:fld id="{672B7600-67E3-4D97-B453-880E2742B982}" type="slidenum">
              <a:rPr lang="en-US" smtClean="0"/>
              <a:pPr/>
              <a:t>‹#›</a:t>
            </a:fld>
            <a:endParaRPr lang="en-US"/>
          </a:p>
        </p:txBody>
      </p:sp>
      <p:grpSp>
        <p:nvGrpSpPr>
          <p:cNvPr id="12" name="Group 11">
            <a:extLst>
              <a:ext uri="{FF2B5EF4-FFF2-40B4-BE49-F238E27FC236}">
                <a16:creationId xmlns:a16="http://schemas.microsoft.com/office/drawing/2014/main" id="{1F9CE180-158C-328A-A086-564F6F2C65BB}"/>
              </a:ext>
            </a:extLst>
          </p:cNvPr>
          <p:cNvGrpSpPr/>
          <p:nvPr userDrawn="1"/>
        </p:nvGrpSpPr>
        <p:grpSpPr>
          <a:xfrm>
            <a:off x="12313760" y="-58780"/>
            <a:ext cx="1738741" cy="604829"/>
            <a:chOff x="-1808527" y="-16654"/>
            <a:chExt cx="1738741" cy="604829"/>
          </a:xfrm>
        </p:grpSpPr>
        <p:grpSp>
          <p:nvGrpSpPr>
            <p:cNvPr id="13" name="Group 12">
              <a:extLst>
                <a:ext uri="{FF2B5EF4-FFF2-40B4-BE49-F238E27FC236}">
                  <a16:creationId xmlns:a16="http://schemas.microsoft.com/office/drawing/2014/main" id="{0EE5CAFE-F0A8-88BE-CDA4-C1A452D0EBEE}"/>
                </a:ext>
              </a:extLst>
            </p:cNvPr>
            <p:cNvGrpSpPr/>
            <p:nvPr userDrawn="1"/>
          </p:nvGrpSpPr>
          <p:grpSpPr>
            <a:xfrm>
              <a:off x="-1808527" y="-16654"/>
              <a:ext cx="1738741" cy="604829"/>
              <a:chOff x="-2250002" y="21447"/>
              <a:chExt cx="1738741" cy="604829"/>
            </a:xfrm>
          </p:grpSpPr>
          <p:sp>
            <p:nvSpPr>
              <p:cNvPr id="17" name="TextBox 16">
                <a:extLst>
                  <a:ext uri="{FF2B5EF4-FFF2-40B4-BE49-F238E27FC236}">
                    <a16:creationId xmlns:a16="http://schemas.microsoft.com/office/drawing/2014/main" id="{D226B3BC-AD3D-A8CA-BB4C-7C90DA1EA097}"/>
                  </a:ext>
                </a:extLst>
              </p:cNvPr>
              <p:cNvSpPr txBox="1"/>
              <p:nvPr userDrawn="1"/>
            </p:nvSpPr>
            <p:spPr>
              <a:xfrm>
                <a:off x="-2250002" y="21447"/>
                <a:ext cx="343364" cy="246221"/>
              </a:xfrm>
              <a:prstGeom prst="rect">
                <a:avLst/>
              </a:prstGeom>
              <a:noFill/>
            </p:spPr>
            <p:txBody>
              <a:bodyPr wrap="none" rtlCol="0">
                <a:spAutoFit/>
              </a:bodyPr>
              <a:lstStyle/>
              <a:p>
                <a:r>
                  <a:rPr lang="en-US" sz="1000" dirty="0">
                    <a:latin typeface="+mj-lt"/>
                    <a:ea typeface="Open Sans" panose="020B0606030504020204" pitchFamily="34" charset="0"/>
                    <a:cs typeface="Open Sans" panose="020B0606030504020204" pitchFamily="34" charset="0"/>
                  </a:rPr>
                  <a:t>By:</a:t>
                </a:r>
              </a:p>
            </p:txBody>
          </p:sp>
          <p:sp>
            <p:nvSpPr>
              <p:cNvPr id="18" name="TextBox 17">
                <a:extLst>
                  <a:ext uri="{FF2B5EF4-FFF2-40B4-BE49-F238E27FC236}">
                    <a16:creationId xmlns:a16="http://schemas.microsoft.com/office/drawing/2014/main" id="{8771BE21-1BCC-B608-6F29-23624CC0D22F}"/>
                  </a:ext>
                </a:extLst>
              </p:cNvPr>
              <p:cNvSpPr txBox="1"/>
              <p:nvPr userDrawn="1"/>
            </p:nvSpPr>
            <p:spPr>
              <a:xfrm>
                <a:off x="-950805" y="380055"/>
                <a:ext cx="439544" cy="246221"/>
              </a:xfrm>
              <a:prstGeom prst="rect">
                <a:avLst/>
              </a:prstGeom>
              <a:noFill/>
            </p:spPr>
            <p:txBody>
              <a:bodyPr wrap="none" rtlCol="0">
                <a:spAutoFit/>
              </a:bodyPr>
              <a:lstStyle/>
              <a:p>
                <a:r>
                  <a:rPr lang="en-US" sz="1000" dirty="0">
                    <a:latin typeface="+mj-lt"/>
                    <a:ea typeface="Open Sans" panose="020B0606030504020204" pitchFamily="34" charset="0"/>
                    <a:cs typeface="Open Sans" panose="020B0606030504020204" pitchFamily="34" charset="0"/>
                  </a:rPr>
                  <a:t>.com</a:t>
                </a:r>
              </a:p>
            </p:txBody>
          </p:sp>
        </p:grpSp>
        <p:grpSp>
          <p:nvGrpSpPr>
            <p:cNvPr id="14" name="Group 13">
              <a:extLst>
                <a:ext uri="{FF2B5EF4-FFF2-40B4-BE49-F238E27FC236}">
                  <a16:creationId xmlns:a16="http://schemas.microsoft.com/office/drawing/2014/main" id="{60644F9F-0072-2656-3739-1C691D7B1047}"/>
                </a:ext>
              </a:extLst>
            </p:cNvPr>
            <p:cNvGrpSpPr/>
            <p:nvPr userDrawn="1"/>
          </p:nvGrpSpPr>
          <p:grpSpPr>
            <a:xfrm>
              <a:off x="-1719071" y="218885"/>
              <a:ext cx="1547194" cy="159662"/>
              <a:chOff x="757647" y="1021854"/>
              <a:chExt cx="5325710" cy="549583"/>
            </a:xfrm>
          </p:grpSpPr>
          <p:sp>
            <p:nvSpPr>
              <p:cNvPr id="15" name="Shape">
                <a:extLst>
                  <a:ext uri="{FF2B5EF4-FFF2-40B4-BE49-F238E27FC236}">
                    <a16:creationId xmlns:a16="http://schemas.microsoft.com/office/drawing/2014/main" id="{08736D4E-F6B6-1D1F-55AA-8A76F9DBC13C}"/>
                  </a:ext>
                </a:extLst>
              </p:cNvPr>
              <p:cNvSpPr/>
              <p:nvPr userDrawn="1"/>
            </p:nvSpPr>
            <p:spPr>
              <a:xfrm>
                <a:off x="757647" y="1022945"/>
                <a:ext cx="4193833" cy="548492"/>
              </a:xfrm>
              <a:custGeom>
                <a:avLst/>
                <a:gdLst/>
                <a:ahLst/>
                <a:cxnLst>
                  <a:cxn ang="0">
                    <a:pos x="wd2" y="hd2"/>
                  </a:cxn>
                  <a:cxn ang="5400000">
                    <a:pos x="wd2" y="hd2"/>
                  </a:cxn>
                  <a:cxn ang="10800000">
                    <a:pos x="wd2" y="hd2"/>
                  </a:cxn>
                  <a:cxn ang="16200000">
                    <a:pos x="wd2" y="hd2"/>
                  </a:cxn>
                </a:cxnLst>
                <a:rect l="0" t="0" r="r" b="b"/>
                <a:pathLst>
                  <a:path w="21600" h="21600" extrusionOk="0">
                    <a:moveTo>
                      <a:pt x="0" y="2662"/>
                    </a:moveTo>
                    <a:lnTo>
                      <a:pt x="882" y="2662"/>
                    </a:lnTo>
                    <a:cubicBezTo>
                      <a:pt x="1028" y="2662"/>
                      <a:pt x="1163" y="2791"/>
                      <a:pt x="1280" y="3049"/>
                    </a:cubicBezTo>
                    <a:cubicBezTo>
                      <a:pt x="1398" y="3307"/>
                      <a:pt x="1500" y="3693"/>
                      <a:pt x="1584" y="4165"/>
                    </a:cubicBezTo>
                    <a:cubicBezTo>
                      <a:pt x="1668" y="4638"/>
                      <a:pt x="1730" y="5239"/>
                      <a:pt x="1775" y="5969"/>
                    </a:cubicBezTo>
                    <a:cubicBezTo>
                      <a:pt x="1820" y="6656"/>
                      <a:pt x="1842" y="7472"/>
                      <a:pt x="1842" y="8374"/>
                    </a:cubicBezTo>
                    <a:cubicBezTo>
                      <a:pt x="1842" y="9447"/>
                      <a:pt x="1814" y="10392"/>
                      <a:pt x="1763" y="11165"/>
                    </a:cubicBezTo>
                    <a:cubicBezTo>
                      <a:pt x="1707" y="11938"/>
                      <a:pt x="1634" y="12625"/>
                      <a:pt x="1544" y="13140"/>
                    </a:cubicBezTo>
                    <a:cubicBezTo>
                      <a:pt x="1455" y="13656"/>
                      <a:pt x="1348" y="14042"/>
                      <a:pt x="1224" y="14300"/>
                    </a:cubicBezTo>
                    <a:cubicBezTo>
                      <a:pt x="1101" y="14557"/>
                      <a:pt x="972" y="14686"/>
                      <a:pt x="837" y="14686"/>
                    </a:cubicBezTo>
                    <a:lnTo>
                      <a:pt x="590" y="14686"/>
                    </a:lnTo>
                    <a:lnTo>
                      <a:pt x="590" y="21299"/>
                    </a:lnTo>
                    <a:lnTo>
                      <a:pt x="0" y="21299"/>
                    </a:lnTo>
                    <a:lnTo>
                      <a:pt x="0" y="2662"/>
                    </a:lnTo>
                    <a:close/>
                    <a:moveTo>
                      <a:pt x="584" y="11251"/>
                    </a:moveTo>
                    <a:lnTo>
                      <a:pt x="798" y="11251"/>
                    </a:lnTo>
                    <a:cubicBezTo>
                      <a:pt x="854" y="11251"/>
                      <a:pt x="910" y="11208"/>
                      <a:pt x="966" y="11122"/>
                    </a:cubicBezTo>
                    <a:cubicBezTo>
                      <a:pt x="1022" y="11036"/>
                      <a:pt x="1067" y="10864"/>
                      <a:pt x="1106" y="10650"/>
                    </a:cubicBezTo>
                    <a:cubicBezTo>
                      <a:pt x="1146" y="10435"/>
                      <a:pt x="1179" y="10177"/>
                      <a:pt x="1202" y="9834"/>
                    </a:cubicBezTo>
                    <a:cubicBezTo>
                      <a:pt x="1224" y="9490"/>
                      <a:pt x="1241" y="9104"/>
                      <a:pt x="1241" y="8588"/>
                    </a:cubicBezTo>
                    <a:cubicBezTo>
                      <a:pt x="1241" y="7730"/>
                      <a:pt x="1202" y="7085"/>
                      <a:pt x="1129" y="6656"/>
                    </a:cubicBezTo>
                    <a:cubicBezTo>
                      <a:pt x="1050" y="6227"/>
                      <a:pt x="955" y="6012"/>
                      <a:pt x="826" y="6012"/>
                    </a:cubicBezTo>
                    <a:lnTo>
                      <a:pt x="590" y="6012"/>
                    </a:lnTo>
                    <a:lnTo>
                      <a:pt x="590" y="11251"/>
                    </a:lnTo>
                    <a:close/>
                    <a:moveTo>
                      <a:pt x="2179" y="21256"/>
                    </a:moveTo>
                    <a:lnTo>
                      <a:pt x="2179" y="7085"/>
                    </a:lnTo>
                    <a:lnTo>
                      <a:pt x="2628" y="7085"/>
                    </a:lnTo>
                    <a:lnTo>
                      <a:pt x="2685" y="9576"/>
                    </a:lnTo>
                    <a:cubicBezTo>
                      <a:pt x="2707" y="9233"/>
                      <a:pt x="2735" y="8889"/>
                      <a:pt x="2769" y="8546"/>
                    </a:cubicBezTo>
                    <a:cubicBezTo>
                      <a:pt x="2802" y="8202"/>
                      <a:pt x="2842" y="7901"/>
                      <a:pt x="2887" y="7644"/>
                    </a:cubicBezTo>
                    <a:cubicBezTo>
                      <a:pt x="2932" y="7386"/>
                      <a:pt x="2988" y="7171"/>
                      <a:pt x="3044" y="7043"/>
                    </a:cubicBezTo>
                    <a:cubicBezTo>
                      <a:pt x="3106" y="6871"/>
                      <a:pt x="3173" y="6828"/>
                      <a:pt x="3246" y="6828"/>
                    </a:cubicBezTo>
                    <a:cubicBezTo>
                      <a:pt x="3302" y="6828"/>
                      <a:pt x="3353" y="6871"/>
                      <a:pt x="3403" y="7000"/>
                    </a:cubicBezTo>
                    <a:cubicBezTo>
                      <a:pt x="3448" y="7128"/>
                      <a:pt x="3488" y="7214"/>
                      <a:pt x="3516" y="7386"/>
                    </a:cubicBezTo>
                    <a:lnTo>
                      <a:pt x="3426" y="10779"/>
                    </a:lnTo>
                    <a:cubicBezTo>
                      <a:pt x="3398" y="10650"/>
                      <a:pt x="3364" y="10564"/>
                      <a:pt x="3319" y="10435"/>
                    </a:cubicBezTo>
                    <a:cubicBezTo>
                      <a:pt x="3274" y="10349"/>
                      <a:pt x="3224" y="10306"/>
                      <a:pt x="3156" y="10306"/>
                    </a:cubicBezTo>
                    <a:cubicBezTo>
                      <a:pt x="3038" y="10306"/>
                      <a:pt x="2937" y="10607"/>
                      <a:pt x="2859" y="11208"/>
                    </a:cubicBezTo>
                    <a:cubicBezTo>
                      <a:pt x="2780" y="11809"/>
                      <a:pt x="2741" y="12840"/>
                      <a:pt x="2741" y="14257"/>
                    </a:cubicBezTo>
                    <a:lnTo>
                      <a:pt x="2741" y="21342"/>
                    </a:lnTo>
                    <a:lnTo>
                      <a:pt x="2179" y="21342"/>
                    </a:lnTo>
                    <a:close/>
                    <a:moveTo>
                      <a:pt x="5279" y="15416"/>
                    </a:moveTo>
                    <a:lnTo>
                      <a:pt x="4083" y="15416"/>
                    </a:lnTo>
                    <a:lnTo>
                      <a:pt x="4083" y="15545"/>
                    </a:lnTo>
                    <a:cubicBezTo>
                      <a:pt x="4083" y="16533"/>
                      <a:pt x="4134" y="17263"/>
                      <a:pt x="4235" y="17692"/>
                    </a:cubicBezTo>
                    <a:cubicBezTo>
                      <a:pt x="4336" y="18165"/>
                      <a:pt x="4459" y="18379"/>
                      <a:pt x="4611" y="18379"/>
                    </a:cubicBezTo>
                    <a:cubicBezTo>
                      <a:pt x="4718" y="18379"/>
                      <a:pt x="4807" y="18293"/>
                      <a:pt x="4886" y="18165"/>
                    </a:cubicBezTo>
                    <a:cubicBezTo>
                      <a:pt x="4965" y="17993"/>
                      <a:pt x="5032" y="17821"/>
                      <a:pt x="5088" y="17606"/>
                    </a:cubicBezTo>
                    <a:lnTo>
                      <a:pt x="5195" y="20612"/>
                    </a:lnTo>
                    <a:cubicBezTo>
                      <a:pt x="5128" y="20870"/>
                      <a:pt x="5038" y="21085"/>
                      <a:pt x="4931" y="21299"/>
                    </a:cubicBezTo>
                    <a:cubicBezTo>
                      <a:pt x="4824" y="21514"/>
                      <a:pt x="4695" y="21600"/>
                      <a:pt x="4538" y="21600"/>
                    </a:cubicBezTo>
                    <a:cubicBezTo>
                      <a:pt x="4398" y="21600"/>
                      <a:pt x="4268" y="21471"/>
                      <a:pt x="4145" y="21171"/>
                    </a:cubicBezTo>
                    <a:cubicBezTo>
                      <a:pt x="4021" y="20870"/>
                      <a:pt x="3909" y="20441"/>
                      <a:pt x="3819" y="19839"/>
                    </a:cubicBezTo>
                    <a:cubicBezTo>
                      <a:pt x="3724" y="19238"/>
                      <a:pt x="3651" y="18508"/>
                      <a:pt x="3594" y="17606"/>
                    </a:cubicBezTo>
                    <a:cubicBezTo>
                      <a:pt x="3538" y="16705"/>
                      <a:pt x="3510" y="15631"/>
                      <a:pt x="3510" y="14343"/>
                    </a:cubicBezTo>
                    <a:cubicBezTo>
                      <a:pt x="3510" y="13226"/>
                      <a:pt x="3533" y="12196"/>
                      <a:pt x="3578" y="11251"/>
                    </a:cubicBezTo>
                    <a:cubicBezTo>
                      <a:pt x="3622" y="10306"/>
                      <a:pt x="3684" y="9533"/>
                      <a:pt x="3768" y="8846"/>
                    </a:cubicBezTo>
                    <a:cubicBezTo>
                      <a:pt x="3853" y="8159"/>
                      <a:pt x="3948" y="7644"/>
                      <a:pt x="4066" y="7300"/>
                    </a:cubicBezTo>
                    <a:cubicBezTo>
                      <a:pt x="4178" y="6957"/>
                      <a:pt x="4308" y="6742"/>
                      <a:pt x="4448" y="6742"/>
                    </a:cubicBezTo>
                    <a:cubicBezTo>
                      <a:pt x="4701" y="6742"/>
                      <a:pt x="4903" y="7343"/>
                      <a:pt x="5060" y="8503"/>
                    </a:cubicBezTo>
                    <a:cubicBezTo>
                      <a:pt x="5212" y="9662"/>
                      <a:pt x="5290" y="11380"/>
                      <a:pt x="5290" y="13527"/>
                    </a:cubicBezTo>
                    <a:lnTo>
                      <a:pt x="5290" y="15416"/>
                    </a:lnTo>
                    <a:close/>
                    <a:moveTo>
                      <a:pt x="4695" y="12453"/>
                    </a:moveTo>
                    <a:cubicBezTo>
                      <a:pt x="4695" y="12110"/>
                      <a:pt x="4690" y="11809"/>
                      <a:pt x="4678" y="11466"/>
                    </a:cubicBezTo>
                    <a:cubicBezTo>
                      <a:pt x="4667" y="11165"/>
                      <a:pt x="4650" y="10864"/>
                      <a:pt x="4628" y="10607"/>
                    </a:cubicBezTo>
                    <a:cubicBezTo>
                      <a:pt x="4605" y="10349"/>
                      <a:pt x="4577" y="10177"/>
                      <a:pt x="4544" y="10006"/>
                    </a:cubicBezTo>
                    <a:cubicBezTo>
                      <a:pt x="4510" y="9877"/>
                      <a:pt x="4465" y="9791"/>
                      <a:pt x="4420" y="9791"/>
                    </a:cubicBezTo>
                    <a:cubicBezTo>
                      <a:pt x="4330" y="9791"/>
                      <a:pt x="4257" y="10049"/>
                      <a:pt x="4195" y="10521"/>
                    </a:cubicBezTo>
                    <a:cubicBezTo>
                      <a:pt x="4134" y="10993"/>
                      <a:pt x="4100" y="11637"/>
                      <a:pt x="4089" y="12496"/>
                    </a:cubicBezTo>
                    <a:lnTo>
                      <a:pt x="4695" y="12453"/>
                    </a:lnTo>
                    <a:close/>
                    <a:moveTo>
                      <a:pt x="6773" y="10693"/>
                    </a:moveTo>
                    <a:cubicBezTo>
                      <a:pt x="6706" y="10435"/>
                      <a:pt x="6633" y="10220"/>
                      <a:pt x="6554" y="10091"/>
                    </a:cubicBezTo>
                    <a:cubicBezTo>
                      <a:pt x="6476" y="9963"/>
                      <a:pt x="6402" y="9877"/>
                      <a:pt x="6329" y="9877"/>
                    </a:cubicBezTo>
                    <a:cubicBezTo>
                      <a:pt x="6262" y="9877"/>
                      <a:pt x="6206" y="9963"/>
                      <a:pt x="6167" y="10134"/>
                    </a:cubicBezTo>
                    <a:cubicBezTo>
                      <a:pt x="6127" y="10306"/>
                      <a:pt x="6105" y="10564"/>
                      <a:pt x="6105" y="10864"/>
                    </a:cubicBezTo>
                    <a:cubicBezTo>
                      <a:pt x="6105" y="11208"/>
                      <a:pt x="6127" y="11466"/>
                      <a:pt x="6167" y="11723"/>
                    </a:cubicBezTo>
                    <a:cubicBezTo>
                      <a:pt x="6206" y="11938"/>
                      <a:pt x="6285" y="12196"/>
                      <a:pt x="6402" y="12453"/>
                    </a:cubicBezTo>
                    <a:lnTo>
                      <a:pt x="6520" y="12711"/>
                    </a:lnTo>
                    <a:cubicBezTo>
                      <a:pt x="6672" y="13054"/>
                      <a:pt x="6790" y="13570"/>
                      <a:pt x="6869" y="14257"/>
                    </a:cubicBezTo>
                    <a:cubicBezTo>
                      <a:pt x="6947" y="14944"/>
                      <a:pt x="6987" y="15803"/>
                      <a:pt x="6987" y="16876"/>
                    </a:cubicBezTo>
                    <a:cubicBezTo>
                      <a:pt x="6987" y="17563"/>
                      <a:pt x="6970" y="18208"/>
                      <a:pt x="6930" y="18809"/>
                    </a:cubicBezTo>
                    <a:cubicBezTo>
                      <a:pt x="6891" y="19410"/>
                      <a:pt x="6835" y="19882"/>
                      <a:pt x="6768" y="20312"/>
                    </a:cubicBezTo>
                    <a:cubicBezTo>
                      <a:pt x="6695" y="20741"/>
                      <a:pt x="6610" y="21042"/>
                      <a:pt x="6515" y="21256"/>
                    </a:cubicBezTo>
                    <a:cubicBezTo>
                      <a:pt x="6414" y="21471"/>
                      <a:pt x="6307" y="21600"/>
                      <a:pt x="6183" y="21600"/>
                    </a:cubicBezTo>
                    <a:cubicBezTo>
                      <a:pt x="6054" y="21600"/>
                      <a:pt x="5936" y="21514"/>
                      <a:pt x="5835" y="21342"/>
                    </a:cubicBezTo>
                    <a:cubicBezTo>
                      <a:pt x="5734" y="21171"/>
                      <a:pt x="5639" y="20913"/>
                      <a:pt x="5554" y="20569"/>
                    </a:cubicBezTo>
                    <a:lnTo>
                      <a:pt x="5678" y="17435"/>
                    </a:lnTo>
                    <a:cubicBezTo>
                      <a:pt x="5751" y="17735"/>
                      <a:pt x="5830" y="17950"/>
                      <a:pt x="5914" y="18165"/>
                    </a:cubicBezTo>
                    <a:cubicBezTo>
                      <a:pt x="5993" y="18336"/>
                      <a:pt x="6077" y="18465"/>
                      <a:pt x="6161" y="18465"/>
                    </a:cubicBezTo>
                    <a:cubicBezTo>
                      <a:pt x="6256" y="18465"/>
                      <a:pt x="6329" y="18336"/>
                      <a:pt x="6369" y="18122"/>
                    </a:cubicBezTo>
                    <a:cubicBezTo>
                      <a:pt x="6408" y="17907"/>
                      <a:pt x="6431" y="17649"/>
                      <a:pt x="6431" y="17349"/>
                    </a:cubicBezTo>
                    <a:cubicBezTo>
                      <a:pt x="6431" y="17177"/>
                      <a:pt x="6425" y="17005"/>
                      <a:pt x="6419" y="16876"/>
                    </a:cubicBezTo>
                    <a:cubicBezTo>
                      <a:pt x="6408" y="16748"/>
                      <a:pt x="6397" y="16619"/>
                      <a:pt x="6369" y="16490"/>
                    </a:cubicBezTo>
                    <a:cubicBezTo>
                      <a:pt x="6346" y="16361"/>
                      <a:pt x="6313" y="16275"/>
                      <a:pt x="6268" y="16146"/>
                    </a:cubicBezTo>
                    <a:cubicBezTo>
                      <a:pt x="6223" y="16017"/>
                      <a:pt x="6172" y="15889"/>
                      <a:pt x="6105" y="15760"/>
                    </a:cubicBezTo>
                    <a:lnTo>
                      <a:pt x="5987" y="15502"/>
                    </a:lnTo>
                    <a:cubicBezTo>
                      <a:pt x="5835" y="15116"/>
                      <a:pt x="5723" y="14600"/>
                      <a:pt x="5656" y="13956"/>
                    </a:cubicBezTo>
                    <a:cubicBezTo>
                      <a:pt x="5588" y="13312"/>
                      <a:pt x="5549" y="12410"/>
                      <a:pt x="5549" y="11294"/>
                    </a:cubicBezTo>
                    <a:cubicBezTo>
                      <a:pt x="5549" y="10650"/>
                      <a:pt x="5566" y="10049"/>
                      <a:pt x="5599" y="9490"/>
                    </a:cubicBezTo>
                    <a:cubicBezTo>
                      <a:pt x="5633" y="8932"/>
                      <a:pt x="5684" y="8460"/>
                      <a:pt x="5745" y="8073"/>
                    </a:cubicBezTo>
                    <a:cubicBezTo>
                      <a:pt x="5807" y="7687"/>
                      <a:pt x="5886" y="7343"/>
                      <a:pt x="5976" y="7128"/>
                    </a:cubicBezTo>
                    <a:cubicBezTo>
                      <a:pt x="6066" y="6914"/>
                      <a:pt x="6172" y="6785"/>
                      <a:pt x="6290" y="6785"/>
                    </a:cubicBezTo>
                    <a:cubicBezTo>
                      <a:pt x="6408" y="6785"/>
                      <a:pt x="6520" y="6871"/>
                      <a:pt x="6622" y="7043"/>
                    </a:cubicBezTo>
                    <a:cubicBezTo>
                      <a:pt x="6723" y="7214"/>
                      <a:pt x="6812" y="7429"/>
                      <a:pt x="6897" y="7730"/>
                    </a:cubicBezTo>
                    <a:lnTo>
                      <a:pt x="6773" y="10693"/>
                    </a:lnTo>
                    <a:close/>
                    <a:moveTo>
                      <a:pt x="8992" y="15416"/>
                    </a:moveTo>
                    <a:lnTo>
                      <a:pt x="7795" y="15416"/>
                    </a:lnTo>
                    <a:lnTo>
                      <a:pt x="7795" y="15545"/>
                    </a:lnTo>
                    <a:cubicBezTo>
                      <a:pt x="7795" y="16533"/>
                      <a:pt x="7846" y="17263"/>
                      <a:pt x="7947" y="17692"/>
                    </a:cubicBezTo>
                    <a:cubicBezTo>
                      <a:pt x="8048" y="18165"/>
                      <a:pt x="8172" y="18379"/>
                      <a:pt x="8323" y="18379"/>
                    </a:cubicBezTo>
                    <a:cubicBezTo>
                      <a:pt x="8430" y="18379"/>
                      <a:pt x="8520" y="18293"/>
                      <a:pt x="8598" y="18165"/>
                    </a:cubicBezTo>
                    <a:cubicBezTo>
                      <a:pt x="8677" y="17993"/>
                      <a:pt x="8744" y="17821"/>
                      <a:pt x="8801" y="17606"/>
                    </a:cubicBezTo>
                    <a:lnTo>
                      <a:pt x="8907" y="20612"/>
                    </a:lnTo>
                    <a:cubicBezTo>
                      <a:pt x="8840" y="20870"/>
                      <a:pt x="8750" y="21085"/>
                      <a:pt x="8643" y="21299"/>
                    </a:cubicBezTo>
                    <a:cubicBezTo>
                      <a:pt x="8537" y="21514"/>
                      <a:pt x="8407" y="21600"/>
                      <a:pt x="8250" y="21600"/>
                    </a:cubicBezTo>
                    <a:cubicBezTo>
                      <a:pt x="8110" y="21600"/>
                      <a:pt x="7981" y="21471"/>
                      <a:pt x="7857" y="21171"/>
                    </a:cubicBezTo>
                    <a:cubicBezTo>
                      <a:pt x="7734" y="20870"/>
                      <a:pt x="7621" y="20441"/>
                      <a:pt x="7531" y="19839"/>
                    </a:cubicBezTo>
                    <a:cubicBezTo>
                      <a:pt x="7436" y="19238"/>
                      <a:pt x="7363" y="18508"/>
                      <a:pt x="7307" y="17606"/>
                    </a:cubicBezTo>
                    <a:cubicBezTo>
                      <a:pt x="7251" y="16705"/>
                      <a:pt x="7222" y="15631"/>
                      <a:pt x="7222" y="14343"/>
                    </a:cubicBezTo>
                    <a:cubicBezTo>
                      <a:pt x="7222" y="13226"/>
                      <a:pt x="7245" y="12196"/>
                      <a:pt x="7290" y="11251"/>
                    </a:cubicBezTo>
                    <a:cubicBezTo>
                      <a:pt x="7335" y="10306"/>
                      <a:pt x="7397" y="9533"/>
                      <a:pt x="7481" y="8846"/>
                    </a:cubicBezTo>
                    <a:cubicBezTo>
                      <a:pt x="7565" y="8159"/>
                      <a:pt x="7661" y="7644"/>
                      <a:pt x="7778" y="7300"/>
                    </a:cubicBezTo>
                    <a:cubicBezTo>
                      <a:pt x="7891" y="6957"/>
                      <a:pt x="8020" y="6742"/>
                      <a:pt x="8160" y="6742"/>
                    </a:cubicBezTo>
                    <a:cubicBezTo>
                      <a:pt x="8413" y="6742"/>
                      <a:pt x="8615" y="7343"/>
                      <a:pt x="8773" y="8503"/>
                    </a:cubicBezTo>
                    <a:cubicBezTo>
                      <a:pt x="8924" y="9662"/>
                      <a:pt x="9003" y="11380"/>
                      <a:pt x="9003" y="13527"/>
                    </a:cubicBezTo>
                    <a:lnTo>
                      <a:pt x="9003" y="15416"/>
                    </a:lnTo>
                    <a:close/>
                    <a:moveTo>
                      <a:pt x="8413" y="12453"/>
                    </a:moveTo>
                    <a:cubicBezTo>
                      <a:pt x="8413" y="12110"/>
                      <a:pt x="8407" y="11809"/>
                      <a:pt x="8396" y="11466"/>
                    </a:cubicBezTo>
                    <a:cubicBezTo>
                      <a:pt x="8385" y="11165"/>
                      <a:pt x="8368" y="10864"/>
                      <a:pt x="8346" y="10607"/>
                    </a:cubicBezTo>
                    <a:cubicBezTo>
                      <a:pt x="8323" y="10349"/>
                      <a:pt x="8295" y="10177"/>
                      <a:pt x="8261" y="10006"/>
                    </a:cubicBezTo>
                    <a:cubicBezTo>
                      <a:pt x="8228" y="9834"/>
                      <a:pt x="8183" y="9791"/>
                      <a:pt x="8138" y="9791"/>
                    </a:cubicBezTo>
                    <a:cubicBezTo>
                      <a:pt x="8048" y="9791"/>
                      <a:pt x="7975" y="10049"/>
                      <a:pt x="7913" y="10521"/>
                    </a:cubicBezTo>
                    <a:cubicBezTo>
                      <a:pt x="7851" y="10993"/>
                      <a:pt x="7818" y="11637"/>
                      <a:pt x="7807" y="12496"/>
                    </a:cubicBezTo>
                    <a:lnTo>
                      <a:pt x="8413" y="12453"/>
                    </a:lnTo>
                    <a:close/>
                    <a:moveTo>
                      <a:pt x="9913" y="21256"/>
                    </a:moveTo>
                    <a:lnTo>
                      <a:pt x="9340" y="21256"/>
                    </a:lnTo>
                    <a:lnTo>
                      <a:pt x="9340" y="7085"/>
                    </a:lnTo>
                    <a:lnTo>
                      <a:pt x="9783" y="7085"/>
                    </a:lnTo>
                    <a:lnTo>
                      <a:pt x="9851" y="8846"/>
                    </a:lnTo>
                    <a:cubicBezTo>
                      <a:pt x="9935" y="8202"/>
                      <a:pt x="10025" y="7687"/>
                      <a:pt x="10126" y="7300"/>
                    </a:cubicBezTo>
                    <a:cubicBezTo>
                      <a:pt x="10227" y="6914"/>
                      <a:pt x="10339" y="6742"/>
                      <a:pt x="10463" y="6742"/>
                    </a:cubicBezTo>
                    <a:cubicBezTo>
                      <a:pt x="10671" y="6742"/>
                      <a:pt x="10828" y="7171"/>
                      <a:pt x="10940" y="8030"/>
                    </a:cubicBezTo>
                    <a:cubicBezTo>
                      <a:pt x="11053" y="8889"/>
                      <a:pt x="11109" y="10177"/>
                      <a:pt x="11109" y="11852"/>
                    </a:cubicBezTo>
                    <a:lnTo>
                      <a:pt x="11109" y="21214"/>
                    </a:lnTo>
                    <a:lnTo>
                      <a:pt x="10536" y="21214"/>
                    </a:lnTo>
                    <a:lnTo>
                      <a:pt x="10536" y="12281"/>
                    </a:lnTo>
                    <a:cubicBezTo>
                      <a:pt x="10536" y="11594"/>
                      <a:pt x="10514" y="11036"/>
                      <a:pt x="10474" y="10650"/>
                    </a:cubicBezTo>
                    <a:cubicBezTo>
                      <a:pt x="10429" y="10263"/>
                      <a:pt x="10368" y="10048"/>
                      <a:pt x="10289" y="10048"/>
                    </a:cubicBezTo>
                    <a:cubicBezTo>
                      <a:pt x="10227" y="10048"/>
                      <a:pt x="10160" y="10177"/>
                      <a:pt x="10092" y="10478"/>
                    </a:cubicBezTo>
                    <a:cubicBezTo>
                      <a:pt x="10025" y="10736"/>
                      <a:pt x="9963" y="11122"/>
                      <a:pt x="9913" y="11551"/>
                    </a:cubicBezTo>
                    <a:lnTo>
                      <a:pt x="9913" y="21256"/>
                    </a:lnTo>
                    <a:close/>
                    <a:moveTo>
                      <a:pt x="12687" y="10220"/>
                    </a:moveTo>
                    <a:lnTo>
                      <a:pt x="12215" y="10220"/>
                    </a:lnTo>
                    <a:lnTo>
                      <a:pt x="12215" y="16189"/>
                    </a:lnTo>
                    <a:cubicBezTo>
                      <a:pt x="12215" y="16833"/>
                      <a:pt x="12232" y="17306"/>
                      <a:pt x="12271" y="17563"/>
                    </a:cubicBezTo>
                    <a:cubicBezTo>
                      <a:pt x="12311" y="17821"/>
                      <a:pt x="12361" y="17950"/>
                      <a:pt x="12429" y="17950"/>
                    </a:cubicBezTo>
                    <a:cubicBezTo>
                      <a:pt x="12479" y="17950"/>
                      <a:pt x="12530" y="17907"/>
                      <a:pt x="12580" y="17821"/>
                    </a:cubicBezTo>
                    <a:cubicBezTo>
                      <a:pt x="12631" y="17735"/>
                      <a:pt x="12670" y="17649"/>
                      <a:pt x="12698" y="17478"/>
                    </a:cubicBezTo>
                    <a:lnTo>
                      <a:pt x="12783" y="20441"/>
                    </a:lnTo>
                    <a:cubicBezTo>
                      <a:pt x="12738" y="20612"/>
                      <a:pt x="12670" y="20784"/>
                      <a:pt x="12586" y="20956"/>
                    </a:cubicBezTo>
                    <a:cubicBezTo>
                      <a:pt x="12496" y="21128"/>
                      <a:pt x="12401" y="21213"/>
                      <a:pt x="12305" y="21213"/>
                    </a:cubicBezTo>
                    <a:cubicBezTo>
                      <a:pt x="12064" y="21213"/>
                      <a:pt x="11895" y="20870"/>
                      <a:pt x="11800" y="20140"/>
                    </a:cubicBezTo>
                    <a:cubicBezTo>
                      <a:pt x="11699" y="19453"/>
                      <a:pt x="11654" y="18379"/>
                      <a:pt x="11654" y="16919"/>
                    </a:cubicBezTo>
                    <a:lnTo>
                      <a:pt x="11654" y="10220"/>
                    </a:lnTo>
                    <a:lnTo>
                      <a:pt x="11362" y="10220"/>
                    </a:lnTo>
                    <a:lnTo>
                      <a:pt x="11362" y="7085"/>
                    </a:lnTo>
                    <a:lnTo>
                      <a:pt x="11654" y="7085"/>
                    </a:lnTo>
                    <a:lnTo>
                      <a:pt x="11654" y="2791"/>
                    </a:lnTo>
                    <a:lnTo>
                      <a:pt x="12221" y="2791"/>
                    </a:lnTo>
                    <a:lnTo>
                      <a:pt x="12221" y="7085"/>
                    </a:lnTo>
                    <a:lnTo>
                      <a:pt x="12693" y="7085"/>
                    </a:lnTo>
                    <a:lnTo>
                      <a:pt x="12693" y="10220"/>
                    </a:lnTo>
                    <a:close/>
                    <a:moveTo>
                      <a:pt x="13069" y="8331"/>
                    </a:moveTo>
                    <a:cubicBezTo>
                      <a:pt x="13176" y="7858"/>
                      <a:pt x="13294" y="7472"/>
                      <a:pt x="13428" y="7214"/>
                    </a:cubicBezTo>
                    <a:cubicBezTo>
                      <a:pt x="13563" y="6914"/>
                      <a:pt x="13698" y="6785"/>
                      <a:pt x="13833" y="6785"/>
                    </a:cubicBezTo>
                    <a:cubicBezTo>
                      <a:pt x="14063" y="6785"/>
                      <a:pt x="14243" y="7214"/>
                      <a:pt x="14383" y="8073"/>
                    </a:cubicBezTo>
                    <a:cubicBezTo>
                      <a:pt x="14524" y="8932"/>
                      <a:pt x="14591" y="10263"/>
                      <a:pt x="14591" y="12110"/>
                    </a:cubicBezTo>
                    <a:lnTo>
                      <a:pt x="14591" y="21299"/>
                    </a:lnTo>
                    <a:lnTo>
                      <a:pt x="14153" y="21299"/>
                    </a:lnTo>
                    <a:lnTo>
                      <a:pt x="14102" y="19882"/>
                    </a:lnTo>
                    <a:lnTo>
                      <a:pt x="14085" y="19882"/>
                    </a:lnTo>
                    <a:cubicBezTo>
                      <a:pt x="14035" y="20398"/>
                      <a:pt x="13962" y="20827"/>
                      <a:pt x="13872" y="21128"/>
                    </a:cubicBezTo>
                    <a:cubicBezTo>
                      <a:pt x="13782" y="21471"/>
                      <a:pt x="13676" y="21600"/>
                      <a:pt x="13552" y="21600"/>
                    </a:cubicBezTo>
                    <a:cubicBezTo>
                      <a:pt x="13445" y="21600"/>
                      <a:pt x="13355" y="21471"/>
                      <a:pt x="13277" y="21256"/>
                    </a:cubicBezTo>
                    <a:cubicBezTo>
                      <a:pt x="13198" y="21042"/>
                      <a:pt x="13131" y="20698"/>
                      <a:pt x="13080" y="20312"/>
                    </a:cubicBezTo>
                    <a:cubicBezTo>
                      <a:pt x="13030" y="19925"/>
                      <a:pt x="12990" y="19453"/>
                      <a:pt x="12962" y="18895"/>
                    </a:cubicBezTo>
                    <a:cubicBezTo>
                      <a:pt x="12934" y="18336"/>
                      <a:pt x="12923" y="17778"/>
                      <a:pt x="12923" y="17177"/>
                    </a:cubicBezTo>
                    <a:cubicBezTo>
                      <a:pt x="12923" y="16361"/>
                      <a:pt x="12945" y="15631"/>
                      <a:pt x="12996" y="15073"/>
                    </a:cubicBezTo>
                    <a:cubicBezTo>
                      <a:pt x="13041" y="14472"/>
                      <a:pt x="13108" y="13999"/>
                      <a:pt x="13187" y="13613"/>
                    </a:cubicBezTo>
                    <a:cubicBezTo>
                      <a:pt x="13266" y="13226"/>
                      <a:pt x="13361" y="12969"/>
                      <a:pt x="13473" y="12797"/>
                    </a:cubicBezTo>
                    <a:cubicBezTo>
                      <a:pt x="13580" y="12625"/>
                      <a:pt x="13698" y="12539"/>
                      <a:pt x="13822" y="12539"/>
                    </a:cubicBezTo>
                    <a:lnTo>
                      <a:pt x="14012" y="12539"/>
                    </a:lnTo>
                    <a:lnTo>
                      <a:pt x="14012" y="11766"/>
                    </a:lnTo>
                    <a:cubicBezTo>
                      <a:pt x="14012" y="11251"/>
                      <a:pt x="13990" y="10821"/>
                      <a:pt x="13939" y="10564"/>
                    </a:cubicBezTo>
                    <a:cubicBezTo>
                      <a:pt x="13889" y="10263"/>
                      <a:pt x="13822" y="10134"/>
                      <a:pt x="13732" y="10134"/>
                    </a:cubicBezTo>
                    <a:cubicBezTo>
                      <a:pt x="13653" y="10134"/>
                      <a:pt x="13580" y="10220"/>
                      <a:pt x="13501" y="10392"/>
                    </a:cubicBezTo>
                    <a:cubicBezTo>
                      <a:pt x="13428" y="10564"/>
                      <a:pt x="13344" y="10864"/>
                      <a:pt x="13254" y="11251"/>
                    </a:cubicBezTo>
                    <a:lnTo>
                      <a:pt x="13069" y="8331"/>
                    </a:lnTo>
                    <a:close/>
                    <a:moveTo>
                      <a:pt x="14024" y="15116"/>
                    </a:moveTo>
                    <a:lnTo>
                      <a:pt x="13895" y="15159"/>
                    </a:lnTo>
                    <a:cubicBezTo>
                      <a:pt x="13822" y="15159"/>
                      <a:pt x="13760" y="15245"/>
                      <a:pt x="13715" y="15330"/>
                    </a:cubicBezTo>
                    <a:cubicBezTo>
                      <a:pt x="13664" y="15416"/>
                      <a:pt x="13625" y="15545"/>
                      <a:pt x="13597" y="15717"/>
                    </a:cubicBezTo>
                    <a:cubicBezTo>
                      <a:pt x="13569" y="15846"/>
                      <a:pt x="13546" y="16060"/>
                      <a:pt x="13535" y="16232"/>
                    </a:cubicBezTo>
                    <a:cubicBezTo>
                      <a:pt x="13524" y="16447"/>
                      <a:pt x="13518" y="16662"/>
                      <a:pt x="13518" y="16876"/>
                    </a:cubicBezTo>
                    <a:cubicBezTo>
                      <a:pt x="13518" y="17478"/>
                      <a:pt x="13541" y="17907"/>
                      <a:pt x="13591" y="18122"/>
                    </a:cubicBezTo>
                    <a:cubicBezTo>
                      <a:pt x="13636" y="18336"/>
                      <a:pt x="13692" y="18465"/>
                      <a:pt x="13754" y="18465"/>
                    </a:cubicBezTo>
                    <a:cubicBezTo>
                      <a:pt x="13816" y="18465"/>
                      <a:pt x="13872" y="18336"/>
                      <a:pt x="13923" y="18036"/>
                    </a:cubicBezTo>
                    <a:cubicBezTo>
                      <a:pt x="13973" y="17778"/>
                      <a:pt x="14007" y="17478"/>
                      <a:pt x="14029" y="17134"/>
                    </a:cubicBezTo>
                    <a:lnTo>
                      <a:pt x="14029" y="15116"/>
                    </a:lnTo>
                    <a:close/>
                    <a:moveTo>
                      <a:pt x="16192" y="10220"/>
                    </a:moveTo>
                    <a:lnTo>
                      <a:pt x="15720" y="10220"/>
                    </a:lnTo>
                    <a:lnTo>
                      <a:pt x="15720" y="16189"/>
                    </a:lnTo>
                    <a:cubicBezTo>
                      <a:pt x="15720" y="16833"/>
                      <a:pt x="15737" y="17306"/>
                      <a:pt x="15776" y="17563"/>
                    </a:cubicBezTo>
                    <a:cubicBezTo>
                      <a:pt x="15815" y="17821"/>
                      <a:pt x="15866" y="17950"/>
                      <a:pt x="15933" y="17950"/>
                    </a:cubicBezTo>
                    <a:cubicBezTo>
                      <a:pt x="15984" y="17950"/>
                      <a:pt x="16034" y="17907"/>
                      <a:pt x="16085" y="17821"/>
                    </a:cubicBezTo>
                    <a:cubicBezTo>
                      <a:pt x="16135" y="17735"/>
                      <a:pt x="16175" y="17649"/>
                      <a:pt x="16203" y="17478"/>
                    </a:cubicBezTo>
                    <a:lnTo>
                      <a:pt x="16287" y="20441"/>
                    </a:lnTo>
                    <a:cubicBezTo>
                      <a:pt x="16242" y="20612"/>
                      <a:pt x="16175" y="20784"/>
                      <a:pt x="16090" y="20956"/>
                    </a:cubicBezTo>
                    <a:cubicBezTo>
                      <a:pt x="16001" y="21128"/>
                      <a:pt x="15905" y="21213"/>
                      <a:pt x="15810" y="21213"/>
                    </a:cubicBezTo>
                    <a:cubicBezTo>
                      <a:pt x="15568" y="21213"/>
                      <a:pt x="15400" y="20870"/>
                      <a:pt x="15304" y="20140"/>
                    </a:cubicBezTo>
                    <a:cubicBezTo>
                      <a:pt x="15203" y="19453"/>
                      <a:pt x="15158" y="18379"/>
                      <a:pt x="15158" y="16919"/>
                    </a:cubicBezTo>
                    <a:lnTo>
                      <a:pt x="15158" y="10220"/>
                    </a:lnTo>
                    <a:lnTo>
                      <a:pt x="14866" y="10220"/>
                    </a:lnTo>
                    <a:lnTo>
                      <a:pt x="14866" y="7085"/>
                    </a:lnTo>
                    <a:lnTo>
                      <a:pt x="15158" y="7085"/>
                    </a:lnTo>
                    <a:lnTo>
                      <a:pt x="15158" y="2791"/>
                    </a:lnTo>
                    <a:lnTo>
                      <a:pt x="15725" y="2791"/>
                    </a:lnTo>
                    <a:lnTo>
                      <a:pt x="15725" y="7085"/>
                    </a:lnTo>
                    <a:lnTo>
                      <a:pt x="16197" y="7085"/>
                    </a:lnTo>
                    <a:lnTo>
                      <a:pt x="16197" y="10220"/>
                    </a:lnTo>
                    <a:close/>
                    <a:moveTo>
                      <a:pt x="16871" y="4294"/>
                    </a:moveTo>
                    <a:cubicBezTo>
                      <a:pt x="16776" y="4294"/>
                      <a:pt x="16697" y="4080"/>
                      <a:pt x="16646" y="3650"/>
                    </a:cubicBezTo>
                    <a:cubicBezTo>
                      <a:pt x="16596" y="3221"/>
                      <a:pt x="16568" y="2705"/>
                      <a:pt x="16568" y="2147"/>
                    </a:cubicBezTo>
                    <a:cubicBezTo>
                      <a:pt x="16568" y="1546"/>
                      <a:pt x="16596" y="1031"/>
                      <a:pt x="16646" y="644"/>
                    </a:cubicBezTo>
                    <a:cubicBezTo>
                      <a:pt x="16697" y="215"/>
                      <a:pt x="16776" y="0"/>
                      <a:pt x="16866" y="0"/>
                    </a:cubicBezTo>
                    <a:cubicBezTo>
                      <a:pt x="16961" y="0"/>
                      <a:pt x="17034" y="215"/>
                      <a:pt x="17085" y="601"/>
                    </a:cubicBezTo>
                    <a:cubicBezTo>
                      <a:pt x="17135" y="1031"/>
                      <a:pt x="17163" y="1546"/>
                      <a:pt x="17163" y="2147"/>
                    </a:cubicBezTo>
                    <a:cubicBezTo>
                      <a:pt x="17163" y="2748"/>
                      <a:pt x="17135" y="3264"/>
                      <a:pt x="17085" y="3693"/>
                    </a:cubicBezTo>
                    <a:cubicBezTo>
                      <a:pt x="17045" y="4122"/>
                      <a:pt x="16972" y="4294"/>
                      <a:pt x="16871" y="4294"/>
                    </a:cubicBezTo>
                    <a:close/>
                    <a:moveTo>
                      <a:pt x="16585" y="21256"/>
                    </a:moveTo>
                    <a:lnTo>
                      <a:pt x="16585" y="7085"/>
                    </a:lnTo>
                    <a:lnTo>
                      <a:pt x="17158" y="7085"/>
                    </a:lnTo>
                    <a:lnTo>
                      <a:pt x="17158" y="21256"/>
                    </a:lnTo>
                    <a:lnTo>
                      <a:pt x="16585" y="21256"/>
                    </a:lnTo>
                    <a:close/>
                    <a:moveTo>
                      <a:pt x="19477" y="14085"/>
                    </a:moveTo>
                    <a:cubicBezTo>
                      <a:pt x="19477" y="15245"/>
                      <a:pt x="19455" y="16275"/>
                      <a:pt x="19404" y="17220"/>
                    </a:cubicBezTo>
                    <a:cubicBezTo>
                      <a:pt x="19354" y="18165"/>
                      <a:pt x="19286" y="18938"/>
                      <a:pt x="19196" y="19582"/>
                    </a:cubicBezTo>
                    <a:cubicBezTo>
                      <a:pt x="19106" y="20226"/>
                      <a:pt x="19005" y="20741"/>
                      <a:pt x="18887" y="21085"/>
                    </a:cubicBezTo>
                    <a:cubicBezTo>
                      <a:pt x="18769" y="21428"/>
                      <a:pt x="18640" y="21600"/>
                      <a:pt x="18505" y="21600"/>
                    </a:cubicBezTo>
                    <a:cubicBezTo>
                      <a:pt x="18371" y="21600"/>
                      <a:pt x="18241" y="21428"/>
                      <a:pt x="18124" y="21128"/>
                    </a:cubicBezTo>
                    <a:cubicBezTo>
                      <a:pt x="18006" y="20784"/>
                      <a:pt x="17905" y="20355"/>
                      <a:pt x="17820" y="19711"/>
                    </a:cubicBezTo>
                    <a:cubicBezTo>
                      <a:pt x="17736" y="19109"/>
                      <a:pt x="17669" y="18336"/>
                      <a:pt x="17618" y="17435"/>
                    </a:cubicBezTo>
                    <a:cubicBezTo>
                      <a:pt x="17568" y="16533"/>
                      <a:pt x="17545" y="15502"/>
                      <a:pt x="17545" y="14386"/>
                    </a:cubicBezTo>
                    <a:cubicBezTo>
                      <a:pt x="17545" y="13183"/>
                      <a:pt x="17568" y="12110"/>
                      <a:pt x="17618" y="11165"/>
                    </a:cubicBezTo>
                    <a:cubicBezTo>
                      <a:pt x="17669" y="10220"/>
                      <a:pt x="17736" y="9404"/>
                      <a:pt x="17826" y="8760"/>
                    </a:cubicBezTo>
                    <a:cubicBezTo>
                      <a:pt x="17916" y="8116"/>
                      <a:pt x="18017" y="7601"/>
                      <a:pt x="18135" y="7257"/>
                    </a:cubicBezTo>
                    <a:cubicBezTo>
                      <a:pt x="18253" y="6914"/>
                      <a:pt x="18382" y="6742"/>
                      <a:pt x="18517" y="6742"/>
                    </a:cubicBezTo>
                    <a:cubicBezTo>
                      <a:pt x="18651" y="6742"/>
                      <a:pt x="18781" y="6914"/>
                      <a:pt x="18899" y="7214"/>
                    </a:cubicBezTo>
                    <a:cubicBezTo>
                      <a:pt x="19017" y="7515"/>
                      <a:pt x="19118" y="7987"/>
                      <a:pt x="19202" y="8631"/>
                    </a:cubicBezTo>
                    <a:cubicBezTo>
                      <a:pt x="19286" y="9233"/>
                      <a:pt x="19354" y="10006"/>
                      <a:pt x="19404" y="10907"/>
                    </a:cubicBezTo>
                    <a:cubicBezTo>
                      <a:pt x="19455" y="11809"/>
                      <a:pt x="19477" y="12883"/>
                      <a:pt x="19477" y="14085"/>
                    </a:cubicBezTo>
                    <a:close/>
                    <a:moveTo>
                      <a:pt x="18893" y="14214"/>
                    </a:moveTo>
                    <a:cubicBezTo>
                      <a:pt x="18893" y="13441"/>
                      <a:pt x="18882" y="12797"/>
                      <a:pt x="18865" y="12239"/>
                    </a:cubicBezTo>
                    <a:cubicBezTo>
                      <a:pt x="18842" y="11680"/>
                      <a:pt x="18814" y="11251"/>
                      <a:pt x="18781" y="10907"/>
                    </a:cubicBezTo>
                    <a:cubicBezTo>
                      <a:pt x="18747" y="10564"/>
                      <a:pt x="18702" y="10306"/>
                      <a:pt x="18657" y="10134"/>
                    </a:cubicBezTo>
                    <a:cubicBezTo>
                      <a:pt x="18612" y="9963"/>
                      <a:pt x="18562" y="9920"/>
                      <a:pt x="18517" y="9920"/>
                    </a:cubicBezTo>
                    <a:cubicBezTo>
                      <a:pt x="18466" y="9920"/>
                      <a:pt x="18421" y="10006"/>
                      <a:pt x="18376" y="10134"/>
                    </a:cubicBezTo>
                    <a:cubicBezTo>
                      <a:pt x="18331" y="10263"/>
                      <a:pt x="18292" y="10521"/>
                      <a:pt x="18258" y="10821"/>
                    </a:cubicBezTo>
                    <a:cubicBezTo>
                      <a:pt x="18225" y="11165"/>
                      <a:pt x="18197" y="11594"/>
                      <a:pt x="18174" y="12153"/>
                    </a:cubicBezTo>
                    <a:cubicBezTo>
                      <a:pt x="18152" y="12711"/>
                      <a:pt x="18146" y="13355"/>
                      <a:pt x="18146" y="14214"/>
                    </a:cubicBezTo>
                    <a:cubicBezTo>
                      <a:pt x="18146" y="15631"/>
                      <a:pt x="18185" y="16705"/>
                      <a:pt x="18264" y="17349"/>
                    </a:cubicBezTo>
                    <a:cubicBezTo>
                      <a:pt x="18343" y="18036"/>
                      <a:pt x="18432" y="18336"/>
                      <a:pt x="18528" y="18336"/>
                    </a:cubicBezTo>
                    <a:cubicBezTo>
                      <a:pt x="18578" y="18336"/>
                      <a:pt x="18623" y="18250"/>
                      <a:pt x="18668" y="18122"/>
                    </a:cubicBezTo>
                    <a:cubicBezTo>
                      <a:pt x="18713" y="17993"/>
                      <a:pt x="18753" y="17735"/>
                      <a:pt x="18786" y="17435"/>
                    </a:cubicBezTo>
                    <a:cubicBezTo>
                      <a:pt x="18820" y="17091"/>
                      <a:pt x="18848" y="16662"/>
                      <a:pt x="18871" y="16146"/>
                    </a:cubicBezTo>
                    <a:cubicBezTo>
                      <a:pt x="18882" y="15631"/>
                      <a:pt x="18893" y="14987"/>
                      <a:pt x="18893" y="14214"/>
                    </a:cubicBezTo>
                    <a:close/>
                    <a:moveTo>
                      <a:pt x="20404" y="21256"/>
                    </a:moveTo>
                    <a:lnTo>
                      <a:pt x="19831" y="21256"/>
                    </a:lnTo>
                    <a:lnTo>
                      <a:pt x="19831" y="7085"/>
                    </a:lnTo>
                    <a:lnTo>
                      <a:pt x="20275" y="7085"/>
                    </a:lnTo>
                    <a:lnTo>
                      <a:pt x="20342" y="8846"/>
                    </a:lnTo>
                    <a:cubicBezTo>
                      <a:pt x="20426" y="8202"/>
                      <a:pt x="20516" y="7687"/>
                      <a:pt x="20617" y="7300"/>
                    </a:cubicBezTo>
                    <a:cubicBezTo>
                      <a:pt x="20718" y="6914"/>
                      <a:pt x="20831" y="6742"/>
                      <a:pt x="20954" y="6742"/>
                    </a:cubicBezTo>
                    <a:cubicBezTo>
                      <a:pt x="21162" y="6742"/>
                      <a:pt x="21319" y="7171"/>
                      <a:pt x="21432" y="8030"/>
                    </a:cubicBezTo>
                    <a:cubicBezTo>
                      <a:pt x="21544" y="8889"/>
                      <a:pt x="21600" y="10177"/>
                      <a:pt x="21600" y="11852"/>
                    </a:cubicBezTo>
                    <a:lnTo>
                      <a:pt x="21600" y="21214"/>
                    </a:lnTo>
                    <a:lnTo>
                      <a:pt x="21027" y="21214"/>
                    </a:lnTo>
                    <a:lnTo>
                      <a:pt x="21027" y="12281"/>
                    </a:lnTo>
                    <a:cubicBezTo>
                      <a:pt x="21027" y="11594"/>
                      <a:pt x="21005" y="11036"/>
                      <a:pt x="20965" y="10650"/>
                    </a:cubicBezTo>
                    <a:cubicBezTo>
                      <a:pt x="20920" y="10263"/>
                      <a:pt x="20859" y="10048"/>
                      <a:pt x="20780" y="10048"/>
                    </a:cubicBezTo>
                    <a:cubicBezTo>
                      <a:pt x="20718" y="10048"/>
                      <a:pt x="20651" y="10177"/>
                      <a:pt x="20583" y="10478"/>
                    </a:cubicBezTo>
                    <a:cubicBezTo>
                      <a:pt x="20516" y="10736"/>
                      <a:pt x="20454" y="11122"/>
                      <a:pt x="20404" y="11551"/>
                    </a:cubicBezTo>
                    <a:lnTo>
                      <a:pt x="20404" y="21256"/>
                    </a:lnTo>
                    <a:close/>
                  </a:path>
                </a:pathLst>
              </a:custGeom>
              <a:solidFill>
                <a:srgbClr val="002033"/>
              </a:solidFill>
              <a:ln w="12700">
                <a:miter lim="400000"/>
              </a:ln>
            </p:spPr>
            <p:txBody>
              <a:bodyPr lIns="38100" tIns="38100" rIns="38100" bIns="38100" anchor="ctr"/>
              <a:lstStyle/>
              <a:p>
                <a:pPr>
                  <a:defRPr sz="3000">
                    <a:solidFill>
                      <a:srgbClr val="FFFFFF"/>
                    </a:solidFill>
                  </a:defRPr>
                </a:pPr>
                <a:endParaRPr/>
              </a:p>
            </p:txBody>
          </p:sp>
          <p:sp>
            <p:nvSpPr>
              <p:cNvPr id="16" name="Shape">
                <a:extLst>
                  <a:ext uri="{FF2B5EF4-FFF2-40B4-BE49-F238E27FC236}">
                    <a16:creationId xmlns:a16="http://schemas.microsoft.com/office/drawing/2014/main" id="{AA173437-B903-2B83-9849-95DAC206AB0C}"/>
                  </a:ext>
                </a:extLst>
              </p:cNvPr>
              <p:cNvSpPr/>
              <p:nvPr userDrawn="1"/>
            </p:nvSpPr>
            <p:spPr>
              <a:xfrm>
                <a:off x="5032172" y="1021854"/>
                <a:ext cx="1051185" cy="549583"/>
              </a:xfrm>
              <a:custGeom>
                <a:avLst/>
                <a:gdLst/>
                <a:ahLst/>
                <a:cxnLst>
                  <a:cxn ang="0">
                    <a:pos x="wd2" y="hd2"/>
                  </a:cxn>
                  <a:cxn ang="5400000">
                    <a:pos x="wd2" y="hd2"/>
                  </a:cxn>
                  <a:cxn ang="10800000">
                    <a:pos x="wd2" y="hd2"/>
                  </a:cxn>
                  <a:cxn ang="16200000">
                    <a:pos x="wd2" y="hd2"/>
                  </a:cxn>
                </a:cxnLst>
                <a:rect l="0" t="0" r="r" b="b"/>
                <a:pathLst>
                  <a:path w="21600" h="21600" extrusionOk="0">
                    <a:moveTo>
                      <a:pt x="15954" y="0"/>
                    </a:moveTo>
                    <a:cubicBezTo>
                      <a:pt x="13287" y="0"/>
                      <a:pt x="11002" y="3514"/>
                      <a:pt x="10441" y="8443"/>
                    </a:cubicBezTo>
                    <a:cubicBezTo>
                      <a:pt x="9052" y="8229"/>
                      <a:pt x="6050" y="7757"/>
                      <a:pt x="5198" y="7671"/>
                    </a:cubicBezTo>
                    <a:cubicBezTo>
                      <a:pt x="5154" y="7671"/>
                      <a:pt x="5109" y="7671"/>
                      <a:pt x="5041" y="7671"/>
                    </a:cubicBezTo>
                    <a:cubicBezTo>
                      <a:pt x="4638" y="7671"/>
                      <a:pt x="4280" y="7886"/>
                      <a:pt x="4033" y="8357"/>
                    </a:cubicBezTo>
                    <a:cubicBezTo>
                      <a:pt x="3563" y="9214"/>
                      <a:pt x="3563" y="10457"/>
                      <a:pt x="3563" y="10843"/>
                    </a:cubicBezTo>
                    <a:cubicBezTo>
                      <a:pt x="3563" y="11271"/>
                      <a:pt x="3563" y="12514"/>
                      <a:pt x="4033" y="13329"/>
                    </a:cubicBezTo>
                    <a:cubicBezTo>
                      <a:pt x="4280" y="13800"/>
                      <a:pt x="4638" y="14014"/>
                      <a:pt x="5041" y="14014"/>
                    </a:cubicBezTo>
                    <a:cubicBezTo>
                      <a:pt x="5086" y="14014"/>
                      <a:pt x="5131" y="14014"/>
                      <a:pt x="5198" y="14014"/>
                    </a:cubicBezTo>
                    <a:cubicBezTo>
                      <a:pt x="5803" y="13929"/>
                      <a:pt x="7417" y="13714"/>
                      <a:pt x="8313" y="13543"/>
                    </a:cubicBezTo>
                    <a:lnTo>
                      <a:pt x="9657" y="13329"/>
                    </a:lnTo>
                    <a:cubicBezTo>
                      <a:pt x="9971" y="13286"/>
                      <a:pt x="10262" y="13243"/>
                      <a:pt x="10464" y="13200"/>
                    </a:cubicBezTo>
                    <a:cubicBezTo>
                      <a:pt x="11046" y="18043"/>
                      <a:pt x="13332" y="21557"/>
                      <a:pt x="15954" y="21557"/>
                    </a:cubicBezTo>
                    <a:cubicBezTo>
                      <a:pt x="19068" y="21557"/>
                      <a:pt x="21600" y="16714"/>
                      <a:pt x="21600" y="10757"/>
                    </a:cubicBezTo>
                    <a:cubicBezTo>
                      <a:pt x="21600" y="4843"/>
                      <a:pt x="19068" y="0"/>
                      <a:pt x="15954" y="0"/>
                    </a:cubicBezTo>
                    <a:close/>
                    <a:moveTo>
                      <a:pt x="15954" y="17229"/>
                    </a:moveTo>
                    <a:cubicBezTo>
                      <a:pt x="14094" y="17229"/>
                      <a:pt x="12593" y="14357"/>
                      <a:pt x="12593" y="10800"/>
                    </a:cubicBezTo>
                    <a:cubicBezTo>
                      <a:pt x="12593" y="7243"/>
                      <a:pt x="14094" y="4371"/>
                      <a:pt x="15954" y="4371"/>
                    </a:cubicBezTo>
                    <a:cubicBezTo>
                      <a:pt x="17813" y="4371"/>
                      <a:pt x="19315" y="7243"/>
                      <a:pt x="19315" y="10800"/>
                    </a:cubicBezTo>
                    <a:cubicBezTo>
                      <a:pt x="19315" y="14357"/>
                      <a:pt x="17813" y="17229"/>
                      <a:pt x="15954" y="17229"/>
                    </a:cubicBezTo>
                    <a:close/>
                    <a:moveTo>
                      <a:pt x="9007" y="15514"/>
                    </a:moveTo>
                    <a:lnTo>
                      <a:pt x="9007" y="20014"/>
                    </a:lnTo>
                    <a:cubicBezTo>
                      <a:pt x="8627" y="20443"/>
                      <a:pt x="8134" y="20786"/>
                      <a:pt x="7506" y="21129"/>
                    </a:cubicBezTo>
                    <a:cubicBezTo>
                      <a:pt x="6879" y="21429"/>
                      <a:pt x="6207" y="21600"/>
                      <a:pt x="5467" y="21600"/>
                    </a:cubicBezTo>
                    <a:cubicBezTo>
                      <a:pt x="4324" y="21600"/>
                      <a:pt x="3339" y="21171"/>
                      <a:pt x="2532" y="20271"/>
                    </a:cubicBezTo>
                    <a:cubicBezTo>
                      <a:pt x="1725" y="19371"/>
                      <a:pt x="1098" y="18129"/>
                      <a:pt x="650" y="16500"/>
                    </a:cubicBezTo>
                    <a:cubicBezTo>
                      <a:pt x="224" y="14871"/>
                      <a:pt x="0" y="12986"/>
                      <a:pt x="0" y="10800"/>
                    </a:cubicBezTo>
                    <a:cubicBezTo>
                      <a:pt x="0" y="8657"/>
                      <a:pt x="246" y="6729"/>
                      <a:pt x="717" y="5143"/>
                    </a:cubicBezTo>
                    <a:cubicBezTo>
                      <a:pt x="1210" y="3514"/>
                      <a:pt x="1860" y="2271"/>
                      <a:pt x="2711" y="1371"/>
                    </a:cubicBezTo>
                    <a:cubicBezTo>
                      <a:pt x="3563" y="471"/>
                      <a:pt x="4549" y="43"/>
                      <a:pt x="5646" y="43"/>
                    </a:cubicBezTo>
                    <a:cubicBezTo>
                      <a:pt x="6229" y="43"/>
                      <a:pt x="6767" y="171"/>
                      <a:pt x="7282" y="386"/>
                    </a:cubicBezTo>
                    <a:cubicBezTo>
                      <a:pt x="7798" y="600"/>
                      <a:pt x="8246" y="900"/>
                      <a:pt x="8627" y="1243"/>
                    </a:cubicBezTo>
                    <a:lnTo>
                      <a:pt x="8402" y="4843"/>
                    </a:lnTo>
                    <a:cubicBezTo>
                      <a:pt x="8022" y="4500"/>
                      <a:pt x="7596" y="4200"/>
                      <a:pt x="7125" y="3986"/>
                    </a:cubicBezTo>
                    <a:cubicBezTo>
                      <a:pt x="6655" y="3771"/>
                      <a:pt x="6162" y="3643"/>
                      <a:pt x="5624" y="3643"/>
                    </a:cubicBezTo>
                    <a:cubicBezTo>
                      <a:pt x="4817" y="3643"/>
                      <a:pt x="4168" y="3943"/>
                      <a:pt x="3630" y="4586"/>
                    </a:cubicBezTo>
                    <a:cubicBezTo>
                      <a:pt x="3115" y="5186"/>
                      <a:pt x="2734" y="6043"/>
                      <a:pt x="2487" y="7114"/>
                    </a:cubicBezTo>
                    <a:cubicBezTo>
                      <a:pt x="2241" y="8186"/>
                      <a:pt x="2106" y="9386"/>
                      <a:pt x="2106" y="10714"/>
                    </a:cubicBezTo>
                    <a:cubicBezTo>
                      <a:pt x="2106" y="12129"/>
                      <a:pt x="2241" y="13371"/>
                      <a:pt x="2487" y="14443"/>
                    </a:cubicBezTo>
                    <a:cubicBezTo>
                      <a:pt x="2734" y="15514"/>
                      <a:pt x="3115" y="16371"/>
                      <a:pt x="3607" y="17014"/>
                    </a:cubicBezTo>
                    <a:cubicBezTo>
                      <a:pt x="4100" y="17614"/>
                      <a:pt x="4728" y="17957"/>
                      <a:pt x="5490" y="17957"/>
                    </a:cubicBezTo>
                    <a:cubicBezTo>
                      <a:pt x="5714" y="17957"/>
                      <a:pt x="5960" y="17914"/>
                      <a:pt x="6207" y="17871"/>
                    </a:cubicBezTo>
                    <a:cubicBezTo>
                      <a:pt x="6453" y="17829"/>
                      <a:pt x="6722" y="17743"/>
                      <a:pt x="6968" y="17614"/>
                    </a:cubicBezTo>
                    <a:lnTo>
                      <a:pt x="6968" y="15814"/>
                    </a:lnTo>
                    <a:cubicBezTo>
                      <a:pt x="7439" y="15729"/>
                      <a:pt x="7887" y="15686"/>
                      <a:pt x="8246" y="15643"/>
                    </a:cubicBezTo>
                    <a:lnTo>
                      <a:pt x="9007" y="15514"/>
                    </a:lnTo>
                    <a:close/>
                  </a:path>
                </a:pathLst>
              </a:custGeom>
              <a:solidFill>
                <a:srgbClr val="008C58"/>
              </a:solidFill>
              <a:ln w="12700">
                <a:miter lim="400000"/>
              </a:ln>
            </p:spPr>
            <p:txBody>
              <a:bodyPr lIns="38100" tIns="38100" rIns="38100" bIns="38100" anchor="ctr"/>
              <a:lstStyle/>
              <a:p>
                <a:pPr>
                  <a:defRPr sz="3000">
                    <a:solidFill>
                      <a:srgbClr val="FFFFFF"/>
                    </a:solidFill>
                  </a:defRPr>
                </a:pPr>
                <a:endParaRPr dirty="0"/>
              </a:p>
            </p:txBody>
          </p:sp>
        </p:grpSp>
      </p:grpSp>
      <p:sp>
        <p:nvSpPr>
          <p:cNvPr id="19" name="Rectangle 18">
            <a:extLst>
              <a:ext uri="{FF2B5EF4-FFF2-40B4-BE49-F238E27FC236}">
                <a16:creationId xmlns:a16="http://schemas.microsoft.com/office/drawing/2014/main" id="{95DFCD4B-01CE-4C19-100A-4F66411E2964}"/>
              </a:ext>
            </a:extLst>
          </p:cNvPr>
          <p:cNvSpPr/>
          <p:nvPr userDrawn="1"/>
        </p:nvSpPr>
        <p:spPr>
          <a:xfrm>
            <a:off x="-12701" y="6959601"/>
            <a:ext cx="1603901" cy="276999"/>
          </a:xfrm>
          <a:prstGeom prst="rect">
            <a:avLst/>
          </a:prstGeom>
        </p:spPr>
        <p:txBody>
          <a:bodyPr wrap="none">
            <a:spAutoFit/>
          </a:bodyPr>
          <a:lstStyle/>
          <a:p>
            <a:r>
              <a:rPr lang="en-US" sz="1200" b="0" i="0" dirty="0">
                <a:solidFill>
                  <a:srgbClr val="008C58"/>
                </a:solidFill>
                <a:effectLst/>
                <a:latin typeface="+mn-lt"/>
              </a:rPr>
              <a:t>© </a:t>
            </a:r>
            <a:r>
              <a:rPr lang="en-US" sz="1200" b="0" i="0" u="none" strike="noStrike" dirty="0">
                <a:solidFill>
                  <a:srgbClr val="008C58"/>
                </a:solidFill>
                <a:effectLst/>
                <a:latin typeface="+mn-lt"/>
                <a:hlinkClick r:id="rId10" tooltip="PresentationGo!">
                  <a:extLst>
                    <a:ext uri="{A12FA001-AC4F-418D-AE19-62706E023703}">
                      <ahyp:hlinkClr xmlns:ahyp="http://schemas.microsoft.com/office/drawing/2018/hyperlinkcolor" xmlns="" val="tx"/>
                    </a:ext>
                  </a:extLst>
                </a:hlinkClick>
              </a:rPr>
              <a:t>presentationgo.com</a:t>
            </a:r>
            <a:endParaRPr lang="en-US" sz="1200" dirty="0">
              <a:solidFill>
                <a:srgbClr val="008C58"/>
              </a:solidFill>
              <a:latin typeface="+mn-lt"/>
            </a:endParaRPr>
          </a:p>
        </p:txBody>
      </p:sp>
    </p:spTree>
    <p:extLst>
      <p:ext uri="{BB962C8B-B14F-4D97-AF65-F5344CB8AC3E}">
        <p14:creationId xmlns:p14="http://schemas.microsoft.com/office/powerpoint/2010/main" val="3810931291"/>
      </p:ext>
    </p:extLst>
  </p:cSld>
  <p:clrMap bg1="lt1" tx1="dk1" bg2="lt2" tx2="dk2" accent1="accent1" accent2="accent2" accent3="accent3" accent4="accent4" accent5="accent5" accent6="accent6" hlink="hlink" folHlink="folHlink"/>
  <p:sldLayoutIdLst>
    <p:sldLayoutId id="2147483705" r:id="rId1"/>
    <p:sldLayoutId id="2147483706" r:id="rId2"/>
    <p:sldLayoutId id="2147483707" r:id="rId3"/>
    <p:sldLayoutId id="2147483708" r:id="rId4"/>
    <p:sldLayoutId id="2147483709" r:id="rId5"/>
    <p:sldLayoutId id="2147483710" r:id="rId6"/>
    <p:sldLayoutId id="2147483711" r:id="rId7"/>
    <p:sldLayoutId id="2147483712" r:id="rId8"/>
  </p:sldLayoutIdLst>
  <p:hf hdr="0"/>
  <p:txStyles>
    <p:titleStyle>
      <a:lvl1pPr algn="l" defTabSz="914400" rtl="0" eaLnBrk="1" latinLnBrk="0" hangingPunct="1">
        <a:lnSpc>
          <a:spcPct val="90000"/>
        </a:lnSpc>
        <a:spcBef>
          <a:spcPct val="0"/>
        </a:spcBef>
        <a:buNone/>
        <a:defRPr sz="4400" b="1" kern="1200">
          <a:solidFill>
            <a:schemeClr val="accent2">
              <a:lumMod val="20000"/>
              <a:lumOff val="80000"/>
            </a:schemeClr>
          </a:solidFill>
          <a:latin typeface="+mn-lt"/>
          <a:ea typeface="+mj-ea"/>
          <a:cs typeface="+mj-cs"/>
        </a:defRPr>
      </a:lvl1pPr>
    </p:titleStyle>
    <p:bodyStyle>
      <a:lvl1pPr marL="228600" indent="-228600" algn="l" defTabSz="914400" rtl="0" eaLnBrk="1" latinLnBrk="0" hangingPunct="1">
        <a:lnSpc>
          <a:spcPct val="90000"/>
        </a:lnSpc>
        <a:spcBef>
          <a:spcPts val="1000"/>
        </a:spcBef>
        <a:spcAft>
          <a:spcPts val="1200"/>
        </a:spcAft>
        <a:buFont typeface="Arial" panose="020B0604020202020204" pitchFamily="34" charset="0"/>
        <a:buChar char="•"/>
        <a:defRPr sz="2800" kern="1200">
          <a:solidFill>
            <a:schemeClr val="bg1"/>
          </a:solidFill>
          <a:latin typeface="+mn-lt"/>
          <a:ea typeface="+mn-ea"/>
          <a:cs typeface="+mn-cs"/>
        </a:defRPr>
      </a:lvl1pPr>
      <a:lvl2pPr marL="685800" indent="-228600" algn="l" defTabSz="914400" rtl="0" eaLnBrk="1" latinLnBrk="0" hangingPunct="1">
        <a:lnSpc>
          <a:spcPct val="90000"/>
        </a:lnSpc>
        <a:spcBef>
          <a:spcPts val="500"/>
        </a:spcBef>
        <a:spcAft>
          <a:spcPts val="1200"/>
        </a:spcAft>
        <a:buFont typeface="Arial" panose="020B0604020202020204" pitchFamily="34" charset="0"/>
        <a:buChar char="•"/>
        <a:defRPr sz="2400" kern="1200">
          <a:solidFill>
            <a:schemeClr val="bg1"/>
          </a:solidFill>
          <a:latin typeface="+mn-lt"/>
          <a:ea typeface="+mn-ea"/>
          <a:cs typeface="+mn-cs"/>
        </a:defRPr>
      </a:lvl2pPr>
      <a:lvl3pPr marL="1143000" indent="-228600" algn="l" defTabSz="914400" rtl="0" eaLnBrk="1" latinLnBrk="0" hangingPunct="1">
        <a:lnSpc>
          <a:spcPct val="90000"/>
        </a:lnSpc>
        <a:spcBef>
          <a:spcPts val="500"/>
        </a:spcBef>
        <a:spcAft>
          <a:spcPts val="1200"/>
        </a:spcAft>
        <a:buFont typeface="Arial" panose="020B0604020202020204" pitchFamily="34" charset="0"/>
        <a:buChar char="•"/>
        <a:defRPr sz="2000" kern="1200">
          <a:solidFill>
            <a:schemeClr val="bg1"/>
          </a:solidFill>
          <a:latin typeface="+mn-lt"/>
          <a:ea typeface="+mn-ea"/>
          <a:cs typeface="+mn-cs"/>
        </a:defRPr>
      </a:lvl3pPr>
      <a:lvl4pPr marL="1600200" indent="-228600" algn="l" defTabSz="914400" rtl="0" eaLnBrk="1" latinLnBrk="0" hangingPunct="1">
        <a:lnSpc>
          <a:spcPct val="90000"/>
        </a:lnSpc>
        <a:spcBef>
          <a:spcPts val="500"/>
        </a:spcBef>
        <a:spcAft>
          <a:spcPts val="1200"/>
        </a:spcAft>
        <a:buFont typeface="Arial" panose="020B0604020202020204" pitchFamily="34" charset="0"/>
        <a:buChar char="•"/>
        <a:defRPr sz="1800" kern="1200">
          <a:solidFill>
            <a:schemeClr val="bg1"/>
          </a:solidFill>
          <a:latin typeface="+mn-lt"/>
          <a:ea typeface="+mn-ea"/>
          <a:cs typeface="+mn-cs"/>
        </a:defRPr>
      </a:lvl4pPr>
      <a:lvl5pPr marL="2057400" indent="-228600" algn="l" defTabSz="914400" rtl="0" eaLnBrk="1" latinLnBrk="0" hangingPunct="1">
        <a:lnSpc>
          <a:spcPct val="90000"/>
        </a:lnSpc>
        <a:spcBef>
          <a:spcPts val="500"/>
        </a:spcBef>
        <a:spcAft>
          <a:spcPts val="1200"/>
        </a:spcAft>
        <a:buFont typeface="Arial" panose="020B0604020202020204" pitchFamily="34" charset="0"/>
        <a:buChar char="•"/>
        <a:defRPr sz="1800" kern="1200">
          <a:solidFill>
            <a:schemeClr val="bg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Masters/slideMaster2.xml><?xml version="1.0" encoding="utf-8"?>
<p:sldMaster xmlns:a="http://schemas.openxmlformats.org/drawingml/2006/main" xmlns:r="http://schemas.openxmlformats.org/officeDocument/2006/relationships" xmlns:p="http://schemas.openxmlformats.org/presentationml/2006/main" preserve="1">
  <p:cSld>
    <p:bg>
      <p:bgPr>
        <a:solidFill>
          <a:schemeClr val="tx2"/>
        </a:solidFill>
        <a:effectLst/>
      </p:bgPr>
    </p:bg>
    <p:spTree>
      <p:nvGrpSpPr>
        <p:cNvPr id="1" name=""/>
        <p:cNvGrpSpPr/>
        <p:nvPr/>
      </p:nvGrpSpPr>
      <p:grpSpPr>
        <a:xfrm>
          <a:off x="0" y="0"/>
          <a:ext cx="0" cy="0"/>
          <a:chOff x="0" y="0"/>
          <a:chExt cx="0" cy="0"/>
        </a:xfrm>
      </p:grpSpPr>
      <p:sp>
        <p:nvSpPr>
          <p:cNvPr id="2" name="Title Placeholder 1"/>
          <p:cNvSpPr>
            <a:spLocks noGrp="1"/>
          </p:cNvSpPr>
          <p:nvPr>
            <p:ph type="title"/>
          </p:nvPr>
        </p:nvSpPr>
        <p:spPr>
          <a:xfrm>
            <a:off x="838200" y="365126"/>
            <a:ext cx="10515600" cy="1325563"/>
          </a:xfrm>
          <a:prstGeom prst="rect">
            <a:avLst/>
          </a:prstGeom>
        </p:spPr>
        <p:txBody>
          <a:bodyPr vert="horz" lIns="91440" tIns="45720" rIns="91440" bIns="45720" rtlCol="0" anchor="ctr">
            <a:normAutofit/>
          </a:bodyPr>
          <a:lstStyle/>
          <a:p>
            <a:r>
              <a:rPr lang="en-US"/>
              <a:t>Click to edit Master title style</a:t>
            </a:r>
          </a:p>
        </p:txBody>
      </p:sp>
      <p:sp>
        <p:nvSpPr>
          <p:cNvPr id="3" name="Text Placeholder 2"/>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p:cNvSpPr>
            <a:spLocks noGrp="1"/>
          </p:cNvSpPr>
          <p:nvPr>
            <p:ph type="dt" sz="half" idx="2"/>
          </p:nvPr>
        </p:nvSpPr>
        <p:spPr>
          <a:xfrm>
            <a:off x="838200" y="6356351"/>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r>
              <a:rPr lang="en-US"/>
              <a:t>Date</a:t>
            </a:r>
          </a:p>
        </p:txBody>
      </p:sp>
      <p:sp>
        <p:nvSpPr>
          <p:cNvPr id="5" name="Footer Placeholder 4"/>
          <p:cNvSpPr>
            <a:spLocks noGrp="1"/>
          </p:cNvSpPr>
          <p:nvPr>
            <p:ph type="ftr" sz="quarter" idx="3"/>
          </p:nvPr>
        </p:nvSpPr>
        <p:spPr>
          <a:xfrm>
            <a:off x="4038600" y="6356351"/>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r>
              <a:rPr lang="en-US"/>
              <a:t>Your Footer Here</a:t>
            </a:r>
          </a:p>
        </p:txBody>
      </p:sp>
      <p:sp>
        <p:nvSpPr>
          <p:cNvPr id="6" name="Slide Number Placeholder 5"/>
          <p:cNvSpPr>
            <a:spLocks noGrp="1"/>
          </p:cNvSpPr>
          <p:nvPr>
            <p:ph type="sldNum" sz="quarter" idx="4"/>
          </p:nvPr>
        </p:nvSpPr>
        <p:spPr>
          <a:xfrm>
            <a:off x="8610600" y="6356351"/>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C86EDDA2-A385-4D53-9944-861446547DDE}" type="slidenum">
              <a:rPr lang="en-US" smtClean="0"/>
              <a:t>‹#›</a:t>
            </a:fld>
            <a:endParaRPr lang="en-US"/>
          </a:p>
        </p:txBody>
      </p:sp>
    </p:spTree>
    <p:extLst>
      <p:ext uri="{BB962C8B-B14F-4D97-AF65-F5344CB8AC3E}">
        <p14:creationId xmlns:p14="http://schemas.microsoft.com/office/powerpoint/2010/main" val="2005616584"/>
      </p:ext>
    </p:extLst>
  </p:cSld>
  <p:clrMap bg1="lt1" tx1="dk1" bg2="lt2" tx2="dk2" accent1="accent1" accent2="accent2" accent3="accent3" accent4="accent4" accent5="accent5" accent6="accent6" hlink="hlink" folHlink="folHlink"/>
  <p:sldLayoutIdLst>
    <p:sldLayoutId id="2147483669" r:id="rId1"/>
  </p:sldLayoutIdLst>
  <p:hf hdr="0"/>
  <p:txStyles>
    <p:titleStyle>
      <a:lvl1pPr algn="l" defTabSz="914400" rtl="0" eaLnBrk="1" latinLnBrk="0" hangingPunct="1">
        <a:lnSpc>
          <a:spcPct val="90000"/>
        </a:lnSpc>
        <a:spcBef>
          <a:spcPct val="0"/>
        </a:spcBef>
        <a:buNone/>
        <a:defRPr sz="4400" kern="1200">
          <a:solidFill>
            <a:schemeClr val="bg1"/>
          </a:solidFill>
          <a:latin typeface="+mj-lt"/>
          <a:ea typeface="+mj-ea"/>
          <a:cs typeface="+mj-cs"/>
        </a:defRPr>
      </a:lvl1pPr>
    </p:titleStyle>
    <p:body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bg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bg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bg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bg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bg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2" Type="http://schemas.openxmlformats.org/officeDocument/2006/relationships/notesSlide" Target="../notesSlides/notesSlide1.xml"/><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2" Type="http://schemas.openxmlformats.org/officeDocument/2006/relationships/notesSlide" Target="../notesSlides/notesSlide2.xml"/><Relationship Id="rId1" Type="http://schemas.openxmlformats.org/officeDocument/2006/relationships/slideLayout" Target="../slideLayouts/slideLayout2.xml"/></Relationships>
</file>

<file path=ppt/slides/_rels/slide3.xml.rels><?xml version="1.0" encoding="UTF-8" standalone="yes"?>
<Relationships xmlns="http://schemas.openxmlformats.org/package/2006/relationships"><Relationship Id="rId2" Type="http://schemas.openxmlformats.org/officeDocument/2006/relationships/notesSlide" Target="../notesSlides/notesSlide3.xml"/><Relationship Id="rId1" Type="http://schemas.openxmlformats.org/officeDocument/2006/relationships/slideLayout" Target="../slideLayouts/slideLayout3.xml"/></Relationships>
</file>

<file path=ppt/slides/_rels/slide4.xml.rels><?xml version="1.0" encoding="UTF-8" standalone="yes"?>
<Relationships xmlns="http://schemas.openxmlformats.org/package/2006/relationships"><Relationship Id="rId2" Type="http://schemas.openxmlformats.org/officeDocument/2006/relationships/notesSlide" Target="../notesSlides/notesSlide4.xml"/><Relationship Id="rId1" Type="http://schemas.openxmlformats.org/officeDocument/2006/relationships/slideLayout" Target="../slideLayouts/slideLayout4.xml"/></Relationships>
</file>

<file path=ppt/slides/_rels/slide5.xml.rels><?xml version="1.0" encoding="UTF-8" standalone="yes"?>
<Relationships xmlns="http://schemas.openxmlformats.org/package/2006/relationships"><Relationship Id="rId2" Type="http://schemas.openxmlformats.org/officeDocument/2006/relationships/notesSlide" Target="../notesSlides/notesSlide5.xml"/><Relationship Id="rId1" Type="http://schemas.openxmlformats.org/officeDocument/2006/relationships/slideLayout" Target="../slideLayouts/slideLayout5.xml"/></Relationships>
</file>

<file path=ppt/slides/_rels/slide6.xml.rels><?xml version="1.0" encoding="UTF-8" standalone="yes"?>
<Relationships xmlns="http://schemas.openxmlformats.org/package/2006/relationships"><Relationship Id="rId2" Type="http://schemas.openxmlformats.org/officeDocument/2006/relationships/notesSlide" Target="../notesSlides/notesSlide6.xml"/><Relationship Id="rId1" Type="http://schemas.openxmlformats.org/officeDocument/2006/relationships/slideLayout" Target="../slideLayouts/slideLayout6.xml"/></Relationships>
</file>

<file path=ppt/slides/_rels/slide7.xml.rels><?xml version="1.0" encoding="UTF-8" standalone="yes"?>
<Relationships xmlns="http://schemas.openxmlformats.org/package/2006/relationships"><Relationship Id="rId2" Type="http://schemas.openxmlformats.org/officeDocument/2006/relationships/notesSlide" Target="../notesSlides/notesSlide7.xml"/><Relationship Id="rId1" Type="http://schemas.openxmlformats.org/officeDocument/2006/relationships/slideLayout" Target="../slideLayouts/slideLayout7.xml"/></Relationships>
</file>

<file path=ppt/slides/_rels/slide8.xml.rels><?xml version="1.0" encoding="UTF-8" standalone="yes"?>
<Relationships xmlns="http://schemas.openxmlformats.org/package/2006/relationships"><Relationship Id="rId2" Type="http://schemas.openxmlformats.org/officeDocument/2006/relationships/notesSlide" Target="../notesSlides/notesSlide8.xml"/><Relationship Id="rId1" Type="http://schemas.openxmlformats.org/officeDocument/2006/relationships/slideLayout" Target="../slideLayouts/slideLayout9.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5CE96478-0438-4D0D-A7E9-EF6F93B41DA5}"/>
              </a:ext>
            </a:extLst>
          </p:cNvPr>
          <p:cNvSpPr>
            <a:spLocks noGrp="1"/>
          </p:cNvSpPr>
          <p:nvPr>
            <p:ph type="ctrTitle"/>
          </p:nvPr>
        </p:nvSpPr>
        <p:spPr/>
        <p:txBody>
          <a:bodyPr>
            <a:normAutofit/>
          </a:bodyPr>
          <a:lstStyle/>
          <a:p>
            <a:r>
              <a:rPr lang="en-US" dirty="0"/>
              <a:t>Title of Your Presentation</a:t>
            </a:r>
          </a:p>
        </p:txBody>
      </p:sp>
      <p:sp>
        <p:nvSpPr>
          <p:cNvPr id="3" name="Subtitle 2">
            <a:extLst>
              <a:ext uri="{FF2B5EF4-FFF2-40B4-BE49-F238E27FC236}">
                <a16:creationId xmlns:a16="http://schemas.microsoft.com/office/drawing/2014/main" id="{2FD2917B-2853-4208-8FE6-72388B0C5BA7}"/>
              </a:ext>
            </a:extLst>
          </p:cNvPr>
          <p:cNvSpPr>
            <a:spLocks noGrp="1"/>
          </p:cNvSpPr>
          <p:nvPr>
            <p:ph type="subTitle" idx="1"/>
          </p:nvPr>
        </p:nvSpPr>
        <p:spPr/>
        <p:txBody>
          <a:bodyPr/>
          <a:lstStyle/>
          <a:p>
            <a:r>
              <a:rPr lang="en-US" dirty="0"/>
              <a:t>A Free Presentation Template</a:t>
            </a:r>
          </a:p>
        </p:txBody>
      </p:sp>
    </p:spTree>
    <p:extLst>
      <p:ext uri="{BB962C8B-B14F-4D97-AF65-F5344CB8AC3E}">
        <p14:creationId xmlns:p14="http://schemas.microsoft.com/office/powerpoint/2010/main" val="417488564"/>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4349B84D-A234-4296-B4C9-92A57C6D1AFC}"/>
              </a:ext>
            </a:extLst>
          </p:cNvPr>
          <p:cNvSpPr>
            <a:spLocks noGrp="1"/>
          </p:cNvSpPr>
          <p:nvPr>
            <p:ph type="title"/>
          </p:nvPr>
        </p:nvSpPr>
        <p:spPr/>
        <p:txBody>
          <a:bodyPr/>
          <a:lstStyle/>
          <a:p>
            <a:r>
              <a:rPr lang="en-US" dirty="0"/>
              <a:t>Title of Your Slide</a:t>
            </a:r>
          </a:p>
        </p:txBody>
      </p:sp>
      <p:sp>
        <p:nvSpPr>
          <p:cNvPr id="5" name="Content Placeholder 4">
            <a:extLst>
              <a:ext uri="{FF2B5EF4-FFF2-40B4-BE49-F238E27FC236}">
                <a16:creationId xmlns:a16="http://schemas.microsoft.com/office/drawing/2014/main" id="{BE780FC3-EBC9-4538-91F6-C3852A655574}"/>
              </a:ext>
            </a:extLst>
          </p:cNvPr>
          <p:cNvSpPr>
            <a:spLocks noGrp="1"/>
          </p:cNvSpPr>
          <p:nvPr>
            <p:ph idx="1"/>
          </p:nvPr>
        </p:nvSpPr>
        <p:spPr/>
        <p:txBody>
          <a:bodyPr>
            <a:noAutofit/>
          </a:bodyPr>
          <a:lstStyle/>
          <a:p>
            <a:r>
              <a:rPr lang="en-US" noProof="1"/>
              <a:t>Lorem ipsum dolor sit amet, tollit epicuri est ex, exerci accumsan singulis ei mel. Non blandit massa enim nec dui nunc mattis enim.</a:t>
            </a:r>
          </a:p>
          <a:p>
            <a:r>
              <a:rPr lang="en-US" noProof="1"/>
              <a:t>Duis aute irure dolor in reprehenderit in voluptate velit esse cillum dolore eu fugiat nulla pariatur.</a:t>
            </a:r>
          </a:p>
        </p:txBody>
      </p:sp>
      <p:sp>
        <p:nvSpPr>
          <p:cNvPr id="6" name="Date Placeholder 5">
            <a:extLst>
              <a:ext uri="{FF2B5EF4-FFF2-40B4-BE49-F238E27FC236}">
                <a16:creationId xmlns:a16="http://schemas.microsoft.com/office/drawing/2014/main" id="{CCD26F59-6975-4286-98FB-2D4E0045784D}"/>
              </a:ext>
            </a:extLst>
          </p:cNvPr>
          <p:cNvSpPr>
            <a:spLocks noGrp="1"/>
          </p:cNvSpPr>
          <p:nvPr>
            <p:ph type="dt" sz="half" idx="10"/>
          </p:nvPr>
        </p:nvSpPr>
        <p:spPr/>
        <p:txBody>
          <a:bodyPr/>
          <a:lstStyle/>
          <a:p>
            <a:pPr marL="0" marR="0" lvl="0" indent="0" algn="l" defTabSz="457200" rtl="0" eaLnBrk="1" fontAlgn="auto" latinLnBrk="0" hangingPunct="1">
              <a:lnSpc>
                <a:spcPct val="100000"/>
              </a:lnSpc>
              <a:spcBef>
                <a:spcPts val="0"/>
              </a:spcBef>
              <a:spcAft>
                <a:spcPts val="0"/>
              </a:spcAft>
              <a:buClrTx/>
              <a:buSzTx/>
              <a:buFontTx/>
              <a:buNone/>
              <a:tabLst/>
              <a:defRPr/>
            </a:pPr>
            <a:r>
              <a:rPr kumimoji="0" lang="en-US" sz="1200" b="0" i="0" u="none" strike="noStrike" kern="1200" cap="none" spc="0" normalizeH="0" baseline="0" noProof="0">
                <a:ln>
                  <a:noFill/>
                </a:ln>
                <a:solidFill>
                  <a:srgbClr val="000000"/>
                </a:solidFill>
                <a:effectLst/>
                <a:uLnTx/>
                <a:uFillTx/>
                <a:latin typeface="Calibri" panose="020F0502020204030204"/>
                <a:ea typeface="+mn-ea"/>
                <a:cs typeface="+mn-cs"/>
              </a:rPr>
              <a:t>Date</a:t>
            </a:r>
          </a:p>
        </p:txBody>
      </p:sp>
      <p:sp>
        <p:nvSpPr>
          <p:cNvPr id="7" name="Footer Placeholder 6">
            <a:extLst>
              <a:ext uri="{FF2B5EF4-FFF2-40B4-BE49-F238E27FC236}">
                <a16:creationId xmlns:a16="http://schemas.microsoft.com/office/drawing/2014/main" id="{91337D04-F29E-4894-AA2C-9C669787F86E}"/>
              </a:ext>
            </a:extLst>
          </p:cNvPr>
          <p:cNvSpPr>
            <a:spLocks noGrp="1"/>
          </p:cNvSpPr>
          <p:nvPr>
            <p:ph type="ftr" sz="quarter" idx="11"/>
          </p:nvPr>
        </p:nvSpPr>
        <p:spPr/>
        <p:txBody>
          <a:bodyPr/>
          <a:lstStyle/>
          <a:p>
            <a:pPr marL="0" marR="0" lvl="0" indent="0" algn="ctr" defTabSz="457200" rtl="0" eaLnBrk="1" fontAlgn="auto" latinLnBrk="0" hangingPunct="1">
              <a:lnSpc>
                <a:spcPct val="100000"/>
              </a:lnSpc>
              <a:spcBef>
                <a:spcPts val="0"/>
              </a:spcBef>
              <a:spcAft>
                <a:spcPts val="0"/>
              </a:spcAft>
              <a:buClrTx/>
              <a:buSzTx/>
              <a:buFontTx/>
              <a:buNone/>
              <a:tabLst/>
              <a:defRPr/>
            </a:pPr>
            <a:r>
              <a:rPr kumimoji="0" lang="en-US" sz="1200" b="0" i="0" u="none" strike="noStrike" kern="1200" cap="none" spc="0" normalizeH="0" baseline="0" noProof="0">
                <a:ln>
                  <a:noFill/>
                </a:ln>
                <a:solidFill>
                  <a:srgbClr val="000000"/>
                </a:solidFill>
                <a:effectLst/>
                <a:uLnTx/>
                <a:uFillTx/>
                <a:latin typeface="Calibri" panose="020F0502020204030204"/>
                <a:ea typeface="+mn-ea"/>
                <a:cs typeface="+mn-cs"/>
              </a:rPr>
              <a:t>Your Footer Here</a:t>
            </a:r>
          </a:p>
        </p:txBody>
      </p:sp>
      <p:sp>
        <p:nvSpPr>
          <p:cNvPr id="8" name="Slide Number Placeholder 7">
            <a:extLst>
              <a:ext uri="{FF2B5EF4-FFF2-40B4-BE49-F238E27FC236}">
                <a16:creationId xmlns:a16="http://schemas.microsoft.com/office/drawing/2014/main" id="{8E294D89-4B92-4C25-93C3-28017F1DCBE7}"/>
              </a:ext>
            </a:extLst>
          </p:cNvPr>
          <p:cNvSpPr>
            <a:spLocks noGrp="1"/>
          </p:cNvSpPr>
          <p:nvPr>
            <p:ph type="sldNum" sz="quarter" idx="12"/>
          </p:nvPr>
        </p:nvSpPr>
        <p:spPr/>
        <p:txBody>
          <a:bodyPr/>
          <a:lstStyle/>
          <a:p>
            <a:pPr marL="0" marR="0" lvl="0" indent="0" algn="r" defTabSz="457200" rtl="0" eaLnBrk="1" fontAlgn="auto" latinLnBrk="0" hangingPunct="1">
              <a:lnSpc>
                <a:spcPct val="100000"/>
              </a:lnSpc>
              <a:spcBef>
                <a:spcPts val="0"/>
              </a:spcBef>
              <a:spcAft>
                <a:spcPts val="0"/>
              </a:spcAft>
              <a:buClrTx/>
              <a:buSzTx/>
              <a:buFontTx/>
              <a:buNone/>
              <a:tabLst/>
              <a:defRPr/>
            </a:pPr>
            <a:fld id="{672B7600-67E3-4D97-B453-880E2742B982}" type="slidenum">
              <a:rPr kumimoji="0" lang="en-US" sz="1200" b="0" i="0" u="none" strike="noStrike" kern="1200" cap="none" spc="0" normalizeH="0" baseline="0" noProof="0" smtClean="0">
                <a:ln>
                  <a:noFill/>
                </a:ln>
                <a:solidFill>
                  <a:srgbClr val="000000"/>
                </a:solidFill>
                <a:effectLst/>
                <a:uLnTx/>
                <a:uFillTx/>
                <a:latin typeface="Calibri" panose="020F0502020204030204"/>
                <a:ea typeface="+mn-ea"/>
                <a:cs typeface="+mn-cs"/>
              </a:rPr>
              <a:pPr marL="0" marR="0" lvl="0" indent="0" algn="r" defTabSz="457200" rtl="0" eaLnBrk="1" fontAlgn="auto" latinLnBrk="0" hangingPunct="1">
                <a:lnSpc>
                  <a:spcPct val="100000"/>
                </a:lnSpc>
                <a:spcBef>
                  <a:spcPts val="0"/>
                </a:spcBef>
                <a:spcAft>
                  <a:spcPts val="0"/>
                </a:spcAft>
                <a:buClrTx/>
                <a:buSzTx/>
                <a:buFontTx/>
                <a:buNone/>
                <a:tabLst/>
                <a:defRPr/>
              </a:pPr>
              <a:t>2</a:t>
            </a:fld>
            <a:endParaRPr kumimoji="0" lang="en-US" sz="1200" b="0" i="0" u="none" strike="noStrike" kern="1200" cap="none" spc="0" normalizeH="0" baseline="0" noProof="0">
              <a:ln>
                <a:noFill/>
              </a:ln>
              <a:solidFill>
                <a:srgbClr val="000000"/>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233149752"/>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4349B84D-A234-4296-B4C9-92A57C6D1AFC}"/>
              </a:ext>
            </a:extLst>
          </p:cNvPr>
          <p:cNvSpPr>
            <a:spLocks noGrp="1"/>
          </p:cNvSpPr>
          <p:nvPr>
            <p:ph type="title"/>
          </p:nvPr>
        </p:nvSpPr>
        <p:spPr/>
        <p:txBody>
          <a:bodyPr/>
          <a:lstStyle/>
          <a:p>
            <a:r>
              <a:rPr lang="en-US" dirty="0"/>
              <a:t>Title of Your Slide</a:t>
            </a:r>
          </a:p>
        </p:txBody>
      </p:sp>
      <p:sp>
        <p:nvSpPr>
          <p:cNvPr id="5" name="Content Placeholder 4">
            <a:extLst>
              <a:ext uri="{FF2B5EF4-FFF2-40B4-BE49-F238E27FC236}">
                <a16:creationId xmlns:a16="http://schemas.microsoft.com/office/drawing/2014/main" id="{BE780FC3-EBC9-4538-91F6-C3852A655574}"/>
              </a:ext>
            </a:extLst>
          </p:cNvPr>
          <p:cNvSpPr>
            <a:spLocks noGrp="1"/>
          </p:cNvSpPr>
          <p:nvPr>
            <p:ph idx="1"/>
          </p:nvPr>
        </p:nvSpPr>
        <p:spPr/>
        <p:txBody>
          <a:bodyPr>
            <a:noAutofit/>
          </a:bodyPr>
          <a:lstStyle/>
          <a:p>
            <a:r>
              <a:rPr lang="en-US" noProof="1"/>
              <a:t>Lorem ipsum dolor sit amet, tollit epicuri est ex, exerci accumsan singulis ei mel. Non blandit massa enim nec dui nunc mattis enim. Fermentum et sollicitudin ac orci phasellus egestas tellus.</a:t>
            </a:r>
          </a:p>
          <a:p>
            <a:r>
              <a:rPr lang="en-US" noProof="1"/>
              <a:t>Duis aute irure dolor in reprehenderit in voluptate velit esse cillum dolore eu fugiat nulla pariatur. Excepteur sint occaecat cupidatat non proident, sunt in culpa.</a:t>
            </a:r>
          </a:p>
        </p:txBody>
      </p:sp>
      <p:sp>
        <p:nvSpPr>
          <p:cNvPr id="2" name="Date Placeholder 1">
            <a:extLst>
              <a:ext uri="{FF2B5EF4-FFF2-40B4-BE49-F238E27FC236}">
                <a16:creationId xmlns:a16="http://schemas.microsoft.com/office/drawing/2014/main" id="{72B2E0B8-7E8C-4D5B-8720-7D6DF5745A86}"/>
              </a:ext>
            </a:extLst>
          </p:cNvPr>
          <p:cNvSpPr>
            <a:spLocks noGrp="1"/>
          </p:cNvSpPr>
          <p:nvPr>
            <p:ph type="dt" sz="half" idx="10"/>
          </p:nvPr>
        </p:nvSpPr>
        <p:spPr/>
        <p:txBody>
          <a:bodyPr/>
          <a:lstStyle/>
          <a:p>
            <a:pPr marL="0" marR="0" lvl="0" indent="0" algn="l" defTabSz="457200" rtl="0" eaLnBrk="1" fontAlgn="auto" latinLnBrk="0" hangingPunct="1">
              <a:lnSpc>
                <a:spcPct val="100000"/>
              </a:lnSpc>
              <a:spcBef>
                <a:spcPts val="0"/>
              </a:spcBef>
              <a:spcAft>
                <a:spcPts val="0"/>
              </a:spcAft>
              <a:buClrTx/>
              <a:buSzTx/>
              <a:buFontTx/>
              <a:buNone/>
              <a:tabLst/>
              <a:defRPr/>
            </a:pPr>
            <a:r>
              <a:rPr kumimoji="0" lang="en-US" sz="1200" b="0" i="0" u="none" strike="noStrike" kern="1200" cap="none" spc="0" normalizeH="0" baseline="0" noProof="0">
                <a:ln>
                  <a:noFill/>
                </a:ln>
                <a:solidFill>
                  <a:srgbClr val="000000"/>
                </a:solidFill>
                <a:effectLst/>
                <a:uLnTx/>
                <a:uFillTx/>
                <a:latin typeface="Calibri" panose="020F0502020204030204"/>
                <a:ea typeface="+mn-ea"/>
                <a:cs typeface="+mn-cs"/>
              </a:rPr>
              <a:t>Date</a:t>
            </a:r>
          </a:p>
        </p:txBody>
      </p:sp>
      <p:sp>
        <p:nvSpPr>
          <p:cNvPr id="3" name="Footer Placeholder 2">
            <a:extLst>
              <a:ext uri="{FF2B5EF4-FFF2-40B4-BE49-F238E27FC236}">
                <a16:creationId xmlns:a16="http://schemas.microsoft.com/office/drawing/2014/main" id="{E508D2D0-7ED2-46AF-8889-FC3188626EE6}"/>
              </a:ext>
            </a:extLst>
          </p:cNvPr>
          <p:cNvSpPr>
            <a:spLocks noGrp="1"/>
          </p:cNvSpPr>
          <p:nvPr>
            <p:ph type="ftr" sz="quarter" idx="11"/>
          </p:nvPr>
        </p:nvSpPr>
        <p:spPr/>
        <p:txBody>
          <a:bodyPr/>
          <a:lstStyle/>
          <a:p>
            <a:pPr marL="0" marR="0" lvl="0" indent="0" algn="ctr" defTabSz="457200" rtl="0" eaLnBrk="1" fontAlgn="auto" latinLnBrk="0" hangingPunct="1">
              <a:lnSpc>
                <a:spcPct val="100000"/>
              </a:lnSpc>
              <a:spcBef>
                <a:spcPts val="0"/>
              </a:spcBef>
              <a:spcAft>
                <a:spcPts val="0"/>
              </a:spcAft>
              <a:buClrTx/>
              <a:buSzTx/>
              <a:buFontTx/>
              <a:buNone/>
              <a:tabLst/>
              <a:defRPr/>
            </a:pPr>
            <a:r>
              <a:rPr kumimoji="0" lang="en-US" sz="1200" b="0" i="0" u="none" strike="noStrike" kern="1200" cap="none" spc="0" normalizeH="0" baseline="0" noProof="0">
                <a:ln>
                  <a:noFill/>
                </a:ln>
                <a:solidFill>
                  <a:srgbClr val="000000"/>
                </a:solidFill>
                <a:effectLst/>
                <a:uLnTx/>
                <a:uFillTx/>
                <a:latin typeface="Calibri" panose="020F0502020204030204"/>
                <a:ea typeface="+mn-ea"/>
                <a:cs typeface="+mn-cs"/>
              </a:rPr>
              <a:t>Your Footer Here</a:t>
            </a:r>
          </a:p>
        </p:txBody>
      </p:sp>
      <p:sp>
        <p:nvSpPr>
          <p:cNvPr id="6" name="Slide Number Placeholder 5">
            <a:extLst>
              <a:ext uri="{FF2B5EF4-FFF2-40B4-BE49-F238E27FC236}">
                <a16:creationId xmlns:a16="http://schemas.microsoft.com/office/drawing/2014/main" id="{7E492738-5ABF-4B0E-8DE3-867BE4D42FC5}"/>
              </a:ext>
            </a:extLst>
          </p:cNvPr>
          <p:cNvSpPr>
            <a:spLocks noGrp="1"/>
          </p:cNvSpPr>
          <p:nvPr>
            <p:ph type="sldNum" sz="quarter" idx="12"/>
          </p:nvPr>
        </p:nvSpPr>
        <p:spPr/>
        <p:txBody>
          <a:bodyPr/>
          <a:lstStyle/>
          <a:p>
            <a:pPr marL="0" marR="0" lvl="0" indent="0" algn="r" defTabSz="457200" rtl="0" eaLnBrk="1" fontAlgn="auto" latinLnBrk="0" hangingPunct="1">
              <a:lnSpc>
                <a:spcPct val="100000"/>
              </a:lnSpc>
              <a:spcBef>
                <a:spcPts val="0"/>
              </a:spcBef>
              <a:spcAft>
                <a:spcPts val="0"/>
              </a:spcAft>
              <a:buClrTx/>
              <a:buSzTx/>
              <a:buFontTx/>
              <a:buNone/>
              <a:tabLst/>
              <a:defRPr/>
            </a:pPr>
            <a:fld id="{672B7600-67E3-4D97-B453-880E2742B982}" type="slidenum">
              <a:rPr kumimoji="0" lang="en-US" sz="1200" b="0" i="0" u="none" strike="noStrike" kern="1200" cap="none" spc="0" normalizeH="0" baseline="0" noProof="0" smtClean="0">
                <a:ln>
                  <a:noFill/>
                </a:ln>
                <a:solidFill>
                  <a:srgbClr val="000000"/>
                </a:solidFill>
                <a:effectLst/>
                <a:uLnTx/>
                <a:uFillTx/>
                <a:latin typeface="Calibri" panose="020F0502020204030204"/>
                <a:ea typeface="+mn-ea"/>
                <a:cs typeface="+mn-cs"/>
              </a:rPr>
              <a:pPr marL="0" marR="0" lvl="0" indent="0" algn="r" defTabSz="457200" rtl="0" eaLnBrk="1" fontAlgn="auto" latinLnBrk="0" hangingPunct="1">
                <a:lnSpc>
                  <a:spcPct val="100000"/>
                </a:lnSpc>
                <a:spcBef>
                  <a:spcPts val="0"/>
                </a:spcBef>
                <a:spcAft>
                  <a:spcPts val="0"/>
                </a:spcAft>
                <a:buClrTx/>
                <a:buSzTx/>
                <a:buFontTx/>
                <a:buNone/>
                <a:tabLst/>
                <a:defRPr/>
              </a:pPr>
              <a:t>3</a:t>
            </a:fld>
            <a:endParaRPr kumimoji="0" lang="en-US" sz="1200" b="0" i="0" u="none" strike="noStrike" kern="1200" cap="none" spc="0" normalizeH="0" baseline="0" noProof="0">
              <a:ln>
                <a:noFill/>
              </a:ln>
              <a:solidFill>
                <a:srgbClr val="000000"/>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1257221392"/>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8284E382-9EF1-4EBC-8F04-8C4130B8A40A}"/>
              </a:ext>
            </a:extLst>
          </p:cNvPr>
          <p:cNvSpPr>
            <a:spLocks noGrp="1"/>
          </p:cNvSpPr>
          <p:nvPr>
            <p:ph type="title"/>
          </p:nvPr>
        </p:nvSpPr>
        <p:spPr/>
        <p:txBody>
          <a:bodyPr/>
          <a:lstStyle/>
          <a:p>
            <a:r>
              <a:rPr lang="en-US" dirty="0"/>
              <a:t>Title of Your Section</a:t>
            </a:r>
          </a:p>
        </p:txBody>
      </p:sp>
      <p:sp>
        <p:nvSpPr>
          <p:cNvPr id="5" name="Text Placeholder 4">
            <a:extLst>
              <a:ext uri="{FF2B5EF4-FFF2-40B4-BE49-F238E27FC236}">
                <a16:creationId xmlns:a16="http://schemas.microsoft.com/office/drawing/2014/main" id="{11BD888B-972E-42BE-8FD6-806C5A5A3530}"/>
              </a:ext>
            </a:extLst>
          </p:cNvPr>
          <p:cNvSpPr>
            <a:spLocks noGrp="1"/>
          </p:cNvSpPr>
          <p:nvPr>
            <p:ph type="body" idx="1"/>
          </p:nvPr>
        </p:nvSpPr>
        <p:spPr/>
        <p:txBody>
          <a:bodyPr>
            <a:normAutofit/>
          </a:bodyPr>
          <a:lstStyle/>
          <a:p>
            <a:r>
              <a:rPr lang="en-US" dirty="0"/>
              <a:t>Here Goes the Subtitle of Your Section</a:t>
            </a:r>
          </a:p>
        </p:txBody>
      </p:sp>
      <p:sp>
        <p:nvSpPr>
          <p:cNvPr id="6" name="Date Placeholder 5">
            <a:extLst>
              <a:ext uri="{FF2B5EF4-FFF2-40B4-BE49-F238E27FC236}">
                <a16:creationId xmlns:a16="http://schemas.microsoft.com/office/drawing/2014/main" id="{D3DC3FBB-70C8-4B6F-AF79-5136DB1FBA02}"/>
              </a:ext>
            </a:extLst>
          </p:cNvPr>
          <p:cNvSpPr>
            <a:spLocks noGrp="1"/>
          </p:cNvSpPr>
          <p:nvPr>
            <p:ph type="dt" sz="half" idx="10"/>
          </p:nvPr>
        </p:nvSpPr>
        <p:spPr/>
        <p:txBody>
          <a:bodyPr/>
          <a:lstStyle/>
          <a:p>
            <a:pPr marL="0" marR="0" lvl="0" indent="0" algn="l" defTabSz="457200" rtl="0" eaLnBrk="1" fontAlgn="auto" latinLnBrk="0" hangingPunct="1">
              <a:lnSpc>
                <a:spcPct val="100000"/>
              </a:lnSpc>
              <a:spcBef>
                <a:spcPts val="0"/>
              </a:spcBef>
              <a:spcAft>
                <a:spcPts val="0"/>
              </a:spcAft>
              <a:buClrTx/>
              <a:buSzTx/>
              <a:buFontTx/>
              <a:buNone/>
              <a:tabLst/>
              <a:defRPr/>
            </a:pPr>
            <a:r>
              <a:rPr kumimoji="0" lang="en-US" sz="1200" b="0" i="0" u="none" strike="noStrike" kern="1200" cap="none" spc="0" normalizeH="0" baseline="0" noProof="0">
                <a:ln>
                  <a:noFill/>
                </a:ln>
                <a:solidFill>
                  <a:srgbClr val="000000"/>
                </a:solidFill>
                <a:effectLst/>
                <a:uLnTx/>
                <a:uFillTx/>
                <a:latin typeface="Calibri" panose="020F0502020204030204"/>
                <a:ea typeface="+mn-ea"/>
                <a:cs typeface="+mn-cs"/>
              </a:rPr>
              <a:t>Date</a:t>
            </a:r>
          </a:p>
        </p:txBody>
      </p:sp>
      <p:sp>
        <p:nvSpPr>
          <p:cNvPr id="7" name="Footer Placeholder 6">
            <a:extLst>
              <a:ext uri="{FF2B5EF4-FFF2-40B4-BE49-F238E27FC236}">
                <a16:creationId xmlns:a16="http://schemas.microsoft.com/office/drawing/2014/main" id="{A23E8A3A-6FB3-4A01-980B-E2DB20DE2F5B}"/>
              </a:ext>
            </a:extLst>
          </p:cNvPr>
          <p:cNvSpPr>
            <a:spLocks noGrp="1"/>
          </p:cNvSpPr>
          <p:nvPr>
            <p:ph type="ftr" sz="quarter" idx="11"/>
          </p:nvPr>
        </p:nvSpPr>
        <p:spPr/>
        <p:txBody>
          <a:bodyPr/>
          <a:lstStyle/>
          <a:p>
            <a:pPr marL="0" marR="0" lvl="0" indent="0" algn="ctr" defTabSz="457200" rtl="0" eaLnBrk="1" fontAlgn="auto" latinLnBrk="0" hangingPunct="1">
              <a:lnSpc>
                <a:spcPct val="100000"/>
              </a:lnSpc>
              <a:spcBef>
                <a:spcPts val="0"/>
              </a:spcBef>
              <a:spcAft>
                <a:spcPts val="0"/>
              </a:spcAft>
              <a:buClrTx/>
              <a:buSzTx/>
              <a:buFontTx/>
              <a:buNone/>
              <a:tabLst/>
              <a:defRPr/>
            </a:pPr>
            <a:r>
              <a:rPr kumimoji="0" lang="en-US" sz="1200" b="0" i="0" u="none" strike="noStrike" kern="1200" cap="none" spc="0" normalizeH="0" baseline="0" noProof="0">
                <a:ln>
                  <a:noFill/>
                </a:ln>
                <a:solidFill>
                  <a:srgbClr val="000000"/>
                </a:solidFill>
                <a:effectLst/>
                <a:uLnTx/>
                <a:uFillTx/>
                <a:latin typeface="Calibri" panose="020F0502020204030204"/>
                <a:ea typeface="+mn-ea"/>
                <a:cs typeface="+mn-cs"/>
              </a:rPr>
              <a:t>Your Footer Here</a:t>
            </a:r>
          </a:p>
        </p:txBody>
      </p:sp>
      <p:sp>
        <p:nvSpPr>
          <p:cNvPr id="8" name="Slide Number Placeholder 7">
            <a:extLst>
              <a:ext uri="{FF2B5EF4-FFF2-40B4-BE49-F238E27FC236}">
                <a16:creationId xmlns:a16="http://schemas.microsoft.com/office/drawing/2014/main" id="{82ABB03D-568D-4321-8FC9-B6B10C349997}"/>
              </a:ext>
            </a:extLst>
          </p:cNvPr>
          <p:cNvSpPr>
            <a:spLocks noGrp="1"/>
          </p:cNvSpPr>
          <p:nvPr>
            <p:ph type="sldNum" sz="quarter" idx="12"/>
          </p:nvPr>
        </p:nvSpPr>
        <p:spPr/>
        <p:txBody>
          <a:bodyPr/>
          <a:lstStyle/>
          <a:p>
            <a:pPr marL="0" marR="0" lvl="0" indent="0" algn="r" defTabSz="457200" rtl="0" eaLnBrk="1" fontAlgn="auto" latinLnBrk="0" hangingPunct="1">
              <a:lnSpc>
                <a:spcPct val="100000"/>
              </a:lnSpc>
              <a:spcBef>
                <a:spcPts val="0"/>
              </a:spcBef>
              <a:spcAft>
                <a:spcPts val="0"/>
              </a:spcAft>
              <a:buClrTx/>
              <a:buSzTx/>
              <a:buFontTx/>
              <a:buNone/>
              <a:tabLst/>
              <a:defRPr/>
            </a:pPr>
            <a:fld id="{672B7600-67E3-4D97-B453-880E2742B982}" type="slidenum">
              <a:rPr kumimoji="0" lang="en-US" sz="1200" b="0" i="0" u="none" strike="noStrike" kern="1200" cap="none" spc="0" normalizeH="0" baseline="0" noProof="0" smtClean="0">
                <a:ln>
                  <a:noFill/>
                </a:ln>
                <a:solidFill>
                  <a:srgbClr val="000000"/>
                </a:solidFill>
                <a:effectLst/>
                <a:uLnTx/>
                <a:uFillTx/>
                <a:latin typeface="Calibri" panose="020F0502020204030204"/>
                <a:ea typeface="+mn-ea"/>
                <a:cs typeface="+mn-cs"/>
              </a:rPr>
              <a:pPr marL="0" marR="0" lvl="0" indent="0" algn="r" defTabSz="457200" rtl="0" eaLnBrk="1" fontAlgn="auto" latinLnBrk="0" hangingPunct="1">
                <a:lnSpc>
                  <a:spcPct val="100000"/>
                </a:lnSpc>
                <a:spcBef>
                  <a:spcPts val="0"/>
                </a:spcBef>
                <a:spcAft>
                  <a:spcPts val="0"/>
                </a:spcAft>
                <a:buClrTx/>
                <a:buSzTx/>
                <a:buFontTx/>
                <a:buNone/>
                <a:tabLst/>
                <a:defRPr/>
              </a:pPr>
              <a:t>4</a:t>
            </a:fld>
            <a:endParaRPr kumimoji="0" lang="en-US" sz="1200" b="0" i="0" u="none" strike="noStrike" kern="1200" cap="none" spc="0" normalizeH="0" baseline="0" noProof="0">
              <a:ln>
                <a:noFill/>
              </a:ln>
              <a:solidFill>
                <a:srgbClr val="000000"/>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1121226501"/>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Date Placeholder 1">
            <a:extLst>
              <a:ext uri="{FF2B5EF4-FFF2-40B4-BE49-F238E27FC236}">
                <a16:creationId xmlns:a16="http://schemas.microsoft.com/office/drawing/2014/main" id="{B2290AD6-CF4F-40D6-93FA-5F998F8EE638}"/>
              </a:ext>
            </a:extLst>
          </p:cNvPr>
          <p:cNvSpPr>
            <a:spLocks noGrp="1"/>
          </p:cNvSpPr>
          <p:nvPr>
            <p:ph type="dt" sz="half" idx="10"/>
          </p:nvPr>
        </p:nvSpPr>
        <p:spPr/>
        <p:txBody>
          <a:bodyPr/>
          <a:lstStyle/>
          <a:p>
            <a:pPr marL="0" marR="0" lvl="0" indent="0" algn="l" defTabSz="457200" rtl="0" eaLnBrk="1" fontAlgn="auto" latinLnBrk="0" hangingPunct="1">
              <a:lnSpc>
                <a:spcPct val="100000"/>
              </a:lnSpc>
              <a:spcBef>
                <a:spcPts val="0"/>
              </a:spcBef>
              <a:spcAft>
                <a:spcPts val="0"/>
              </a:spcAft>
              <a:buClrTx/>
              <a:buSzTx/>
              <a:buFontTx/>
              <a:buNone/>
              <a:tabLst/>
              <a:defRPr/>
            </a:pPr>
            <a:r>
              <a:rPr kumimoji="0" lang="en-US" sz="1200" b="0" i="0" u="none" strike="noStrike" kern="1200" cap="none" spc="0" normalizeH="0" baseline="0" noProof="0">
                <a:ln>
                  <a:noFill/>
                </a:ln>
                <a:solidFill>
                  <a:srgbClr val="000000"/>
                </a:solidFill>
                <a:effectLst/>
                <a:uLnTx/>
                <a:uFillTx/>
                <a:latin typeface="Calibri" panose="020F0502020204030204"/>
                <a:ea typeface="+mn-ea"/>
                <a:cs typeface="+mn-cs"/>
              </a:rPr>
              <a:t>Date</a:t>
            </a:r>
          </a:p>
        </p:txBody>
      </p:sp>
      <p:sp>
        <p:nvSpPr>
          <p:cNvPr id="3" name="Footer Placeholder 2">
            <a:extLst>
              <a:ext uri="{FF2B5EF4-FFF2-40B4-BE49-F238E27FC236}">
                <a16:creationId xmlns:a16="http://schemas.microsoft.com/office/drawing/2014/main" id="{EF2D6725-98B3-4236-A20D-B359CC0DFAE5}"/>
              </a:ext>
            </a:extLst>
          </p:cNvPr>
          <p:cNvSpPr>
            <a:spLocks noGrp="1"/>
          </p:cNvSpPr>
          <p:nvPr>
            <p:ph type="ftr" sz="quarter" idx="11"/>
          </p:nvPr>
        </p:nvSpPr>
        <p:spPr/>
        <p:txBody>
          <a:bodyPr/>
          <a:lstStyle/>
          <a:p>
            <a:pPr marL="0" marR="0" lvl="0" indent="0" algn="ctr" defTabSz="457200" rtl="0" eaLnBrk="1" fontAlgn="auto" latinLnBrk="0" hangingPunct="1">
              <a:lnSpc>
                <a:spcPct val="100000"/>
              </a:lnSpc>
              <a:spcBef>
                <a:spcPts val="0"/>
              </a:spcBef>
              <a:spcAft>
                <a:spcPts val="0"/>
              </a:spcAft>
              <a:buClrTx/>
              <a:buSzTx/>
              <a:buFontTx/>
              <a:buNone/>
              <a:tabLst/>
              <a:defRPr/>
            </a:pPr>
            <a:r>
              <a:rPr kumimoji="0" lang="en-US" sz="1200" b="0" i="0" u="none" strike="noStrike" kern="1200" cap="none" spc="0" normalizeH="0" baseline="0" noProof="0">
                <a:ln>
                  <a:noFill/>
                </a:ln>
                <a:solidFill>
                  <a:srgbClr val="000000"/>
                </a:solidFill>
                <a:effectLst/>
                <a:uLnTx/>
                <a:uFillTx/>
                <a:latin typeface="Calibri" panose="020F0502020204030204"/>
                <a:ea typeface="+mn-ea"/>
                <a:cs typeface="+mn-cs"/>
              </a:rPr>
              <a:t>Your Footer Here</a:t>
            </a:r>
          </a:p>
        </p:txBody>
      </p:sp>
      <p:sp>
        <p:nvSpPr>
          <p:cNvPr id="6" name="Slide Number Placeholder 5">
            <a:extLst>
              <a:ext uri="{FF2B5EF4-FFF2-40B4-BE49-F238E27FC236}">
                <a16:creationId xmlns:a16="http://schemas.microsoft.com/office/drawing/2014/main" id="{27CE8A21-3691-4C04-B978-15B30DA2E932}"/>
              </a:ext>
            </a:extLst>
          </p:cNvPr>
          <p:cNvSpPr>
            <a:spLocks noGrp="1"/>
          </p:cNvSpPr>
          <p:nvPr>
            <p:ph type="sldNum" sz="quarter" idx="12"/>
          </p:nvPr>
        </p:nvSpPr>
        <p:spPr/>
        <p:txBody>
          <a:bodyPr/>
          <a:lstStyle/>
          <a:p>
            <a:pPr marL="0" marR="0" lvl="0" indent="0" algn="r" defTabSz="457200" rtl="0" eaLnBrk="1" fontAlgn="auto" latinLnBrk="0" hangingPunct="1">
              <a:lnSpc>
                <a:spcPct val="100000"/>
              </a:lnSpc>
              <a:spcBef>
                <a:spcPts val="0"/>
              </a:spcBef>
              <a:spcAft>
                <a:spcPts val="0"/>
              </a:spcAft>
              <a:buClrTx/>
              <a:buSzTx/>
              <a:buFontTx/>
              <a:buNone/>
              <a:tabLst/>
              <a:defRPr/>
            </a:pPr>
            <a:fld id="{672B7600-67E3-4D97-B453-880E2742B982}" type="slidenum">
              <a:rPr kumimoji="0" lang="en-US" sz="1200" b="0" i="0" u="none" strike="noStrike" kern="1200" cap="none" spc="0" normalizeH="0" baseline="0" noProof="0" smtClean="0">
                <a:ln>
                  <a:noFill/>
                </a:ln>
                <a:solidFill>
                  <a:srgbClr val="000000"/>
                </a:solidFill>
                <a:effectLst/>
                <a:uLnTx/>
                <a:uFillTx/>
                <a:latin typeface="Calibri" panose="020F0502020204030204"/>
                <a:ea typeface="+mn-ea"/>
                <a:cs typeface="+mn-cs"/>
              </a:rPr>
              <a:pPr marL="0" marR="0" lvl="0" indent="0" algn="r" defTabSz="457200" rtl="0" eaLnBrk="1" fontAlgn="auto" latinLnBrk="0" hangingPunct="1">
                <a:lnSpc>
                  <a:spcPct val="100000"/>
                </a:lnSpc>
                <a:spcBef>
                  <a:spcPts val="0"/>
                </a:spcBef>
                <a:spcAft>
                  <a:spcPts val="0"/>
                </a:spcAft>
                <a:buClrTx/>
                <a:buSzTx/>
                <a:buFontTx/>
                <a:buNone/>
                <a:tabLst/>
                <a:defRPr/>
              </a:pPr>
              <a:t>5</a:t>
            </a:fld>
            <a:endParaRPr kumimoji="0" lang="en-US" sz="1200" b="0" i="0" u="none" strike="noStrike" kern="1200" cap="none" spc="0" normalizeH="0" baseline="0" noProof="0">
              <a:ln>
                <a:noFill/>
              </a:ln>
              <a:solidFill>
                <a:srgbClr val="000000"/>
              </a:solidFill>
              <a:effectLst/>
              <a:uLnTx/>
              <a:uFillTx/>
              <a:latin typeface="Calibri" panose="020F0502020204030204"/>
              <a:ea typeface="+mn-ea"/>
              <a:cs typeface="+mn-cs"/>
            </a:endParaRPr>
          </a:p>
        </p:txBody>
      </p:sp>
      <p:sp>
        <p:nvSpPr>
          <p:cNvPr id="4" name="Title 3">
            <a:extLst>
              <a:ext uri="{FF2B5EF4-FFF2-40B4-BE49-F238E27FC236}">
                <a16:creationId xmlns:a16="http://schemas.microsoft.com/office/drawing/2014/main" id="{8284E382-9EF1-4EBC-8F04-8C4130B8A40A}"/>
              </a:ext>
            </a:extLst>
          </p:cNvPr>
          <p:cNvSpPr>
            <a:spLocks noGrp="1"/>
          </p:cNvSpPr>
          <p:nvPr>
            <p:ph type="title"/>
          </p:nvPr>
        </p:nvSpPr>
        <p:spPr/>
        <p:txBody>
          <a:bodyPr/>
          <a:lstStyle/>
          <a:p>
            <a:r>
              <a:rPr lang="en-US" dirty="0"/>
              <a:t>Title of Your Section</a:t>
            </a:r>
          </a:p>
        </p:txBody>
      </p:sp>
      <p:sp>
        <p:nvSpPr>
          <p:cNvPr id="5" name="Text Placeholder 4">
            <a:extLst>
              <a:ext uri="{FF2B5EF4-FFF2-40B4-BE49-F238E27FC236}">
                <a16:creationId xmlns:a16="http://schemas.microsoft.com/office/drawing/2014/main" id="{11BD888B-972E-42BE-8FD6-806C5A5A3530}"/>
              </a:ext>
            </a:extLst>
          </p:cNvPr>
          <p:cNvSpPr>
            <a:spLocks noGrp="1"/>
          </p:cNvSpPr>
          <p:nvPr>
            <p:ph type="body" idx="1"/>
          </p:nvPr>
        </p:nvSpPr>
        <p:spPr/>
        <p:txBody>
          <a:bodyPr>
            <a:normAutofit/>
          </a:bodyPr>
          <a:lstStyle/>
          <a:p>
            <a:r>
              <a:rPr lang="en-US" dirty="0"/>
              <a:t>Here Goes the Subtitle of Your Section</a:t>
            </a:r>
          </a:p>
        </p:txBody>
      </p:sp>
    </p:spTree>
    <p:extLst>
      <p:ext uri="{BB962C8B-B14F-4D97-AF65-F5344CB8AC3E}">
        <p14:creationId xmlns:p14="http://schemas.microsoft.com/office/powerpoint/2010/main" val="2507502585"/>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Date Placeholder 3">
            <a:extLst>
              <a:ext uri="{FF2B5EF4-FFF2-40B4-BE49-F238E27FC236}">
                <a16:creationId xmlns:a16="http://schemas.microsoft.com/office/drawing/2014/main" id="{2E7E543D-C5A6-4D43-B39E-5403AE6384FD}"/>
              </a:ext>
            </a:extLst>
          </p:cNvPr>
          <p:cNvSpPr>
            <a:spLocks noGrp="1"/>
          </p:cNvSpPr>
          <p:nvPr>
            <p:ph type="dt" sz="half" idx="10"/>
          </p:nvPr>
        </p:nvSpPr>
        <p:spPr/>
        <p:txBody>
          <a:bodyPr/>
          <a:lstStyle/>
          <a:p>
            <a:pPr marL="0" marR="0" lvl="0" indent="0" algn="l" defTabSz="457200" rtl="0" eaLnBrk="1" fontAlgn="auto" latinLnBrk="0" hangingPunct="1">
              <a:lnSpc>
                <a:spcPct val="100000"/>
              </a:lnSpc>
              <a:spcBef>
                <a:spcPts val="0"/>
              </a:spcBef>
              <a:spcAft>
                <a:spcPts val="0"/>
              </a:spcAft>
              <a:buClrTx/>
              <a:buSzTx/>
              <a:buFontTx/>
              <a:buNone/>
              <a:tabLst/>
              <a:defRPr/>
            </a:pPr>
            <a:r>
              <a:rPr kumimoji="0" lang="en-US" sz="1200" b="0" i="0" u="none" strike="noStrike" kern="1200" cap="none" spc="0" normalizeH="0" baseline="0" noProof="0">
                <a:ln>
                  <a:noFill/>
                </a:ln>
                <a:solidFill>
                  <a:srgbClr val="000000"/>
                </a:solidFill>
                <a:effectLst/>
                <a:uLnTx/>
                <a:uFillTx/>
                <a:latin typeface="Calibri" panose="020F0502020204030204"/>
                <a:ea typeface="+mn-ea"/>
                <a:cs typeface="+mn-cs"/>
              </a:rPr>
              <a:t>Date</a:t>
            </a:r>
          </a:p>
        </p:txBody>
      </p:sp>
      <p:sp>
        <p:nvSpPr>
          <p:cNvPr id="5" name="Footer Placeholder 4">
            <a:extLst>
              <a:ext uri="{FF2B5EF4-FFF2-40B4-BE49-F238E27FC236}">
                <a16:creationId xmlns:a16="http://schemas.microsoft.com/office/drawing/2014/main" id="{EEAECD98-5237-4EFB-ACE2-3AF54D228737}"/>
              </a:ext>
            </a:extLst>
          </p:cNvPr>
          <p:cNvSpPr>
            <a:spLocks noGrp="1"/>
          </p:cNvSpPr>
          <p:nvPr>
            <p:ph type="ftr" sz="quarter" idx="11"/>
          </p:nvPr>
        </p:nvSpPr>
        <p:spPr/>
        <p:txBody>
          <a:bodyPr/>
          <a:lstStyle/>
          <a:p>
            <a:pPr marL="0" marR="0" lvl="0" indent="0" algn="ctr" defTabSz="457200" rtl="0" eaLnBrk="1" fontAlgn="auto" latinLnBrk="0" hangingPunct="1">
              <a:lnSpc>
                <a:spcPct val="100000"/>
              </a:lnSpc>
              <a:spcBef>
                <a:spcPts val="0"/>
              </a:spcBef>
              <a:spcAft>
                <a:spcPts val="0"/>
              </a:spcAft>
              <a:buClrTx/>
              <a:buSzTx/>
              <a:buFontTx/>
              <a:buNone/>
              <a:tabLst/>
              <a:defRPr/>
            </a:pPr>
            <a:r>
              <a:rPr kumimoji="0" lang="en-US" sz="1200" b="0" i="0" u="none" strike="noStrike" kern="1200" cap="none" spc="0" normalizeH="0" baseline="0" noProof="0">
                <a:ln>
                  <a:noFill/>
                </a:ln>
                <a:solidFill>
                  <a:srgbClr val="000000"/>
                </a:solidFill>
                <a:effectLst/>
                <a:uLnTx/>
                <a:uFillTx/>
                <a:latin typeface="Calibri" panose="020F0502020204030204"/>
                <a:ea typeface="+mn-ea"/>
                <a:cs typeface="+mn-cs"/>
              </a:rPr>
              <a:t>Your Footer Here</a:t>
            </a:r>
          </a:p>
        </p:txBody>
      </p:sp>
      <p:sp>
        <p:nvSpPr>
          <p:cNvPr id="6" name="Slide Number Placeholder 5">
            <a:extLst>
              <a:ext uri="{FF2B5EF4-FFF2-40B4-BE49-F238E27FC236}">
                <a16:creationId xmlns:a16="http://schemas.microsoft.com/office/drawing/2014/main" id="{22978E58-1DFD-4153-BE18-AC20F7B49FCE}"/>
              </a:ext>
            </a:extLst>
          </p:cNvPr>
          <p:cNvSpPr>
            <a:spLocks noGrp="1"/>
          </p:cNvSpPr>
          <p:nvPr>
            <p:ph type="sldNum" sz="quarter" idx="12"/>
          </p:nvPr>
        </p:nvSpPr>
        <p:spPr/>
        <p:txBody>
          <a:bodyPr/>
          <a:lstStyle/>
          <a:p>
            <a:pPr marL="0" marR="0" lvl="0" indent="0" algn="r" defTabSz="457200" rtl="0" eaLnBrk="1" fontAlgn="auto" latinLnBrk="0" hangingPunct="1">
              <a:lnSpc>
                <a:spcPct val="100000"/>
              </a:lnSpc>
              <a:spcBef>
                <a:spcPts val="0"/>
              </a:spcBef>
              <a:spcAft>
                <a:spcPts val="0"/>
              </a:spcAft>
              <a:buClrTx/>
              <a:buSzTx/>
              <a:buFontTx/>
              <a:buNone/>
              <a:tabLst/>
              <a:defRPr/>
            </a:pPr>
            <a:fld id="{672B7600-67E3-4D97-B453-880E2742B982}" type="slidenum">
              <a:rPr kumimoji="0" lang="en-US" sz="1200" b="0" i="0" u="none" strike="noStrike" kern="1200" cap="none" spc="0" normalizeH="0" baseline="0" noProof="0" smtClean="0">
                <a:ln>
                  <a:noFill/>
                </a:ln>
                <a:solidFill>
                  <a:srgbClr val="000000"/>
                </a:solidFill>
                <a:effectLst/>
                <a:uLnTx/>
                <a:uFillTx/>
                <a:latin typeface="Calibri" panose="020F0502020204030204"/>
                <a:ea typeface="+mn-ea"/>
                <a:cs typeface="+mn-cs"/>
              </a:rPr>
              <a:pPr marL="0" marR="0" lvl="0" indent="0" algn="r" defTabSz="457200" rtl="0" eaLnBrk="1" fontAlgn="auto" latinLnBrk="0" hangingPunct="1">
                <a:lnSpc>
                  <a:spcPct val="100000"/>
                </a:lnSpc>
                <a:spcBef>
                  <a:spcPts val="0"/>
                </a:spcBef>
                <a:spcAft>
                  <a:spcPts val="0"/>
                </a:spcAft>
                <a:buClrTx/>
                <a:buSzTx/>
                <a:buFontTx/>
                <a:buNone/>
                <a:tabLst/>
                <a:defRPr/>
              </a:pPr>
              <a:t>6</a:t>
            </a:fld>
            <a:endParaRPr kumimoji="0" lang="en-US" sz="1200" b="0" i="0" u="none" strike="noStrike" kern="1200" cap="none" spc="0" normalizeH="0" baseline="0" noProof="0">
              <a:ln>
                <a:noFill/>
              </a:ln>
              <a:solidFill>
                <a:srgbClr val="000000"/>
              </a:solidFill>
              <a:effectLst/>
              <a:uLnTx/>
              <a:uFillTx/>
              <a:latin typeface="Calibri" panose="020F0502020204030204"/>
              <a:ea typeface="+mn-ea"/>
              <a:cs typeface="+mn-cs"/>
            </a:endParaRPr>
          </a:p>
        </p:txBody>
      </p:sp>
      <p:sp>
        <p:nvSpPr>
          <p:cNvPr id="12" name="Picture Placeholder 11">
            <a:extLst>
              <a:ext uri="{FF2B5EF4-FFF2-40B4-BE49-F238E27FC236}">
                <a16:creationId xmlns:a16="http://schemas.microsoft.com/office/drawing/2014/main" id="{580082FE-F357-3BE8-DED1-3B9A4487E513}"/>
              </a:ext>
            </a:extLst>
          </p:cNvPr>
          <p:cNvSpPr>
            <a:spLocks noGrp="1"/>
          </p:cNvSpPr>
          <p:nvPr>
            <p:ph type="pic" sz="quarter" idx="13"/>
          </p:nvPr>
        </p:nvSpPr>
        <p:spPr/>
        <p:txBody>
          <a:bodyPr/>
          <a:lstStyle/>
          <a:p>
            <a:endParaRPr lang="en-US"/>
          </a:p>
        </p:txBody>
      </p:sp>
      <p:sp>
        <p:nvSpPr>
          <p:cNvPr id="8" name="Text Placeholder 7">
            <a:extLst>
              <a:ext uri="{FF2B5EF4-FFF2-40B4-BE49-F238E27FC236}">
                <a16:creationId xmlns:a16="http://schemas.microsoft.com/office/drawing/2014/main" id="{E706E319-CFF6-47B5-A20A-6B1263E9CFFA}"/>
              </a:ext>
            </a:extLst>
          </p:cNvPr>
          <p:cNvSpPr>
            <a:spLocks noGrp="1"/>
          </p:cNvSpPr>
          <p:nvPr>
            <p:ph type="body" sz="quarter" idx="14"/>
          </p:nvPr>
        </p:nvSpPr>
        <p:spPr/>
        <p:txBody>
          <a:bodyPr/>
          <a:lstStyle/>
          <a:p>
            <a:r>
              <a:rPr lang="en-US" dirty="0"/>
              <a:t>First / Last Name</a:t>
            </a:r>
          </a:p>
        </p:txBody>
      </p:sp>
      <p:sp>
        <p:nvSpPr>
          <p:cNvPr id="9" name="Text Placeholder 8">
            <a:extLst>
              <a:ext uri="{FF2B5EF4-FFF2-40B4-BE49-F238E27FC236}">
                <a16:creationId xmlns:a16="http://schemas.microsoft.com/office/drawing/2014/main" id="{498D2B60-6EBF-438D-ACDF-B187F7759195}"/>
              </a:ext>
            </a:extLst>
          </p:cNvPr>
          <p:cNvSpPr>
            <a:spLocks noGrp="1"/>
          </p:cNvSpPr>
          <p:nvPr>
            <p:ph type="body" sz="quarter" idx="15"/>
          </p:nvPr>
        </p:nvSpPr>
        <p:spPr/>
        <p:txBody>
          <a:bodyPr/>
          <a:lstStyle/>
          <a:p>
            <a:r>
              <a:rPr lang="en-US" dirty="0"/>
              <a:t>(123) 456-7890</a:t>
            </a:r>
          </a:p>
        </p:txBody>
      </p:sp>
      <p:sp>
        <p:nvSpPr>
          <p:cNvPr id="11" name="Text Placeholder 10">
            <a:extLst>
              <a:ext uri="{FF2B5EF4-FFF2-40B4-BE49-F238E27FC236}">
                <a16:creationId xmlns:a16="http://schemas.microsoft.com/office/drawing/2014/main" id="{CEAF7DC0-4335-4DB8-9A10-5BE769E70780}"/>
              </a:ext>
            </a:extLst>
          </p:cNvPr>
          <p:cNvSpPr>
            <a:spLocks noGrp="1"/>
          </p:cNvSpPr>
          <p:nvPr>
            <p:ph type="body" sz="quarter" idx="16"/>
          </p:nvPr>
        </p:nvSpPr>
        <p:spPr/>
        <p:txBody>
          <a:bodyPr/>
          <a:lstStyle/>
          <a:p>
            <a:r>
              <a:rPr lang="en-US" dirty="0"/>
              <a:t>Your Company</a:t>
            </a:r>
          </a:p>
        </p:txBody>
      </p:sp>
      <p:sp>
        <p:nvSpPr>
          <p:cNvPr id="2" name="Title 1">
            <a:extLst>
              <a:ext uri="{FF2B5EF4-FFF2-40B4-BE49-F238E27FC236}">
                <a16:creationId xmlns:a16="http://schemas.microsoft.com/office/drawing/2014/main" id="{00ACB435-CC94-4A79-91D6-FFCD67E9C8AC}"/>
              </a:ext>
            </a:extLst>
          </p:cNvPr>
          <p:cNvSpPr>
            <a:spLocks noGrp="1"/>
          </p:cNvSpPr>
          <p:nvPr>
            <p:ph type="title"/>
          </p:nvPr>
        </p:nvSpPr>
        <p:spPr/>
        <p:txBody>
          <a:bodyPr/>
          <a:lstStyle/>
          <a:p>
            <a:r>
              <a:rPr lang="en-US" dirty="0"/>
              <a:t>Thank You!</a:t>
            </a:r>
          </a:p>
        </p:txBody>
      </p:sp>
      <p:sp>
        <p:nvSpPr>
          <p:cNvPr id="3" name="Text Placeholder 2">
            <a:extLst>
              <a:ext uri="{FF2B5EF4-FFF2-40B4-BE49-F238E27FC236}">
                <a16:creationId xmlns:a16="http://schemas.microsoft.com/office/drawing/2014/main" id="{143CB89D-0D9C-4549-AD4E-9811C01F9384}"/>
              </a:ext>
            </a:extLst>
          </p:cNvPr>
          <p:cNvSpPr>
            <a:spLocks noGrp="1"/>
          </p:cNvSpPr>
          <p:nvPr>
            <p:ph type="body" idx="1"/>
          </p:nvPr>
        </p:nvSpPr>
        <p:spPr/>
        <p:txBody>
          <a:bodyPr>
            <a:normAutofit/>
          </a:bodyPr>
          <a:lstStyle/>
          <a:p>
            <a:r>
              <a:rPr lang="en-US" noProof="1"/>
              <a:t>Lorem ipsum dolor sit amet, tollit epicuri est ex, exerci accumsan singulis ei mel.</a:t>
            </a:r>
          </a:p>
        </p:txBody>
      </p:sp>
    </p:spTree>
    <p:extLst>
      <p:ext uri="{BB962C8B-B14F-4D97-AF65-F5344CB8AC3E}">
        <p14:creationId xmlns:p14="http://schemas.microsoft.com/office/powerpoint/2010/main" val="480356134"/>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9" name="Title 8">
            <a:extLst>
              <a:ext uri="{FF2B5EF4-FFF2-40B4-BE49-F238E27FC236}">
                <a16:creationId xmlns:a16="http://schemas.microsoft.com/office/drawing/2014/main" id="{830BCEAC-9D2A-4F2E-911E-7147EC8657C0}"/>
              </a:ext>
            </a:extLst>
          </p:cNvPr>
          <p:cNvSpPr>
            <a:spLocks noGrp="1"/>
          </p:cNvSpPr>
          <p:nvPr>
            <p:ph type="title"/>
          </p:nvPr>
        </p:nvSpPr>
        <p:spPr/>
        <p:txBody>
          <a:bodyPr/>
          <a:lstStyle/>
          <a:p>
            <a:r>
              <a:rPr lang="en-US" dirty="0"/>
              <a:t>Color Theme</a:t>
            </a:r>
          </a:p>
        </p:txBody>
      </p:sp>
      <p:sp>
        <p:nvSpPr>
          <p:cNvPr id="10" name="Text Placeholder 9">
            <a:extLst>
              <a:ext uri="{FF2B5EF4-FFF2-40B4-BE49-F238E27FC236}">
                <a16:creationId xmlns:a16="http://schemas.microsoft.com/office/drawing/2014/main" id="{B0AC6566-81E8-42BE-A88A-2D036A429A35}"/>
              </a:ext>
            </a:extLst>
          </p:cNvPr>
          <p:cNvSpPr>
            <a:spLocks noGrp="1"/>
          </p:cNvSpPr>
          <p:nvPr>
            <p:ph type="body" sz="quarter" idx="10"/>
          </p:nvPr>
        </p:nvSpPr>
        <p:spPr/>
        <p:txBody>
          <a:bodyPr/>
          <a:lstStyle/>
          <a:p>
            <a:r>
              <a:rPr lang="en-US" dirty="0"/>
              <a:t>Typography</a:t>
            </a:r>
          </a:p>
        </p:txBody>
      </p:sp>
      <p:sp>
        <p:nvSpPr>
          <p:cNvPr id="11" name="Text Placeholder 10">
            <a:extLst>
              <a:ext uri="{FF2B5EF4-FFF2-40B4-BE49-F238E27FC236}">
                <a16:creationId xmlns:a16="http://schemas.microsoft.com/office/drawing/2014/main" id="{D38A80D6-0B80-42D9-A22D-0E8D2FA47308}"/>
              </a:ext>
            </a:extLst>
          </p:cNvPr>
          <p:cNvSpPr>
            <a:spLocks noGrp="1"/>
          </p:cNvSpPr>
          <p:nvPr>
            <p:ph type="body" sz="quarter" idx="11"/>
          </p:nvPr>
        </p:nvSpPr>
        <p:spPr/>
        <p:txBody>
          <a:bodyPr>
            <a:noAutofit/>
          </a:bodyPr>
          <a:lstStyle/>
          <a:p>
            <a:r>
              <a:rPr lang="en-US" dirty="0"/>
              <a:t>Calibri</a:t>
            </a:r>
          </a:p>
        </p:txBody>
      </p:sp>
    </p:spTree>
    <p:extLst>
      <p:ext uri="{BB962C8B-B14F-4D97-AF65-F5344CB8AC3E}">
        <p14:creationId xmlns:p14="http://schemas.microsoft.com/office/powerpoint/2010/main" val="3328212005"/>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Tree>
    <p:extLst>
      <p:ext uri="{BB962C8B-B14F-4D97-AF65-F5344CB8AC3E}">
        <p14:creationId xmlns:p14="http://schemas.microsoft.com/office/powerpoint/2010/main" val="1442999800"/>
      </p:ext>
    </p:extLst>
  </p:cSld>
  <p:clrMapOvr>
    <a:masterClrMapping/>
  </p:clrMapOvr>
</p:sld>
</file>

<file path=ppt/theme/theme1.xml><?xml version="1.0" encoding="utf-8"?>
<a:theme xmlns:a="http://schemas.openxmlformats.org/drawingml/2006/main" name="PresentationGO">
  <a:themeElements>
    <a:clrScheme name="PGO - Healthcare Professionals">
      <a:dk1>
        <a:srgbClr val="000000"/>
      </a:dk1>
      <a:lt1>
        <a:srgbClr val="FFFFFF"/>
      </a:lt1>
      <a:dk2>
        <a:srgbClr val="44546A"/>
      </a:dk2>
      <a:lt2>
        <a:srgbClr val="E7E6E6"/>
      </a:lt2>
      <a:accent1>
        <a:srgbClr val="134A61"/>
      </a:accent1>
      <a:accent2>
        <a:srgbClr val="DFDDC4"/>
      </a:accent2>
      <a:accent3>
        <a:srgbClr val="EDE6D5"/>
      </a:accent3>
      <a:accent4>
        <a:srgbClr val="144159"/>
      </a:accent4>
      <a:accent5>
        <a:srgbClr val="6E8387"/>
      </a:accent5>
      <a:accent6>
        <a:srgbClr val="F5F3ED"/>
      </a:accent6>
      <a:hlink>
        <a:srgbClr val="C4B897"/>
      </a:hlink>
      <a:folHlink>
        <a:srgbClr val="002E44"/>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362_T_PGO_Healthcare-Professionals.pptx" id="{6F9CBC1B-5158-44CA-88A4-47CB3759D804}" vid="{1F1E3B5C-B71B-4998-BC49-5B8AA22F40E2}"/>
    </a:ext>
  </a:extLst>
</a:theme>
</file>

<file path=ppt/theme/theme2.xml><?xml version="1.0" encoding="utf-8"?>
<a:theme xmlns:a="http://schemas.openxmlformats.org/drawingml/2006/main" name="Designed by PresentationGO">
  <a:themeElements>
    <a:clrScheme name="PresentationGo">
      <a:dk1>
        <a:srgbClr val="000000"/>
      </a:dk1>
      <a:lt1>
        <a:srgbClr val="FFFFFF"/>
      </a:lt1>
      <a:dk2>
        <a:srgbClr val="001F33"/>
      </a:dk2>
      <a:lt2>
        <a:srgbClr val="F2F2F2"/>
      </a:lt2>
      <a:accent1>
        <a:srgbClr val="F15F47"/>
      </a:accent1>
      <a:accent2>
        <a:srgbClr val="FBA91E"/>
      </a:accent2>
      <a:accent3>
        <a:srgbClr val="FEDA2F"/>
      </a:accent3>
      <a:accent4>
        <a:srgbClr val="6EA56C"/>
      </a:accent4>
      <a:accent5>
        <a:srgbClr val="3AC6E1"/>
      </a:accent5>
      <a:accent6>
        <a:srgbClr val="244470"/>
      </a:accent6>
      <a:hlink>
        <a:srgbClr val="008B58"/>
      </a:hlink>
      <a:folHlink>
        <a:srgbClr val="008B58"/>
      </a:folHlink>
    </a:clrScheme>
    <a:fontScheme name="Office">
      <a:majorFont>
        <a:latin typeface="Calibri Light" panose="020F0302020204030204"/>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panose="020F0502020204030204"/>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362_T_PGO_Healthcare-Professionals.pptx" id="{6F9CBC1B-5158-44CA-88A4-47CB3759D804}" vid="{301344EB-5311-4788-AD8E-98BE80D5644D}"/>
    </a:ext>
  </a:extLst>
</a:theme>
</file>

<file path=ppt/theme/theme3.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emplate/>
  <TotalTime>544</TotalTime>
  <Words>317</Words>
  <Application>Microsoft Office PowerPoint</Application>
  <PresentationFormat>Widescreen</PresentationFormat>
  <Paragraphs>51</Paragraphs>
  <Slides>8</Slides>
  <Notes>8</Notes>
  <HiddenSlides>0</HiddenSlides>
  <MMClips>0</MMClips>
  <ScaleCrop>false</ScaleCrop>
  <HeadingPairs>
    <vt:vector size="6" baseType="variant">
      <vt:variant>
        <vt:lpstr>Fonts Used</vt:lpstr>
      </vt:variant>
      <vt:variant>
        <vt:i4>4</vt:i4>
      </vt:variant>
      <vt:variant>
        <vt:lpstr>Theme</vt:lpstr>
      </vt:variant>
      <vt:variant>
        <vt:i4>2</vt:i4>
      </vt:variant>
      <vt:variant>
        <vt:lpstr>Slide Titles</vt:lpstr>
      </vt:variant>
      <vt:variant>
        <vt:i4>8</vt:i4>
      </vt:variant>
    </vt:vector>
  </HeadingPairs>
  <TitlesOfParts>
    <vt:vector size="14" baseType="lpstr">
      <vt:lpstr>Arial</vt:lpstr>
      <vt:lpstr>Calibri</vt:lpstr>
      <vt:lpstr>Calibri Light</vt:lpstr>
      <vt:lpstr>Open Sans</vt:lpstr>
      <vt:lpstr>PresentationGO</vt:lpstr>
      <vt:lpstr>Designed by PresentationGO</vt:lpstr>
      <vt:lpstr>Title of Your Presentation</vt:lpstr>
      <vt:lpstr>Title of Your Slide</vt:lpstr>
      <vt:lpstr>Title of Your Slide</vt:lpstr>
      <vt:lpstr>Title of Your Section</vt:lpstr>
      <vt:lpstr>Title of Your Section</vt:lpstr>
      <vt:lpstr>Thank You!</vt:lpstr>
      <vt:lpstr>Color Theme</vt:lpstr>
      <vt:lpstr>PowerPoint Presentation</vt:lpstr>
    </vt:vector>
  </TitlesOfParts>
  <Company/>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Healthcare Professionals</dc:title>
  <dc:creator>Julien Barroche</dc:creator>
  <dc:description>© Copyright PresentationGo.com</dc:description>
  <cp:lastModifiedBy>word</cp:lastModifiedBy>
  <cp:revision>12</cp:revision>
  <dcterms:created xsi:type="dcterms:W3CDTF">2024-03-24T23:32:28Z</dcterms:created>
  <dcterms:modified xsi:type="dcterms:W3CDTF">2025-08-22T18:42:13Z</dcterms:modified>
  <cp:category>Templates</cp:category>
</cp:coreProperties>
</file>