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31"/>
    <p:sldId id="257" r:id="rId32"/>
    <p:sldId id="258" r:id="rId33"/>
    <p:sldId id="259" r:id="rId34"/>
    <p:sldId id="260" r:id="rId35"/>
    <p:sldId id="261" r:id="rId36"/>
    <p:sldId id="262" r:id="rId37"/>
    <p:sldId id="263" r:id="rId38"/>
    <p:sldId id="264" r:id="rId39"/>
    <p:sldId id="265" r:id="rId40"/>
    <p:sldId id="266" r:id="rId41"/>
    <p:sldId id="267" r:id="rId42"/>
    <p:sldId id="268" r:id="rId43"/>
    <p:sldId id="269" r:id="rId44"/>
    <p:sldId id="270" r:id="rId45"/>
    <p:sldId id="271" r:id="rId46"/>
    <p:sldId id="272" r:id="rId47"/>
    <p:sldId id="273" r:id="rId48"/>
    <p:sldId id="274" r:id="rId49"/>
    <p:sldId id="275" r:id="rId50"/>
    <p:sldId id="276" r:id="rId51"/>
    <p:sldId id="277" r:id="rId52"/>
    <p:sldId id="278" r:id="rId53"/>
    <p:sldId id="279" r:id="rId54"/>
    <p:sldId id="280" r:id="rId55"/>
    <p:sldId id="281" r:id="rId56"/>
    <p:sldId id="282" r:id="rId57"/>
    <p:sldId id="283" r:id="rId58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Open Sans" charset="1" panose="020B0606030504020204"/>
      <p:regular r:id="rId10"/>
    </p:embeddedFont>
    <p:embeddedFont>
      <p:font typeface="Open Sans Bold" charset="1" panose="020B0806030504020204"/>
      <p:regular r:id="rId11"/>
    </p:embeddedFont>
    <p:embeddedFont>
      <p:font typeface="Open Sans Italics" charset="1" panose="020B0606030504020204"/>
      <p:regular r:id="rId12"/>
    </p:embeddedFont>
    <p:embeddedFont>
      <p:font typeface="Open Sans Bold Italics" charset="1" panose="020B0806030504020204"/>
      <p:regular r:id="rId13"/>
    </p:embeddedFont>
    <p:embeddedFont>
      <p:font typeface="Montserrat Semi-Bold" charset="1" panose="00000700000000000000"/>
      <p:regular r:id="rId14"/>
    </p:embeddedFont>
    <p:embeddedFont>
      <p:font typeface="Montserrat Semi-Bold Bold" charset="1" panose="00000800000000000000"/>
      <p:regular r:id="rId15"/>
    </p:embeddedFont>
    <p:embeddedFont>
      <p:font typeface="Montserrat Semi-Bold Italics" charset="1" panose="00000700000000000000"/>
      <p:regular r:id="rId16"/>
    </p:embeddedFont>
    <p:embeddedFont>
      <p:font typeface="Montserrat Semi-Bold Bold Italics" charset="1" panose="00000800000000000000"/>
      <p:regular r:id="rId17"/>
    </p:embeddedFont>
    <p:embeddedFont>
      <p:font typeface="Open Sauce" charset="1" panose="00000500000000000000"/>
      <p:regular r:id="rId18"/>
    </p:embeddedFont>
    <p:embeddedFont>
      <p:font typeface="Open Sauce Bold" charset="1" panose="00000800000000000000"/>
      <p:regular r:id="rId19"/>
    </p:embeddedFont>
    <p:embeddedFont>
      <p:font typeface="Open Sauce Italics" charset="1" panose="00000500000000000000"/>
      <p:regular r:id="rId20"/>
    </p:embeddedFont>
    <p:embeddedFont>
      <p:font typeface="Open Sauce Bold Italics" charset="1" panose="00000800000000000000"/>
      <p:regular r:id="rId21"/>
    </p:embeddedFont>
    <p:embeddedFont>
      <p:font typeface="Open Sauce SemiBold" charset="1" panose="00000700000000000000"/>
      <p:regular r:id="rId22"/>
    </p:embeddedFont>
    <p:embeddedFont>
      <p:font typeface="Open Sauce SemiBold Bold" charset="1" panose="00000A00000000000000"/>
      <p:regular r:id="rId23"/>
    </p:embeddedFont>
    <p:embeddedFont>
      <p:font typeface="Open Sauce SemiBold Italics" charset="1" panose="00000700000000000000"/>
      <p:regular r:id="rId24"/>
    </p:embeddedFont>
    <p:embeddedFont>
      <p:font typeface="Open Sauce SemiBold Bold Italics" charset="1" panose="00000A00000000000000"/>
      <p:regular r:id="rId25"/>
    </p:embeddedFont>
    <p:embeddedFont>
      <p:font typeface="Genty Sans" charset="1" panose="00000600000000000000"/>
      <p:regular r:id="rId26"/>
    </p:embeddedFont>
    <p:embeddedFont>
      <p:font typeface="Alegreya Sans Bold" charset="1" panose="00000800000000000000"/>
      <p:regular r:id="rId27"/>
    </p:embeddedFont>
    <p:embeddedFont>
      <p:font typeface="Alegreya Sans Bold Bold" charset="1" panose="00000900000000000000"/>
      <p:regular r:id="rId28"/>
    </p:embeddedFont>
    <p:embeddedFont>
      <p:font typeface="Alegreya Sans Bold Italics" charset="1" panose="00000800000000000000"/>
      <p:regular r:id="rId29"/>
    </p:embeddedFont>
    <p:embeddedFont>
      <p:font typeface="Alegreya Sans Bold Bold Italics" charset="1" panose="00000900000000000000"/>
      <p:regular r:id="rId30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29" Target="fonts/font29.fntdata" Type="http://schemas.openxmlformats.org/officeDocument/2006/relationships/font"/><Relationship Id="rId3" Target="viewProps.xml" Type="http://schemas.openxmlformats.org/officeDocument/2006/relationships/viewProps"/><Relationship Id="rId30" Target="fonts/font30.fntdata" Type="http://schemas.openxmlformats.org/officeDocument/2006/relationships/font"/><Relationship Id="rId31" Target="slides/slide1.xml" Type="http://schemas.openxmlformats.org/officeDocument/2006/relationships/slide"/><Relationship Id="rId32" Target="slides/slide2.xml" Type="http://schemas.openxmlformats.org/officeDocument/2006/relationships/slide"/><Relationship Id="rId33" Target="slides/slide3.xml" Type="http://schemas.openxmlformats.org/officeDocument/2006/relationships/slide"/><Relationship Id="rId34" Target="slides/slide4.xml" Type="http://schemas.openxmlformats.org/officeDocument/2006/relationships/slide"/><Relationship Id="rId35" Target="slides/slide5.xml" Type="http://schemas.openxmlformats.org/officeDocument/2006/relationships/slide"/><Relationship Id="rId36" Target="slides/slide6.xml" Type="http://schemas.openxmlformats.org/officeDocument/2006/relationships/slide"/><Relationship Id="rId37" Target="slides/slide7.xml" Type="http://schemas.openxmlformats.org/officeDocument/2006/relationships/slide"/><Relationship Id="rId38" Target="slides/slide8.xml" Type="http://schemas.openxmlformats.org/officeDocument/2006/relationships/slide"/><Relationship Id="rId39" Target="slides/slide9.xml" Type="http://schemas.openxmlformats.org/officeDocument/2006/relationships/slide"/><Relationship Id="rId4" Target="theme/theme1.xml" Type="http://schemas.openxmlformats.org/officeDocument/2006/relationships/theme"/><Relationship Id="rId40" Target="slides/slide10.xml" Type="http://schemas.openxmlformats.org/officeDocument/2006/relationships/slide"/><Relationship Id="rId41" Target="slides/slide11.xml" Type="http://schemas.openxmlformats.org/officeDocument/2006/relationships/slide"/><Relationship Id="rId42" Target="slides/slide12.xml" Type="http://schemas.openxmlformats.org/officeDocument/2006/relationships/slide"/><Relationship Id="rId43" Target="slides/slide13.xml" Type="http://schemas.openxmlformats.org/officeDocument/2006/relationships/slide"/><Relationship Id="rId44" Target="slides/slide14.xml" Type="http://schemas.openxmlformats.org/officeDocument/2006/relationships/slide"/><Relationship Id="rId45" Target="slides/slide15.xml" Type="http://schemas.openxmlformats.org/officeDocument/2006/relationships/slide"/><Relationship Id="rId46" Target="slides/slide16.xml" Type="http://schemas.openxmlformats.org/officeDocument/2006/relationships/slide"/><Relationship Id="rId47" Target="slides/slide17.xml" Type="http://schemas.openxmlformats.org/officeDocument/2006/relationships/slide"/><Relationship Id="rId48" Target="slides/slide18.xml" Type="http://schemas.openxmlformats.org/officeDocument/2006/relationships/slide"/><Relationship Id="rId49" Target="slides/slide19.xml" Type="http://schemas.openxmlformats.org/officeDocument/2006/relationships/slide"/><Relationship Id="rId5" Target="tableStyles.xml" Type="http://schemas.openxmlformats.org/officeDocument/2006/relationships/tableStyles"/><Relationship Id="rId50" Target="slides/slide20.xml" Type="http://schemas.openxmlformats.org/officeDocument/2006/relationships/slide"/><Relationship Id="rId51" Target="slides/slide21.xml" Type="http://schemas.openxmlformats.org/officeDocument/2006/relationships/slide"/><Relationship Id="rId52" Target="slides/slide22.xml" Type="http://schemas.openxmlformats.org/officeDocument/2006/relationships/slide"/><Relationship Id="rId53" Target="slides/slide23.xml" Type="http://schemas.openxmlformats.org/officeDocument/2006/relationships/slide"/><Relationship Id="rId54" Target="slides/slide24.xml" Type="http://schemas.openxmlformats.org/officeDocument/2006/relationships/slide"/><Relationship Id="rId55" Target="slides/slide25.xml" Type="http://schemas.openxmlformats.org/officeDocument/2006/relationships/slide"/><Relationship Id="rId56" Target="slides/slide26.xml" Type="http://schemas.openxmlformats.org/officeDocument/2006/relationships/slide"/><Relationship Id="rId57" Target="slides/slide27.xml" Type="http://schemas.openxmlformats.org/officeDocument/2006/relationships/slide"/><Relationship Id="rId58" Target="slides/slide28.xml" Type="http://schemas.openxmlformats.org/officeDocument/2006/relationships/slide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Relationship Id="rId9" Target="../media/image8.gif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9.gif" Type="http://schemas.openxmlformats.org/officeDocument/2006/relationships/image"/><Relationship Id="rId4" Target="../media/image10.gif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1.gif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2.gif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3.png" Type="http://schemas.openxmlformats.org/officeDocument/2006/relationships/image"/><Relationship Id="rId4" Target="../media/image14.svg" Type="http://schemas.openxmlformats.org/officeDocument/2006/relationships/image"/><Relationship Id="rId5" Target="../media/image15.png" Type="http://schemas.openxmlformats.org/officeDocument/2006/relationships/image"/><Relationship Id="rId6" Target="../media/image16.svg" Type="http://schemas.openxmlformats.org/officeDocument/2006/relationships/image"/><Relationship Id="rId7" Target="../media/image17.png" Type="http://schemas.openxmlformats.org/officeDocument/2006/relationships/image"/><Relationship Id="rId8" Target="../media/image18.svg" Type="http://schemas.openxmlformats.org/officeDocument/2006/relationships/image"/><Relationship Id="rId9" Target="../media/image19.gif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0.png" Type="http://schemas.openxmlformats.org/officeDocument/2006/relationships/image"/><Relationship Id="rId4" Target="../media/image21.svg" Type="http://schemas.openxmlformats.org/officeDocument/2006/relationships/image"/><Relationship Id="rId5" Target="../media/image22.gif" Type="http://schemas.openxmlformats.org/officeDocument/2006/relationships/image"/><Relationship Id="rId6" Target="../media/image23.gif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4.jpeg" Type="http://schemas.openxmlformats.org/officeDocument/2006/relationships/image"/><Relationship Id="rId4" Target="../media/image25.png" Type="http://schemas.openxmlformats.org/officeDocument/2006/relationships/image"/><Relationship Id="rId5" Target="../media/image26.svg" Type="http://schemas.openxmlformats.org/officeDocument/2006/relationships/image"/><Relationship Id="rId6" Target="../media/image23.gif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7.jpeg" Type="http://schemas.openxmlformats.org/officeDocument/2006/relationships/image"/><Relationship Id="rId4" Target="../media/image28.png" Type="http://schemas.openxmlformats.org/officeDocument/2006/relationships/image"/><Relationship Id="rId5" Target="../media/image29.sv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0.jpeg" Type="http://schemas.openxmlformats.org/officeDocument/2006/relationships/image"/><Relationship Id="rId4" Target="../media/image31.gif" Type="http://schemas.openxmlformats.org/officeDocument/2006/relationships/image"/><Relationship Id="rId5" Target="../media/image32.gif" Type="http://schemas.openxmlformats.org/officeDocument/2006/relationships/image"/><Relationship Id="rId6" Target="../media/image33.png" Type="http://schemas.openxmlformats.org/officeDocument/2006/relationships/image"/><Relationship Id="rId7" Target="../media/image34.sv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5.gif" Type="http://schemas.openxmlformats.org/officeDocument/2006/relationships/image"/><Relationship Id="rId4" Target="../media/image36.png" Type="http://schemas.openxmlformats.org/officeDocument/2006/relationships/image"/><Relationship Id="rId5" Target="../media/image37.svg" Type="http://schemas.openxmlformats.org/officeDocument/2006/relationships/image"/><Relationship Id="rId6" Target="../media/image38.png" Type="http://schemas.openxmlformats.org/officeDocument/2006/relationships/image"/><Relationship Id="rId7" Target="../media/image39.svg" Type="http://schemas.openxmlformats.org/officeDocument/2006/relationships/image"/><Relationship Id="rId8" Target="../media/image40.png" Type="http://schemas.openxmlformats.org/officeDocument/2006/relationships/image"/><Relationship Id="rId9" Target="../media/image41.sv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9.svg" Type="http://schemas.openxmlformats.org/officeDocument/2006/relationships/image"/><Relationship Id="rId11" Target="../media/image50.gif" Type="http://schemas.openxmlformats.org/officeDocument/2006/relationships/image"/><Relationship Id="rId2" Target="../media/image1.png" Type="http://schemas.openxmlformats.org/officeDocument/2006/relationships/image"/><Relationship Id="rId3" Target="../media/image42.jpeg" Type="http://schemas.openxmlformats.org/officeDocument/2006/relationships/image"/><Relationship Id="rId4" Target="../media/image43.jpeg" Type="http://schemas.openxmlformats.org/officeDocument/2006/relationships/image"/><Relationship Id="rId5" Target="../media/image44.jpeg" Type="http://schemas.openxmlformats.org/officeDocument/2006/relationships/image"/><Relationship Id="rId6" Target="../media/image45.jpeg" Type="http://schemas.openxmlformats.org/officeDocument/2006/relationships/image"/><Relationship Id="rId7" Target="../media/image46.png" Type="http://schemas.openxmlformats.org/officeDocument/2006/relationships/image"/><Relationship Id="rId8" Target="../media/image47.svg" Type="http://schemas.openxmlformats.org/officeDocument/2006/relationships/image"/><Relationship Id="rId9" Target="../media/image48.pn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5.png" Type="http://schemas.openxmlformats.org/officeDocument/2006/relationships/image"/><Relationship Id="rId4" Target="../media/image16.svg" Type="http://schemas.openxmlformats.org/officeDocument/2006/relationships/image"/><Relationship Id="rId5" Target="../media/image51.png" Type="http://schemas.openxmlformats.org/officeDocument/2006/relationships/image"/><Relationship Id="rId6" Target="../media/image52.svg" Type="http://schemas.openxmlformats.org/officeDocument/2006/relationships/image"/><Relationship Id="rId7" Target="../media/image53.png" Type="http://schemas.openxmlformats.org/officeDocument/2006/relationships/image"/><Relationship Id="rId8" Target="../media/image54.sv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5.png" Type="http://schemas.openxmlformats.org/officeDocument/2006/relationships/image"/><Relationship Id="rId4" Target="../media/image56.svg" Type="http://schemas.openxmlformats.org/officeDocument/2006/relationships/image"/><Relationship Id="rId5" Target="../media/image57.png" Type="http://schemas.openxmlformats.org/officeDocument/2006/relationships/image"/><Relationship Id="rId6" Target="../media/image58.sv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9.gif" Type="http://schemas.openxmlformats.org/officeDocument/2006/relationships/image"/><Relationship Id="rId4" Target="../media/image60.png" Type="http://schemas.openxmlformats.org/officeDocument/2006/relationships/image"/><Relationship Id="rId5" Target="../media/image61.svg" Type="http://schemas.openxmlformats.org/officeDocument/2006/relationships/image"/><Relationship Id="rId6" Target="../media/image62.png" Type="http://schemas.openxmlformats.org/officeDocument/2006/relationships/image"/><Relationship Id="rId7" Target="../media/image63.svg" Type="http://schemas.openxmlformats.org/officeDocument/2006/relationships/image"/><Relationship Id="rId8" Target="../media/image64.png" Type="http://schemas.openxmlformats.org/officeDocument/2006/relationships/image"/><Relationship Id="rId9" Target="../media/image65.sv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3.jpeg" Type="http://schemas.openxmlformats.org/officeDocument/2006/relationships/image"/><Relationship Id="rId11" Target="../media/image74.jpeg" Type="http://schemas.openxmlformats.org/officeDocument/2006/relationships/image"/><Relationship Id="rId12" Target="../media/image75.gif" Type="http://schemas.openxmlformats.org/officeDocument/2006/relationships/image"/><Relationship Id="rId2" Target="../media/image1.png" Type="http://schemas.openxmlformats.org/officeDocument/2006/relationships/image"/><Relationship Id="rId3" Target="../media/image66.jpeg" Type="http://schemas.openxmlformats.org/officeDocument/2006/relationships/image"/><Relationship Id="rId4" Target="../media/image67.jpeg" Type="http://schemas.openxmlformats.org/officeDocument/2006/relationships/image"/><Relationship Id="rId5" Target="../media/image68.jpeg" Type="http://schemas.openxmlformats.org/officeDocument/2006/relationships/image"/><Relationship Id="rId6" Target="../media/image69.jpeg" Type="http://schemas.openxmlformats.org/officeDocument/2006/relationships/image"/><Relationship Id="rId7" Target="../media/image70.jpeg" Type="http://schemas.openxmlformats.org/officeDocument/2006/relationships/image"/><Relationship Id="rId8" Target="../media/image71.jpeg" Type="http://schemas.openxmlformats.org/officeDocument/2006/relationships/image"/><Relationship Id="rId9" Target="../media/image72.jpe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6.jpeg" Type="http://schemas.openxmlformats.org/officeDocument/2006/relationships/image"/><Relationship Id="rId4" Target="../media/image77.png" Type="http://schemas.openxmlformats.org/officeDocument/2006/relationships/image"/><Relationship Id="rId5" Target="../media/image78.svg" Type="http://schemas.openxmlformats.org/officeDocument/2006/relationships/image"/><Relationship Id="rId6" Target="../media/image79.gif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0.png" Type="http://schemas.openxmlformats.org/officeDocument/2006/relationships/image"/><Relationship Id="rId4" Target="../media/image81.svg" Type="http://schemas.openxmlformats.org/officeDocument/2006/relationships/image"/><Relationship Id="rId5" Target="../media/image82.png" Type="http://schemas.openxmlformats.org/officeDocument/2006/relationships/image"/><Relationship Id="rId6" Target="../media/image83.svg" Type="http://schemas.openxmlformats.org/officeDocument/2006/relationships/image"/><Relationship Id="rId7" Target="../media/image84.png" Type="http://schemas.openxmlformats.org/officeDocument/2006/relationships/image"/><Relationship Id="rId8" Target="../media/image85.sv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6.png" Type="http://schemas.openxmlformats.org/officeDocument/2006/relationships/image"/><Relationship Id="rId4" Target="../media/image87.sv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8.gif" Type="http://schemas.openxmlformats.org/officeDocument/2006/relationships/image"/><Relationship Id="rId4" Target="../media/image89.png" Type="http://schemas.openxmlformats.org/officeDocument/2006/relationships/image"/><Relationship Id="rId5" Target="../media/image90.svg" Type="http://schemas.openxmlformats.org/officeDocument/2006/relationships/image"/><Relationship Id="rId6" Target="../media/image91.png" Type="http://schemas.openxmlformats.org/officeDocument/2006/relationships/image"/><Relationship Id="rId7" Target="../media/image92.sv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93.gif" Type="http://schemas.openxmlformats.org/officeDocument/2006/relationships/image"/><Relationship Id="rId4" Target="../media/image94.png" Type="http://schemas.openxmlformats.org/officeDocument/2006/relationships/image"/><Relationship Id="rId5" Target="../media/image95.svg" Type="http://schemas.openxmlformats.org/officeDocument/2006/relationships/image"/><Relationship Id="rId6" Target="../media/image96.png" Type="http://schemas.openxmlformats.org/officeDocument/2006/relationships/image"/><Relationship Id="rId7" Target="../media/image97.svg" Type="http://schemas.openxmlformats.org/officeDocument/2006/relationships/image"/><Relationship Id="rId8" Target="../media/image98.png" Type="http://schemas.openxmlformats.org/officeDocument/2006/relationships/image"/><Relationship Id="rId9" Target="../media/image99.sv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00.gif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01.png" Type="http://schemas.openxmlformats.org/officeDocument/2006/relationships/image"/><Relationship Id="rId4" Target="../media/image102.sv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6.svg" Type="http://schemas.openxmlformats.org/officeDocument/2006/relationships/image"/><Relationship Id="rId2" Target="../media/image1.png" Type="http://schemas.openxmlformats.org/officeDocument/2006/relationships/image"/><Relationship Id="rId3" Target="../media/image64.png" Type="http://schemas.openxmlformats.org/officeDocument/2006/relationships/image"/><Relationship Id="rId4" Target="../media/image65.svg" Type="http://schemas.openxmlformats.org/officeDocument/2006/relationships/image"/><Relationship Id="rId5" Target="../media/image103.png" Type="http://schemas.openxmlformats.org/officeDocument/2006/relationships/image"/><Relationship Id="rId6" Target="../media/image104.svg" Type="http://schemas.openxmlformats.org/officeDocument/2006/relationships/image"/><Relationship Id="rId7" Target="../media/image91.png" Type="http://schemas.openxmlformats.org/officeDocument/2006/relationships/image"/><Relationship Id="rId8" Target="../media/image92.svg" Type="http://schemas.openxmlformats.org/officeDocument/2006/relationships/image"/><Relationship Id="rId9" Target="../media/image105.pn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07.gif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08.pn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3.png" Type="http://schemas.openxmlformats.org/officeDocument/2006/relationships/image"/><Relationship Id="rId11" Target="../media/image14.svg" Type="http://schemas.openxmlformats.org/officeDocument/2006/relationships/image"/><Relationship Id="rId12" Target="../media/image15.png" Type="http://schemas.openxmlformats.org/officeDocument/2006/relationships/image"/><Relationship Id="rId13" Target="../media/image16.svg" Type="http://schemas.openxmlformats.org/officeDocument/2006/relationships/image"/><Relationship Id="rId14" Target="../media/image17.png" Type="http://schemas.openxmlformats.org/officeDocument/2006/relationships/image"/><Relationship Id="rId15" Target="../media/image18.svg" Type="http://schemas.openxmlformats.org/officeDocument/2006/relationships/image"/><Relationship Id="rId16" Target="../media/image20.png" Type="http://schemas.openxmlformats.org/officeDocument/2006/relationships/image"/><Relationship Id="rId17" Target="../media/image21.svg" Type="http://schemas.openxmlformats.org/officeDocument/2006/relationships/image"/><Relationship Id="rId18" Target="../media/image25.png" Type="http://schemas.openxmlformats.org/officeDocument/2006/relationships/image"/><Relationship Id="rId19" Target="../media/image26.svg" Type="http://schemas.openxmlformats.org/officeDocument/2006/relationships/image"/><Relationship Id="rId2" Target="../media/image1.png" Type="http://schemas.openxmlformats.org/officeDocument/2006/relationships/image"/><Relationship Id="rId20" Target="../media/image28.png" Type="http://schemas.openxmlformats.org/officeDocument/2006/relationships/image"/><Relationship Id="rId21" Target="../media/image29.svg" Type="http://schemas.openxmlformats.org/officeDocument/2006/relationships/image"/><Relationship Id="rId22" Target="../media/image31.gif" Type="http://schemas.openxmlformats.org/officeDocument/2006/relationships/image"/><Relationship Id="rId23" Target="../media/image32.gif" Type="http://schemas.openxmlformats.org/officeDocument/2006/relationships/image"/><Relationship Id="rId24" Target="../media/image33.png" Type="http://schemas.openxmlformats.org/officeDocument/2006/relationships/image"/><Relationship Id="rId25" Target="../media/image34.svg" Type="http://schemas.openxmlformats.org/officeDocument/2006/relationships/image"/><Relationship Id="rId26" Target="../media/image36.png" Type="http://schemas.openxmlformats.org/officeDocument/2006/relationships/image"/><Relationship Id="rId27" Target="../media/image37.svg" Type="http://schemas.openxmlformats.org/officeDocument/2006/relationships/image"/><Relationship Id="rId28" Target="../media/image38.png" Type="http://schemas.openxmlformats.org/officeDocument/2006/relationships/image"/><Relationship Id="rId29" Target="../media/image39.svg" Type="http://schemas.openxmlformats.org/officeDocument/2006/relationships/image"/><Relationship Id="rId3" Target="../media/image2.png" Type="http://schemas.openxmlformats.org/officeDocument/2006/relationships/image"/><Relationship Id="rId30" Target="../media/image40.png" Type="http://schemas.openxmlformats.org/officeDocument/2006/relationships/image"/><Relationship Id="rId31" Target="../media/image41.svg" Type="http://schemas.openxmlformats.org/officeDocument/2006/relationships/image"/><Relationship Id="rId32" Target="../media/image46.png" Type="http://schemas.openxmlformats.org/officeDocument/2006/relationships/image"/><Relationship Id="rId33" Target="../media/image47.svg" Type="http://schemas.openxmlformats.org/officeDocument/2006/relationships/image"/><Relationship Id="rId34" Target="../media/image48.png" Type="http://schemas.openxmlformats.org/officeDocument/2006/relationships/image"/><Relationship Id="rId35" Target="../media/image49.svg" Type="http://schemas.openxmlformats.org/officeDocument/2006/relationships/image"/><Relationship Id="rId36" Target="../media/image51.png" Type="http://schemas.openxmlformats.org/officeDocument/2006/relationships/image"/><Relationship Id="rId37" Target="../media/image52.svg" Type="http://schemas.openxmlformats.org/officeDocument/2006/relationships/image"/><Relationship Id="rId38" Target="../media/image53.png" Type="http://schemas.openxmlformats.org/officeDocument/2006/relationships/image"/><Relationship Id="rId39" Target="../media/image54.svg" Type="http://schemas.openxmlformats.org/officeDocument/2006/relationships/image"/><Relationship Id="rId4" Target="../media/image3.svg" Type="http://schemas.openxmlformats.org/officeDocument/2006/relationships/image"/><Relationship Id="rId40" Target="../media/image55.png" Type="http://schemas.openxmlformats.org/officeDocument/2006/relationships/image"/><Relationship Id="rId41" Target="../media/image56.svg" Type="http://schemas.openxmlformats.org/officeDocument/2006/relationships/image"/><Relationship Id="rId42" Target="../media/image57.png" Type="http://schemas.openxmlformats.org/officeDocument/2006/relationships/image"/><Relationship Id="rId43" Target="../media/image58.svg" Type="http://schemas.openxmlformats.org/officeDocument/2006/relationships/image"/><Relationship Id="rId44" Target="../media/image77.png" Type="http://schemas.openxmlformats.org/officeDocument/2006/relationships/image"/><Relationship Id="rId45" Target="../media/image78.svg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Relationship Id="rId9" Target="../media/image8.gif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2.svg" Type="http://schemas.openxmlformats.org/officeDocument/2006/relationships/image"/><Relationship Id="rId11" Target="../media/image94.png" Type="http://schemas.openxmlformats.org/officeDocument/2006/relationships/image"/><Relationship Id="rId12" Target="../media/image95.svg" Type="http://schemas.openxmlformats.org/officeDocument/2006/relationships/image"/><Relationship Id="rId13" Target="../media/image96.png" Type="http://schemas.openxmlformats.org/officeDocument/2006/relationships/image"/><Relationship Id="rId14" Target="../media/image97.svg" Type="http://schemas.openxmlformats.org/officeDocument/2006/relationships/image"/><Relationship Id="rId15" Target="../media/image98.png" Type="http://schemas.openxmlformats.org/officeDocument/2006/relationships/image"/><Relationship Id="rId16" Target="../media/image99.svg" Type="http://schemas.openxmlformats.org/officeDocument/2006/relationships/image"/><Relationship Id="rId17" Target="../media/image103.png" Type="http://schemas.openxmlformats.org/officeDocument/2006/relationships/image"/><Relationship Id="rId18" Target="../media/image104.svg" Type="http://schemas.openxmlformats.org/officeDocument/2006/relationships/image"/><Relationship Id="rId19" Target="../media/image105.png" Type="http://schemas.openxmlformats.org/officeDocument/2006/relationships/image"/><Relationship Id="rId2" Target="../media/image1.png" Type="http://schemas.openxmlformats.org/officeDocument/2006/relationships/image"/><Relationship Id="rId20" Target="../media/image106.svg" Type="http://schemas.openxmlformats.org/officeDocument/2006/relationships/image"/><Relationship Id="rId21" Target="../media/image107.gif" Type="http://schemas.openxmlformats.org/officeDocument/2006/relationships/image"/><Relationship Id="rId22" Target="../media/image64.png" Type="http://schemas.openxmlformats.org/officeDocument/2006/relationships/image"/><Relationship Id="rId23" Target="../media/image65.svg" Type="http://schemas.openxmlformats.org/officeDocument/2006/relationships/image"/><Relationship Id="rId24" Target="../media/image60.png" Type="http://schemas.openxmlformats.org/officeDocument/2006/relationships/image"/><Relationship Id="rId25" Target="../media/image61.svg" Type="http://schemas.openxmlformats.org/officeDocument/2006/relationships/image"/><Relationship Id="rId26" Target="../media/image62.png" Type="http://schemas.openxmlformats.org/officeDocument/2006/relationships/image"/><Relationship Id="rId27" Target="../media/image63.svg" Type="http://schemas.openxmlformats.org/officeDocument/2006/relationships/image"/><Relationship Id="rId28" Target="../media/image80.png" Type="http://schemas.openxmlformats.org/officeDocument/2006/relationships/image"/><Relationship Id="rId29" Target="../media/image81.svg" Type="http://schemas.openxmlformats.org/officeDocument/2006/relationships/image"/><Relationship Id="rId3" Target="../media/image84.png" Type="http://schemas.openxmlformats.org/officeDocument/2006/relationships/image"/><Relationship Id="rId30" Target="../media/image9.gif" Type="http://schemas.openxmlformats.org/officeDocument/2006/relationships/image"/><Relationship Id="rId31" Target="../media/image10.gif" Type="http://schemas.openxmlformats.org/officeDocument/2006/relationships/image"/><Relationship Id="rId32" Target="../media/image11.gif" Type="http://schemas.openxmlformats.org/officeDocument/2006/relationships/image"/><Relationship Id="rId33" Target="../media/image12.gif" Type="http://schemas.openxmlformats.org/officeDocument/2006/relationships/image"/><Relationship Id="rId34" Target="../media/image19.gif" Type="http://schemas.openxmlformats.org/officeDocument/2006/relationships/image"/><Relationship Id="rId35" Target="../media/image22.gif" Type="http://schemas.openxmlformats.org/officeDocument/2006/relationships/image"/><Relationship Id="rId36" Target="../media/image23.gif" Type="http://schemas.openxmlformats.org/officeDocument/2006/relationships/image"/><Relationship Id="rId37" Target="../media/image50.gif" Type="http://schemas.openxmlformats.org/officeDocument/2006/relationships/image"/><Relationship Id="rId38" Target="../media/image59.gif" Type="http://schemas.openxmlformats.org/officeDocument/2006/relationships/image"/><Relationship Id="rId39" Target="../media/image75.gif" Type="http://schemas.openxmlformats.org/officeDocument/2006/relationships/image"/><Relationship Id="rId4" Target="../media/image85.svg" Type="http://schemas.openxmlformats.org/officeDocument/2006/relationships/image"/><Relationship Id="rId40" Target="../media/image79.gif" Type="http://schemas.openxmlformats.org/officeDocument/2006/relationships/image"/><Relationship Id="rId41" Target="../media/image93.gif" Type="http://schemas.openxmlformats.org/officeDocument/2006/relationships/image"/><Relationship Id="rId42" Target="../media/image100.gif" Type="http://schemas.openxmlformats.org/officeDocument/2006/relationships/image"/><Relationship Id="rId5" Target="../media/image86.png" Type="http://schemas.openxmlformats.org/officeDocument/2006/relationships/image"/><Relationship Id="rId6" Target="../media/image87.svg" Type="http://schemas.openxmlformats.org/officeDocument/2006/relationships/image"/><Relationship Id="rId7" Target="../media/image89.png" Type="http://schemas.openxmlformats.org/officeDocument/2006/relationships/image"/><Relationship Id="rId8" Target="../media/image90.svg" Type="http://schemas.openxmlformats.org/officeDocument/2006/relationships/image"/><Relationship Id="rId9" Target="../media/image91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28372" y="242419"/>
            <a:ext cx="2619660" cy="2786873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38202" y="6400800"/>
            <a:ext cx="2162917" cy="2190800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02248">
            <a:off x="13329452" y="2545629"/>
            <a:ext cx="4076352" cy="6498532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2984077" y="2505499"/>
            <a:ext cx="10920742" cy="27525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Animated Biology </a:t>
            </a:r>
          </a:p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Lesson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5393582" y="5962305"/>
            <a:ext cx="5852160" cy="2049909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6325514" y="6374114"/>
            <a:ext cx="3988296" cy="968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000"/>
              </a:lnSpc>
              <a:spcBef>
                <a:spcPct val="0"/>
              </a:spcBef>
            </a:pPr>
            <a:r>
              <a:rPr lang="en-US" sz="5000">
                <a:solidFill>
                  <a:srgbClr val="545454"/>
                </a:solidFill>
                <a:latin typeface="Alegreya Sans Bold"/>
              </a:rPr>
              <a:t>for High School</a:t>
            </a:r>
            <a:r>
              <a:rPr lang="en-US" sz="5000">
                <a:solidFill>
                  <a:srgbClr val="545454"/>
                </a:solidFill>
                <a:latin typeface="Alegreya Sans Bold"/>
              </a:rPr>
              <a:t> 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91693" y="4279214"/>
            <a:ext cx="3086100" cy="552758"/>
            <a:chOff x="0" y="0"/>
            <a:chExt cx="812800" cy="145582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242424"/>
                  </a:solidFill>
                  <a:latin typeface="Montserrat Semi-Bold Bold"/>
                </a:rPr>
                <a:t>CANVA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072274" y="4279214"/>
            <a:ext cx="3086100" cy="552758"/>
            <a:chOff x="0" y="0"/>
            <a:chExt cx="812800" cy="145582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242424"/>
                  </a:solidFill>
                  <a:latin typeface="Montserrat Semi-Bold Bold"/>
                </a:rPr>
                <a:t>POWERPOINT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2792985" y="4279214"/>
            <a:ext cx="3086100" cy="552758"/>
            <a:chOff x="0" y="0"/>
            <a:chExt cx="812800" cy="145582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242424"/>
                  </a:solidFill>
                  <a:latin typeface="Montserrat Semi-Bold Bold"/>
                </a:rPr>
                <a:t>GOOGLE SLIDES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8593683">
            <a:off x="10275613" y="7747223"/>
            <a:ext cx="2884892" cy="2709290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0" y="1019175"/>
            <a:ext cx="18288000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How to Use This Presentation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91693" y="5060110"/>
            <a:ext cx="3980381" cy="1842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Open Sans"/>
              </a:rPr>
              <a:t>Click on the </a:t>
            </a:r>
            <a:r>
              <a:rPr lang="en-US" sz="2100">
                <a:solidFill>
                  <a:srgbClr val="000000"/>
                </a:solidFill>
                <a:latin typeface="Open Sans Bold"/>
              </a:rPr>
              <a:t>"Canva"</a:t>
            </a:r>
            <a:r>
              <a:rPr lang="en-US" sz="2100">
                <a:solidFill>
                  <a:srgbClr val="000000"/>
                </a:solidFill>
                <a:latin typeface="Open Sans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7072274" y="5060110"/>
            <a:ext cx="4115762" cy="2585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Open Sans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Open Sans Bold"/>
              </a:rPr>
              <a:t>PowerPoint template</a:t>
            </a:r>
            <a:r>
              <a:rPr lang="en-US" sz="2100">
                <a:solidFill>
                  <a:srgbClr val="000000"/>
                </a:solidFill>
                <a:latin typeface="Open Sans"/>
              </a:rPr>
              <a:t>. Open the design in </a:t>
            </a:r>
            <a:r>
              <a:rPr lang="en-US" sz="2100">
                <a:solidFill>
                  <a:srgbClr val="000000"/>
                </a:solidFill>
                <a:latin typeface="Open Sans Bold"/>
              </a:rPr>
              <a:t>Canva</a:t>
            </a:r>
            <a:r>
              <a:rPr lang="en-US" sz="2100">
                <a:solidFill>
                  <a:srgbClr val="000000"/>
                </a:solidFill>
                <a:latin typeface="Open Sans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792985" y="5060110"/>
            <a:ext cx="3935347" cy="2585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940"/>
              </a:lnSpc>
            </a:pPr>
            <a:r>
              <a:rPr lang="en-US" sz="2100">
                <a:solidFill>
                  <a:srgbClr val="000000"/>
                </a:solidFill>
                <a:latin typeface="Open Sans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Open Sans Bold"/>
              </a:rPr>
              <a:t>GoogleSlide template</a:t>
            </a:r>
            <a:r>
              <a:rPr lang="en-US" sz="2100">
                <a:solidFill>
                  <a:srgbClr val="000000"/>
                </a:solidFill>
                <a:latin typeface="Open Sans"/>
              </a:rPr>
              <a:t>. This will provide you with all the fonts used and elements used in this presentation as listed on page 21.</a:t>
            </a:r>
          </a:p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Open Sans"/>
              </a:rPr>
              <a:t>Learn more on slide 4.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1119369" y="4209053"/>
            <a:ext cx="14483829" cy="693079"/>
            <a:chOff x="0" y="0"/>
            <a:chExt cx="19311772" cy="924106"/>
          </a:xfrm>
        </p:grpSpPr>
        <p:pic>
          <p:nvPicPr>
            <p:cNvPr name="Picture 18" id="18"/>
            <p:cNvPicPr>
              <a:picLocks noChangeAspect="true"/>
            </p:cNvPicPr>
            <p:nvPr/>
          </p:nvPicPr>
          <p:blipFill>
            <a:blip r:embed="rId4"/>
            <a:srcRect l="0" t="0" r="0" b="0"/>
            <a:stretch>
              <a:fillRect/>
            </a:stretch>
          </p:blipFill>
          <p:spPr>
            <a:xfrm flipH="false" flipV="false" rot="0">
              <a:off x="15379406" y="0"/>
              <a:ext cx="3932365" cy="924106"/>
            </a:xfrm>
            <a:prstGeom prst="rect">
              <a:avLst/>
            </a:prstGeom>
          </p:spPr>
        </p:pic>
        <p:pic>
          <p:nvPicPr>
            <p:cNvPr name="Picture 19" id="19"/>
            <p:cNvPicPr>
              <a:picLocks noChangeAspect="true"/>
            </p:cNvPicPr>
            <p:nvPr/>
          </p:nvPicPr>
          <p:blipFill>
            <a:blip r:embed="rId4"/>
            <a:srcRect l="0" t="0" r="0" b="0"/>
            <a:stretch>
              <a:fillRect/>
            </a:stretch>
          </p:blipFill>
          <p:spPr>
            <a:xfrm flipH="false" flipV="false" rot="0">
              <a:off x="7590325" y="0"/>
              <a:ext cx="3932365" cy="924106"/>
            </a:xfrm>
            <a:prstGeom prst="rect">
              <a:avLst/>
            </a:prstGeom>
          </p:spPr>
        </p:pic>
        <p:pic>
          <p:nvPicPr>
            <p:cNvPr name="Picture 20" id="20"/>
            <p:cNvPicPr>
              <a:picLocks noChangeAspect="true"/>
            </p:cNvPicPr>
            <p:nvPr/>
          </p:nvPicPr>
          <p:blipFill>
            <a:blip r:embed="rId4"/>
            <a:srcRect l="0" t="0" r="0" b="0"/>
            <a:stretch>
              <a:fillRect/>
            </a:stretch>
          </p:blipFill>
          <p:spPr>
            <a:xfrm flipH="false" flipV="false" rot="0">
              <a:off x="0" y="0"/>
              <a:ext cx="3932365" cy="924106"/>
            </a:xfrm>
            <a:prstGeom prst="rect">
              <a:avLst/>
            </a:prstGeom>
          </p:spPr>
        </p:pic>
      </p:grp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339778" y="4279214"/>
            <a:ext cx="1301010" cy="1301010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ntserrat Semi-Bold"/>
                </a:rPr>
                <a:t>1.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263788" y="4279214"/>
            <a:ext cx="1301010" cy="1301010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ntserrat Semi-Bold"/>
                </a:rPr>
                <a:t>2.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169529" y="4279214"/>
            <a:ext cx="1301010" cy="1301010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ntserrat Semi-Bold"/>
                </a:rPr>
                <a:t>3.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9948026">
            <a:off x="11748352" y="7879306"/>
            <a:ext cx="4143363" cy="1968098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339778" y="1028700"/>
            <a:ext cx="15919522" cy="2114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399"/>
              </a:lnSpc>
              <a:spcBef>
                <a:spcPct val="0"/>
              </a:spcBef>
            </a:pPr>
            <a:r>
              <a:rPr lang="en-US" sz="6999">
                <a:solidFill>
                  <a:srgbClr val="FF4F63"/>
                </a:solidFill>
                <a:latin typeface="Genty Sans"/>
              </a:rPr>
              <a:t>Download this presentation as a Powerpoint template in 3 steps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263788" y="6461071"/>
            <a:ext cx="3760423" cy="1470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Open Sans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58048" y="6461071"/>
            <a:ext cx="3997387" cy="1842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Open Sans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169529" y="6461071"/>
            <a:ext cx="3760423" cy="1099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Open Sans"/>
              </a:rPr>
              <a:t>Enter "PowerPoint" in the search bar and click on the PowerPoint icon to download.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339778" y="4279214"/>
            <a:ext cx="1301010" cy="1301010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ntserrat Semi-Bold"/>
                </a:rPr>
                <a:t>1.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263788" y="4279214"/>
            <a:ext cx="1301010" cy="1301010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ntserrat Semi-Bold"/>
                </a:rPr>
                <a:t>2.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169529" y="4279214"/>
            <a:ext cx="1301010" cy="1301010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ntserrat Semi-Bold"/>
                </a:rPr>
                <a:t>3.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4040172" y="4327216"/>
            <a:ext cx="1824232" cy="1253008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339778" y="1028700"/>
            <a:ext cx="15590174" cy="2114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399"/>
              </a:lnSpc>
              <a:spcBef>
                <a:spcPct val="0"/>
              </a:spcBef>
            </a:pPr>
            <a:r>
              <a:rPr lang="en-US" sz="6999">
                <a:solidFill>
                  <a:srgbClr val="FF4F63"/>
                </a:solidFill>
                <a:latin typeface="Genty Sans"/>
              </a:rPr>
              <a:t>Use this presentation as a Google Slide template in 3 steps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263788" y="6446918"/>
            <a:ext cx="3760423" cy="1470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Open Sans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58048" y="6446918"/>
            <a:ext cx="3997387" cy="1842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Open Sans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169529" y="6446918"/>
            <a:ext cx="3760423" cy="2585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Open Sans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  <p:pic>
        <p:nvPicPr>
          <p:cNvPr name="Picture 17" id="1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406994" y="4327216"/>
            <a:ext cx="1824232" cy="1253008"/>
          </a:xfrm>
          <a:prstGeom prst="rect">
            <a:avLst/>
          </a:prstGeom>
        </p:spPr>
      </p:pic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268670" y="4299886"/>
            <a:ext cx="1750660" cy="20574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39766" y="4154754"/>
            <a:ext cx="1563797" cy="2202531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132851" y="4665560"/>
            <a:ext cx="2266969" cy="169172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5048555" y="1964170"/>
            <a:ext cx="7636491" cy="1794575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7490963" y="6605962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86AADF"/>
                </a:solidFill>
                <a:latin typeface="Montserrat Semi-Bold"/>
              </a:rPr>
              <a:t>Our Projects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7490963" y="7406149"/>
            <a:ext cx="330607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613299" y="6605962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86AADF"/>
                </a:solidFill>
                <a:latin typeface="Montserrat Semi-Bold"/>
              </a:rPr>
              <a:t>About Us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613299" y="7406149"/>
            <a:ext cx="330607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124425" y="6605962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86AADF"/>
                </a:solidFill>
                <a:latin typeface="Montserrat Semi-Bold"/>
              </a:rPr>
              <a:t>Stats &amp; Numbers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368628" y="7406149"/>
            <a:ext cx="330607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890224" y="1028700"/>
            <a:ext cx="16507551" cy="1333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 spc="-369">
                <a:solidFill>
                  <a:srgbClr val="FF4F63"/>
                </a:solidFill>
                <a:latin typeface="Genty Sans"/>
              </a:rPr>
              <a:t>Table Of Contents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713226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  <a:ln w="19050">
              <a:solidFill>
                <a:srgbClr val="FF4F63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Montserrat Semi-Bold"/>
                </a:rPr>
                <a:t>01.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1064380" y="1861417"/>
            <a:ext cx="4022084" cy="6564232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-1961453">
            <a:off x="-1219287" y="6050941"/>
            <a:ext cx="3885904" cy="520750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5362689" y="-3086067"/>
            <a:ext cx="6571003" cy="8229600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3409755" y="3806541"/>
            <a:ext cx="7378075" cy="2673985"/>
            <a:chOff x="0" y="0"/>
            <a:chExt cx="9837433" cy="3565313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-9525"/>
              <a:ext cx="9837433" cy="1838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86AADF"/>
                  </a:solidFill>
                  <a:latin typeface="Genty Sans"/>
                </a:rPr>
                <a:t>About us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2193925"/>
              <a:ext cx="7094321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ns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5341929" y="1028700"/>
            <a:ext cx="7604141" cy="4945071"/>
            <a:chOff x="0" y="0"/>
            <a:chExt cx="10138855" cy="6593427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0" t="1196" r="0" b="1196"/>
            <a:stretch>
              <a:fillRect/>
            </a:stretch>
          </p:blipFill>
          <p:spPr>
            <a:xfrm>
              <a:off x="0" y="0"/>
              <a:ext cx="10138855" cy="6593427"/>
            </a:xfrm>
            <a:prstGeom prst="rect">
              <a:avLst/>
            </a:prstGeom>
          </p:spPr>
        </p:pic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835530">
            <a:off x="4132211" y="509255"/>
            <a:ext cx="2082255" cy="2189752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2384042">
            <a:off x="14109225" y="-2695733"/>
            <a:ext cx="6571003" cy="8229600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1365337" y="6336235"/>
            <a:ext cx="15557326" cy="2830625"/>
            <a:chOff x="0" y="0"/>
            <a:chExt cx="20743102" cy="3774167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-9525"/>
              <a:ext cx="20743102" cy="1838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0800"/>
                </a:lnSpc>
              </a:pPr>
              <a:r>
                <a:rPr lang="en-US" sz="9000">
                  <a:solidFill>
                    <a:srgbClr val="5E8DD1"/>
                  </a:solidFill>
                  <a:latin typeface="Genty Sans"/>
                </a:rPr>
                <a:t>Welcome T</a:t>
              </a:r>
              <a:r>
                <a:rPr lang="en-US" sz="9000">
                  <a:solidFill>
                    <a:srgbClr val="5E8DD1"/>
                  </a:solidFill>
                  <a:latin typeface="Genty Sans"/>
                </a:rPr>
                <a:t>o Presentation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2402779"/>
              <a:ext cx="20743102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Open Sans"/>
                </a:rPr>
                <a:t>I'm Rain, and I'll be sharing with you my beautiful ideas. Follow me at @reallygreatsite to learn more.</a:t>
              </a:r>
              <a:r>
                <a:rPr lang="en-US" sz="3200">
                  <a:solidFill>
                    <a:srgbClr val="000000"/>
                  </a:solidFill>
                  <a:latin typeface="Open Sans"/>
                </a:rPr>
                <a:t> </a:t>
              </a:r>
            </a:p>
          </p:txBody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374684" y="1028700"/>
            <a:ext cx="9884616" cy="8229600"/>
            <a:chOff x="0" y="0"/>
            <a:chExt cx="13179489" cy="109728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9988" t="0" r="9988" b="0"/>
            <a:stretch>
              <a:fillRect/>
            </a:stretch>
          </p:blipFill>
          <p:spPr>
            <a:xfrm>
              <a:off x="0" y="0"/>
              <a:ext cx="13179489" cy="10972800"/>
            </a:xfrm>
            <a:prstGeom prst="rect">
              <a:avLst/>
            </a:prstGeom>
          </p:spPr>
        </p:pic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492504" y="7502347"/>
            <a:ext cx="2387397" cy="2300583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1019175"/>
            <a:ext cx="5300640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6B737"/>
                </a:solidFill>
                <a:latin typeface="Genty Sans"/>
              </a:rPr>
              <a:t>About Us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7639431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What we do? 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1028700" y="4334065"/>
            <a:ext cx="4584125" cy="1618886"/>
            <a:chOff x="0" y="0"/>
            <a:chExt cx="6112166" cy="2158514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0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Montserrat Semi-Bold"/>
                </a:rPr>
                <a:t>Who we are?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1084094"/>
              <a:ext cx="6112166" cy="10744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ns"/>
                </a:rPr>
                <a:t>Briefly elaborate on what you want to discuss. </a:t>
              </a: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1028700" y="8442960"/>
            <a:ext cx="4584125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Open Sans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290105" y="1028700"/>
            <a:ext cx="5018038" cy="8229600"/>
            <a:chOff x="0" y="0"/>
            <a:chExt cx="6690717" cy="109728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11683" t="0" r="47692" b="0"/>
            <a:stretch>
              <a:fillRect/>
            </a:stretch>
          </p:blipFill>
          <p:spPr>
            <a:xfrm>
              <a:off x="0" y="0"/>
              <a:ext cx="6690717" cy="10972800"/>
            </a:xfrm>
            <a:prstGeom prst="rect">
              <a:avLst/>
            </a:prstGeom>
          </p:spPr>
        </p:pic>
      </p:grpSp>
      <p:grpSp>
        <p:nvGrpSpPr>
          <p:cNvPr name="Group 5" id="5"/>
          <p:cNvGrpSpPr/>
          <p:nvPr/>
        </p:nvGrpSpPr>
        <p:grpSpPr>
          <a:xfrm rot="-425372">
            <a:off x="5608593" y="-33889"/>
            <a:ext cx="3363023" cy="3546753"/>
            <a:chOff x="0" y="0"/>
            <a:chExt cx="4484031" cy="4729004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4"/>
            <a:srcRect l="0" t="0" r="0" b="0"/>
            <a:stretch>
              <a:fillRect/>
            </a:stretch>
          </p:blipFill>
          <p:spPr>
            <a:xfrm flipH="false" flipV="false" rot="-1485399">
              <a:off x="684541" y="822442"/>
              <a:ext cx="2933287" cy="2749047"/>
            </a:xfrm>
            <a:prstGeom prst="rect">
              <a:avLst/>
            </a:prstGeom>
          </p:spPr>
        </p:pic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5"/>
            <a:srcRect l="0" t="0" r="0" b="0"/>
            <a:stretch>
              <a:fillRect/>
            </a:stretch>
          </p:blipFill>
          <p:spPr>
            <a:xfrm flipH="false" flipV="false" rot="-747348">
              <a:off x="390494" y="351979"/>
              <a:ext cx="3703042" cy="4025046"/>
            </a:xfrm>
            <a:prstGeom prst="rect">
              <a:avLst/>
            </a:prstGeom>
          </p:spPr>
        </p:pic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70490" y="7828057"/>
            <a:ext cx="2683678" cy="2083510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286974" y="3766682"/>
            <a:ext cx="5510281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Write Your Idea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3260616" y="990600"/>
            <a:ext cx="399868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Open Sans"/>
              </a:rPr>
              <a:t>Briefly elaborate on what you want to discuss. 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260616" y="5958928"/>
            <a:ext cx="399868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Open Sans"/>
              </a:rPr>
              <a:t>Briefly elaborate on what you want to discuss.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260616" y="3474764"/>
            <a:ext cx="399868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Open Sans"/>
              </a:rPr>
              <a:t>Briefly elaborate on what you want to discuss.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3260616" y="8443092"/>
            <a:ext cx="3998684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Open Sans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562724" y="7538091"/>
            <a:ext cx="3903772" cy="3903772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2741618" y="2451096"/>
            <a:ext cx="12804764" cy="5450849"/>
            <a:chOff x="0" y="0"/>
            <a:chExt cx="17073018" cy="7267799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-9525"/>
              <a:ext cx="17073018" cy="54959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0800"/>
                </a:lnSpc>
              </a:pPr>
              <a:r>
                <a:rPr lang="en-US" sz="9000">
                  <a:solidFill>
                    <a:srgbClr val="FF4F63"/>
                  </a:solidFill>
                  <a:latin typeface="Genty Sans"/>
                </a:rPr>
                <a:t>Write an original statement or inspiring quote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6569722"/>
              <a:ext cx="17073018" cy="69807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Montserrat Semi-Bold"/>
                </a:rPr>
                <a:t>— Include a credit, citation, or supporting message</a:t>
              </a:r>
            </a:p>
          </p:txBody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871824" y="7698720"/>
            <a:ext cx="2741618" cy="225311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477445">
            <a:off x="274563" y="7480274"/>
            <a:ext cx="3613508" cy="3245587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879497" y="-645049"/>
            <a:ext cx="4084874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0593" t="0" r="20593" b="0"/>
          <a:stretch>
            <a:fillRect/>
          </a:stretch>
        </p:blipFill>
        <p:spPr>
          <a:xfrm flipH="false" flipV="false" rot="0">
            <a:off x="2935691" y="4042284"/>
            <a:ext cx="2429727" cy="273176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4816" r="0" b="4816"/>
          <a:stretch>
            <a:fillRect/>
          </a:stretch>
        </p:blipFill>
        <p:spPr>
          <a:xfrm flipH="false" flipV="false" rot="0">
            <a:off x="6264655" y="4042284"/>
            <a:ext cx="2429727" cy="273176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20370" t="0" r="20370" b="0"/>
          <a:stretch>
            <a:fillRect/>
          </a:stretch>
        </p:blipFill>
        <p:spPr>
          <a:xfrm flipH="false" flipV="false" rot="0">
            <a:off x="9528177" y="4042284"/>
            <a:ext cx="2429727" cy="273176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5027" r="0" b="5027"/>
          <a:stretch>
            <a:fillRect/>
          </a:stretch>
        </p:blipFill>
        <p:spPr>
          <a:xfrm flipH="false" flipV="false" rot="0">
            <a:off x="12922582" y="4042284"/>
            <a:ext cx="2429727" cy="273176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972906">
            <a:off x="820209" y="7407327"/>
            <a:ext cx="1560111" cy="252370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954620">
            <a:off x="15985759" y="3352090"/>
            <a:ext cx="1885776" cy="2666264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13046520" y="8173895"/>
            <a:ext cx="6075998" cy="5631800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0" y="1019175"/>
            <a:ext cx="18288000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Add a Team Members Page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0" y="2609857"/>
            <a:ext cx="18288000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160"/>
              </a:lnSpc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Elaborate on what you want to discuss. </a:t>
            </a:r>
          </a:p>
        </p:txBody>
      </p:sp>
      <p:grpSp>
        <p:nvGrpSpPr>
          <p:cNvPr name="Group 12" id="12"/>
          <p:cNvGrpSpPr/>
          <p:nvPr/>
        </p:nvGrpSpPr>
        <p:grpSpPr>
          <a:xfrm rot="0">
            <a:off x="2935691" y="7239698"/>
            <a:ext cx="2429727" cy="864885"/>
            <a:chOff x="0" y="0"/>
            <a:chExt cx="3239636" cy="1153180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Montserrat Semi-Bold Bold"/>
                </a:rPr>
                <a:t> Name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70868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Open Sans"/>
                </a:rPr>
                <a:t>Title or Position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6264655" y="7239698"/>
            <a:ext cx="2429727" cy="864885"/>
            <a:chOff x="0" y="0"/>
            <a:chExt cx="3239636" cy="1153180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Montserrat Semi-Bold Bold"/>
                </a:rPr>
                <a:t> Name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70868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Open Sans"/>
                </a:rPr>
                <a:t>Title or Position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9528177" y="7239698"/>
            <a:ext cx="2429727" cy="864885"/>
            <a:chOff x="0" y="0"/>
            <a:chExt cx="3239636" cy="1153180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Montserrat Semi-Bold Bold"/>
                </a:rPr>
                <a:t> Name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70868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Open Sans"/>
                </a:rPr>
                <a:t>Title or Position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2922582" y="7239698"/>
            <a:ext cx="2429727" cy="864885"/>
            <a:chOff x="0" y="0"/>
            <a:chExt cx="3239636" cy="1153180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Montserrat Semi-Bold Bold"/>
                </a:rPr>
                <a:t> Name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70868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Open Sans"/>
                </a:rPr>
                <a:t>Title or Position</a:t>
              </a:r>
            </a:p>
          </p:txBody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713226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  <a:ln w="19050">
              <a:solidFill>
                <a:srgbClr val="FF4F63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Open Sauce SemiBold"/>
                </a:rPr>
                <a:t>02.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56519" y="3292574"/>
            <a:ext cx="4651812" cy="65518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27715" y="281889"/>
            <a:ext cx="3013635" cy="2608164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4399597">
            <a:off x="963356" y="7610487"/>
            <a:ext cx="2087986" cy="2046226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3409755" y="3806541"/>
            <a:ext cx="7378075" cy="2673985"/>
            <a:chOff x="0" y="0"/>
            <a:chExt cx="9837433" cy="3565313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-9525"/>
              <a:ext cx="9837433" cy="1838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86AADF"/>
                  </a:solidFill>
                  <a:latin typeface="Genty Sans"/>
                </a:rPr>
                <a:t>Our Projects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2193925"/>
              <a:ext cx="7094321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ntserrat Semi-Bold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801263">
            <a:off x="-533062" y="1135356"/>
            <a:ext cx="2757566" cy="275756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992030">
            <a:off x="14624382" y="817204"/>
            <a:ext cx="2350842" cy="2231162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4074677" y="3762375"/>
            <a:ext cx="10138647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A picture is worth a thousand words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6062426" y="8349580"/>
            <a:ext cx="6163147" cy="3388159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2539507" y="1019175"/>
            <a:ext cx="13208985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 u="none">
                <a:solidFill>
                  <a:srgbClr val="7584F2"/>
                </a:solidFill>
                <a:latin typeface="Genty Sans"/>
              </a:rPr>
              <a:t>Write your topic or idea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1028700" y="3761496"/>
            <a:ext cx="16230600" cy="3741961"/>
            <a:chOff x="0" y="0"/>
            <a:chExt cx="21640800" cy="4989282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209613" y="0"/>
              <a:ext cx="2556427" cy="2161343"/>
            </a:xfrm>
            <a:prstGeom prst="rect">
              <a:avLst/>
            </a:prstGeom>
          </p:spPr>
        </p:pic>
        <p:sp>
          <p:nvSpPr>
            <p:cNvPr name="TextBox 7" id="7"/>
            <p:cNvSpPr txBox="true"/>
            <p:nvPr/>
          </p:nvSpPr>
          <p:spPr>
            <a:xfrm rot="0">
              <a:off x="0" y="2830789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ntserrat Semi-Bold"/>
                </a:rPr>
                <a:t>Add a main point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3914862"/>
              <a:ext cx="6112166" cy="10744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ns"/>
                </a:rPr>
                <a:t>Briefly elaborate on what you want to discuss. </a:t>
              </a:r>
            </a:p>
          </p:txBody>
        </p:sp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8585619" y="447642"/>
              <a:ext cx="2560046" cy="1266059"/>
            </a:xfrm>
            <a:prstGeom prst="rect">
              <a:avLst/>
            </a:prstGeom>
          </p:spPr>
        </p:pic>
        <p:sp>
          <p:nvSpPr>
            <p:cNvPr name="TextBox 10" id="10"/>
            <p:cNvSpPr txBox="true"/>
            <p:nvPr/>
          </p:nvSpPr>
          <p:spPr>
            <a:xfrm rot="0">
              <a:off x="7764317" y="2830789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ntserrat Semi-Bold"/>
                </a:rPr>
                <a:t>Add a main point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7764317" y="3914862"/>
              <a:ext cx="6112166" cy="10744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ns"/>
                </a:rPr>
                <a:t>Briefly elaborate on what you want to discuss. </a:t>
              </a:r>
            </a:p>
          </p:txBody>
        </p:sp>
        <p:pic>
          <p:nvPicPr>
            <p:cNvPr name="Picture 12" id="12"/>
            <p:cNvPicPr>
              <a:picLocks noChangeAspect="true"/>
            </p:cNvPicPr>
            <p:nvPr/>
          </p:nvPicPr>
          <p:blipFill>
            <a:blip r:embed="rId8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6273659" y="244138"/>
              <a:ext cx="2676643" cy="2399246"/>
            </a:xfrm>
            <a:prstGeom prst="rect">
              <a:avLst/>
            </a:prstGeom>
          </p:spPr>
        </p:pic>
        <p:sp>
          <p:nvSpPr>
            <p:cNvPr name="TextBox 13" id="13"/>
            <p:cNvSpPr txBox="true"/>
            <p:nvPr/>
          </p:nvSpPr>
          <p:spPr>
            <a:xfrm rot="0">
              <a:off x="15528634" y="2830789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ntserrat Semi-Bold"/>
                </a:rPr>
                <a:t>Add a main point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5528634" y="3914862"/>
              <a:ext cx="6112166" cy="10744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ns"/>
                </a:rPr>
                <a:t>Briefly elaborate on what you want to discuss. </a:t>
              </a:r>
            </a:p>
          </p:txBody>
        </p:sp>
      </p:grp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2388157" y="3307923"/>
            <a:ext cx="3026218" cy="2061043"/>
            <a:chOff x="0" y="0"/>
            <a:chExt cx="4034958" cy="2748058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38945" t="30680" r="38945" b="30680"/>
            <a:stretch>
              <a:fillRect/>
            </a:stretch>
          </p:blipFill>
          <p:spPr>
            <a:xfrm>
              <a:off x="0" y="0"/>
              <a:ext cx="4034958" cy="2748058"/>
            </a:xfrm>
            <a:prstGeom prst="rect">
              <a:avLst/>
            </a:prstGeom>
          </p:spPr>
        </p:pic>
      </p:grpSp>
      <p:grpSp>
        <p:nvGrpSpPr>
          <p:cNvPr name="Group 5" id="5"/>
          <p:cNvGrpSpPr/>
          <p:nvPr/>
        </p:nvGrpSpPr>
        <p:grpSpPr>
          <a:xfrm rot="0">
            <a:off x="2388157" y="6471366"/>
            <a:ext cx="3026218" cy="2061043"/>
            <a:chOff x="0" y="0"/>
            <a:chExt cx="4034958" cy="2748058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3"/>
            <a:srcRect l="38945" t="30680" r="38945" b="30680"/>
            <a:stretch>
              <a:fillRect/>
            </a:stretch>
          </p:blipFill>
          <p:spPr>
            <a:xfrm>
              <a:off x="0" y="0"/>
              <a:ext cx="4034958" cy="2748058"/>
            </a:xfrm>
            <a:prstGeom prst="rect">
              <a:avLst/>
            </a:prstGeom>
          </p:spPr>
        </p:pic>
      </p:grpSp>
      <p:grpSp>
        <p:nvGrpSpPr>
          <p:cNvPr name="Group 7" id="7"/>
          <p:cNvGrpSpPr/>
          <p:nvPr/>
        </p:nvGrpSpPr>
        <p:grpSpPr>
          <a:xfrm rot="0">
            <a:off x="2388157" y="3307923"/>
            <a:ext cx="3028835" cy="2115474"/>
            <a:chOff x="0" y="0"/>
            <a:chExt cx="4038447" cy="2820631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4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9" id="9"/>
          <p:cNvGrpSpPr/>
          <p:nvPr/>
        </p:nvGrpSpPr>
        <p:grpSpPr>
          <a:xfrm rot="0">
            <a:off x="2388157" y="6471366"/>
            <a:ext cx="3028835" cy="2115474"/>
            <a:chOff x="0" y="0"/>
            <a:chExt cx="4038447" cy="2820631"/>
          </a:xfrm>
        </p:grpSpPr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5"/>
            <a:srcRect l="11616" t="0" r="7847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11" id="11"/>
          <p:cNvGrpSpPr/>
          <p:nvPr/>
        </p:nvGrpSpPr>
        <p:grpSpPr>
          <a:xfrm rot="0">
            <a:off x="5882504" y="3307923"/>
            <a:ext cx="3028835" cy="2115474"/>
            <a:chOff x="0" y="0"/>
            <a:chExt cx="4038447" cy="2820631"/>
          </a:xfrm>
        </p:grpSpPr>
        <p:pic>
          <p:nvPicPr>
            <p:cNvPr name="Picture 12" id="12"/>
            <p:cNvPicPr>
              <a:picLocks noChangeAspect="true"/>
            </p:cNvPicPr>
            <p:nvPr/>
          </p:nvPicPr>
          <p:blipFill>
            <a:blip r:embed="rId3"/>
            <a:srcRect l="38935" t="30169" r="38935" b="30169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13" id="13"/>
          <p:cNvGrpSpPr/>
          <p:nvPr/>
        </p:nvGrpSpPr>
        <p:grpSpPr>
          <a:xfrm rot="0">
            <a:off x="5882504" y="6471366"/>
            <a:ext cx="3028835" cy="2115474"/>
            <a:chOff x="0" y="0"/>
            <a:chExt cx="4038447" cy="2820631"/>
          </a:xfrm>
        </p:grpSpPr>
        <p:pic>
          <p:nvPicPr>
            <p:cNvPr name="Picture 14" id="14"/>
            <p:cNvPicPr>
              <a:picLocks noChangeAspect="true"/>
            </p:cNvPicPr>
            <p:nvPr/>
          </p:nvPicPr>
          <p:blipFill>
            <a:blip r:embed="rId3"/>
            <a:srcRect l="38935" t="30169" r="38935" b="30169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15" id="15"/>
          <p:cNvGrpSpPr/>
          <p:nvPr/>
        </p:nvGrpSpPr>
        <p:grpSpPr>
          <a:xfrm rot="0">
            <a:off x="5881100" y="3307923"/>
            <a:ext cx="3028835" cy="2115474"/>
            <a:chOff x="0" y="0"/>
            <a:chExt cx="4038447" cy="2820631"/>
          </a:xfrm>
        </p:grpSpPr>
        <p:pic>
          <p:nvPicPr>
            <p:cNvPr name="Picture 16" id="16"/>
            <p:cNvPicPr>
              <a:picLocks noChangeAspect="true"/>
            </p:cNvPicPr>
            <p:nvPr/>
          </p:nvPicPr>
          <p:blipFill>
            <a:blip r:embed="rId6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17" id="17"/>
          <p:cNvGrpSpPr/>
          <p:nvPr/>
        </p:nvGrpSpPr>
        <p:grpSpPr>
          <a:xfrm rot="0">
            <a:off x="5881100" y="6471366"/>
            <a:ext cx="3028835" cy="2115474"/>
            <a:chOff x="0" y="0"/>
            <a:chExt cx="4038447" cy="2820631"/>
          </a:xfrm>
        </p:grpSpPr>
        <p:pic>
          <p:nvPicPr>
            <p:cNvPr name="Picture 18" id="18"/>
            <p:cNvPicPr>
              <a:picLocks noChangeAspect="true"/>
            </p:cNvPicPr>
            <p:nvPr/>
          </p:nvPicPr>
          <p:blipFill>
            <a:blip r:embed="rId7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19" id="19"/>
          <p:cNvGrpSpPr/>
          <p:nvPr/>
        </p:nvGrpSpPr>
        <p:grpSpPr>
          <a:xfrm rot="0">
            <a:off x="9378064" y="3307923"/>
            <a:ext cx="3028835" cy="2115474"/>
            <a:chOff x="0" y="0"/>
            <a:chExt cx="4038447" cy="2820631"/>
          </a:xfrm>
        </p:grpSpPr>
        <p:pic>
          <p:nvPicPr>
            <p:cNvPr name="Picture 20" id="20"/>
            <p:cNvPicPr>
              <a:picLocks noChangeAspect="true"/>
            </p:cNvPicPr>
            <p:nvPr/>
          </p:nvPicPr>
          <p:blipFill>
            <a:blip r:embed="rId3"/>
            <a:srcRect l="38935" t="30169" r="38935" b="30169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21" id="21"/>
          <p:cNvGrpSpPr/>
          <p:nvPr/>
        </p:nvGrpSpPr>
        <p:grpSpPr>
          <a:xfrm rot="0">
            <a:off x="9378064" y="6471366"/>
            <a:ext cx="3028835" cy="2115474"/>
            <a:chOff x="0" y="0"/>
            <a:chExt cx="4038447" cy="2820631"/>
          </a:xfrm>
        </p:grpSpPr>
        <p:pic>
          <p:nvPicPr>
            <p:cNvPr name="Picture 22" id="22"/>
            <p:cNvPicPr>
              <a:picLocks noChangeAspect="true"/>
            </p:cNvPicPr>
            <p:nvPr/>
          </p:nvPicPr>
          <p:blipFill>
            <a:blip r:embed="rId3"/>
            <a:srcRect l="38935" t="30169" r="38935" b="30169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23" id="23"/>
          <p:cNvGrpSpPr/>
          <p:nvPr/>
        </p:nvGrpSpPr>
        <p:grpSpPr>
          <a:xfrm rot="0">
            <a:off x="9378064" y="3307923"/>
            <a:ext cx="3028835" cy="2115474"/>
            <a:chOff x="0" y="0"/>
            <a:chExt cx="4038447" cy="2820631"/>
          </a:xfrm>
        </p:grpSpPr>
        <p:pic>
          <p:nvPicPr>
            <p:cNvPr name="Picture 24" id="24"/>
            <p:cNvPicPr>
              <a:picLocks noChangeAspect="true"/>
            </p:cNvPicPr>
            <p:nvPr/>
          </p:nvPicPr>
          <p:blipFill>
            <a:blip r:embed="rId8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25" id="25"/>
          <p:cNvGrpSpPr/>
          <p:nvPr/>
        </p:nvGrpSpPr>
        <p:grpSpPr>
          <a:xfrm rot="0">
            <a:off x="9378064" y="6471366"/>
            <a:ext cx="3028835" cy="2115474"/>
            <a:chOff x="0" y="0"/>
            <a:chExt cx="4038447" cy="2820631"/>
          </a:xfrm>
        </p:grpSpPr>
        <p:pic>
          <p:nvPicPr>
            <p:cNvPr name="Picture 26" id="26"/>
            <p:cNvPicPr>
              <a:picLocks noChangeAspect="true"/>
            </p:cNvPicPr>
            <p:nvPr/>
          </p:nvPicPr>
          <p:blipFill>
            <a:blip r:embed="rId9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27" id="27"/>
          <p:cNvGrpSpPr/>
          <p:nvPr/>
        </p:nvGrpSpPr>
        <p:grpSpPr>
          <a:xfrm rot="0">
            <a:off x="12873625" y="3307923"/>
            <a:ext cx="3028835" cy="2115474"/>
            <a:chOff x="0" y="0"/>
            <a:chExt cx="4038447" cy="2820631"/>
          </a:xfrm>
        </p:grpSpPr>
        <p:pic>
          <p:nvPicPr>
            <p:cNvPr name="Picture 28" id="28"/>
            <p:cNvPicPr>
              <a:picLocks noChangeAspect="true"/>
            </p:cNvPicPr>
            <p:nvPr/>
          </p:nvPicPr>
          <p:blipFill>
            <a:blip r:embed="rId3"/>
            <a:srcRect l="38935" t="30169" r="38935" b="30169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29" id="29"/>
          <p:cNvGrpSpPr/>
          <p:nvPr/>
        </p:nvGrpSpPr>
        <p:grpSpPr>
          <a:xfrm rot="0">
            <a:off x="12873625" y="6471366"/>
            <a:ext cx="3028835" cy="2115474"/>
            <a:chOff x="0" y="0"/>
            <a:chExt cx="4038447" cy="2820631"/>
          </a:xfrm>
        </p:grpSpPr>
        <p:pic>
          <p:nvPicPr>
            <p:cNvPr name="Picture 30" id="30"/>
            <p:cNvPicPr>
              <a:picLocks noChangeAspect="true"/>
            </p:cNvPicPr>
            <p:nvPr/>
          </p:nvPicPr>
          <p:blipFill>
            <a:blip r:embed="rId3"/>
            <a:srcRect l="38935" t="30169" r="38935" b="30169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31" id="31"/>
          <p:cNvGrpSpPr/>
          <p:nvPr/>
        </p:nvGrpSpPr>
        <p:grpSpPr>
          <a:xfrm rot="0">
            <a:off x="12871008" y="3307923"/>
            <a:ext cx="3028835" cy="2115474"/>
            <a:chOff x="0" y="0"/>
            <a:chExt cx="4038447" cy="2820631"/>
          </a:xfrm>
        </p:grpSpPr>
        <p:pic>
          <p:nvPicPr>
            <p:cNvPr name="Picture 32" id="32"/>
            <p:cNvPicPr>
              <a:picLocks noChangeAspect="true"/>
            </p:cNvPicPr>
            <p:nvPr/>
          </p:nvPicPr>
          <p:blipFill>
            <a:blip r:embed="rId10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grpSp>
        <p:nvGrpSpPr>
          <p:cNvPr name="Group 33" id="33"/>
          <p:cNvGrpSpPr/>
          <p:nvPr/>
        </p:nvGrpSpPr>
        <p:grpSpPr>
          <a:xfrm rot="0">
            <a:off x="12871008" y="6471366"/>
            <a:ext cx="3028835" cy="2115474"/>
            <a:chOff x="0" y="0"/>
            <a:chExt cx="4038447" cy="2820631"/>
          </a:xfrm>
        </p:grpSpPr>
        <p:pic>
          <p:nvPicPr>
            <p:cNvPr name="Picture 34" id="34"/>
            <p:cNvPicPr>
              <a:picLocks noChangeAspect="true"/>
            </p:cNvPicPr>
            <p:nvPr/>
          </p:nvPicPr>
          <p:blipFill>
            <a:blip r:embed="rId11"/>
            <a:srcRect l="9731" t="0" r="9731" b="0"/>
            <a:stretch>
              <a:fillRect/>
            </a:stretch>
          </p:blipFill>
          <p:spPr>
            <a:xfrm>
              <a:off x="0" y="0"/>
              <a:ext cx="4038447" cy="2820631"/>
            </a:xfrm>
            <a:prstGeom prst="rect">
              <a:avLst/>
            </a:prstGeom>
          </p:spPr>
        </p:pic>
      </p:grpSp>
      <p:pic>
        <p:nvPicPr>
          <p:cNvPr name="Picture 35" id="35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-1477965" y="-1312711"/>
            <a:ext cx="5013330" cy="4979086"/>
          </a:xfrm>
          <a:prstGeom prst="rect">
            <a:avLst/>
          </a:prstGeom>
        </p:spPr>
      </p:pic>
      <p:sp>
        <p:nvSpPr>
          <p:cNvPr name="TextBox 36" id="36"/>
          <p:cNvSpPr txBox="true"/>
          <p:nvPr/>
        </p:nvSpPr>
        <p:spPr>
          <a:xfrm rot="0">
            <a:off x="890224" y="1019175"/>
            <a:ext cx="16507551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 spc="-378">
                <a:solidFill>
                  <a:srgbClr val="5E8DD1"/>
                </a:solidFill>
                <a:latin typeface="Genty Sans"/>
              </a:rPr>
              <a:t>Product Gallery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2388157" y="5578517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01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5881100" y="5578517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02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9378064" y="5578517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03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2871008" y="5578517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04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2388157" y="8795395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05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5881100" y="8795395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06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9378064" y="8795395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07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12871008" y="8795395"/>
            <a:ext cx="3028835" cy="3962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Product 08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1593097" y="0"/>
            <a:ext cx="6694903" cy="10287000"/>
            <a:chOff x="0" y="0"/>
            <a:chExt cx="8926538" cy="137160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28319" t="0" r="28319" b="0"/>
            <a:stretch>
              <a:fillRect/>
            </a:stretch>
          </p:blipFill>
          <p:spPr>
            <a:xfrm>
              <a:off x="0" y="0"/>
              <a:ext cx="8926538" cy="13716000"/>
            </a:xfrm>
            <a:prstGeom prst="rect">
              <a:avLst/>
            </a:prstGeom>
          </p:spPr>
        </p:pic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116506">
            <a:off x="6405130" y="147732"/>
            <a:ext cx="2715948" cy="249101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9819251" y="-1397984"/>
            <a:ext cx="4835506" cy="4114800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028700" y="1019175"/>
            <a:ext cx="5562600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Our Services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5143500"/>
            <a:ext cx="3870752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7584F2"/>
                </a:solidFill>
                <a:latin typeface="Montserrat Semi-Bold"/>
              </a:rPr>
              <a:t>Service One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6283994" y="5143500"/>
            <a:ext cx="403275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7584F2"/>
                </a:solidFill>
                <a:latin typeface="Montserrat Semi-Bold"/>
              </a:rPr>
              <a:t>Service Two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7779501"/>
            <a:ext cx="3870752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7584F2"/>
                </a:solidFill>
                <a:latin typeface="Montserrat Semi-Bold"/>
              </a:rPr>
              <a:t>Service Three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283994" y="7779501"/>
            <a:ext cx="403275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7584F2"/>
                </a:solidFill>
                <a:latin typeface="Montserrat Semi-Bold"/>
              </a:rPr>
              <a:t>Service Four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5834582"/>
            <a:ext cx="3870752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283994" y="5834582"/>
            <a:ext cx="3870752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8470583"/>
            <a:ext cx="3980117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283994" y="8470583"/>
            <a:ext cx="3980117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Open Sans"/>
              </a:rPr>
              <a:t> 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2755321" y="2671870"/>
            <a:ext cx="12777357" cy="4943591"/>
            <a:chOff x="0" y="0"/>
            <a:chExt cx="17036477" cy="6591454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137767" y="-9525"/>
              <a:ext cx="14760943" cy="3667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0800"/>
                </a:lnSpc>
              </a:pPr>
              <a:r>
                <a:rPr lang="en-US" sz="9000">
                  <a:solidFill>
                    <a:srgbClr val="7584F2"/>
                  </a:solidFill>
                  <a:latin typeface="Genty Sans"/>
                </a:rPr>
                <a:t>Write Your Big Topic or Idea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4958234"/>
              <a:ext cx="7743769" cy="16332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Open Sans"/>
                </a:rPr>
                <a:t>Presentations are communication tools that can be used as demonstrations, lectures, speeches, reports, and more. 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9478561" y="4958234"/>
              <a:ext cx="7557915" cy="16332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It serves a variety of purposes, </a:t>
              </a:r>
            </a:p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making presentations powerful tools for convincing and teaching.</a:t>
              </a:r>
            </a:p>
          </p:txBody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698544">
            <a:off x="14970497" y="3560399"/>
            <a:ext cx="2101666" cy="2101666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499510">
            <a:off x="606259" y="7399794"/>
            <a:ext cx="2219204" cy="246081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07217" y="129977"/>
            <a:ext cx="6112561" cy="2311660"/>
          </a:xfrm>
          <a:prstGeom prst="rect">
            <a:avLst/>
          </a:prstGeom>
        </p:spPr>
      </p:pic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073149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F63"/>
            </a:solidFill>
            <a:ln w="19050">
              <a:solidFill>
                <a:srgbClr val="FF4F63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Open Sauce SemiBold"/>
                </a:rPr>
                <a:t>03.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3409755" y="3120774"/>
            <a:ext cx="6263378" cy="4045585"/>
            <a:chOff x="0" y="0"/>
            <a:chExt cx="8351170" cy="5394113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-9525"/>
              <a:ext cx="8351170" cy="3667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7584F2"/>
                  </a:solidFill>
                  <a:latin typeface="Genty Sans"/>
                </a:rPr>
                <a:t>Stats &amp; Numbers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4022725"/>
              <a:ext cx="6022494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ntserrat Semi-Bold"/>
                </a:rPr>
                <a:t>Elaborate on what you want to discuss. 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7829" y="2031948"/>
            <a:ext cx="5772831" cy="6962844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930324" y="3635413"/>
            <a:ext cx="8427352" cy="1983486"/>
            <a:chOff x="0" y="0"/>
            <a:chExt cx="2219549" cy="522400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19549" cy="522400"/>
            </a:xfrm>
            <a:custGeom>
              <a:avLst/>
              <a:gdLst/>
              <a:ahLst/>
              <a:cxnLst/>
              <a:rect r="r" b="b" t="t" l="l"/>
              <a:pathLst>
                <a:path h="522400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522400"/>
                  </a:lnTo>
                  <a:lnTo>
                    <a:pt x="0" y="52240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5E8DD1"/>
                  </a:solidFill>
                  <a:latin typeface="Genty Sans"/>
                </a:rPr>
                <a:t>123,456,789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1219978">
            <a:off x="1770498" y="895561"/>
            <a:ext cx="3929450" cy="265660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195725" y="928771"/>
            <a:ext cx="2623394" cy="2623394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4142647" y="7553972"/>
            <a:ext cx="2745580" cy="1986801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4930324" y="6085955"/>
            <a:ext cx="8427352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3978172" y="2827695"/>
            <a:ext cx="1083127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Elaborate on the featured statistic.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3978172" y="5819160"/>
            <a:ext cx="1083127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Elaborate on the featured statistic.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3978172" y="8724900"/>
            <a:ext cx="1083127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Elaborate on the featured statistic.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6036343" y="1100508"/>
            <a:ext cx="6215314" cy="1983486"/>
            <a:chOff x="0" y="0"/>
            <a:chExt cx="1636955" cy="522400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1636955" cy="522400"/>
            </a:xfrm>
            <a:custGeom>
              <a:avLst/>
              <a:gdLst/>
              <a:ahLst/>
              <a:cxnLst/>
              <a:rect r="r" b="b" t="t" l="l"/>
              <a:pathLst>
                <a:path h="522400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22400"/>
                  </a:lnTo>
                  <a:lnTo>
                    <a:pt x="0" y="52240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4F63"/>
                  </a:solidFill>
                  <a:latin typeface="Genty Sans"/>
                </a:rPr>
                <a:t>2 out of 5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036343" y="4151670"/>
            <a:ext cx="6215314" cy="1983486"/>
            <a:chOff x="0" y="0"/>
            <a:chExt cx="1636955" cy="522400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1636955" cy="522400"/>
            </a:xfrm>
            <a:custGeom>
              <a:avLst/>
              <a:gdLst/>
              <a:ahLst/>
              <a:cxnLst/>
              <a:rect r="r" b="b" t="t" l="l"/>
              <a:pathLst>
                <a:path h="522400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22400"/>
                  </a:lnTo>
                  <a:lnTo>
                    <a:pt x="0" y="52240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5CC096"/>
                  </a:solidFill>
                  <a:latin typeface="Genty Sans"/>
                </a:rPr>
                <a:t>95%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6036343" y="7057410"/>
            <a:ext cx="6215314" cy="1983486"/>
            <a:chOff x="0" y="0"/>
            <a:chExt cx="1636955" cy="522400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1636955" cy="522400"/>
            </a:xfrm>
            <a:custGeom>
              <a:avLst/>
              <a:gdLst/>
              <a:ahLst/>
              <a:cxnLst/>
              <a:rect r="r" b="b" t="t" l="l"/>
              <a:pathLst>
                <a:path h="522400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22400"/>
                  </a:lnTo>
                  <a:lnTo>
                    <a:pt x="0" y="52240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7584F2"/>
                  </a:solidFill>
                  <a:latin typeface="Genty Sans"/>
                </a:rPr>
                <a:t>12 million</a:t>
              </a: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4448015" y="6741926"/>
            <a:ext cx="4098352" cy="3545074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72639" y="7465457"/>
            <a:ext cx="2549615" cy="254961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974406">
            <a:off x="14809445" y="7050116"/>
            <a:ext cx="2943393" cy="2964956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03318" y="107993"/>
            <a:ext cx="3543049" cy="2621856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143570" y="1093477"/>
            <a:ext cx="8295382" cy="8404860"/>
            <a:chOff x="0" y="0"/>
            <a:chExt cx="11060509" cy="11206480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098967" y="10690860"/>
              <a:ext cx="1200745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Item 1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3207802" y="10690860"/>
              <a:ext cx="1200745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Item 2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5316637" y="10690860"/>
              <a:ext cx="1200745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Item 3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7425472" y="10690860"/>
              <a:ext cx="1200745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Item 4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9534307" y="10690860"/>
              <a:ext cx="1200745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Item 5</a:t>
              </a:r>
            </a:p>
          </p:txBody>
        </p:sp>
        <p:grpSp>
          <p:nvGrpSpPr>
            <p:cNvPr name="Group 9" id="9"/>
            <p:cNvGrpSpPr>
              <a:grpSpLocks noChangeAspect="true"/>
            </p:cNvGrpSpPr>
            <p:nvPr/>
          </p:nvGrpSpPr>
          <p:grpSpPr>
            <a:xfrm rot="0">
              <a:off x="773509" y="238760"/>
              <a:ext cx="10287000" cy="10287000"/>
              <a:chOff x="0" y="0"/>
              <a:chExt cx="10287000" cy="102870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60000"/>
                </a:srgbClr>
              </a:solidFill>
            </p:spPr>
          </p:sp>
        </p:grpSp>
        <p:sp>
          <p:nvSpPr>
            <p:cNvPr name="TextBox 16" id="16"/>
            <p:cNvSpPr txBox="true"/>
            <p:nvPr/>
          </p:nvSpPr>
          <p:spPr>
            <a:xfrm rot="0">
              <a:off x="0" y="-38100"/>
              <a:ext cx="570309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50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2019300"/>
              <a:ext cx="570309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40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4076700"/>
              <a:ext cx="570309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30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6134100"/>
              <a:ext cx="570309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20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8191500"/>
              <a:ext cx="570309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10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232370" y="10248900"/>
              <a:ext cx="337939" cy="51562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"/>
                </a:rPr>
                <a:t>0 </a:t>
              </a:r>
            </a:p>
          </p:txBody>
        </p: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773373" y="1466850"/>
              <a:ext cx="10287136" cy="9058910"/>
              <a:chOff x="-136" y="1228090"/>
              <a:chExt cx="10287136" cy="905891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-1732" y="7188163"/>
                <a:ext cx="1855125" cy="3098837"/>
              </a:xfrm>
              <a:custGeom>
                <a:avLst/>
                <a:gdLst/>
                <a:ahLst/>
                <a:cxnLst/>
                <a:rect r="r" b="b" t="t" l="l"/>
                <a:pathLst>
                  <a:path h="3098837" w="1855125">
                    <a:moveTo>
                      <a:pt x="1732" y="30988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3098837"/>
                    </a:lnTo>
                    <a:close/>
                  </a:path>
                </a:pathLst>
              </a:custGeom>
              <a:solidFill>
                <a:srgbClr val="7584F2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2108835" y="7194550"/>
                <a:ext cx="1851660" cy="3092450"/>
              </a:xfrm>
              <a:custGeom>
                <a:avLst/>
                <a:gdLst/>
                <a:ahLst/>
                <a:cxnLst/>
                <a:rect r="r" b="b" t="t" l="l"/>
                <a:pathLst>
                  <a:path h="3092450" w="1851660">
                    <a:moveTo>
                      <a:pt x="0" y="3092450"/>
                    </a:moveTo>
                    <a:lnTo>
                      <a:pt x="0" y="148133"/>
                    </a:lnTo>
                    <a:cubicBezTo>
                      <a:pt x="0" y="108845"/>
                      <a:pt x="15607" y="71168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8"/>
                      <a:pt x="1851660" y="108845"/>
                      <a:pt x="1851660" y="148133"/>
                    </a:cubicBezTo>
                    <a:lnTo>
                      <a:pt x="1851660" y="3092450"/>
                    </a:lnTo>
                    <a:close/>
                  </a:path>
                </a:pathLst>
              </a:custGeom>
              <a:solidFill>
                <a:srgbClr val="7584F2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7584F2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6326505" y="1228090"/>
                <a:ext cx="1851660" cy="9058910"/>
              </a:xfrm>
              <a:custGeom>
                <a:avLst/>
                <a:gdLst/>
                <a:ahLst/>
                <a:cxnLst/>
                <a:rect r="r" b="b" t="t" l="l"/>
                <a:pathLst>
                  <a:path h="9058910" w="1851660">
                    <a:moveTo>
                      <a:pt x="0" y="905891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9058910"/>
                    </a:lnTo>
                    <a:close/>
                  </a:path>
                </a:pathLst>
              </a:custGeom>
              <a:solidFill>
                <a:srgbClr val="7584F2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8435340" y="2668270"/>
                <a:ext cx="1851660" cy="7618730"/>
              </a:xfrm>
              <a:custGeom>
                <a:avLst/>
                <a:gdLst/>
                <a:ahLst/>
                <a:cxnLst/>
                <a:rect r="r" b="b" t="t" l="l"/>
                <a:pathLst>
                  <a:path h="7618730" w="1851660">
                    <a:moveTo>
                      <a:pt x="0" y="761873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7618730"/>
                    </a:lnTo>
                    <a:close/>
                  </a:path>
                </a:pathLst>
              </a:custGeom>
              <a:solidFill>
                <a:srgbClr val="7584F2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0" y="8221133"/>
                <a:ext cx="1851660" cy="2065867"/>
              </a:xfrm>
              <a:custGeom>
                <a:avLst/>
                <a:gdLst/>
                <a:ahLst/>
                <a:cxnLst/>
                <a:rect r="r" b="b" t="t" l="l"/>
                <a:pathLst>
                  <a:path h="2065867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2065867"/>
                    </a:lnTo>
                    <a:lnTo>
                      <a:pt x="0" y="2065867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2108835" y="8019204"/>
                <a:ext cx="1851660" cy="2267796"/>
              </a:xfrm>
              <a:custGeom>
                <a:avLst/>
                <a:gdLst/>
                <a:ahLst/>
                <a:cxnLst/>
                <a:rect r="r" b="b" t="t" l="l"/>
                <a:pathLst>
                  <a:path h="2267796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2267796"/>
                    </a:lnTo>
                    <a:lnTo>
                      <a:pt x="0" y="2267796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6326505" y="3698702"/>
                <a:ext cx="1851660" cy="6588298"/>
              </a:xfrm>
              <a:custGeom>
                <a:avLst/>
                <a:gdLst/>
                <a:ahLst/>
                <a:cxnLst/>
                <a:rect r="r" b="b" t="t" l="l"/>
                <a:pathLst>
                  <a:path h="658829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298"/>
                    </a:lnTo>
                    <a:lnTo>
                      <a:pt x="0" y="6588298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8435340" y="4315563"/>
                <a:ext cx="1851660" cy="5971437"/>
              </a:xfrm>
              <a:custGeom>
                <a:avLst/>
                <a:gdLst/>
                <a:ahLst/>
                <a:cxnLst/>
                <a:rect r="r" b="b" t="t" l="l"/>
                <a:pathLst>
                  <a:path h="5971437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971437"/>
                    </a:lnTo>
                    <a:lnTo>
                      <a:pt x="0" y="5971437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A2CE72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2108835" y="9668510"/>
                <a:ext cx="1851660" cy="618490"/>
              </a:xfrm>
              <a:custGeom>
                <a:avLst/>
                <a:gdLst/>
                <a:ahLst/>
                <a:cxnLst/>
                <a:rect r="r" b="b" t="t" l="l"/>
                <a:pathLst>
                  <a:path h="61849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18490"/>
                    </a:lnTo>
                    <a:lnTo>
                      <a:pt x="0" y="618490"/>
                    </a:lnTo>
                    <a:close/>
                  </a:path>
                </a:pathLst>
              </a:custGeom>
              <a:solidFill>
                <a:srgbClr val="A2CE72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A2CE72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6326505" y="6581082"/>
                <a:ext cx="1851660" cy="3705918"/>
              </a:xfrm>
              <a:custGeom>
                <a:avLst/>
                <a:gdLst/>
                <a:ahLst/>
                <a:cxnLst/>
                <a:rect r="r" b="b" t="t" l="l"/>
                <a:pathLst>
                  <a:path h="370591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5918"/>
                    </a:lnTo>
                    <a:lnTo>
                      <a:pt x="0" y="3705918"/>
                    </a:lnTo>
                    <a:close/>
                  </a:path>
                </a:pathLst>
              </a:custGeom>
              <a:solidFill>
                <a:srgbClr val="A2CE72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8435340" y="5756944"/>
                <a:ext cx="1851660" cy="4530056"/>
              </a:xfrm>
              <a:custGeom>
                <a:avLst/>
                <a:gdLst/>
                <a:ahLst/>
                <a:cxnLst/>
                <a:rect r="r" b="b" t="t" l="l"/>
                <a:pathLst>
                  <a:path h="4530056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30056"/>
                    </a:lnTo>
                    <a:lnTo>
                      <a:pt x="0" y="4530056"/>
                    </a:lnTo>
                    <a:close/>
                  </a:path>
                </a:pathLst>
              </a:custGeom>
              <a:solidFill>
                <a:srgbClr val="A2CE72"/>
              </a:solidFill>
            </p:spPr>
          </p:sp>
        </p:grpSp>
      </p:grpSp>
      <p:pic>
        <p:nvPicPr>
          <p:cNvPr name="Picture 38" id="3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1321422" y="7573185"/>
            <a:ext cx="5211189" cy="3916606"/>
          </a:xfrm>
          <a:prstGeom prst="rect">
            <a:avLst/>
          </a:prstGeom>
        </p:spPr>
      </p:pic>
      <p:grpSp>
        <p:nvGrpSpPr>
          <p:cNvPr name="Group 39" id="39"/>
          <p:cNvGrpSpPr/>
          <p:nvPr/>
        </p:nvGrpSpPr>
        <p:grpSpPr>
          <a:xfrm rot="0">
            <a:off x="1028700" y="1091360"/>
            <a:ext cx="7775263" cy="4062525"/>
            <a:chOff x="0" y="0"/>
            <a:chExt cx="10367017" cy="5416700"/>
          </a:xfrm>
        </p:grpSpPr>
        <p:sp>
          <p:nvSpPr>
            <p:cNvPr name="TextBox 40" id="40"/>
            <p:cNvSpPr txBox="true"/>
            <p:nvPr/>
          </p:nvSpPr>
          <p:spPr>
            <a:xfrm rot="0">
              <a:off x="0" y="-9525"/>
              <a:ext cx="10367017" cy="3667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0800"/>
                </a:lnSpc>
              </a:pPr>
              <a:r>
                <a:rPr lang="en-US" sz="9000">
                  <a:solidFill>
                    <a:srgbClr val="7584F2"/>
                  </a:solidFill>
                  <a:latin typeface="Genty Sans"/>
                </a:rPr>
                <a:t>Write Your Topic or Idea</a:t>
              </a:r>
            </a:p>
          </p:txBody>
        </p:sp>
        <p:sp>
          <p:nvSpPr>
            <p:cNvPr name="TextBox 41" id="41"/>
            <p:cNvSpPr txBox="true"/>
            <p:nvPr/>
          </p:nvSpPr>
          <p:spPr>
            <a:xfrm rot="0">
              <a:off x="0" y="4045312"/>
              <a:ext cx="7870717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Montserrat Semi-Bold"/>
                </a:rPr>
                <a:t>Elaborate on the</a:t>
              </a:r>
            </a:p>
            <a:p>
              <a:pPr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Montserrat Semi-Bold"/>
                </a:rPr>
                <a:t>featured statistic.</a:t>
              </a:r>
            </a:p>
          </p:txBody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609939" y="4195424"/>
            <a:ext cx="9068122" cy="4491818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2171684" y="1019175"/>
            <a:ext cx="13944632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7584F2"/>
                </a:solidFill>
                <a:latin typeface="Genty Sans"/>
              </a:rPr>
              <a:t>World Map Report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4154076"/>
            <a:ext cx="397623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F4F63"/>
                </a:solidFill>
                <a:latin typeface="Montserrat Semi-Bold"/>
              </a:rPr>
              <a:t>Ste</a:t>
            </a:r>
            <a:r>
              <a:rPr lang="en-US" sz="3200" u="none">
                <a:solidFill>
                  <a:srgbClr val="FF4F63"/>
                </a:solidFill>
                <a:latin typeface="Montserrat Semi-Bold"/>
              </a:rPr>
              <a:t>p One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7174454"/>
            <a:ext cx="397623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4F63"/>
                </a:solidFill>
                <a:latin typeface="Montserrat Semi-Bold"/>
              </a:rPr>
              <a:t>Step Three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4924002"/>
            <a:ext cx="3777157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communication tools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913382"/>
            <a:ext cx="3777157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communication tools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3283067" y="4154076"/>
            <a:ext cx="397623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F4F63"/>
                </a:solidFill>
                <a:latin typeface="Montserrat Semi-Bold"/>
              </a:rPr>
              <a:t>S</a:t>
            </a:r>
            <a:r>
              <a:rPr lang="en-US" sz="3200" u="none">
                <a:solidFill>
                  <a:srgbClr val="FF4F63"/>
                </a:solidFill>
                <a:latin typeface="Montserrat Semi-Bold"/>
              </a:rPr>
              <a:t>tep Two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3283067" y="7174454"/>
            <a:ext cx="397623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4F63"/>
                </a:solidFill>
                <a:latin typeface="Montserrat Semi-Bold"/>
              </a:rPr>
              <a:t>Step Four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482143" y="4893004"/>
            <a:ext cx="3777157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communication tools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482143" y="7913382"/>
            <a:ext cx="3777157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Open Sans"/>
              </a:rPr>
              <a:t>communication tools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128128">
            <a:off x="-1050595" y="7878084"/>
            <a:ext cx="3772901" cy="338189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327634">
            <a:off x="15408684" y="-663749"/>
            <a:ext cx="3473310" cy="3384899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757061">
            <a:off x="15050926" y="7994834"/>
            <a:ext cx="4350793" cy="3148392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142028">
            <a:off x="-808997" y="-743194"/>
            <a:ext cx="3223183" cy="3428918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3729073" y="3765012"/>
            <a:ext cx="10829854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CF5784"/>
                </a:solidFill>
                <a:latin typeface="Genty Sans"/>
              </a:rPr>
              <a:t>Thank you!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5703818" y="5385338"/>
            <a:ext cx="6880363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160"/>
              </a:lnSpc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Write a closing statement or call-to-action here.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2818025" y="7441342"/>
            <a:ext cx="12651949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FF4F63"/>
                </a:solidFill>
                <a:latin typeface="Montserrat Semi-Bold"/>
              </a:rPr>
              <a:t>Happy designing! 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3947214" y="1019175"/>
            <a:ext cx="10393573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7584F2"/>
                </a:solidFill>
                <a:latin typeface="Genty Sans"/>
              </a:rPr>
              <a:t>Credits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2818025" y="4015159"/>
            <a:ext cx="12651949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This presentation template is free for everyone to use thanks to the following: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2818025" y="5901794"/>
            <a:ext cx="12651949" cy="815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SlidesCarnival for the presentation template</a:t>
            </a:r>
          </a:p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Pexels for the photos</a:t>
            </a:r>
          </a:p>
        </p:txBody>
      </p: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1019175"/>
            <a:ext cx="10393573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Fonts In this Presentation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4381463"/>
            <a:ext cx="13323506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This presentation template uses the following free fonts: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5399308"/>
            <a:ext cx="12651949" cy="12344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Titles: </a:t>
            </a:r>
            <a:r>
              <a:rPr lang="en-US" sz="2400">
                <a:solidFill>
                  <a:srgbClr val="FF4F63"/>
                </a:solidFill>
                <a:latin typeface="Open Sans Italics"/>
              </a:rPr>
              <a:t>Genty Sans</a:t>
            </a:r>
          </a:p>
          <a:p>
            <a:pPr algn="just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Headers: </a:t>
            </a:r>
            <a:r>
              <a:rPr lang="en-US" sz="2400">
                <a:solidFill>
                  <a:srgbClr val="FF4F63"/>
                </a:solidFill>
                <a:latin typeface="Open Sans Italics"/>
              </a:rPr>
              <a:t>Montserrat Semi-Bold</a:t>
            </a:r>
          </a:p>
          <a:p>
            <a:pPr algn="just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ns"/>
              </a:rPr>
              <a:t>Body Copy:</a:t>
            </a:r>
            <a:r>
              <a:rPr lang="en-US" sz="2400">
                <a:solidFill>
                  <a:srgbClr val="000000"/>
                </a:solidFill>
                <a:latin typeface="Open Sans Italics"/>
              </a:rPr>
              <a:t> </a:t>
            </a:r>
            <a:r>
              <a:rPr lang="en-US" sz="2400">
                <a:solidFill>
                  <a:srgbClr val="FF4F63"/>
                </a:solidFill>
                <a:latin typeface="Open Sans Italics"/>
              </a:rPr>
              <a:t>Open Sans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7166614"/>
            <a:ext cx="12651949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Montserrat Semi-Bold"/>
              </a:rPr>
              <a:t>You can find these fonts online too. Happy designing!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980715">
            <a:off x="13171716" y="6476199"/>
            <a:ext cx="5267898" cy="4901211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0" y="3229506"/>
            <a:ext cx="18288000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5E8DD1"/>
                </a:solidFill>
                <a:latin typeface="Genty Sans"/>
              </a:rPr>
              <a:t>Free templates for all your presentation needs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696277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39"/>
              </a:lnSpc>
            </a:pPr>
            <a:r>
              <a:rPr lang="en-US" sz="3199">
                <a:solidFill>
                  <a:srgbClr val="000000"/>
                </a:solidFill>
                <a:latin typeface="Montserrat Semi-Bold"/>
              </a:rPr>
              <a:t>For PowerPoint, Google Slides, and Canva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059151" y="696277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39"/>
              </a:lnSpc>
            </a:pPr>
            <a:r>
              <a:rPr lang="en-US" sz="3199">
                <a:solidFill>
                  <a:srgbClr val="000000"/>
                </a:solidFill>
                <a:latin typeface="Montserrat Semi-Bold"/>
              </a:rPr>
              <a:t>100% free for personal or commercial use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153212" y="696277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39"/>
              </a:lnSpc>
            </a:pPr>
            <a:r>
              <a:rPr lang="en-US" sz="3199">
                <a:solidFill>
                  <a:srgbClr val="000000"/>
                </a:solidFill>
                <a:latin typeface="Montserrat Semi-Bold"/>
              </a:rPr>
              <a:t>Ready to use, professional, and customizable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3467017" y="6962775"/>
            <a:ext cx="3839042" cy="1943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39"/>
              </a:lnSpc>
            </a:pPr>
            <a:r>
              <a:rPr lang="en-US" sz="3199">
                <a:solidFill>
                  <a:srgbClr val="000000"/>
                </a:solidFill>
                <a:latin typeface="Montserrat Semi-Bold"/>
              </a:rPr>
              <a:t>Blow your audience away with attractive visuals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256288" y="1471512"/>
            <a:ext cx="3775424" cy="896112"/>
          </a:xfrm>
          <a:prstGeom prst="rect">
            <a:avLst/>
          </a:prstGeom>
        </p:spPr>
      </p:pic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000000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" id="4"/>
          <p:cNvSpPr txBox="true"/>
          <p:nvPr/>
        </p:nvSpPr>
        <p:spPr>
          <a:xfrm rot="0">
            <a:off x="1028700" y="1019175"/>
            <a:ext cx="5887316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Resource </a:t>
            </a:r>
          </a:p>
          <a:p>
            <a:pPr>
              <a:lnSpc>
                <a:spcPts val="10800"/>
              </a:lnSpc>
            </a:pPr>
            <a:r>
              <a:rPr lang="en-US" sz="9000">
                <a:solidFill>
                  <a:srgbClr val="FF4F63"/>
                </a:solidFill>
                <a:latin typeface="Genty Sans"/>
              </a:rPr>
              <a:t>Page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6917055"/>
            <a:ext cx="5059131" cy="2341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610170" y="632398"/>
            <a:ext cx="1353908" cy="1440327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86412" y="786431"/>
            <a:ext cx="1117851" cy="113226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02248">
            <a:off x="7716413" y="3014255"/>
            <a:ext cx="1141422" cy="1819658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1065397" y="822839"/>
            <a:ext cx="3024546" cy="1059446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59495" y="788822"/>
            <a:ext cx="959383" cy="1127481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378345" y="2976899"/>
            <a:ext cx="1345002" cy="1894369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653556" y="889019"/>
            <a:ext cx="1242327" cy="927087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1071157" y="3016201"/>
            <a:ext cx="1112569" cy="181576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31536" y="3208544"/>
            <a:ext cx="1360826" cy="1431079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40172" y="3199602"/>
            <a:ext cx="1503641" cy="1448963"/>
          </a:xfrm>
          <a:prstGeom prst="rect">
            <a:avLst/>
          </a:prstGeom>
        </p:spPr>
      </p:pic>
      <p:grpSp>
        <p:nvGrpSpPr>
          <p:cNvPr name="Group 16" id="16"/>
          <p:cNvGrpSpPr/>
          <p:nvPr/>
        </p:nvGrpSpPr>
        <p:grpSpPr>
          <a:xfrm rot="-425372">
            <a:off x="16190133" y="3076103"/>
            <a:ext cx="1608106" cy="1695961"/>
            <a:chOff x="0" y="0"/>
            <a:chExt cx="2144142" cy="2261281"/>
          </a:xfrm>
        </p:grpSpPr>
        <p:pic>
          <p:nvPicPr>
            <p:cNvPr name="Picture 17" id="17"/>
            <p:cNvPicPr>
              <a:picLocks noChangeAspect="true"/>
            </p:cNvPicPr>
            <p:nvPr/>
          </p:nvPicPr>
          <p:blipFill>
            <a:blip r:embed="rId22"/>
            <a:srcRect l="0" t="0" r="0" b="0"/>
            <a:stretch>
              <a:fillRect/>
            </a:stretch>
          </p:blipFill>
          <p:spPr>
            <a:xfrm flipH="false" flipV="false" rot="-1485399">
              <a:off x="327329" y="393270"/>
              <a:ext cx="1402618" cy="1314520"/>
            </a:xfrm>
            <a:prstGeom prst="rect">
              <a:avLst/>
            </a:prstGeom>
          </p:spPr>
        </p:pic>
        <p:pic>
          <p:nvPicPr>
            <p:cNvPr name="Picture 18" id="18"/>
            <p:cNvPicPr>
              <a:picLocks noChangeAspect="true"/>
            </p:cNvPicPr>
            <p:nvPr/>
          </p:nvPicPr>
          <p:blipFill>
            <a:blip r:embed="rId23"/>
            <a:srcRect l="0" t="0" r="0" b="0"/>
            <a:stretch>
              <a:fillRect/>
            </a:stretch>
          </p:blipFill>
          <p:spPr>
            <a:xfrm flipH="false" flipV="false" rot="-747348">
              <a:off x="186724" y="168307"/>
              <a:ext cx="1770694" cy="1924668"/>
            </a:xfrm>
            <a:prstGeom prst="rect">
              <a:avLst/>
            </a:prstGeom>
          </p:spPr>
        </p:pic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493509" y="5973257"/>
            <a:ext cx="1587231" cy="123226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308943" y="5919076"/>
            <a:ext cx="1631297" cy="1340629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10631" y="5845660"/>
            <a:ext cx="1656081" cy="1487462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822969" y="5911747"/>
            <a:ext cx="1345431" cy="1355288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784834" y="7971643"/>
            <a:ext cx="1004580" cy="1625055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6682470" y="5730967"/>
            <a:ext cx="1214280" cy="1716849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144239" y="8045207"/>
            <a:ext cx="1707688" cy="1477926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00000">
            <a:off x="11192566" y="8089038"/>
            <a:ext cx="1418637" cy="1390265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951843" y="8068819"/>
            <a:ext cx="1430702" cy="1430702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737371" y="8205376"/>
            <a:ext cx="1219682" cy="1157589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true" flipV="false" rot="-6754797">
            <a:off x="16489568" y="8078187"/>
            <a:ext cx="1539464" cy="1411966"/>
          </a:xfrm>
          <a:prstGeom prst="rect">
            <a:avLst/>
          </a:prstGeom>
        </p:spPr>
      </p:pic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3831" t="3741" r="15104" b="150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700626" y="1005287"/>
            <a:ext cx="2622495" cy="99178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776698" y="672286"/>
            <a:ext cx="1374450" cy="1657780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04726" y="672286"/>
            <a:ext cx="1657780" cy="1657780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3716083" y="761341"/>
            <a:ext cx="2044771" cy="147967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445326" y="3286003"/>
            <a:ext cx="1462633" cy="1462633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6130533" y="3166869"/>
            <a:ext cx="1688531" cy="170090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400000">
            <a:off x="10613496" y="3265281"/>
            <a:ext cx="2032534" cy="1504075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327634">
            <a:off x="13747767" y="5340603"/>
            <a:ext cx="1941636" cy="1892213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67509" y="5328300"/>
            <a:ext cx="1801811" cy="191682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1"/>
          <a:srcRect l="0" t="0" r="0" b="0"/>
          <a:stretch>
            <a:fillRect/>
          </a:stretch>
        </p:blipFill>
        <p:spPr>
          <a:xfrm flipH="false" flipV="false" rot="0">
            <a:off x="7633932" y="7650327"/>
            <a:ext cx="2398221" cy="2231286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49800" y="7739079"/>
            <a:ext cx="2291238" cy="2053782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400000">
            <a:off x="15844016" y="7965594"/>
            <a:ext cx="1893363" cy="160075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567904" y="1085970"/>
            <a:ext cx="1679145" cy="830413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035274" y="7947270"/>
            <a:ext cx="1637400" cy="163740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30"/>
          <a:srcRect l="0" t="0" r="0" b="0"/>
          <a:stretch>
            <a:fillRect/>
          </a:stretch>
        </p:blipFill>
        <p:spPr>
          <a:xfrm flipH="false" flipV="false" rot="-10800000">
            <a:off x="2621154" y="800034"/>
            <a:ext cx="1493173" cy="1402284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31"/>
          <a:srcRect l="0" t="0" r="0" b="0"/>
          <a:stretch>
            <a:fillRect/>
          </a:stretch>
        </p:blipFill>
        <p:spPr>
          <a:xfrm flipH="false" flipV="false" rot="0">
            <a:off x="1040509" y="3775199"/>
            <a:ext cx="2060596" cy="48424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2"/>
          <a:srcRect l="0" t="0" r="0" b="0"/>
          <a:stretch>
            <a:fillRect/>
          </a:stretch>
        </p:blipFill>
        <p:spPr>
          <a:xfrm flipH="false" flipV="false" rot="5400000">
            <a:off x="12539268" y="8386498"/>
            <a:ext cx="1597776" cy="758944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3"/>
          <a:srcRect l="0" t="0" r="0" b="0"/>
          <a:stretch>
            <a:fillRect/>
          </a:stretch>
        </p:blipFill>
        <p:spPr>
          <a:xfrm flipH="false" flipV="false" rot="0">
            <a:off x="923192" y="1073812"/>
            <a:ext cx="1244385" cy="854729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4"/>
          <a:srcRect l="0" t="0" r="0" b="0"/>
          <a:stretch>
            <a:fillRect/>
          </a:stretch>
        </p:blipFill>
        <p:spPr>
          <a:xfrm flipH="false" flipV="false" rot="0">
            <a:off x="627770" y="2796297"/>
            <a:ext cx="3814466" cy="89640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5"/>
          <a:srcRect l="0" t="0" r="0" b="0"/>
          <a:stretch>
            <a:fillRect/>
          </a:stretch>
        </p:blipFill>
        <p:spPr>
          <a:xfrm flipH="false" flipV="false" rot="-1961453">
            <a:off x="781779" y="5562801"/>
            <a:ext cx="1080378" cy="1447816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6"/>
          <a:srcRect l="0" t="0" r="0" b="0"/>
          <a:stretch>
            <a:fillRect/>
          </a:stretch>
        </p:blipFill>
        <p:spPr>
          <a:xfrm flipH="false" flipV="false" rot="0">
            <a:off x="2550511" y="5405435"/>
            <a:ext cx="1407324" cy="1762548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7"/>
          <a:srcRect l="0" t="0" r="0" b="0"/>
          <a:stretch>
            <a:fillRect/>
          </a:stretch>
        </p:blipFill>
        <p:spPr>
          <a:xfrm flipH="false" flipV="false" rot="0">
            <a:off x="4340769" y="5405435"/>
            <a:ext cx="1901566" cy="1762548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8"/>
          <a:srcRect l="0" t="0" r="0" b="0"/>
          <a:stretch>
            <a:fillRect/>
          </a:stretch>
        </p:blipFill>
        <p:spPr>
          <a:xfrm flipH="false" flipV="false" rot="0">
            <a:off x="4770508" y="8066206"/>
            <a:ext cx="2545777" cy="1399528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39"/>
          <a:srcRect l="0" t="0" r="0" b="0"/>
          <a:stretch>
            <a:fillRect/>
          </a:stretch>
        </p:blipFill>
        <p:spPr>
          <a:xfrm flipH="false" flipV="false" rot="0">
            <a:off x="91163" y="7678592"/>
            <a:ext cx="2189714" cy="2174757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0"/>
          <a:srcRect l="0" t="0" r="0" b="0"/>
          <a:stretch>
            <a:fillRect/>
          </a:stretch>
        </p:blipFill>
        <p:spPr>
          <a:xfrm flipH="false" flipV="false" rot="-5400000">
            <a:off x="2436130" y="7838801"/>
            <a:ext cx="2179125" cy="1854338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1"/>
          <a:srcRect l="0" t="0" r="0" b="0"/>
          <a:stretch>
            <a:fillRect/>
          </a:stretch>
        </p:blipFill>
        <p:spPr>
          <a:xfrm flipH="false" flipV="false" rot="0">
            <a:off x="16214432" y="838786"/>
            <a:ext cx="1531537" cy="1324780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2"/>
          <a:srcRect l="0" t="0" r="0" b="0"/>
          <a:stretch>
            <a:fillRect/>
          </a:stretch>
        </p:blipFill>
        <p:spPr>
          <a:xfrm flipH="false" flipV="false" rot="0">
            <a:off x="4557352" y="3265281"/>
            <a:ext cx="2001228" cy="1504075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DAFcyDvGAvo</dc:identifier>
  <dcterms:modified xsi:type="dcterms:W3CDTF">2011-08-01T06:04:30Z</dcterms:modified>
  <cp:revision>1</cp:revision>
  <dc:title>Copia de Animated Biology Lesson for High School Beige and Red Illustrative Education Presentation</dc:title>
</cp:coreProperties>
</file>