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86" r:id="rId6"/>
    <p:sldId id="283" r:id="rId7"/>
    <p:sldId id="260" r:id="rId8"/>
    <p:sldId id="261" r:id="rId9"/>
    <p:sldId id="287" r:id="rId10"/>
    <p:sldId id="277" r:id="rId11"/>
    <p:sldId id="278" r:id="rId12"/>
    <p:sldId id="288" r:id="rId13"/>
    <p:sldId id="289" r:id="rId14"/>
    <p:sldId id="290" r:id="rId15"/>
    <p:sldId id="291" r:id="rId16"/>
    <p:sldId id="292" r:id="rId17"/>
    <p:sldId id="293" r:id="rId18"/>
    <p:sldId id="294" r:id="rId19"/>
    <p:sldId id="295"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21D7CD"/>
    <a:srgbClr val="EB2264"/>
    <a:srgbClr val="C4D422"/>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6E25E649-3F16-4E02-A733-19D2CDBF48F0}" styleName="Medium Style 3 - Accent 1">
    <a:wholeTbl>
      <a:tcTxStyle>
        <a:fontRef idx="minor">
          <a:scrgbClr r="0" g="0" b="0"/>
        </a:fontRef>
        <a:schemeClr val="dk1"/>
      </a:tcTxStyle>
      <a:tcStyle>
        <a:tcBdr>
          <a:left>
            <a:ln>
              <a:noFill/>
            </a:ln>
          </a:left>
          <a:right>
            <a:ln>
              <a:noFill/>
            </a:ln>
          </a:right>
          <a:top>
            <a:ln w="25400" cmpd="sng">
              <a:solidFill>
                <a:schemeClr val="dk1"/>
              </a:solidFill>
            </a:ln>
          </a:top>
          <a:bottom>
            <a:ln w="25400" cmpd="sng">
              <a:solidFill>
                <a:schemeClr val="dk1"/>
              </a:solidFill>
            </a:ln>
          </a:bottom>
          <a:insideH>
            <a:ln>
              <a:noFill/>
            </a:ln>
          </a:insideH>
          <a:insideV>
            <a:ln>
              <a:noFill/>
            </a:ln>
          </a:insideV>
        </a:tcBdr>
        <a:fill>
          <a:solidFill>
            <a:schemeClr val="lt1"/>
          </a:solidFill>
        </a:fill>
      </a:tcStyle>
    </a:wholeTbl>
    <a:band1H>
      <a:tcStyle>
        <a:tcBdr/>
        <a:fill>
          <a:solidFill>
            <a:schemeClr val="dk1">
              <a:tint val="20000"/>
            </a:schemeClr>
          </a:solidFill>
        </a:fill>
      </a:tcStyle>
    </a:band1H>
    <a:band1V>
      <a:tcStyle>
        <a:tcBdr/>
        <a:fill>
          <a:solidFill>
            <a:schemeClr val="dk1">
              <a:tint val="20000"/>
            </a:schemeClr>
          </a:solidFill>
        </a:fill>
      </a:tcStyle>
    </a:band1V>
    <a:lastCol>
      <a:tcTxStyle b="on">
        <a:fontRef idx="minor">
          <a:scrgbClr r="0" g="0" b="0"/>
        </a:fontRef>
        <a:schemeClr val="lt1"/>
      </a:tcTxStyle>
      <a:tcStyle>
        <a:tcBdr/>
        <a:fill>
          <a:solidFill>
            <a:schemeClr val="accent1"/>
          </a:solidFill>
        </a:fill>
      </a:tcStyle>
    </a:lastCol>
    <a:firstCol>
      <a:tcTxStyle b="on">
        <a:fontRef idx="minor">
          <a:scrgbClr r="0" g="0" b="0"/>
        </a:fontRef>
        <a:schemeClr val="lt1"/>
      </a:tcTxStyle>
      <a:tcStyle>
        <a:tcBdr/>
        <a:fill>
          <a:solidFill>
            <a:schemeClr val="accent1"/>
          </a:solidFill>
        </a:fill>
      </a:tcStyle>
    </a:firstCol>
    <a:lastRow>
      <a:tcTxStyle b="on"/>
      <a:tcStyle>
        <a:tcBdr>
          <a:top>
            <a:ln w="50800" cmpd="dbl">
              <a:solidFill>
                <a:schemeClr val="dk1"/>
              </a:solidFill>
            </a:ln>
          </a:top>
        </a:tcBdr>
        <a:fill>
          <a:solidFill>
            <a:schemeClr val="lt1"/>
          </a:solidFill>
        </a:fill>
      </a:tcStyle>
    </a:lastRow>
    <a:seCell>
      <a:tcTxStyle b="on">
        <a:fontRef idx="minor">
          <a:scrgbClr r="0" g="0" b="0"/>
        </a:fontRef>
        <a:schemeClr val="dk1"/>
      </a:tcTxStyle>
      <a:tcStyle>
        <a:tcBdr/>
      </a:tcStyle>
    </a:seCell>
    <a:swCell>
      <a:tcTxStyle b="on">
        <a:fontRef idx="minor">
          <a:scrgbClr r="0" g="0" b="0"/>
        </a:fontRef>
        <a:schemeClr val="dk1"/>
      </a:tcTxStyle>
      <a:tcStyle>
        <a:tcBdr/>
      </a:tcStyle>
    </a:swCell>
    <a:firstRow>
      <a:tcTxStyle b="on">
        <a:fontRef idx="minor">
          <a:scrgbClr r="0" g="0" b="0"/>
        </a:fontRef>
        <a:schemeClr val="lt1"/>
      </a:tcTxStyle>
      <a:tcStyle>
        <a:tcBdr>
          <a:bottom>
            <a:ln w="25400" cmpd="sng">
              <a:solidFill>
                <a:schemeClr val="dk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8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chevron1" loCatId="process" qsTypeId="urn:microsoft.com/office/officeart/2005/8/quickstyle/simple1"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78124CF6-01E9-4759-ACE6-B408A8284ACB}" type="pres">
      <dgm:prSet presAssocID="{68FC957F-24FC-4F24-A8B5-39B039AC0627}" presName="Name0" presStyleCnt="0">
        <dgm:presLayoutVars>
          <dgm:dir/>
          <dgm:animLvl val="lvl"/>
          <dgm:resizeHandles val="exact"/>
        </dgm:presLayoutVars>
      </dgm:prSet>
      <dgm:spPr/>
      <dgm:t>
        <a:bodyPr/>
        <a:lstStyle/>
        <a:p>
          <a:endParaRPr lang="en-US"/>
        </a:p>
      </dgm:t>
    </dgm:pt>
    <dgm:pt modelId="{794A19E6-47F3-436C-A913-BE2D1B260426}" type="pres">
      <dgm:prSet presAssocID="{93B8BBBA-839A-48A2-BEDD-96CBD596129D}" presName="parTxOnly" presStyleLbl="node1" presStyleIdx="0" presStyleCnt="4">
        <dgm:presLayoutVars>
          <dgm:chMax val="0"/>
          <dgm:chPref val="0"/>
          <dgm:bulletEnabled val="1"/>
        </dgm:presLayoutVars>
      </dgm:prSet>
      <dgm:spPr/>
      <dgm:t>
        <a:bodyPr/>
        <a:lstStyle/>
        <a:p>
          <a:endParaRPr lang="en-US"/>
        </a:p>
      </dgm:t>
    </dgm:pt>
    <dgm:pt modelId="{688E8D12-6654-40A0-8FB4-10390F9335A1}" type="pres">
      <dgm:prSet presAssocID="{7F9ADBC5-6191-4489-A1FD-EB9F43A6A890}" presName="parTxOnlySpace" presStyleCnt="0"/>
      <dgm:spPr/>
    </dgm:pt>
    <dgm:pt modelId="{B42E0A53-33C6-486F-A0FC-304EE0CAF866}" type="pres">
      <dgm:prSet presAssocID="{E44CDF4E-CCED-4C59-9767-C29E043EA7F9}" presName="parTxOnly" presStyleLbl="node1" presStyleIdx="1" presStyleCnt="4">
        <dgm:presLayoutVars>
          <dgm:chMax val="0"/>
          <dgm:chPref val="0"/>
          <dgm:bulletEnabled val="1"/>
        </dgm:presLayoutVars>
      </dgm:prSet>
      <dgm:spPr/>
      <dgm:t>
        <a:bodyPr/>
        <a:lstStyle/>
        <a:p>
          <a:endParaRPr lang="en-US"/>
        </a:p>
      </dgm:t>
    </dgm:pt>
    <dgm:pt modelId="{051DB9A8-DADA-4444-955C-69331CC2F50B}" type="pres">
      <dgm:prSet presAssocID="{437EA4A8-0103-41F9-A0FF-49CBB9AFCDB9}" presName="parTxOnlySpace" presStyleCnt="0"/>
      <dgm:spPr/>
    </dgm:pt>
    <dgm:pt modelId="{99F14890-4C06-41C9-9940-C91466D54D39}" type="pres">
      <dgm:prSet presAssocID="{5E036342-9FAC-4D04-8B8B-8090EF1ED107}" presName="parTxOnly" presStyleLbl="node1" presStyleIdx="2" presStyleCnt="4">
        <dgm:presLayoutVars>
          <dgm:chMax val="0"/>
          <dgm:chPref val="0"/>
          <dgm:bulletEnabled val="1"/>
        </dgm:presLayoutVars>
      </dgm:prSet>
      <dgm:spPr/>
      <dgm:t>
        <a:bodyPr/>
        <a:lstStyle/>
        <a:p>
          <a:endParaRPr lang="en-US"/>
        </a:p>
      </dgm:t>
    </dgm:pt>
    <dgm:pt modelId="{DAC0064A-015E-4C12-A95E-2C3411840868}" type="pres">
      <dgm:prSet presAssocID="{AB076A16-4993-446B-844E-3CC3782974B6}" presName="parTxOnlySpace" presStyleCnt="0"/>
      <dgm:spPr/>
    </dgm:pt>
    <dgm:pt modelId="{63459D27-E683-48AE-9A63-5E5C4FC8747E}" type="pres">
      <dgm:prSet presAssocID="{71FC0FCB-730D-4845-8992-8555F7514967}" presName="parTxOnly" presStyleLbl="node1" presStyleIdx="3" presStyleCnt="4">
        <dgm:presLayoutVars>
          <dgm:chMax val="0"/>
          <dgm:chPref val="0"/>
          <dgm:bulletEnabled val="1"/>
        </dgm:presLayoutVars>
      </dgm:prSet>
      <dgm:spPr/>
      <dgm:t>
        <a:bodyPr/>
        <a:lstStyle/>
        <a:p>
          <a:endParaRPr lang="en-US"/>
        </a:p>
      </dgm:t>
    </dgm:pt>
  </dgm:ptLst>
  <dgm:cxnLst>
    <dgm:cxn modelId="{69C8C6D8-8D4C-4043-8F2C-78CA42DBE5BF}" srcId="{68FC957F-24FC-4F24-A8B5-39B039AC0627}" destId="{E44CDF4E-CCED-4C59-9767-C29E043EA7F9}" srcOrd="1" destOrd="0" parTransId="{23F55E66-ACFF-4FF6-A26A-9AD36F305685}" sibTransId="{437EA4A8-0103-41F9-A0FF-49CBB9AFCDB9}"/>
    <dgm:cxn modelId="{E55EAE7A-829B-4A55-AF5B-A4CD7024F743}" type="presOf" srcId="{71FC0FCB-730D-4845-8992-8555F7514967}" destId="{63459D27-E683-48AE-9A63-5E5C4FC8747E}" srcOrd="0" destOrd="0" presId="urn:microsoft.com/office/officeart/2005/8/layout/chevron1"/>
    <dgm:cxn modelId="{B25A8828-6543-4A34-8531-A5EF580062FB}" type="presOf" srcId="{5E036342-9FAC-4D04-8B8B-8090EF1ED107}" destId="{99F14890-4C06-41C9-9940-C91466D54D39}" srcOrd="0" destOrd="0" presId="urn:microsoft.com/office/officeart/2005/8/layout/chevron1"/>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546CC5C2-B38D-4F76-8BED-CDBE3BB55DFB}" type="presOf" srcId="{93B8BBBA-839A-48A2-BEDD-96CBD596129D}" destId="{794A19E6-47F3-436C-A913-BE2D1B260426}" srcOrd="0" destOrd="0" presId="urn:microsoft.com/office/officeart/2005/8/layout/chevron1"/>
    <dgm:cxn modelId="{D6C3D27F-9741-45DD-9D8B-C52BBFD35DCF}" type="presOf" srcId="{E44CDF4E-CCED-4C59-9767-C29E043EA7F9}" destId="{B42E0A53-33C6-486F-A0FC-304EE0CAF866}" srcOrd="0" destOrd="0" presId="urn:microsoft.com/office/officeart/2005/8/layout/chevron1"/>
    <dgm:cxn modelId="{9E91ACDB-8480-4290-8B51-F901020FC7D6}" srcId="{68FC957F-24FC-4F24-A8B5-39B039AC0627}" destId="{93B8BBBA-839A-48A2-BEDD-96CBD596129D}" srcOrd="0" destOrd="0" parTransId="{A4B39930-B846-45C7-B770-23795AE3C77E}" sibTransId="{7F9ADBC5-6191-4489-A1FD-EB9F43A6A890}"/>
    <dgm:cxn modelId="{6FA1E350-1FB3-4D80-8A7C-C819D33742EB}" type="presOf" srcId="{68FC957F-24FC-4F24-A8B5-39B039AC0627}" destId="{78124CF6-01E9-4759-ACE6-B408A8284ACB}" srcOrd="0" destOrd="0" presId="urn:microsoft.com/office/officeart/2005/8/layout/chevron1"/>
    <dgm:cxn modelId="{3F50DA10-47ED-4A70-A0A7-505654A1BC21}" type="presParOf" srcId="{78124CF6-01E9-4759-ACE6-B408A8284ACB}" destId="{794A19E6-47F3-436C-A913-BE2D1B260426}" srcOrd="0" destOrd="0" presId="urn:microsoft.com/office/officeart/2005/8/layout/chevron1"/>
    <dgm:cxn modelId="{E5957259-4492-4BFB-BE71-A06A876B2E75}" type="presParOf" srcId="{78124CF6-01E9-4759-ACE6-B408A8284ACB}" destId="{688E8D12-6654-40A0-8FB4-10390F9335A1}" srcOrd="1" destOrd="0" presId="urn:microsoft.com/office/officeart/2005/8/layout/chevron1"/>
    <dgm:cxn modelId="{35292A34-2AB1-436E-A3DC-F7C7EEF8619E}" type="presParOf" srcId="{78124CF6-01E9-4759-ACE6-B408A8284ACB}" destId="{B42E0A53-33C6-486F-A0FC-304EE0CAF866}" srcOrd="2" destOrd="0" presId="urn:microsoft.com/office/officeart/2005/8/layout/chevron1"/>
    <dgm:cxn modelId="{1DC21B61-E51A-4E86-8593-9C92A4A35D5C}" type="presParOf" srcId="{78124CF6-01E9-4759-ACE6-B408A8284ACB}" destId="{051DB9A8-DADA-4444-955C-69331CC2F50B}" srcOrd="3" destOrd="0" presId="urn:microsoft.com/office/officeart/2005/8/layout/chevron1"/>
    <dgm:cxn modelId="{4E002998-3A81-4486-966C-93FBF3D9B4FA}" type="presParOf" srcId="{78124CF6-01E9-4759-ACE6-B408A8284ACB}" destId="{99F14890-4C06-41C9-9940-C91466D54D39}" srcOrd="4" destOrd="0" presId="urn:microsoft.com/office/officeart/2005/8/layout/chevron1"/>
    <dgm:cxn modelId="{53D1FE71-3CFE-47D4-BB10-96F6CA2C21A9}" type="presParOf" srcId="{78124CF6-01E9-4759-ACE6-B408A8284ACB}" destId="{DAC0064A-015E-4C12-A95E-2C3411840868}" srcOrd="5" destOrd="0" presId="urn:microsoft.com/office/officeart/2005/8/layout/chevron1"/>
    <dgm:cxn modelId="{AA15CF30-F3B2-4A19-99B3-425B991FA534}" type="presParOf" srcId="{78124CF6-01E9-4759-ACE6-B408A8284ACB}" destId="{63459D27-E683-48AE-9A63-5E5C4FC8747E}" srcOrd="6" destOrd="0" presId="urn:microsoft.com/office/officeart/2005/8/layout/chevron1"/>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794A19E6-47F3-436C-A913-BE2D1B260426}">
      <dsp:nvSpPr>
        <dsp:cNvPr id="0" name=""/>
        <dsp:cNvSpPr/>
      </dsp:nvSpPr>
      <dsp:spPr>
        <a:xfrm>
          <a:off x="4211" y="2536027"/>
          <a:ext cx="2451502" cy="980601"/>
        </a:xfrm>
        <a:prstGeom prst="chevron">
          <a:avLst/>
        </a:prstGeom>
        <a:solidFill>
          <a:schemeClr val="accent2">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txBody>
        <a:bodyPr spcFirstLastPara="0" vert="horz" wrap="square" lIns="236030" tIns="78677" rIns="78677" bIns="78677" numCol="1" spcCol="1270" anchor="ctr" anchorCtr="0">
          <a:noAutofit/>
        </a:bodyPr>
        <a:lstStyle/>
        <a:p>
          <a:pPr lvl="0" algn="ctr" defTabSz="2622550">
            <a:lnSpc>
              <a:spcPct val="90000"/>
            </a:lnSpc>
            <a:spcBef>
              <a:spcPct val="0"/>
            </a:spcBef>
            <a:spcAft>
              <a:spcPct val="35000"/>
            </a:spcAft>
          </a:pPr>
          <a:r>
            <a:rPr lang="en-US" sz="5900" kern="1200" dirty="0"/>
            <a:t> </a:t>
          </a:r>
        </a:p>
      </dsp:txBody>
      <dsp:txXfrm>
        <a:off x="494512" y="2536027"/>
        <a:ext cx="1470901" cy="980601"/>
      </dsp:txXfrm>
    </dsp:sp>
    <dsp:sp modelId="{B42E0A53-33C6-486F-A0FC-304EE0CAF866}">
      <dsp:nvSpPr>
        <dsp:cNvPr id="0" name=""/>
        <dsp:cNvSpPr/>
      </dsp:nvSpPr>
      <dsp:spPr>
        <a:xfrm>
          <a:off x="2210563" y="2536027"/>
          <a:ext cx="2451502" cy="980601"/>
        </a:xfrm>
        <a:prstGeom prst="chevron">
          <a:avLst/>
        </a:prstGeom>
        <a:solidFill>
          <a:schemeClr val="accent3">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txBody>
        <a:bodyPr spcFirstLastPara="0" vert="horz" wrap="square" lIns="236030" tIns="78677" rIns="78677" bIns="78677" numCol="1" spcCol="1270" anchor="ctr" anchorCtr="0">
          <a:noAutofit/>
        </a:bodyPr>
        <a:lstStyle/>
        <a:p>
          <a:pPr lvl="0" algn="ctr" defTabSz="2622550">
            <a:lnSpc>
              <a:spcPct val="90000"/>
            </a:lnSpc>
            <a:spcBef>
              <a:spcPct val="0"/>
            </a:spcBef>
            <a:spcAft>
              <a:spcPct val="35000"/>
            </a:spcAft>
          </a:pPr>
          <a:r>
            <a:rPr lang="en-US" sz="5900" kern="1200" dirty="0"/>
            <a:t> </a:t>
          </a:r>
        </a:p>
      </dsp:txBody>
      <dsp:txXfrm>
        <a:off x="2700864" y="2536027"/>
        <a:ext cx="1470901" cy="980601"/>
      </dsp:txXfrm>
    </dsp:sp>
    <dsp:sp modelId="{99F14890-4C06-41C9-9940-C91466D54D39}">
      <dsp:nvSpPr>
        <dsp:cNvPr id="0" name=""/>
        <dsp:cNvSpPr/>
      </dsp:nvSpPr>
      <dsp:spPr>
        <a:xfrm>
          <a:off x="4416916" y="2536027"/>
          <a:ext cx="2451502" cy="980601"/>
        </a:xfrm>
        <a:prstGeom prst="chevron">
          <a:avLst/>
        </a:prstGeom>
        <a:solidFill>
          <a:schemeClr val="accent4">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txBody>
        <a:bodyPr spcFirstLastPara="0" vert="horz" wrap="square" lIns="236030" tIns="78677" rIns="78677" bIns="78677" numCol="1" spcCol="1270" anchor="ctr" anchorCtr="0">
          <a:noAutofit/>
        </a:bodyPr>
        <a:lstStyle/>
        <a:p>
          <a:pPr lvl="0" algn="ctr" defTabSz="2622550">
            <a:lnSpc>
              <a:spcPct val="90000"/>
            </a:lnSpc>
            <a:spcBef>
              <a:spcPct val="0"/>
            </a:spcBef>
            <a:spcAft>
              <a:spcPct val="35000"/>
            </a:spcAft>
          </a:pPr>
          <a:r>
            <a:rPr lang="en-US" sz="5900" kern="1200" dirty="0"/>
            <a:t> </a:t>
          </a:r>
        </a:p>
      </dsp:txBody>
      <dsp:txXfrm>
        <a:off x="4907217" y="2536027"/>
        <a:ext cx="1470901" cy="980601"/>
      </dsp:txXfrm>
    </dsp:sp>
    <dsp:sp modelId="{63459D27-E683-48AE-9A63-5E5C4FC8747E}">
      <dsp:nvSpPr>
        <dsp:cNvPr id="0" name=""/>
        <dsp:cNvSpPr/>
      </dsp:nvSpPr>
      <dsp:spPr>
        <a:xfrm>
          <a:off x="6623268" y="2536027"/>
          <a:ext cx="2451502" cy="980601"/>
        </a:xfrm>
        <a:prstGeom prst="chevron">
          <a:avLst/>
        </a:prstGeom>
        <a:solidFill>
          <a:schemeClr val="accent5">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txBody>
        <a:bodyPr spcFirstLastPara="0" vert="horz" wrap="square" lIns="236030" tIns="78677" rIns="78677" bIns="78677" numCol="1" spcCol="1270" anchor="ctr" anchorCtr="0">
          <a:noAutofit/>
        </a:bodyPr>
        <a:lstStyle/>
        <a:p>
          <a:pPr lvl="0" algn="ctr" defTabSz="2622550">
            <a:lnSpc>
              <a:spcPct val="90000"/>
            </a:lnSpc>
            <a:spcBef>
              <a:spcPct val="0"/>
            </a:spcBef>
            <a:spcAft>
              <a:spcPct val="35000"/>
            </a:spcAft>
          </a:pPr>
          <a:endParaRPr lang="en-US" sz="5900" kern="1200"/>
        </a:p>
      </dsp:txBody>
      <dsp:txXfrm>
        <a:off x="7113569" y="2536027"/>
        <a:ext cx="1470901" cy="980601"/>
      </dsp:txXfrm>
    </dsp:sp>
  </dsp:spTree>
</dsp:drawing>
</file>

<file path=ppt/diagrams/layout1.xml><?xml version="1.0" encoding="utf-8"?>
<dgm:layoutDef xmlns:dgm="http://schemas.openxmlformats.org/drawingml/2006/diagram" xmlns:a="http://schemas.openxmlformats.org/drawingml/2006/main" uniqueId="urn:microsoft.com/office/officeart/2005/8/layout/chevron1">
  <dgm:title val=""/>
  <dgm:desc val=""/>
  <dgm:catLst>
    <dgm:cat type="process" pri="9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dgm:dataModel>
      <dgm:ptLst>
        <dgm:pt modelId="0" type="doc"/>
        <dgm:pt modelId="1"/>
        <dgm:pt modelId="2"/>
        <dgm:pt modelId="3"/>
        <dgm:pt modelId="4"/>
      </dgm:ptLst>
      <dgm:cxnLst>
        <dgm:cxn modelId="5" srcId="0" destId="1" srcOrd="0" destOrd="0"/>
        <dgm:cxn modelId="6" srcId="0" destId="2" srcOrd="1" destOrd="0"/>
        <dgm:cxn modelId="7" srcId="0" destId="3" srcOrd="2" destOrd="0"/>
        <dgm:cxn modelId="8" srcId="0" destId="4" srcOrd="3" destOrd="0"/>
      </dgm:cxnLst>
      <dgm:bg/>
      <dgm:whole/>
    </dgm:dataModel>
  </dgm:clrData>
  <dgm:layoutNode name="Name0">
    <dgm:varLst>
      <dgm:dir/>
      <dgm:animLvl val="lvl"/>
      <dgm:resizeHandles val="exact"/>
    </dgm:varLst>
    <dgm:choose name="Name1">
      <dgm:if name="Name2" func="var" arg="dir" op="equ" val="norm">
        <dgm:alg type="lin"/>
      </dgm:if>
      <dgm:else name="Name3">
        <dgm:alg type="lin">
          <dgm:param type="linDir" val="fromR"/>
        </dgm:alg>
      </dgm:else>
    </dgm:choose>
    <dgm:shape xmlns:r="http://schemas.openxmlformats.org/officeDocument/2006/relationships" r:blip="">
      <dgm:adjLst/>
    </dgm:shape>
    <dgm:presOf/>
    <dgm:choose name="Name4">
      <dgm:if name="Name5" axis="des" func="maxDepth" op="gte" val="2">
        <dgm:constrLst>
          <dgm:constr type="h" for="ch" forName="composite" refType="h"/>
          <dgm:constr type="w" for="ch" forName="composite" refType="w"/>
          <dgm:constr type="w" for="des" forName="parTx"/>
          <dgm:constr type="h" for="des" forName="parTx" op="equ"/>
          <dgm:constr type="w" for="des" forName="desTx"/>
          <dgm:constr type="h" for="des" forName="desTx" op="equ"/>
          <dgm:constr type="primFontSz" for="des" forName="parTx" val="65"/>
          <dgm:constr type="secFontSz" for="des" forName="desTx" refType="primFontSz" refFor="des" refForName="parTx" op="equ"/>
          <dgm:constr type="h" for="des" forName="parTx" refType="primFontSz" refFor="des" refForName="parTx" fact="1.5"/>
          <dgm:constr type="h" for="des" forName="desTx" refType="primFontSz" refFor="des" refForName="parTx" fact="0.5"/>
          <dgm:constr type="w" for="ch" forName="space" op="equ" val="-6"/>
        </dgm:constrLst>
        <dgm:ruleLst>
          <dgm:rule type="w" for="ch" forName="composite" val="0" fact="NaN" max="NaN"/>
          <dgm:rule type="primFontSz" for="des" forName="parTx" val="5" fact="NaN" max="NaN"/>
        </dgm:ruleLst>
        <dgm:forEach name="Name6" axis="ch" ptType="node">
          <dgm:layoutNode name="composite">
            <dgm:alg type="composite"/>
            <dgm:shape xmlns:r="http://schemas.openxmlformats.org/officeDocument/2006/relationships" r:blip="">
              <dgm:adjLst/>
            </dgm:shape>
            <dgm:presOf/>
            <dgm:choose name="Name7">
              <dgm:if name="Name8" func="var" arg="dir" op="equ" val="norm">
                <dgm:constrLst>
                  <dgm:constr type="l" for="ch" forName="parTx"/>
                  <dgm:constr type="w" for="ch" forName="parTx" refType="w"/>
                  <dgm:constr type="t" for="ch" forName="parTx"/>
                  <dgm:constr type="l" for="ch" forName="desTx"/>
                  <dgm:constr type="w" for="ch" forName="desTx" refType="w" refFor="ch" refForName="parTx" fact="0.8"/>
                  <dgm:constr type="t" for="ch" forName="desTx" refType="h" refFor="ch" refForName="parTx" fact="1.125"/>
                </dgm:constrLst>
              </dgm:if>
              <dgm:else name="Name9">
                <dgm:constrLst>
                  <dgm:constr type="l" for="ch" forName="parTx"/>
                  <dgm:constr type="w" for="ch" forName="parTx" refType="w"/>
                  <dgm:constr type="t" for="ch" forName="parTx"/>
                  <dgm:constr type="l" for="ch" forName="desTx" refType="w" fact="0.2"/>
                  <dgm:constr type="w" for="ch" forName="desTx" refType="w" refFor="ch" refForName="parTx" fact="0.8"/>
                  <dgm:constr type="t" for="ch" forName="desTx" refType="h" refFor="ch" refForName="parTx" fact="1.125"/>
                </dgm:constrLst>
              </dgm:else>
            </dgm:choose>
            <dgm:ruleLst>
              <dgm:rule type="h" val="INF" fact="NaN" max="NaN"/>
            </dgm:ruleLst>
            <dgm:layoutNode name="parTx">
              <dgm:varLst>
                <dgm:chMax val="0"/>
                <dgm:chPref val="0"/>
                <dgm:bulletEnabled val="1"/>
              </dgm:varLst>
              <dgm:alg type="tx"/>
              <dgm:choose name="Name10">
                <dgm:if name="Name11" func="var" arg="dir" op="equ" val="norm">
                  <dgm:shape xmlns:r="http://schemas.openxmlformats.org/officeDocument/2006/relationships" type="chevron" r:blip="">
                    <dgm:adjLst/>
                  </dgm:shape>
                </dgm:if>
                <dgm:else name="Name12">
                  <dgm:shape xmlns:r="http://schemas.openxmlformats.org/officeDocument/2006/relationships" rot="180" type="chevron" r:blip="">
                    <dgm:adjLst/>
                  </dgm:shape>
                </dgm:else>
              </dgm:choose>
              <dgm:presOf axis="self" ptType="node"/>
              <dgm:choose name="Name13">
                <dgm:if name="Name14" func="var" arg="dir" op="equ" val="norm">
                  <dgm:constrLst>
                    <dgm:constr type="h" refType="w" op="lte" fact="0.4"/>
                    <dgm:constr type="h"/>
                    <dgm:constr type="tMarg" refType="primFontSz" fact="0.105"/>
                    <dgm:constr type="bMarg" refType="primFontSz" fact="0.105"/>
                    <dgm:constr type="lMarg" refType="primFontSz" fact="0.315"/>
                    <dgm:constr type="rMarg" refType="primFontSz" fact="0.105"/>
                  </dgm:constrLst>
                </dgm:if>
                <dgm:else name="Name15">
                  <dgm:constrLst>
                    <dgm:constr type="h" refType="w" op="lte" fact="0.4"/>
                    <dgm:constr type="h"/>
                    <dgm:constr type="tMarg" refType="primFontSz" fact="0.105"/>
                    <dgm:constr type="bMarg" refType="primFontSz" fact="0.105"/>
                    <dgm:constr type="lMarg" refType="primFontSz" fact="0.105"/>
                    <dgm:constr type="rMarg" refType="primFontSz" fact="0.315"/>
                  </dgm:constrLst>
                </dgm:else>
              </dgm:choose>
              <dgm:ruleLst>
                <dgm:rule type="h" val="INF" fact="NaN" max="NaN"/>
              </dgm:ruleLst>
            </dgm:layoutNode>
            <dgm:layoutNode name="desTx" styleLbl="revTx">
              <dgm:varLst>
                <dgm:bulletEnabled val="1"/>
              </dgm:varLst>
              <dgm:alg type="tx">
                <dgm:param type="stBulletLvl" val="1"/>
              </dgm:alg>
              <dgm:choose name="Name16">
                <dgm:if name="Name17" axis="ch" ptType="node" func="cnt" op="gte" val="1">
                  <dgm:shape xmlns:r="http://schemas.openxmlformats.org/officeDocument/2006/relationships" type="rect" r:blip="">
                    <dgm:adjLst/>
                  </dgm:shape>
                </dgm:if>
                <dgm:else name="Name18">
                  <dgm:shape xmlns:r="http://schemas.openxmlformats.org/officeDocument/2006/relationships" type="rect" r:blip="" hideGeom="1">
                    <dgm:adjLst/>
                  </dgm:shape>
                </dgm:else>
              </dgm:choose>
              <dgm:presOf axis="des" ptType="node"/>
              <dgm:constrLst>
                <dgm:constr type="secFontSz" val="65"/>
                <dgm:constr type="primFontSz" refType="secFontSz"/>
                <dgm:constr type="h"/>
                <dgm:constr type="tMarg"/>
                <dgm:constr type="bMarg"/>
                <dgm:constr type="rMarg"/>
                <dgm:constr type="lMarg"/>
              </dgm:constrLst>
              <dgm:ruleLst>
                <dgm:rule type="h" val="INF" fact="NaN" max="NaN"/>
              </dgm:ruleLst>
            </dgm:layoutNode>
          </dgm:layoutNode>
          <dgm:forEach name="Name19" axis="followSib" ptType="sibTrans" cnt="1">
            <dgm:layoutNode name="space">
              <dgm:alg type="sp"/>
              <dgm:shape xmlns:r="http://schemas.openxmlformats.org/officeDocument/2006/relationships" r:blip="">
                <dgm:adjLst/>
              </dgm:shape>
              <dgm:presOf/>
              <dgm:constrLst/>
              <dgm:ruleLst/>
            </dgm:layoutNode>
          </dgm:forEach>
        </dgm:forEach>
      </dgm:if>
      <dgm:else name="Name20">
        <dgm:constrLst>
          <dgm:constr type="w" for="ch" forName="parTxOnly" refType="w"/>
          <dgm:constr type="h" for="des" forName="parTxOnly" op="equ"/>
          <dgm:constr type="primFontSz" for="des" forName="parTxOnly" op="equ" val="65"/>
          <dgm:constr type="w" for="ch" forName="parTxOnlySpace" refType="w" refFor="ch" refForName="parTxOnly" fact="-0.1"/>
        </dgm:constrLst>
        <dgm:ruleLst/>
        <dgm:forEach name="Name21" axis="ch" ptType="node">
          <dgm:layoutNode name="parTxOnly">
            <dgm:varLst>
              <dgm:chMax val="0"/>
              <dgm:chPref val="0"/>
              <dgm:bulletEnabled val="1"/>
            </dgm:varLst>
            <dgm:alg type="tx"/>
            <dgm:choose name="Name22">
              <dgm:if name="Name23" func="var" arg="dir" op="equ" val="norm">
                <dgm:shape xmlns:r="http://schemas.openxmlformats.org/officeDocument/2006/relationships" type="chevron" r:blip="">
                  <dgm:adjLst/>
                </dgm:shape>
              </dgm:if>
              <dgm:else name="Name24">
                <dgm:shape xmlns:r="http://schemas.openxmlformats.org/officeDocument/2006/relationships" rot="180" type="chevron" r:blip="">
                  <dgm:adjLst/>
                </dgm:shape>
              </dgm:else>
            </dgm:choose>
            <dgm:presOf axis="self" ptType="node"/>
            <dgm:choose name="Name25">
              <dgm:if name="Name26" func="var" arg="dir" op="equ" val="norm">
                <dgm:constrLst>
                  <dgm:constr type="h" refType="w" op="equ" fact="0.4"/>
                  <dgm:constr type="tMarg" refType="primFontSz" fact="0.105"/>
                  <dgm:constr type="bMarg" refType="primFontSz" fact="0.105"/>
                  <dgm:constr type="lMarg" refType="primFontSz" fact="0.315"/>
                  <dgm:constr type="rMarg" refType="primFontSz" fact="0.105"/>
                </dgm:constrLst>
              </dgm:if>
              <dgm:else name="Name27">
                <dgm:constrLst>
                  <dgm:constr type="h" refType="w" op="equ" fact="0.4"/>
                  <dgm:constr type="tMarg" refType="primFontSz" fact="0.105"/>
                  <dgm:constr type="bMarg" refType="primFontSz" fact="0.105"/>
                  <dgm:constr type="lMarg" refType="primFontSz" fact="0.105"/>
                  <dgm:constr type="rMarg" refType="primFontSz" fact="0.315"/>
                </dgm:constrLst>
              </dgm:else>
            </dgm:choose>
            <dgm:ruleLst>
              <dgm:rule type="primFontSz" val="5" fact="NaN" max="NaN"/>
            </dgm:ruleLst>
          </dgm:layoutNode>
          <dgm:forEach name="Name28" axis="followSib" ptType="sibTrans" cnt="1">
            <dgm:layoutNode name="parTxOnlySpace">
              <dgm:alg type="sp"/>
              <dgm:shape xmlns:r="http://schemas.openxmlformats.org/officeDocument/2006/relationships" r:blip="">
                <dgm:adjLst/>
              </dgm:shape>
              <dgm:presOf/>
              <dgm:constrLst/>
              <dgm:ruleLst/>
            </dgm:layoutNode>
          </dgm:forEach>
        </dgm:forEach>
      </dgm:else>
    </dgm:choose>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5" name="Picture 4">
            <a:extLst>
              <a:ext uri="{FF2B5EF4-FFF2-40B4-BE49-F238E27FC236}">
                <a16:creationId xmlns:a16="http://schemas.microsoft.com/office/drawing/2014/main" id="{5D8E64E3-F0C1-4D83-8BE1-26B1C3D3311F}"/>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4" name="Diamond 3">
            <a:extLst>
              <a:ext uri="{FF2B5EF4-FFF2-40B4-BE49-F238E27FC236}">
                <a16:creationId xmlns:a16="http://schemas.microsoft.com/office/drawing/2014/main" id="{48602DC3-6FDC-4480-B115-F8424F8D10CE}"/>
              </a:ext>
            </a:extLst>
          </p:cNvPr>
          <p:cNvSpPr/>
          <p:nvPr userDrawn="1"/>
        </p:nvSpPr>
        <p:spPr>
          <a:xfrm>
            <a:off x="3775023" y="1108023"/>
            <a:ext cx="4641954" cy="4641954"/>
          </a:xfrm>
          <a:prstGeom prst="diamond">
            <a:avLst/>
          </a:prstGeom>
          <a:solidFill>
            <a:schemeClr val="bg1">
              <a:alpha val="80000"/>
            </a:schemeClr>
          </a:solidFill>
          <a:ln w="38100" cap="flat">
            <a:gradFill>
              <a:gsLst>
                <a:gs pos="0">
                  <a:srgbClr val="00B0F0"/>
                </a:gs>
                <a:gs pos="58000">
                  <a:srgbClr val="0070C0"/>
                </a:gs>
              </a:gsLst>
              <a:lin ang="5400000" scaled="1"/>
            </a:gradFill>
          </a:ln>
          <a:effectLst>
            <a:outerShdw blurRad="254000" dist="38100" dir="10800000" sx="101000" sy="101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14" name="Group 13">
            <a:extLst>
              <a:ext uri="{FF2B5EF4-FFF2-40B4-BE49-F238E27FC236}">
                <a16:creationId xmlns:a16="http://schemas.microsoft.com/office/drawing/2014/main" id="{C09A1CF7-5AB9-4E43-8981-C42746E68DC6}"/>
              </a:ext>
            </a:extLst>
          </p:cNvPr>
          <p:cNvGrpSpPr/>
          <p:nvPr userDrawn="1"/>
        </p:nvGrpSpPr>
        <p:grpSpPr>
          <a:xfrm>
            <a:off x="6535714" y="1359211"/>
            <a:ext cx="2148166" cy="4289477"/>
            <a:chOff x="8589365" y="540242"/>
            <a:chExt cx="2533337" cy="5058590"/>
          </a:xfrm>
          <a:effectLst>
            <a:outerShdw blurRad="63500" sx="102000" sy="102000" algn="ctr" rotWithShape="0">
              <a:prstClr val="black">
                <a:alpha val="40000"/>
              </a:prstClr>
            </a:outerShdw>
          </a:effectLst>
        </p:grpSpPr>
        <p:cxnSp>
          <p:nvCxnSpPr>
            <p:cNvPr id="11" name="Straight Connector 10">
              <a:extLst>
                <a:ext uri="{FF2B5EF4-FFF2-40B4-BE49-F238E27FC236}">
                  <a16:creationId xmlns:a16="http://schemas.microsoft.com/office/drawing/2014/main" id="{45A90391-8970-4615-A262-C47A57823D80}"/>
                </a:ext>
              </a:extLst>
            </p:cNvPr>
            <p:cNvCxnSpPr/>
            <p:nvPr userDrawn="1"/>
          </p:nvCxnSpPr>
          <p:spPr>
            <a:xfrm>
              <a:off x="8664316" y="540242"/>
              <a:ext cx="2458386" cy="2450290"/>
            </a:xfrm>
            <a:prstGeom prst="line">
              <a:avLst/>
            </a:prstGeom>
            <a:ln w="38100">
              <a:solidFill>
                <a:schemeClr val="bg1"/>
              </a:solidFill>
            </a:ln>
          </p:spPr>
          <p:style>
            <a:lnRef idx="1">
              <a:schemeClr val="accent1"/>
            </a:lnRef>
            <a:fillRef idx="0">
              <a:schemeClr val="accent1"/>
            </a:fillRef>
            <a:effectRef idx="0">
              <a:schemeClr val="accent1"/>
            </a:effectRef>
            <a:fontRef idx="minor">
              <a:schemeClr val="tx1"/>
            </a:fontRef>
          </p:style>
        </p:cxnSp>
        <p:cxnSp>
          <p:nvCxnSpPr>
            <p:cNvPr id="13" name="Straight Connector 12">
              <a:extLst>
                <a:ext uri="{FF2B5EF4-FFF2-40B4-BE49-F238E27FC236}">
                  <a16:creationId xmlns:a16="http://schemas.microsoft.com/office/drawing/2014/main" id="{04D2A829-40CF-4DA2-B689-5D78E764E1D8}"/>
                </a:ext>
              </a:extLst>
            </p:cNvPr>
            <p:cNvCxnSpPr/>
            <p:nvPr userDrawn="1"/>
          </p:nvCxnSpPr>
          <p:spPr>
            <a:xfrm flipH="1">
              <a:off x="8589365" y="2978008"/>
              <a:ext cx="2526529" cy="2620824"/>
            </a:xfrm>
            <a:prstGeom prst="line">
              <a:avLst/>
            </a:prstGeom>
            <a:ln w="38100">
              <a:solidFill>
                <a:schemeClr val="bg1"/>
              </a:solidFill>
            </a:ln>
          </p:spPr>
          <p:style>
            <a:lnRef idx="1">
              <a:schemeClr val="accent1"/>
            </a:lnRef>
            <a:fillRef idx="0">
              <a:schemeClr val="accent1"/>
            </a:fillRef>
            <a:effectRef idx="0">
              <a:schemeClr val="accent1"/>
            </a:effectRef>
            <a:fontRef idx="minor">
              <a:schemeClr val="tx1"/>
            </a:fontRef>
          </p:style>
        </p:cxn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775023" y="3039738"/>
            <a:ext cx="4505377" cy="773198"/>
          </a:xfrm>
          <a:prstGeom prst="rect">
            <a:avLst/>
          </a:prstGeom>
        </p:spPr>
        <p:txBody>
          <a:bodyPr lIns="91425" tIns="91425" rIns="91425" bIns="91425" anchor="ctr" anchorCtr="0">
            <a:normAutofit/>
          </a:bodyPr>
          <a:lstStyle>
            <a:lvl1pPr lvl="0" algn="ctr">
              <a:spcBef>
                <a:spcPts val="0"/>
              </a:spcBef>
              <a:buSzPct val="100000"/>
              <a:defRPr sz="36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grpSp>
        <p:nvGrpSpPr>
          <p:cNvPr id="8" name="Group 7">
            <a:extLst>
              <a:ext uri="{FF2B5EF4-FFF2-40B4-BE49-F238E27FC236}">
                <a16:creationId xmlns:a16="http://schemas.microsoft.com/office/drawing/2014/main" id="{AF28FDB7-D5A6-4607-990F-29BC824EF293}"/>
              </a:ext>
            </a:extLst>
          </p:cNvPr>
          <p:cNvGrpSpPr/>
          <p:nvPr userDrawn="1"/>
        </p:nvGrpSpPr>
        <p:grpSpPr>
          <a:xfrm>
            <a:off x="126713" y="2101123"/>
            <a:ext cx="3358730" cy="2984628"/>
            <a:chOff x="2275508" y="1345574"/>
            <a:chExt cx="4908186" cy="4361502"/>
          </a:xfrm>
        </p:grpSpPr>
        <p:sp>
          <p:nvSpPr>
            <p:cNvPr id="15" name="Diamond 14">
              <a:extLst>
                <a:ext uri="{FF2B5EF4-FFF2-40B4-BE49-F238E27FC236}">
                  <a16:creationId xmlns:a16="http://schemas.microsoft.com/office/drawing/2014/main" id="{F7588BAF-2B1C-454C-A39D-3C5AFC8FA129}"/>
                </a:ext>
              </a:extLst>
            </p:cNvPr>
            <p:cNvSpPr/>
            <p:nvPr userDrawn="1"/>
          </p:nvSpPr>
          <p:spPr>
            <a:xfrm>
              <a:off x="2275508" y="1345574"/>
              <a:ext cx="4361501" cy="4361502"/>
            </a:xfrm>
            <a:prstGeom prst="diamond">
              <a:avLst/>
            </a:prstGeom>
            <a:noFill/>
            <a:ln w="19050">
              <a:solidFill>
                <a:schemeClr val="tx1">
                  <a:lumMod val="50000"/>
                  <a:lumOff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 name="Diamond 3">
              <a:extLst>
                <a:ext uri="{FF2B5EF4-FFF2-40B4-BE49-F238E27FC236}">
                  <a16:creationId xmlns:a16="http://schemas.microsoft.com/office/drawing/2014/main" id="{041888C9-2C74-489B-85EE-24AD2D7E2F12}"/>
                </a:ext>
              </a:extLst>
            </p:cNvPr>
            <p:cNvSpPr/>
            <p:nvPr userDrawn="1"/>
          </p:nvSpPr>
          <p:spPr>
            <a:xfrm>
              <a:off x="3135516" y="1494206"/>
              <a:ext cx="4048178" cy="4048175"/>
            </a:xfrm>
            <a:prstGeom prst="diamond">
              <a:avLst/>
            </a:prstGeom>
            <a:noFill/>
            <a:ln w="57150">
              <a:solidFill>
                <a:srgbClr val="00B0F0"/>
              </a:solidFill>
            </a:ln>
            <a:effectLst>
              <a:outerShdw blurRad="50800" dist="38100" sx="99000" sy="99000" algn="l" rotWithShape="0">
                <a:prstClr val="black">
                  <a:alpha val="4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9" name="Rectangle 8">
            <a:extLst>
              <a:ext uri="{FF2B5EF4-FFF2-40B4-BE49-F238E27FC236}">
                <a16:creationId xmlns:a16="http://schemas.microsoft.com/office/drawing/2014/main" id="{7084A5CC-4225-42DF-9BAE-7140D8A81C06}"/>
              </a:ext>
            </a:extLst>
          </p:cNvPr>
          <p:cNvSpPr/>
          <p:nvPr userDrawn="1"/>
        </p:nvSpPr>
        <p:spPr>
          <a:xfrm>
            <a:off x="1880978" y="2969907"/>
            <a:ext cx="4795970" cy="1247061"/>
          </a:xfrm>
          <a:prstGeom prst="rect">
            <a:avLst/>
          </a:prstGeom>
          <a:solidFill>
            <a:schemeClr val="bg1"/>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1963008" y="3029867"/>
            <a:ext cx="4557010" cy="641452"/>
          </a:xfrm>
          <a:prstGeom prst="rect">
            <a:avLst/>
          </a:prstGeom>
        </p:spPr>
        <p:txBody>
          <a:bodyPr lIns="91425" tIns="91425" rIns="91425" bIns="91425" anchor="b" anchorCtr="0">
            <a:noAutofit/>
          </a:bodyPr>
          <a:lstStyle>
            <a:lvl1pPr lvl="0" algn="ctr" rtl="0">
              <a:spcBef>
                <a:spcPts val="0"/>
              </a:spcBef>
              <a:defRPr sz="3200"/>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1963042" y="3765705"/>
            <a:ext cx="4557010" cy="377200"/>
          </a:xfrm>
          <a:prstGeom prst="rect">
            <a:avLst/>
          </a:prstGeom>
        </p:spPr>
        <p:txBody>
          <a:bodyPr lIns="91425" tIns="91425" rIns="91425" bIns="91425" anchor="t" anchorCtr="0">
            <a:noAutofit/>
          </a:bodyPr>
          <a:lstStyle>
            <a:lvl1pPr lvl="0" algn="ctr" rtl="0">
              <a:spcBef>
                <a:spcPts val="0"/>
              </a:spcBef>
              <a:buClr>
                <a:srgbClr val="33CCFF"/>
              </a:buClr>
              <a:buSzPct val="100000"/>
              <a:buNone/>
              <a:defRPr sz="18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23" name="Diamond 22">
            <a:extLst>
              <a:ext uri="{FF2B5EF4-FFF2-40B4-BE49-F238E27FC236}">
                <a16:creationId xmlns:a16="http://schemas.microsoft.com/office/drawing/2014/main" id="{97F02490-1E66-4121-8447-6BF5C21E9F53}"/>
              </a:ext>
            </a:extLst>
          </p:cNvPr>
          <p:cNvSpPr/>
          <p:nvPr userDrawn="1"/>
        </p:nvSpPr>
        <p:spPr>
          <a:xfrm>
            <a:off x="7486715" y="866128"/>
            <a:ext cx="3636591" cy="3636590"/>
          </a:xfrm>
          <a:prstGeom prst="diamond">
            <a:avLst/>
          </a:prstGeom>
          <a:noFill/>
          <a:ln w="57150">
            <a:solidFill>
              <a:srgbClr val="0070C0"/>
            </a:solidFill>
          </a:ln>
          <a:effectLst>
            <a:outerShdw blurRad="50800" dist="38100" sx="99000" sy="99000" algn="l" rotWithShape="0">
              <a:prstClr val="black">
                <a:alpha val="4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pic>
        <p:nvPicPr>
          <p:cNvPr id="20" name="Picture 19">
            <a:extLst>
              <a:ext uri="{FF2B5EF4-FFF2-40B4-BE49-F238E27FC236}">
                <a16:creationId xmlns:a16="http://schemas.microsoft.com/office/drawing/2014/main" id="{3D009B95-51F2-4F2D-B370-288CB66B8E3E}"/>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11822" t="6292" r="34451" b="16179"/>
          <a:stretch/>
        </p:blipFill>
        <p:spPr>
          <a:xfrm>
            <a:off x="6611009" y="1160006"/>
            <a:ext cx="5454278" cy="5251225"/>
          </a:xfrm>
          <a:prstGeom prst="flowChartDecision">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967600" y="4987977"/>
            <a:ext cx="6256800" cy="775200"/>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7" name="Group 6">
            <a:extLst>
              <a:ext uri="{FF2B5EF4-FFF2-40B4-BE49-F238E27FC236}">
                <a16:creationId xmlns:a16="http://schemas.microsoft.com/office/drawing/2014/main" id="{5947DEFD-A2C3-4E0A-B455-C4022CA5B527}"/>
              </a:ext>
            </a:extLst>
          </p:cNvPr>
          <p:cNvGrpSpPr/>
          <p:nvPr userDrawn="1"/>
        </p:nvGrpSpPr>
        <p:grpSpPr>
          <a:xfrm>
            <a:off x="4410231" y="381937"/>
            <a:ext cx="3371538" cy="3371538"/>
            <a:chOff x="4350271" y="381937"/>
            <a:chExt cx="3371538" cy="3371538"/>
          </a:xfrm>
        </p:grpSpPr>
        <p:sp>
          <p:nvSpPr>
            <p:cNvPr id="4" name="Oval 3">
              <a:extLst>
                <a:ext uri="{FF2B5EF4-FFF2-40B4-BE49-F238E27FC236}">
                  <a16:creationId xmlns:a16="http://schemas.microsoft.com/office/drawing/2014/main" id="{B21AE5FF-9F00-453C-8104-AACADEA80D8F}"/>
                </a:ext>
              </a:extLst>
            </p:cNvPr>
            <p:cNvSpPr/>
            <p:nvPr userDrawn="1"/>
          </p:nvSpPr>
          <p:spPr>
            <a:xfrm>
              <a:off x="4494396" y="526062"/>
              <a:ext cx="3083289" cy="3083289"/>
            </a:xfrm>
            <a:prstGeom prst="ellipse">
              <a:avLst/>
            </a:prstGeom>
            <a:noFill/>
            <a:ln>
              <a:solidFill>
                <a:schemeClr val="tx1">
                  <a:lumMod val="50000"/>
                  <a:lumOff val="50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 name="Group 4">
              <a:extLst>
                <a:ext uri="{FF2B5EF4-FFF2-40B4-BE49-F238E27FC236}">
                  <a16:creationId xmlns:a16="http://schemas.microsoft.com/office/drawing/2014/main" id="{2309C6AC-236D-42CD-83CE-D653511EAD46}"/>
                </a:ext>
              </a:extLst>
            </p:cNvPr>
            <p:cNvGrpSpPr/>
            <p:nvPr userDrawn="1"/>
          </p:nvGrpSpPr>
          <p:grpSpPr>
            <a:xfrm>
              <a:off x="4350271" y="381937"/>
              <a:ext cx="3371538" cy="3371538"/>
              <a:chOff x="4350271" y="381937"/>
              <a:chExt cx="3371538" cy="3371538"/>
            </a:xfrm>
          </p:grpSpPr>
          <p:pic>
            <p:nvPicPr>
              <p:cNvPr id="3" name="Picture 2">
                <a:extLst>
                  <a:ext uri="{FF2B5EF4-FFF2-40B4-BE49-F238E27FC236}">
                    <a16:creationId xmlns:a16="http://schemas.microsoft.com/office/drawing/2014/main" id="{3F23AC85-18C9-4EDA-8C17-AB60C1643910}"/>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2963" t="16111" r="53334" b="22222"/>
              <a:stretch/>
            </p:blipFill>
            <p:spPr>
              <a:xfrm>
                <a:off x="4638697" y="753256"/>
                <a:ext cx="2794686" cy="2628900"/>
              </a:xfrm>
              <a:prstGeom prst="ellipse">
                <a:avLst/>
              </a:prstGeom>
            </p:spPr>
          </p:pic>
          <p:sp>
            <p:nvSpPr>
              <p:cNvPr id="6" name="Oval 5">
                <a:extLst>
                  <a:ext uri="{FF2B5EF4-FFF2-40B4-BE49-F238E27FC236}">
                    <a16:creationId xmlns:a16="http://schemas.microsoft.com/office/drawing/2014/main" id="{AF84027D-FE90-4813-97D3-78F7E4C220CC}"/>
                  </a:ext>
                </a:extLst>
              </p:cNvPr>
              <p:cNvSpPr/>
              <p:nvPr userDrawn="1"/>
            </p:nvSpPr>
            <p:spPr>
              <a:xfrm>
                <a:off x="4350271" y="381937"/>
                <a:ext cx="3371538" cy="3371538"/>
              </a:xfrm>
              <a:prstGeom prst="ellipse">
                <a:avLst/>
              </a:prstGeom>
              <a:no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8" name="Shape 21">
            <a:extLst>
              <a:ext uri="{FF2B5EF4-FFF2-40B4-BE49-F238E27FC236}">
                <a16:creationId xmlns:a16="http://schemas.microsoft.com/office/drawing/2014/main" id="{32855681-5F27-40DF-9462-0AFF09606ED9}"/>
              </a:ext>
            </a:extLst>
          </p:cNvPr>
          <p:cNvSpPr txBox="1">
            <a:spLocks noGrp="1"/>
          </p:cNvSpPr>
          <p:nvPr>
            <p:ph type="ctrTitle"/>
          </p:nvPr>
        </p:nvSpPr>
        <p:spPr>
          <a:xfrm>
            <a:off x="3817495" y="3980669"/>
            <a:ext cx="4557010" cy="599137"/>
          </a:xfrm>
          <a:prstGeom prst="rect">
            <a:avLst/>
          </a:prstGeom>
        </p:spPr>
        <p:txBody>
          <a:bodyPr lIns="91425" tIns="91425" rIns="91425" bIns="91425" anchor="b" anchorCtr="0">
            <a:noAutofit/>
          </a:bodyPr>
          <a:lstStyle>
            <a:lvl1pPr lvl="0" algn="ctr" rtl="0">
              <a:spcBef>
                <a:spcPts val="0"/>
              </a:spcBef>
              <a:defRPr sz="3200"/>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9" name="Rectangle 8">
            <a:extLst>
              <a:ext uri="{FF2B5EF4-FFF2-40B4-BE49-F238E27FC236}">
                <a16:creationId xmlns:a16="http://schemas.microsoft.com/office/drawing/2014/main" id="{096CC5BD-665B-4E9B-ACCD-10B388D79889}"/>
              </a:ext>
            </a:extLst>
          </p:cNvPr>
          <p:cNvSpPr/>
          <p:nvPr userDrawn="1"/>
        </p:nvSpPr>
        <p:spPr>
          <a:xfrm>
            <a:off x="3817495" y="4691452"/>
            <a:ext cx="4557010" cy="135381"/>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700603" y="1371882"/>
            <a:ext cx="510149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700603" y="2355477"/>
            <a:ext cx="510149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7" name="Picture 6">
            <a:extLst>
              <a:ext uri="{FF2B5EF4-FFF2-40B4-BE49-F238E27FC236}">
                <a16:creationId xmlns:a16="http://schemas.microsoft.com/office/drawing/2014/main" id="{4F6367DE-8098-4523-8CAD-6E30098D67A8}"/>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45227" t="13178" r="526"/>
          <a:stretch/>
        </p:blipFill>
        <p:spPr>
          <a:xfrm>
            <a:off x="0" y="0"/>
            <a:ext cx="6452630" cy="6858000"/>
          </a:xfrm>
          <a:custGeom>
            <a:avLst/>
            <a:gdLst>
              <a:gd name="connsiteX0" fmla="*/ 0 w 6452630"/>
              <a:gd name="connsiteY0" fmla="*/ 0 h 6858000"/>
              <a:gd name="connsiteX1" fmla="*/ 6452630 w 6452630"/>
              <a:gd name="connsiteY1" fmla="*/ 0 h 6858000"/>
              <a:gd name="connsiteX2" fmla="*/ 6452630 w 6452630"/>
              <a:gd name="connsiteY2" fmla="*/ 21033 h 6858000"/>
              <a:gd name="connsiteX3" fmla="*/ 3010221 w 6452630"/>
              <a:gd name="connsiteY3" fmla="*/ 6858000 h 6858000"/>
              <a:gd name="connsiteX4" fmla="*/ 0 w 6452630"/>
              <a:gd name="connsiteY4" fmla="*/ 6858000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452630" h="6858000">
                <a:moveTo>
                  <a:pt x="0" y="0"/>
                </a:moveTo>
                <a:lnTo>
                  <a:pt x="6452630" y="0"/>
                </a:lnTo>
                <a:lnTo>
                  <a:pt x="6452630" y="21033"/>
                </a:lnTo>
                <a:lnTo>
                  <a:pt x="3010221" y="6858000"/>
                </a:lnTo>
                <a:lnTo>
                  <a:pt x="0" y="6858000"/>
                </a:lnTo>
                <a:close/>
              </a:path>
            </a:pathLst>
          </a:custGeom>
        </p:spPr>
      </p:pic>
      <p:grpSp>
        <p:nvGrpSpPr>
          <p:cNvPr id="5" name="Group 4">
            <a:extLst>
              <a:ext uri="{FF2B5EF4-FFF2-40B4-BE49-F238E27FC236}">
                <a16:creationId xmlns:a16="http://schemas.microsoft.com/office/drawing/2014/main" id="{CFD5FADD-E6EB-455E-AAA5-AED3BA37E685}"/>
              </a:ext>
            </a:extLst>
          </p:cNvPr>
          <p:cNvGrpSpPr/>
          <p:nvPr userDrawn="1"/>
        </p:nvGrpSpPr>
        <p:grpSpPr>
          <a:xfrm>
            <a:off x="3279722" y="2647948"/>
            <a:ext cx="2549577" cy="2549577"/>
            <a:chOff x="3279722" y="2647948"/>
            <a:chExt cx="2549577" cy="2549577"/>
          </a:xfrm>
        </p:grpSpPr>
        <p:sp>
          <p:nvSpPr>
            <p:cNvPr id="8" name="Diamond 7">
              <a:extLst>
                <a:ext uri="{FF2B5EF4-FFF2-40B4-BE49-F238E27FC236}">
                  <a16:creationId xmlns:a16="http://schemas.microsoft.com/office/drawing/2014/main" id="{AB9C0ECF-C23F-4A16-9FE0-A09E8C81B2E5}"/>
                </a:ext>
              </a:extLst>
            </p:cNvPr>
            <p:cNvSpPr/>
            <p:nvPr userDrawn="1"/>
          </p:nvSpPr>
          <p:spPr>
            <a:xfrm>
              <a:off x="3394023" y="2762249"/>
              <a:ext cx="2320977" cy="2320977"/>
            </a:xfrm>
            <a:prstGeom prst="diamond">
              <a:avLst/>
            </a:prstGeom>
            <a:gradFill>
              <a:gsLst>
                <a:gs pos="0">
                  <a:srgbClr val="00B0F0"/>
                </a:gs>
                <a:gs pos="100000">
                  <a:srgbClr val="0070C0"/>
                </a:gs>
              </a:gsLst>
              <a:lin ang="5400000" scaled="1"/>
            </a:gradFill>
            <a:ln w="38100" cap="flat">
              <a:noFill/>
            </a:ln>
            <a:effectLst>
              <a:outerShdw blurRad="254000" dist="38100" dir="10800000" sx="101000" sy="101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 name="Diamond 8">
              <a:extLst>
                <a:ext uri="{FF2B5EF4-FFF2-40B4-BE49-F238E27FC236}">
                  <a16:creationId xmlns:a16="http://schemas.microsoft.com/office/drawing/2014/main" id="{CF952BA6-614E-4BCD-8A42-87B814071AF9}"/>
                </a:ext>
              </a:extLst>
            </p:cNvPr>
            <p:cNvSpPr/>
            <p:nvPr userDrawn="1"/>
          </p:nvSpPr>
          <p:spPr>
            <a:xfrm>
              <a:off x="3279722" y="2647948"/>
              <a:ext cx="2549577" cy="2549577"/>
            </a:xfrm>
            <a:prstGeom prst="diamond">
              <a:avLst/>
            </a:prstGeom>
            <a:noFill/>
            <a:ln w="38100" cap="flat">
              <a:solidFill>
                <a:schemeClr val="tx1">
                  <a:lumMod val="50000"/>
                  <a:lumOff val="50000"/>
                </a:schemeClr>
              </a:solidFill>
            </a:ln>
            <a:effectLst>
              <a:outerShdw blurRad="254000" dist="38100" dir="10800000" sx="101000" sy="101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8" name="Diamond 7">
            <a:extLst>
              <a:ext uri="{FF2B5EF4-FFF2-40B4-BE49-F238E27FC236}">
                <a16:creationId xmlns:a16="http://schemas.microsoft.com/office/drawing/2014/main" id="{19EDF781-C221-483F-945B-DD4B1B987E25}"/>
              </a:ext>
            </a:extLst>
          </p:cNvPr>
          <p:cNvSpPr/>
          <p:nvPr userDrawn="1"/>
        </p:nvSpPr>
        <p:spPr>
          <a:xfrm>
            <a:off x="5320196" y="2557946"/>
            <a:ext cx="1742108" cy="1742108"/>
          </a:xfrm>
          <a:prstGeom prst="diamond">
            <a:avLst/>
          </a:prstGeom>
          <a:noFill/>
          <a:ln w="38100" cap="flat">
            <a:solidFill>
              <a:srgbClr val="0070C0"/>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7" name="Shape 47"/>
          <p:cNvSpPr txBox="1">
            <a:spLocks noGrp="1"/>
          </p:cNvSpPr>
          <p:nvPr>
            <p:ph type="title"/>
          </p:nvPr>
        </p:nvSpPr>
        <p:spPr>
          <a:xfrm>
            <a:off x="269979" y="1125866"/>
            <a:ext cx="52418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269979" y="2109461"/>
            <a:ext cx="5241807"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1" name="Picture 10">
            <a:extLst>
              <a:ext uri="{FF2B5EF4-FFF2-40B4-BE49-F238E27FC236}">
                <a16:creationId xmlns:a16="http://schemas.microsoft.com/office/drawing/2014/main" id="{3185AA8C-4D79-4CF8-B1DA-8F5E20D75020}"/>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39634" r="25897"/>
          <a:stretch/>
        </p:blipFill>
        <p:spPr>
          <a:xfrm>
            <a:off x="6689829" y="-744"/>
            <a:ext cx="5502171" cy="6858744"/>
          </a:xfrm>
          <a:custGeom>
            <a:avLst/>
            <a:gdLst>
              <a:gd name="connsiteX0" fmla="*/ 0 w 5502171"/>
              <a:gd name="connsiteY0" fmla="*/ 0 h 6858744"/>
              <a:gd name="connsiteX1" fmla="*/ 5502171 w 5502171"/>
              <a:gd name="connsiteY1" fmla="*/ 0 h 6858744"/>
              <a:gd name="connsiteX2" fmla="*/ 5502171 w 5502171"/>
              <a:gd name="connsiteY2" fmla="*/ 6858744 h 6858744"/>
              <a:gd name="connsiteX3" fmla="*/ 0 w 5502171"/>
              <a:gd name="connsiteY3" fmla="*/ 6858744 h 6858744"/>
              <a:gd name="connsiteX4" fmla="*/ 0 w 5502171"/>
              <a:gd name="connsiteY4" fmla="*/ 4857024 h 6858744"/>
              <a:gd name="connsiteX5" fmla="*/ 1514474 w 5502171"/>
              <a:gd name="connsiteY5" fmla="*/ 3429372 h 6858744"/>
              <a:gd name="connsiteX6" fmla="*/ 0 w 5502171"/>
              <a:gd name="connsiteY6" fmla="*/ 2001719 h 685874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502171" h="6858744">
                <a:moveTo>
                  <a:pt x="0" y="0"/>
                </a:moveTo>
                <a:lnTo>
                  <a:pt x="5502171" y="0"/>
                </a:lnTo>
                <a:lnTo>
                  <a:pt x="5502171" y="6858744"/>
                </a:lnTo>
                <a:lnTo>
                  <a:pt x="0" y="6858744"/>
                </a:lnTo>
                <a:lnTo>
                  <a:pt x="0" y="4857024"/>
                </a:lnTo>
                <a:lnTo>
                  <a:pt x="1514474" y="3429372"/>
                </a:lnTo>
                <a:lnTo>
                  <a:pt x="0" y="2001719"/>
                </a:lnTo>
                <a:close/>
              </a:path>
            </a:pathLst>
          </a:custGeom>
        </p:spPr>
      </p:pic>
      <p:sp>
        <p:nvSpPr>
          <p:cNvPr id="7" name="Diamond 6">
            <a:extLst>
              <a:ext uri="{FF2B5EF4-FFF2-40B4-BE49-F238E27FC236}">
                <a16:creationId xmlns:a16="http://schemas.microsoft.com/office/drawing/2014/main" id="{3A565F66-0161-459D-B481-F3720DBB4103}"/>
              </a:ext>
            </a:extLst>
          </p:cNvPr>
          <p:cNvSpPr/>
          <p:nvPr userDrawn="1"/>
        </p:nvSpPr>
        <p:spPr>
          <a:xfrm>
            <a:off x="5576878" y="2268140"/>
            <a:ext cx="2320977" cy="2320977"/>
          </a:xfrm>
          <a:prstGeom prst="diamond">
            <a:avLst/>
          </a:prstGeom>
          <a:gradFill>
            <a:gsLst>
              <a:gs pos="0">
                <a:srgbClr val="7030A0"/>
              </a:gs>
              <a:gs pos="100000">
                <a:srgbClr val="00B0F0"/>
              </a:gs>
            </a:gsLst>
            <a:lin ang="5400000" scaled="1"/>
          </a:gradFill>
          <a:ln w="38100" cap="flat">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3" name="Picture 2">
            <a:extLst>
              <a:ext uri="{FF2B5EF4-FFF2-40B4-BE49-F238E27FC236}">
                <a16:creationId xmlns:a16="http://schemas.microsoft.com/office/drawing/2014/main" id="{FD2A0571-77F5-4466-A42B-64BB074D1D78}"/>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48257" r="760"/>
          <a:stretch/>
        </p:blipFill>
        <p:spPr>
          <a:xfrm>
            <a:off x="3472695" y="0"/>
            <a:ext cx="5246610" cy="6858000"/>
          </a:xfrm>
          <a:prstGeom prst="rect">
            <a:avLst/>
          </a:prstGeom>
        </p:spPr>
      </p:pic>
      <p:sp>
        <p:nvSpPr>
          <p:cNvPr id="4" name="Rectangle 3">
            <a:extLst>
              <a:ext uri="{FF2B5EF4-FFF2-40B4-BE49-F238E27FC236}">
                <a16:creationId xmlns:a16="http://schemas.microsoft.com/office/drawing/2014/main" id="{B984902C-3CBE-4BFA-9079-0CC2163614C1}"/>
              </a:ext>
            </a:extLst>
          </p:cNvPr>
          <p:cNvSpPr/>
          <p:nvPr userDrawn="1"/>
        </p:nvSpPr>
        <p:spPr>
          <a:xfrm>
            <a:off x="2514600" y="190501"/>
            <a:ext cx="7124700" cy="1162050"/>
          </a:xfrm>
          <a:prstGeom prst="rect">
            <a:avLst/>
          </a:prstGeom>
          <a:gradFill flip="none" rotWithShape="1">
            <a:gsLst>
              <a:gs pos="0">
                <a:srgbClr val="0070C0"/>
              </a:gs>
              <a:gs pos="100000">
                <a:srgbClr val="00B0F0"/>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234442" y="2057399"/>
            <a:ext cx="2996198" cy="3875333"/>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961360" y="2057399"/>
            <a:ext cx="2996198" cy="3875333"/>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grpSp>
        <p:nvGrpSpPr>
          <p:cNvPr id="5" name="Group 4">
            <a:extLst>
              <a:ext uri="{FF2B5EF4-FFF2-40B4-BE49-F238E27FC236}">
                <a16:creationId xmlns:a16="http://schemas.microsoft.com/office/drawing/2014/main" id="{6935F102-9D07-40E7-BE2A-133341CE32EA}"/>
              </a:ext>
            </a:extLst>
          </p:cNvPr>
          <p:cNvGrpSpPr/>
          <p:nvPr userDrawn="1"/>
        </p:nvGrpSpPr>
        <p:grpSpPr>
          <a:xfrm>
            <a:off x="5090587" y="2120805"/>
            <a:ext cx="1696006" cy="1308195"/>
            <a:chOff x="5376337" y="3754879"/>
            <a:chExt cx="1696006" cy="1308195"/>
          </a:xfrm>
        </p:grpSpPr>
        <p:sp>
          <p:nvSpPr>
            <p:cNvPr id="7" name="Diamond 6">
              <a:extLst>
                <a:ext uri="{FF2B5EF4-FFF2-40B4-BE49-F238E27FC236}">
                  <a16:creationId xmlns:a16="http://schemas.microsoft.com/office/drawing/2014/main" id="{35701670-E748-44F4-B716-853599707393}"/>
                </a:ext>
              </a:extLst>
            </p:cNvPr>
            <p:cNvSpPr/>
            <p:nvPr userDrawn="1"/>
          </p:nvSpPr>
          <p:spPr>
            <a:xfrm>
              <a:off x="5376337" y="3754879"/>
              <a:ext cx="1308195" cy="1308195"/>
            </a:xfrm>
            <a:prstGeom prst="diamond">
              <a:avLst/>
            </a:prstGeom>
            <a:noFill/>
            <a:ln w="38100" cap="flat">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8" name="Diamond 7">
              <a:extLst>
                <a:ext uri="{FF2B5EF4-FFF2-40B4-BE49-F238E27FC236}">
                  <a16:creationId xmlns:a16="http://schemas.microsoft.com/office/drawing/2014/main" id="{DBE23AF6-80F3-4F13-AB5D-FFE2C826A62F}"/>
                </a:ext>
              </a:extLst>
            </p:cNvPr>
            <p:cNvSpPr/>
            <p:nvPr userDrawn="1"/>
          </p:nvSpPr>
          <p:spPr>
            <a:xfrm>
              <a:off x="5764148" y="3754879"/>
              <a:ext cx="1308195" cy="1308195"/>
            </a:xfrm>
            <a:prstGeom prst="diamond">
              <a:avLst/>
            </a:prstGeom>
            <a:noFill/>
            <a:ln w="38100" cap="flat">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11" name="Shape 62">
            <a:extLst>
              <a:ext uri="{FF2B5EF4-FFF2-40B4-BE49-F238E27FC236}">
                <a16:creationId xmlns:a16="http://schemas.microsoft.com/office/drawing/2014/main" id="{1EBA2A7D-3786-4D04-BA74-70B83DD2E46E}"/>
              </a:ext>
            </a:extLst>
          </p:cNvPr>
          <p:cNvSpPr txBox="1">
            <a:spLocks noGrp="1"/>
          </p:cNvSpPr>
          <p:nvPr>
            <p:ph type="title"/>
          </p:nvPr>
        </p:nvSpPr>
        <p:spPr>
          <a:xfrm>
            <a:off x="3497340" y="342351"/>
            <a:ext cx="5246610" cy="847999"/>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10" name="Diamond 9">
            <a:extLst>
              <a:ext uri="{FF2B5EF4-FFF2-40B4-BE49-F238E27FC236}">
                <a16:creationId xmlns:a16="http://schemas.microsoft.com/office/drawing/2014/main" id="{AEA3FE09-5D3B-466E-80A2-9189F627D8CA}"/>
              </a:ext>
            </a:extLst>
          </p:cNvPr>
          <p:cNvSpPr/>
          <p:nvPr userDrawn="1"/>
        </p:nvSpPr>
        <p:spPr>
          <a:xfrm>
            <a:off x="1489032" y="3607367"/>
            <a:ext cx="2745137" cy="2745137"/>
          </a:xfrm>
          <a:prstGeom prst="diamond">
            <a:avLst/>
          </a:prstGeom>
          <a:noFill/>
          <a:ln w="38100" cap="flat">
            <a:solidFill>
              <a:srgbClr val="0070C0"/>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8" name="Group 7">
            <a:extLst>
              <a:ext uri="{FF2B5EF4-FFF2-40B4-BE49-F238E27FC236}">
                <a16:creationId xmlns:a16="http://schemas.microsoft.com/office/drawing/2014/main" id="{42A40395-D03E-48D2-A55F-81E020655FF6}"/>
              </a:ext>
            </a:extLst>
          </p:cNvPr>
          <p:cNvGrpSpPr/>
          <p:nvPr userDrawn="1"/>
        </p:nvGrpSpPr>
        <p:grpSpPr>
          <a:xfrm>
            <a:off x="1900354" y="418675"/>
            <a:ext cx="1922493" cy="1922493"/>
            <a:chOff x="1690137" y="521803"/>
            <a:chExt cx="2320977" cy="2320977"/>
          </a:xfrm>
        </p:grpSpPr>
        <p:sp>
          <p:nvSpPr>
            <p:cNvPr id="11" name="Diamond 10">
              <a:extLst>
                <a:ext uri="{FF2B5EF4-FFF2-40B4-BE49-F238E27FC236}">
                  <a16:creationId xmlns:a16="http://schemas.microsoft.com/office/drawing/2014/main" id="{A7A11BFE-F666-4C30-AF74-E4E7E1EFFA2D}"/>
                </a:ext>
              </a:extLst>
            </p:cNvPr>
            <p:cNvSpPr/>
            <p:nvPr userDrawn="1"/>
          </p:nvSpPr>
          <p:spPr>
            <a:xfrm>
              <a:off x="1690137" y="521803"/>
              <a:ext cx="2320977" cy="2320977"/>
            </a:xfrm>
            <a:prstGeom prst="diamond">
              <a:avLst/>
            </a:prstGeom>
            <a:solidFill>
              <a:srgbClr val="0070C0"/>
            </a:solidFill>
            <a:ln w="38100" cap="flat">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5" name="Freeform: Shape 14">
              <a:extLst>
                <a:ext uri="{FF2B5EF4-FFF2-40B4-BE49-F238E27FC236}">
                  <a16:creationId xmlns:a16="http://schemas.microsoft.com/office/drawing/2014/main" id="{485E745C-8116-4CE4-BD32-F06B093BCFA1}"/>
                </a:ext>
              </a:extLst>
            </p:cNvPr>
            <p:cNvSpPr/>
            <p:nvPr userDrawn="1"/>
          </p:nvSpPr>
          <p:spPr>
            <a:xfrm>
              <a:off x="2842260" y="521803"/>
              <a:ext cx="1168853" cy="2320977"/>
            </a:xfrm>
            <a:custGeom>
              <a:avLst/>
              <a:gdLst>
                <a:gd name="connsiteX0" fmla="*/ 8365 w 1168853"/>
                <a:gd name="connsiteY0" fmla="*/ 0 h 2320977"/>
                <a:gd name="connsiteX1" fmla="*/ 1168853 w 1168853"/>
                <a:gd name="connsiteY1" fmla="*/ 1160489 h 2320977"/>
                <a:gd name="connsiteX2" fmla="*/ 8365 w 1168853"/>
                <a:gd name="connsiteY2" fmla="*/ 2320977 h 2320977"/>
                <a:gd name="connsiteX3" fmla="*/ 0 w 1168853"/>
                <a:gd name="connsiteY3" fmla="*/ 2312612 h 2320977"/>
                <a:gd name="connsiteX4" fmla="*/ 0 w 1168853"/>
                <a:gd name="connsiteY4" fmla="*/ 8365 h 232097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168853" h="2320977">
                  <a:moveTo>
                    <a:pt x="8365" y="0"/>
                  </a:moveTo>
                  <a:lnTo>
                    <a:pt x="1168853" y="1160489"/>
                  </a:lnTo>
                  <a:lnTo>
                    <a:pt x="8365" y="2320977"/>
                  </a:lnTo>
                  <a:lnTo>
                    <a:pt x="0" y="2312612"/>
                  </a:lnTo>
                  <a:lnTo>
                    <a:pt x="0" y="8365"/>
                  </a:lnTo>
                  <a:close/>
                </a:path>
              </a:pathLst>
            </a:custGeom>
            <a:solidFill>
              <a:srgbClr val="00B0F0">
                <a:alpha val="38000"/>
              </a:srgbClr>
            </a:solidFill>
            <a:ln w="38100" cap="flat">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dirty="0"/>
            </a:p>
          </p:txBody>
        </p:sp>
      </p:grpSp>
      <p:sp>
        <p:nvSpPr>
          <p:cNvPr id="78" name="Shape 78"/>
          <p:cNvSpPr txBox="1">
            <a:spLocks noGrp="1"/>
          </p:cNvSpPr>
          <p:nvPr>
            <p:ph type="title"/>
          </p:nvPr>
        </p:nvSpPr>
        <p:spPr>
          <a:xfrm>
            <a:off x="6096000" y="521803"/>
            <a:ext cx="5659731" cy="758497"/>
          </a:xfrm>
          <a:prstGeom prst="rect">
            <a:avLst/>
          </a:prstGeom>
        </p:spPr>
        <p:txBody>
          <a:bodyPr lIns="91425" tIns="91425" rIns="91425" bIns="91425" anchor="b" anchorCtr="0">
            <a:normAutofit/>
          </a:bodyPr>
          <a:lstStyle>
            <a:lvl1pPr lvl="0"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79" name="Shape 79"/>
          <p:cNvSpPr txBox="1">
            <a:spLocks noGrp="1"/>
          </p:cNvSpPr>
          <p:nvPr>
            <p:ph type="body" idx="1"/>
          </p:nvPr>
        </p:nvSpPr>
        <p:spPr>
          <a:xfrm>
            <a:off x="6096000" y="1814120"/>
            <a:ext cx="5659731" cy="135255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6" name="Shape 79">
            <a:extLst>
              <a:ext uri="{FF2B5EF4-FFF2-40B4-BE49-F238E27FC236}">
                <a16:creationId xmlns:a16="http://schemas.microsoft.com/office/drawing/2014/main" id="{755CB53A-09EF-4D10-B2BE-3F73D8901AE1}"/>
              </a:ext>
            </a:extLst>
          </p:cNvPr>
          <p:cNvSpPr txBox="1">
            <a:spLocks noGrp="1"/>
          </p:cNvSpPr>
          <p:nvPr>
            <p:ph type="body" idx="10"/>
          </p:nvPr>
        </p:nvSpPr>
        <p:spPr>
          <a:xfrm>
            <a:off x="6095999" y="3395270"/>
            <a:ext cx="5659731" cy="135255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 name="Shape 79">
            <a:extLst>
              <a:ext uri="{FF2B5EF4-FFF2-40B4-BE49-F238E27FC236}">
                <a16:creationId xmlns:a16="http://schemas.microsoft.com/office/drawing/2014/main" id="{9898F0BB-1D86-4E33-B201-6498966BD550}"/>
              </a:ext>
            </a:extLst>
          </p:cNvPr>
          <p:cNvSpPr txBox="1">
            <a:spLocks noGrp="1"/>
          </p:cNvSpPr>
          <p:nvPr>
            <p:ph type="body" idx="11"/>
          </p:nvPr>
        </p:nvSpPr>
        <p:spPr>
          <a:xfrm>
            <a:off x="6095999" y="4976420"/>
            <a:ext cx="5659731" cy="135255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pic>
        <p:nvPicPr>
          <p:cNvPr id="3" name="Picture 2">
            <a:extLst>
              <a:ext uri="{FF2B5EF4-FFF2-40B4-BE49-F238E27FC236}">
                <a16:creationId xmlns:a16="http://schemas.microsoft.com/office/drawing/2014/main" id="{640E3FC5-58D6-45F8-A5F9-CA99EDFFB04F}"/>
              </a:ext>
            </a:extLst>
          </p:cNvPr>
          <p:cNvPicPr>
            <a:picLocks noChangeAspect="1"/>
          </p:cNvPicPr>
          <p:nvPr userDrawn="1"/>
        </p:nvPicPr>
        <p:blipFill>
          <a:blip r:embed="rId2" cstate="hqprint">
            <a:extLst>
              <a:ext uri="{28A0092B-C50C-407E-A947-70E740481C1C}">
                <a14:useLocalDpi xmlns:a14="http://schemas.microsoft.com/office/drawing/2010/main" val="0"/>
              </a:ext>
            </a:extLst>
          </a:blip>
          <a:stretch>
            <a:fillRect/>
          </a:stretch>
        </p:blipFill>
        <p:spPr>
          <a:xfrm rot="10800000">
            <a:off x="883627" y="1280300"/>
            <a:ext cx="3955947" cy="4345583"/>
          </a:xfrm>
          <a:prstGeom prst="flowChartDecision">
            <a:avLst/>
          </a:prstGeom>
          <a:ln w="76200" cap="sq">
            <a:solidFill>
              <a:schemeClr val="bg1"/>
            </a:solidFill>
            <a:miter lim="800000"/>
          </a:ln>
          <a:effectLst>
            <a:outerShdw blurRad="50800" dist="38100" dir="16200000" sx="101000" sy="101000" rotWithShape="0">
              <a:prstClr val="black">
                <a:alpha val="31000"/>
              </a:prstClr>
            </a:outerShdw>
          </a:effectLst>
        </p:spPr>
      </p:pic>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121375"/>
            <a:ext cx="7450082" cy="653539"/>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Diamond 2">
            <a:extLst>
              <a:ext uri="{FF2B5EF4-FFF2-40B4-BE49-F238E27FC236}">
                <a16:creationId xmlns:a16="http://schemas.microsoft.com/office/drawing/2014/main" id="{DA323472-40FE-47F5-9EED-0208718EE2BB}"/>
              </a:ext>
            </a:extLst>
          </p:cNvPr>
          <p:cNvSpPr/>
          <p:nvPr userDrawn="1"/>
        </p:nvSpPr>
        <p:spPr>
          <a:xfrm>
            <a:off x="-3237756" y="191244"/>
            <a:ext cx="6475511" cy="6475511"/>
          </a:xfrm>
          <a:prstGeom prst="diamond">
            <a:avLst/>
          </a:prstGeom>
          <a:noFill/>
          <a:ln w="38100" cap="flat">
            <a:solidFill>
              <a:srgbClr val="0070C0"/>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 name="Rectangle 1">
            <a:extLst>
              <a:ext uri="{FF2B5EF4-FFF2-40B4-BE49-F238E27FC236}">
                <a16:creationId xmlns:a16="http://schemas.microsoft.com/office/drawing/2014/main" id="{FFE5BDB6-9C3C-487D-B2E3-8CF0CD4BD1DD}"/>
              </a:ext>
            </a:extLst>
          </p:cNvPr>
          <p:cNvSpPr/>
          <p:nvPr userDrawn="1"/>
        </p:nvSpPr>
        <p:spPr>
          <a:xfrm>
            <a:off x="11769213" y="0"/>
            <a:ext cx="422787" cy="6858000"/>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 name="Group 3">
            <a:extLst>
              <a:ext uri="{FF2B5EF4-FFF2-40B4-BE49-F238E27FC236}">
                <a16:creationId xmlns:a16="http://schemas.microsoft.com/office/drawing/2014/main" id="{32DEAA67-9685-4DB9-88BB-AF0657C6F65A}"/>
              </a:ext>
            </a:extLst>
          </p:cNvPr>
          <p:cNvGrpSpPr/>
          <p:nvPr userDrawn="1"/>
        </p:nvGrpSpPr>
        <p:grpSpPr>
          <a:xfrm rot="5400000">
            <a:off x="1721922" y="2467752"/>
            <a:ext cx="1922493" cy="1922493"/>
            <a:chOff x="1690137" y="521803"/>
            <a:chExt cx="2320977" cy="2320977"/>
          </a:xfrm>
        </p:grpSpPr>
        <p:sp>
          <p:nvSpPr>
            <p:cNvPr id="5" name="Diamond 4">
              <a:extLst>
                <a:ext uri="{FF2B5EF4-FFF2-40B4-BE49-F238E27FC236}">
                  <a16:creationId xmlns:a16="http://schemas.microsoft.com/office/drawing/2014/main" id="{9E866E6B-950A-4F1B-B09E-70093421519A}"/>
                </a:ext>
              </a:extLst>
            </p:cNvPr>
            <p:cNvSpPr/>
            <p:nvPr userDrawn="1"/>
          </p:nvSpPr>
          <p:spPr>
            <a:xfrm>
              <a:off x="1690137" y="521803"/>
              <a:ext cx="2320977" cy="2320977"/>
            </a:xfrm>
            <a:prstGeom prst="diamond">
              <a:avLst/>
            </a:prstGeom>
            <a:solidFill>
              <a:srgbClr val="0070C0"/>
            </a:solidFill>
            <a:ln w="38100" cap="flat">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6" name="Freeform: Shape 5">
              <a:extLst>
                <a:ext uri="{FF2B5EF4-FFF2-40B4-BE49-F238E27FC236}">
                  <a16:creationId xmlns:a16="http://schemas.microsoft.com/office/drawing/2014/main" id="{A00639E7-020A-4540-9911-64D8B547E9A0}"/>
                </a:ext>
              </a:extLst>
            </p:cNvPr>
            <p:cNvSpPr/>
            <p:nvPr userDrawn="1"/>
          </p:nvSpPr>
          <p:spPr>
            <a:xfrm>
              <a:off x="2842260" y="521803"/>
              <a:ext cx="1168853" cy="2320977"/>
            </a:xfrm>
            <a:custGeom>
              <a:avLst/>
              <a:gdLst>
                <a:gd name="connsiteX0" fmla="*/ 8365 w 1168853"/>
                <a:gd name="connsiteY0" fmla="*/ 0 h 2320977"/>
                <a:gd name="connsiteX1" fmla="*/ 1168853 w 1168853"/>
                <a:gd name="connsiteY1" fmla="*/ 1160489 h 2320977"/>
                <a:gd name="connsiteX2" fmla="*/ 8365 w 1168853"/>
                <a:gd name="connsiteY2" fmla="*/ 2320977 h 2320977"/>
                <a:gd name="connsiteX3" fmla="*/ 0 w 1168853"/>
                <a:gd name="connsiteY3" fmla="*/ 2312612 h 2320977"/>
                <a:gd name="connsiteX4" fmla="*/ 0 w 1168853"/>
                <a:gd name="connsiteY4" fmla="*/ 8365 h 232097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168853" h="2320977">
                  <a:moveTo>
                    <a:pt x="8365" y="0"/>
                  </a:moveTo>
                  <a:lnTo>
                    <a:pt x="1168853" y="1160489"/>
                  </a:lnTo>
                  <a:lnTo>
                    <a:pt x="8365" y="2320977"/>
                  </a:lnTo>
                  <a:lnTo>
                    <a:pt x="0" y="2312612"/>
                  </a:lnTo>
                  <a:lnTo>
                    <a:pt x="0" y="8365"/>
                  </a:lnTo>
                  <a:close/>
                </a:path>
              </a:pathLst>
            </a:custGeom>
            <a:solidFill>
              <a:srgbClr val="00B0F0">
                <a:alpha val="38000"/>
              </a:srgbClr>
            </a:solidFill>
            <a:ln w="38100" cap="flat">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dirty="0"/>
            </a:p>
          </p:txBody>
        </p:sp>
      </p:gr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
        <p:nvSpPr>
          <p:cNvPr id="3" name="Diamond 2">
            <a:extLst>
              <a:ext uri="{FF2B5EF4-FFF2-40B4-BE49-F238E27FC236}">
                <a16:creationId xmlns:a16="http://schemas.microsoft.com/office/drawing/2014/main" id="{B9DE08C0-6D6B-4DC2-A925-85A32C24D3D6}"/>
              </a:ext>
            </a:extLst>
          </p:cNvPr>
          <p:cNvSpPr/>
          <p:nvPr userDrawn="1"/>
        </p:nvSpPr>
        <p:spPr>
          <a:xfrm>
            <a:off x="8954244" y="246744"/>
            <a:ext cx="6475511" cy="6475511"/>
          </a:xfrm>
          <a:prstGeom prst="diamond">
            <a:avLst/>
          </a:prstGeom>
          <a:noFill/>
          <a:ln w="38100" cap="flat">
            <a:solidFill>
              <a:srgbClr val="0070C0"/>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 name="Rectangle 3">
            <a:extLst>
              <a:ext uri="{FF2B5EF4-FFF2-40B4-BE49-F238E27FC236}">
                <a16:creationId xmlns:a16="http://schemas.microsoft.com/office/drawing/2014/main" id="{82A1F062-ADD1-4370-97D6-DD63CD6AA808}"/>
              </a:ext>
            </a:extLst>
          </p:cNvPr>
          <p:cNvSpPr/>
          <p:nvPr userDrawn="1"/>
        </p:nvSpPr>
        <p:spPr>
          <a:xfrm>
            <a:off x="0" y="0"/>
            <a:ext cx="422787" cy="6858000"/>
          </a:xfrm>
          <a:prstGeom prst="rect">
            <a:avLst/>
          </a:prstGeom>
          <a:solidFill>
            <a:srgbClr val="0070C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 name="Group 4">
            <a:extLst>
              <a:ext uri="{FF2B5EF4-FFF2-40B4-BE49-F238E27FC236}">
                <a16:creationId xmlns:a16="http://schemas.microsoft.com/office/drawing/2014/main" id="{99A3850A-9E35-46A1-AC53-04F0515AF692}"/>
              </a:ext>
            </a:extLst>
          </p:cNvPr>
          <p:cNvGrpSpPr/>
          <p:nvPr userDrawn="1"/>
        </p:nvGrpSpPr>
        <p:grpSpPr>
          <a:xfrm rot="5400000">
            <a:off x="8422473" y="2523252"/>
            <a:ext cx="1922493" cy="1922493"/>
            <a:chOff x="1690137" y="521803"/>
            <a:chExt cx="2320977" cy="2320977"/>
          </a:xfrm>
        </p:grpSpPr>
        <p:sp>
          <p:nvSpPr>
            <p:cNvPr id="6" name="Diamond 5">
              <a:extLst>
                <a:ext uri="{FF2B5EF4-FFF2-40B4-BE49-F238E27FC236}">
                  <a16:creationId xmlns:a16="http://schemas.microsoft.com/office/drawing/2014/main" id="{66600A5C-2910-4B34-9377-0AD8B7AC0663}"/>
                </a:ext>
              </a:extLst>
            </p:cNvPr>
            <p:cNvSpPr/>
            <p:nvPr userDrawn="1"/>
          </p:nvSpPr>
          <p:spPr>
            <a:xfrm>
              <a:off x="1690137" y="521803"/>
              <a:ext cx="2320977" cy="2320977"/>
            </a:xfrm>
            <a:prstGeom prst="diamond">
              <a:avLst/>
            </a:prstGeom>
            <a:solidFill>
              <a:srgbClr val="0070C0"/>
            </a:solidFill>
            <a:ln w="38100" cap="flat">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 name="Freeform: Shape 6">
              <a:extLst>
                <a:ext uri="{FF2B5EF4-FFF2-40B4-BE49-F238E27FC236}">
                  <a16:creationId xmlns:a16="http://schemas.microsoft.com/office/drawing/2014/main" id="{660274DF-8737-4A03-8478-EDA78094D3F7}"/>
                </a:ext>
              </a:extLst>
            </p:cNvPr>
            <p:cNvSpPr/>
            <p:nvPr userDrawn="1"/>
          </p:nvSpPr>
          <p:spPr>
            <a:xfrm>
              <a:off x="2842260" y="521803"/>
              <a:ext cx="1168853" cy="2320977"/>
            </a:xfrm>
            <a:custGeom>
              <a:avLst/>
              <a:gdLst>
                <a:gd name="connsiteX0" fmla="*/ 8365 w 1168853"/>
                <a:gd name="connsiteY0" fmla="*/ 0 h 2320977"/>
                <a:gd name="connsiteX1" fmla="*/ 1168853 w 1168853"/>
                <a:gd name="connsiteY1" fmla="*/ 1160489 h 2320977"/>
                <a:gd name="connsiteX2" fmla="*/ 8365 w 1168853"/>
                <a:gd name="connsiteY2" fmla="*/ 2320977 h 2320977"/>
                <a:gd name="connsiteX3" fmla="*/ 0 w 1168853"/>
                <a:gd name="connsiteY3" fmla="*/ 2312612 h 2320977"/>
                <a:gd name="connsiteX4" fmla="*/ 0 w 1168853"/>
                <a:gd name="connsiteY4" fmla="*/ 8365 h 232097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168853" h="2320977">
                  <a:moveTo>
                    <a:pt x="8365" y="0"/>
                  </a:moveTo>
                  <a:lnTo>
                    <a:pt x="1168853" y="1160489"/>
                  </a:lnTo>
                  <a:lnTo>
                    <a:pt x="8365" y="2320977"/>
                  </a:lnTo>
                  <a:lnTo>
                    <a:pt x="0" y="2312612"/>
                  </a:lnTo>
                  <a:lnTo>
                    <a:pt x="0" y="8365"/>
                  </a:lnTo>
                  <a:close/>
                </a:path>
              </a:pathLst>
            </a:custGeom>
            <a:solidFill>
              <a:srgbClr val="00B0F0">
                <a:alpha val="38000"/>
              </a:srgbClr>
            </a:solidFill>
            <a:ln w="38100" cap="flat">
              <a:noFill/>
            </a:ln>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dirty="0"/>
            </a:p>
          </p:txBody>
        </p:sp>
      </p:gr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2" name="Rectangle 1">
            <a:extLst>
              <a:ext uri="{FF2B5EF4-FFF2-40B4-BE49-F238E27FC236}">
                <a16:creationId xmlns:a16="http://schemas.microsoft.com/office/drawing/2014/main" id="{11B5DF42-0C43-48F9-9C7A-C09A28924BDF}"/>
              </a:ext>
            </a:extLst>
          </p:cNvPr>
          <p:cNvSpPr/>
          <p:nvPr userDrawn="1"/>
        </p:nvSpPr>
        <p:spPr>
          <a:xfrm>
            <a:off x="0" y="1600200"/>
            <a:ext cx="12192000" cy="3657600"/>
          </a:xfrm>
          <a:prstGeom prst="rect">
            <a:avLst/>
          </a:prstGeom>
          <a:gradFill>
            <a:gsLst>
              <a:gs pos="0">
                <a:srgbClr val="002060"/>
              </a:gs>
              <a:gs pos="100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Diamond 4">
            <a:extLst>
              <a:ext uri="{FF2B5EF4-FFF2-40B4-BE49-F238E27FC236}">
                <a16:creationId xmlns:a16="http://schemas.microsoft.com/office/drawing/2014/main" id="{2128DA17-321B-4D94-BB5C-2FC5C26A5774}"/>
              </a:ext>
            </a:extLst>
          </p:cNvPr>
          <p:cNvSpPr/>
          <p:nvPr userDrawn="1"/>
        </p:nvSpPr>
        <p:spPr>
          <a:xfrm rot="5400000">
            <a:off x="481976" y="2392673"/>
            <a:ext cx="1922493" cy="1922493"/>
          </a:xfrm>
          <a:prstGeom prst="diamond">
            <a:avLst/>
          </a:prstGeom>
          <a:solidFill>
            <a:schemeClr val="bg1"/>
          </a:solidFill>
          <a:ln w="38100" cap="flat">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 name="Diamond 2">
            <a:extLst>
              <a:ext uri="{FF2B5EF4-FFF2-40B4-BE49-F238E27FC236}">
                <a16:creationId xmlns:a16="http://schemas.microsoft.com/office/drawing/2014/main" id="{DC865CD4-2E9A-4895-9356-2A6926CA0475}"/>
              </a:ext>
            </a:extLst>
          </p:cNvPr>
          <p:cNvSpPr/>
          <p:nvPr userDrawn="1"/>
        </p:nvSpPr>
        <p:spPr>
          <a:xfrm>
            <a:off x="8458200" y="1785751"/>
            <a:ext cx="3286497" cy="3286497"/>
          </a:xfrm>
          <a:prstGeom prst="diamond">
            <a:avLst/>
          </a:prstGeom>
          <a:noFill/>
          <a:ln w="38100" cap="flat">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 name="Diamond 6">
            <a:extLst>
              <a:ext uri="{FF2B5EF4-FFF2-40B4-BE49-F238E27FC236}">
                <a16:creationId xmlns:a16="http://schemas.microsoft.com/office/drawing/2014/main" id="{812FD497-D14F-41BE-BE0C-2F4CBD01A8E4}"/>
              </a:ext>
            </a:extLst>
          </p:cNvPr>
          <p:cNvSpPr/>
          <p:nvPr userDrawn="1"/>
        </p:nvSpPr>
        <p:spPr>
          <a:xfrm>
            <a:off x="7714880" y="2392673"/>
            <a:ext cx="2072651" cy="2072651"/>
          </a:xfrm>
          <a:prstGeom prst="diamond">
            <a:avLst/>
          </a:prstGeom>
          <a:noFill/>
          <a:ln w="38100" cap="flat">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grpSp>
        <p:nvGrpSpPr>
          <p:cNvPr id="6" name="Group 5">
            <a:extLst>
              <a:ext uri="{FF2B5EF4-FFF2-40B4-BE49-F238E27FC236}">
                <a16:creationId xmlns:a16="http://schemas.microsoft.com/office/drawing/2014/main" id="{639FC737-E5A8-49DD-907A-E9C9C72B7EC8}"/>
              </a:ext>
            </a:extLst>
          </p:cNvPr>
          <p:cNvGrpSpPr/>
          <p:nvPr userDrawn="1"/>
        </p:nvGrpSpPr>
        <p:grpSpPr>
          <a:xfrm rot="10800000">
            <a:off x="0" y="1600200"/>
            <a:ext cx="12192000" cy="3657600"/>
            <a:chOff x="0" y="1600200"/>
            <a:chExt cx="12192000" cy="3657600"/>
          </a:xfrm>
        </p:grpSpPr>
        <p:sp>
          <p:nvSpPr>
            <p:cNvPr id="2" name="Rectangle 1">
              <a:extLst>
                <a:ext uri="{FF2B5EF4-FFF2-40B4-BE49-F238E27FC236}">
                  <a16:creationId xmlns:a16="http://schemas.microsoft.com/office/drawing/2014/main" id="{E0ADDE35-3791-4272-A573-AF7CC2AC7067}"/>
                </a:ext>
              </a:extLst>
            </p:cNvPr>
            <p:cNvSpPr/>
            <p:nvPr userDrawn="1"/>
          </p:nvSpPr>
          <p:spPr>
            <a:xfrm>
              <a:off x="0" y="1600200"/>
              <a:ext cx="12192000" cy="3657600"/>
            </a:xfrm>
            <a:prstGeom prst="rect">
              <a:avLst/>
            </a:prstGeom>
            <a:gradFill>
              <a:gsLst>
                <a:gs pos="0">
                  <a:srgbClr val="002060"/>
                </a:gs>
                <a:gs pos="100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Diamond 2">
              <a:extLst>
                <a:ext uri="{FF2B5EF4-FFF2-40B4-BE49-F238E27FC236}">
                  <a16:creationId xmlns:a16="http://schemas.microsoft.com/office/drawing/2014/main" id="{CCBF18E0-C90A-4EEE-BC2A-59605E8F7D09}"/>
                </a:ext>
              </a:extLst>
            </p:cNvPr>
            <p:cNvSpPr/>
            <p:nvPr userDrawn="1"/>
          </p:nvSpPr>
          <p:spPr>
            <a:xfrm rot="5400000">
              <a:off x="481976" y="2392673"/>
              <a:ext cx="1922493" cy="1922493"/>
            </a:xfrm>
            <a:prstGeom prst="diamond">
              <a:avLst/>
            </a:prstGeom>
            <a:solidFill>
              <a:schemeClr val="bg1"/>
            </a:solidFill>
            <a:ln w="38100" cap="flat">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 name="Diamond 3">
              <a:extLst>
                <a:ext uri="{FF2B5EF4-FFF2-40B4-BE49-F238E27FC236}">
                  <a16:creationId xmlns:a16="http://schemas.microsoft.com/office/drawing/2014/main" id="{3312DFC1-1756-480E-A7D6-9E98451EB064}"/>
                </a:ext>
              </a:extLst>
            </p:cNvPr>
            <p:cNvSpPr/>
            <p:nvPr userDrawn="1"/>
          </p:nvSpPr>
          <p:spPr>
            <a:xfrm>
              <a:off x="8458200" y="1785751"/>
              <a:ext cx="3286497" cy="3286497"/>
            </a:xfrm>
            <a:prstGeom prst="diamond">
              <a:avLst/>
            </a:prstGeom>
            <a:noFill/>
            <a:ln w="38100" cap="flat">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5" name="Diamond 4">
              <a:extLst>
                <a:ext uri="{FF2B5EF4-FFF2-40B4-BE49-F238E27FC236}">
                  <a16:creationId xmlns:a16="http://schemas.microsoft.com/office/drawing/2014/main" id="{E1A45930-0366-42DE-B430-F1105B22798F}"/>
                </a:ext>
              </a:extLst>
            </p:cNvPr>
            <p:cNvSpPr/>
            <p:nvPr userDrawn="1"/>
          </p:nvSpPr>
          <p:spPr>
            <a:xfrm>
              <a:off x="7714880" y="2392673"/>
              <a:ext cx="2072651" cy="2072651"/>
            </a:xfrm>
            <a:prstGeom prst="diamond">
              <a:avLst/>
            </a:prstGeom>
            <a:noFill/>
            <a:ln w="38100" cap="flat">
              <a:solidFill>
                <a:schemeClr val="bg1"/>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Tree>
    <p:extLst>
      <p:ext uri="{BB962C8B-B14F-4D97-AF65-F5344CB8AC3E}">
        <p14:creationId xmlns:p14="http://schemas.microsoft.com/office/powerpoint/2010/main" val="1147519985"/>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17039211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59" r:id="rId11"/>
    <p:sldLayoutId id="2147483661"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2.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10.png"/><Relationship Id="rId1" Type="http://schemas.openxmlformats.org/officeDocument/2006/relationships/slideLayout" Target="../slideLayouts/slideLayout12.xml"/></Relationships>
</file>

<file path=ppt/slides/_rels/slide15.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917422" y="2875671"/>
            <a:ext cx="4357156" cy="1106657"/>
          </a:xfrm>
          <a:prstGeom prst="rect">
            <a:avLst/>
          </a:prstGeom>
        </p:spPr>
        <p:txBody>
          <a:bodyPr lIns="91425" tIns="91425" rIns="91425" bIns="91425" anchor="b" anchorCtr="0">
            <a:noAutofit/>
          </a:bodyPr>
          <a:lstStyle/>
          <a:p>
            <a:pPr lvl="0">
              <a:spcBef>
                <a:spcPts val="0"/>
              </a:spcBef>
              <a:buNone/>
            </a:pPr>
            <a:r>
              <a:rPr lang="en-US" sz="5400" dirty="0">
                <a:solidFill>
                  <a:schemeClr val="tx1">
                    <a:lumMod val="95000"/>
                    <a:lumOff val="5000"/>
                  </a:schemeClr>
                </a:solidFill>
              </a:rPr>
              <a:t>ENVISION</a:t>
            </a:r>
            <a:endParaRPr lang="en" sz="5400" dirty="0">
              <a:solidFill>
                <a:schemeClr val="tx1">
                  <a:lumMod val="95000"/>
                  <a:lumOff val="5000"/>
                </a:schemeClr>
              </a:solidFill>
            </a:endParaRPr>
          </a:p>
        </p:txBody>
      </p:sp>
      <p:sp>
        <p:nvSpPr>
          <p:cNvPr id="3" name="Rectangle 2">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3CC13D74-C1B3-4BEE-9FBA-DB6EDD2C82B4}"/>
              </a:ext>
            </a:extLst>
          </p:cNvPr>
          <p:cNvSpPr txBox="1">
            <a:spLocks/>
          </p:cNvSpPr>
          <p:nvPr/>
        </p:nvSpPr>
        <p:spPr>
          <a:xfrm>
            <a:off x="6096000" y="1343541"/>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4AFB0453-F5FF-45A3-8420-31E7EB6A0430}"/>
              </a:ext>
            </a:extLst>
          </p:cNvPr>
          <p:cNvSpPr txBox="1">
            <a:spLocks/>
          </p:cNvSpPr>
          <p:nvPr/>
        </p:nvSpPr>
        <p:spPr>
          <a:xfrm>
            <a:off x="6458328" y="232850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50089FA0-0BEB-4D7D-985D-6A5A06FE13C5}"/>
              </a:ext>
            </a:extLst>
          </p:cNvPr>
          <p:cNvSpPr/>
          <p:nvPr/>
        </p:nvSpPr>
        <p:spPr>
          <a:xfrm>
            <a:off x="6096000" y="4903725"/>
            <a:ext cx="3994363" cy="307777"/>
          </a:xfrm>
          <a:prstGeom prst="rect">
            <a:avLst/>
          </a:prstGeom>
        </p:spPr>
        <p:txBody>
          <a:bodyPr wrap="none">
            <a:spAutoFit/>
          </a:bodyPr>
          <a:lstStyle/>
          <a:p>
            <a:pPr algn="just"/>
            <a:r>
              <a:rPr lang="en-US" sz="1400" dirty="0">
                <a:solidFill>
                  <a:srgbClr val="0070C0"/>
                </a:solidFill>
              </a:rPr>
              <a:t>FONT:   </a:t>
            </a:r>
            <a:r>
              <a:rPr lang="en-US" sz="1400" dirty="0" err="1">
                <a:solidFill>
                  <a:srgbClr val="0070C0"/>
                </a:solidFill>
              </a:rPr>
              <a:t>Raleway</a:t>
            </a:r>
            <a:r>
              <a:rPr lang="en-US" sz="1400" dirty="0">
                <a:solidFill>
                  <a:srgbClr val="0070C0"/>
                </a:solidFill>
              </a:rPr>
              <a:t> &amp; </a:t>
            </a:r>
            <a:r>
              <a:rPr lang="en-US" sz="1400" dirty="0" err="1">
                <a:solidFill>
                  <a:srgbClr val="0070C0"/>
                </a:solidFill>
              </a:rPr>
              <a:t>Roboto</a:t>
            </a:r>
            <a:r>
              <a:rPr lang="en-US" sz="1400" dirty="0">
                <a:solidFill>
                  <a:srgbClr val="0070C0"/>
                </a:solidFill>
              </a:rPr>
              <a:t> (Free Google Fonts)</a:t>
            </a:r>
          </a:p>
        </p:txBody>
      </p:sp>
      <p:sp>
        <p:nvSpPr>
          <p:cNvPr id="7" name="Rectangle 6">
            <a:extLst>
              <a:ext uri="{FF2B5EF4-FFF2-40B4-BE49-F238E27FC236}">
                <a16:creationId xmlns:a16="http://schemas.microsoft.com/office/drawing/2014/main" id="{0D8FC3E9-304D-4BB4-A828-AB84D5557183}"/>
              </a:ext>
            </a:extLst>
          </p:cNvPr>
          <p:cNvSpPr/>
          <p:nvPr/>
        </p:nvSpPr>
        <p:spPr>
          <a:xfrm>
            <a:off x="6096000" y="2325295"/>
            <a:ext cx="3078002" cy="2277547"/>
          </a:xfrm>
          <a:prstGeom prst="rect">
            <a:avLst/>
          </a:prstGeom>
        </p:spPr>
        <p:txBody>
          <a:bodyPr wrap="square">
            <a:spAutoFit/>
          </a:bodyPr>
          <a:lstStyle/>
          <a:p>
            <a:r>
              <a:rPr lang="en-US" sz="1400" dirty="0">
                <a:solidFill>
                  <a:srgbClr val="0070C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6EFDE1DF-1686-42BC-A885-4F9C59E98C4A}"/>
              </a:ext>
            </a:extLst>
          </p:cNvPr>
          <p:cNvSpPr/>
          <p:nvPr/>
        </p:nvSpPr>
        <p:spPr>
          <a:xfrm>
            <a:off x="9174002" y="2325295"/>
            <a:ext cx="2683240" cy="2369880"/>
          </a:xfrm>
          <a:prstGeom prst="rect">
            <a:avLst/>
          </a:prstGeom>
        </p:spPr>
        <p:txBody>
          <a:bodyPr wrap="square">
            <a:spAutoFit/>
          </a:bodyPr>
          <a:lstStyle/>
          <a:p>
            <a:r>
              <a:rPr lang="en-US" sz="1400" dirty="0">
                <a:solidFill>
                  <a:srgbClr val="0070C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18BA1428-E156-47C2-AC2A-7E111C7B24DA}"/>
              </a:ext>
            </a:extLst>
          </p:cNvPr>
          <p:cNvSpPr/>
          <p:nvPr/>
        </p:nvSpPr>
        <p:spPr>
          <a:xfrm>
            <a:off x="6096000" y="546323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629502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1897406" y="3024563"/>
            <a:ext cx="4947784" cy="643774"/>
          </a:xfrm>
          <a:prstGeom prst="rect">
            <a:avLst/>
          </a:prstGeom>
        </p:spPr>
        <p:txBody>
          <a:bodyPr lIns="91425" tIns="91425" rIns="91425" bIns="91425" anchor="b" anchorCtr="0">
            <a:noAutofit/>
          </a:bodyPr>
          <a:lstStyle/>
          <a:p>
            <a:pPr lvl="0" algn="l" rtl="0">
              <a:spcBef>
                <a:spcPts val="0"/>
              </a:spcBef>
              <a:buNone/>
            </a:pPr>
            <a:r>
              <a:rPr lang="en" dirty="0"/>
              <a:t>YOUR FIRST HEADLINE</a:t>
            </a:r>
          </a:p>
        </p:txBody>
      </p:sp>
      <p:sp>
        <p:nvSpPr>
          <p:cNvPr id="5" name="Shape 99"/>
          <p:cNvSpPr txBox="1">
            <a:spLocks noGrp="1"/>
          </p:cNvSpPr>
          <p:nvPr>
            <p:ph type="subTitle" idx="1"/>
          </p:nvPr>
        </p:nvSpPr>
        <p:spPr>
          <a:xfrm>
            <a:off x="1973606" y="3384550"/>
            <a:ext cx="4198594" cy="823450"/>
          </a:xfrm>
          <a:prstGeom prst="rect">
            <a:avLst/>
          </a:prstGeom>
        </p:spPr>
        <p:txBody>
          <a:bodyPr lIns="91425" tIns="91425" rIns="91425" bIns="91425" anchor="ctr" anchorCtr="0">
            <a:noAutofit/>
          </a:bodyPr>
          <a:lstStyle/>
          <a:p>
            <a:pPr lvl="0" algn="l" rtl="0">
              <a:spcBef>
                <a:spcPts val="0"/>
              </a:spcBef>
              <a:buNone/>
            </a:pPr>
            <a:r>
              <a:rPr lang="en" sz="1600" dirty="0">
                <a:solidFill>
                  <a:schemeClr val="tx1">
                    <a:lumMod val="65000"/>
                    <a:lumOff val="35000"/>
                  </a:schemeClr>
                </a:solidFill>
              </a:rPr>
              <a:t>First things first let’s start with the first set of slides</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3099337" y="5257800"/>
            <a:ext cx="5993325" cy="1047749"/>
          </a:xfrm>
        </p:spPr>
        <p:txBody>
          <a:bodyPr>
            <a:normAutofit fontScale="85000" lnSpcReduction="10000"/>
          </a:bodyPr>
          <a:lstStyle/>
          <a:p>
            <a:r>
              <a:rPr lang="en-US" b="0" dirty="0">
                <a:solidFill>
                  <a:schemeClr val="tx1">
                    <a:lumMod val="50000"/>
                    <a:lumOff val="50000"/>
                  </a:schemeClr>
                </a:solidFill>
              </a:rPr>
              <a:t>A fine quotation is a diamond in the hand of a man of wit and a pebble in the hand of a fool. </a:t>
            </a:r>
            <a:r>
              <a:rPr lang="en-US" dirty="0">
                <a:solidFill>
                  <a:schemeClr val="tx1">
                    <a:lumMod val="50000"/>
                    <a:lumOff val="50000"/>
                  </a:schemeClr>
                </a:solidFill>
              </a:rPr>
              <a:t>A fine quotation is a diamond in the hand of a man of wit and a pebble in the hand of a fool. </a:t>
            </a:r>
          </a:p>
          <a:p>
            <a:endParaRPr lang="en-US" b="0" dirty="0">
              <a:solidFill>
                <a:schemeClr val="tx1">
                  <a:lumMod val="50000"/>
                  <a:lumOff val="50000"/>
                </a:schemeClr>
              </a:solidFill>
            </a:endParaRPr>
          </a:p>
          <a:p>
            <a:endParaRPr lang="en-US" b="0" dirty="0">
              <a:solidFill>
                <a:schemeClr val="tx1">
                  <a:lumMod val="50000"/>
                  <a:lumOff val="50000"/>
                </a:schemeClr>
              </a:solidFill>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tx2">
                <a:tint val="45000"/>
                <a:satMod val="400000"/>
              </a:schemeClr>
            </a:duotone>
          </a:blip>
          <a:srcRect l="37102" t="22388" r="35344" b="54142"/>
          <a:stretch/>
        </p:blipFill>
        <p:spPr>
          <a:xfrm rot="10800000">
            <a:off x="9262411" y="2973764"/>
            <a:ext cx="895350" cy="971549"/>
          </a:xfrm>
          <a:prstGeom prst="rect">
            <a:avLst/>
          </a:prstGeom>
        </p:spPr>
      </p:pic>
      <p:sp>
        <p:nvSpPr>
          <p:cNvPr id="4" name="Shape 98">
            <a:extLst>
              <a:ext uri="{FF2B5EF4-FFF2-40B4-BE49-F238E27FC236}">
                <a16:creationId xmlns:a16="http://schemas.microsoft.com/office/drawing/2014/main" id="{DFD90664-E176-4D52-AD3C-152665988225}"/>
              </a:ext>
            </a:extLst>
          </p:cNvPr>
          <p:cNvSpPr txBox="1">
            <a:spLocks noGrp="1"/>
          </p:cNvSpPr>
          <p:nvPr>
            <p:ph type="ctrTitle"/>
          </p:nvPr>
        </p:nvSpPr>
        <p:spPr>
          <a:xfrm>
            <a:off x="2929590" y="3977063"/>
            <a:ext cx="6332821" cy="643774"/>
          </a:xfrm>
          <a:prstGeom prst="rect">
            <a:avLst/>
          </a:prstGeom>
        </p:spPr>
        <p:txBody>
          <a:bodyPr lIns="91425" tIns="91425" rIns="91425" bIns="91425" anchor="b" anchorCtr="0">
            <a:noAutofit/>
          </a:bodyPr>
          <a:lstStyle/>
          <a:p>
            <a:pPr lvl="0" algn="l" rtl="0">
              <a:spcBef>
                <a:spcPts val="0"/>
              </a:spcBef>
              <a:buNone/>
            </a:pPr>
            <a:r>
              <a:rPr lang="en-US" sz="3600" dirty="0"/>
              <a:t>YOUR WELCOME MESSAGE</a:t>
            </a:r>
            <a:endParaRPr lang="en" sz="3600" dirty="0"/>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BB652303-CCA8-4A43-9B91-6AF47732ABC3}"/>
              </a:ext>
            </a:extLst>
          </p:cNvPr>
          <p:cNvSpPr txBox="1">
            <a:spLocks/>
          </p:cNvSpPr>
          <p:nvPr/>
        </p:nvSpPr>
        <p:spPr>
          <a:xfrm>
            <a:off x="4368676" y="323134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0070C0"/>
                </a:solidFill>
              </a:rPr>
              <a:t>IDEA</a:t>
            </a:r>
          </a:p>
        </p:txBody>
      </p:sp>
      <p:sp>
        <p:nvSpPr>
          <p:cNvPr id="3" name="Rectangle 2">
            <a:extLst>
              <a:ext uri="{FF2B5EF4-FFF2-40B4-BE49-F238E27FC236}">
                <a16:creationId xmlns:a16="http://schemas.microsoft.com/office/drawing/2014/main" id="{94E1DDFF-F475-417C-9913-6BBE6E771F58}"/>
              </a:ext>
            </a:extLst>
          </p:cNvPr>
          <p:cNvSpPr/>
          <p:nvPr/>
        </p:nvSpPr>
        <p:spPr>
          <a:xfrm>
            <a:off x="4323706" y="3928429"/>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grpSp>
        <p:nvGrpSpPr>
          <p:cNvPr id="6" name="Group 5">
            <a:extLst>
              <a:ext uri="{FF2B5EF4-FFF2-40B4-BE49-F238E27FC236}">
                <a16:creationId xmlns:a16="http://schemas.microsoft.com/office/drawing/2014/main" id="{4CE848E8-FF7C-4350-913B-62FC2AFC364E}"/>
              </a:ext>
            </a:extLst>
          </p:cNvPr>
          <p:cNvGrpSpPr/>
          <p:nvPr/>
        </p:nvGrpSpPr>
        <p:grpSpPr>
          <a:xfrm rot="5400000">
            <a:off x="5338463" y="1640832"/>
            <a:ext cx="1515073" cy="1364203"/>
            <a:chOff x="5320196" y="2268140"/>
            <a:chExt cx="2577659" cy="2320977"/>
          </a:xfrm>
        </p:grpSpPr>
        <p:sp>
          <p:nvSpPr>
            <p:cNvPr id="4" name="Diamond 3">
              <a:extLst>
                <a:ext uri="{FF2B5EF4-FFF2-40B4-BE49-F238E27FC236}">
                  <a16:creationId xmlns:a16="http://schemas.microsoft.com/office/drawing/2014/main" id="{9B37DBFE-D6ED-4D8F-B506-B52815F5991A}"/>
                </a:ext>
              </a:extLst>
            </p:cNvPr>
            <p:cNvSpPr/>
            <p:nvPr/>
          </p:nvSpPr>
          <p:spPr>
            <a:xfrm>
              <a:off x="5320196" y="2557946"/>
              <a:ext cx="1742108" cy="1742108"/>
            </a:xfrm>
            <a:prstGeom prst="diamond">
              <a:avLst/>
            </a:prstGeom>
            <a:noFill/>
            <a:ln w="38100" cap="flat">
              <a:solidFill>
                <a:srgbClr val="0070C0"/>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5" name="Diamond 4">
              <a:extLst>
                <a:ext uri="{FF2B5EF4-FFF2-40B4-BE49-F238E27FC236}">
                  <a16:creationId xmlns:a16="http://schemas.microsoft.com/office/drawing/2014/main" id="{230862BE-476F-41D9-8E08-77C1588ACA96}"/>
                </a:ext>
              </a:extLst>
            </p:cNvPr>
            <p:cNvSpPr/>
            <p:nvPr/>
          </p:nvSpPr>
          <p:spPr>
            <a:xfrm>
              <a:off x="5576878" y="2268140"/>
              <a:ext cx="2320977" cy="2320977"/>
            </a:xfrm>
            <a:prstGeom prst="diamond">
              <a:avLst/>
            </a:prstGeom>
            <a:gradFill>
              <a:gsLst>
                <a:gs pos="0">
                  <a:srgbClr val="7030A0"/>
                </a:gs>
                <a:gs pos="100000">
                  <a:srgbClr val="00B0F0"/>
                </a:gs>
              </a:gsLst>
              <a:lin ang="5400000" scaled="1"/>
            </a:gradFill>
            <a:ln w="38100" cap="flat">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7" name="Rectangle 6">
            <a:extLst>
              <a:ext uri="{FF2B5EF4-FFF2-40B4-BE49-F238E27FC236}">
                <a16:creationId xmlns:a16="http://schemas.microsoft.com/office/drawing/2014/main" id="{68DF5DED-A512-47FA-9FB9-712C348AB597}"/>
              </a:ext>
            </a:extLst>
          </p:cNvPr>
          <p:cNvSpPr/>
          <p:nvPr/>
        </p:nvSpPr>
        <p:spPr>
          <a:xfrm>
            <a:off x="190500" y="209550"/>
            <a:ext cx="11791950" cy="6438900"/>
          </a:xfrm>
          <a:prstGeom prst="rect">
            <a:avLst/>
          </a:prstGeom>
          <a:noFill/>
          <a:ln w="38100">
            <a:gradFill>
              <a:gsLst>
                <a:gs pos="0">
                  <a:srgbClr val="00B0F0"/>
                </a:gs>
                <a:gs pos="100000">
                  <a:srgbClr val="002060"/>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562156488"/>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384279" y="859496"/>
            <a:ext cx="5349771" cy="1345215"/>
          </a:xfrm>
        </p:spPr>
        <p:txBody>
          <a:bodyPr>
            <a:normAutofit fontScale="90000"/>
          </a:bodyPr>
          <a:lstStyle/>
          <a:p>
            <a:r>
              <a:rPr lang="en-US" dirty="0"/>
              <a:t>THIS IS YOUR 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384279" y="2204711"/>
            <a:ext cx="4949721" cy="3093124"/>
          </a:xfrm>
          <a:prstGeom prst="rect">
            <a:avLst/>
          </a:prstGeom>
        </p:spPr>
        <p:txBody>
          <a:bodyPr wrap="square">
            <a:spAutoFit/>
          </a:bodyPr>
          <a:lstStyle/>
          <a:p>
            <a:pPr marL="0" indent="0" algn="just">
              <a:buNone/>
            </a:pPr>
            <a:r>
              <a:rPr lang="en-US" sz="1400" b="1" dirty="0">
                <a:solidFill>
                  <a:schemeClr val="accent5"/>
                </a:solidFill>
              </a:rPr>
              <a:t>Chris Hadfield</a:t>
            </a:r>
            <a:r>
              <a:rPr lang="en-US" sz="1400" dirty="0">
                <a:solidFill>
                  <a:schemeClr val="accent5"/>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4" name="Rectangle 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2729985" y="-57150"/>
            <a:ext cx="6732030" cy="1464910"/>
          </a:xfrm>
          <a:prstGeom prst="rect">
            <a:avLst/>
          </a:prstGeom>
        </p:spPr>
        <p:txBody>
          <a:bodyPr lIns="91425" tIns="91425" rIns="91425" bIns="91425" anchor="b" anchorCtr="0">
            <a:noAutofit/>
          </a:bodyPr>
          <a:lstStyle/>
          <a:p>
            <a:pPr lvl="0">
              <a:spcBef>
                <a:spcPts val="0"/>
              </a:spcBef>
              <a:buNone/>
            </a:pPr>
            <a:r>
              <a:rPr lang="en" sz="3600" dirty="0"/>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174956" y="2090172"/>
            <a:ext cx="2994192" cy="2677656"/>
          </a:xfrm>
          <a:prstGeom prst="rect">
            <a:avLst/>
          </a:prstGeom>
        </p:spPr>
        <p:txBody>
          <a:bodyPr wrap="square">
            <a:spAutoFit/>
          </a:bodyPr>
          <a:lstStyle/>
          <a:p>
            <a:pPr algn="just"/>
            <a:r>
              <a:rPr lang="en-US" sz="1400" b="1" dirty="0">
                <a:solidFill>
                  <a:srgbClr val="0070C0"/>
                </a:solidFill>
              </a:rPr>
              <a:t>Chris Hadfield</a:t>
            </a:r>
            <a:r>
              <a:rPr lang="en-US" sz="1400" dirty="0">
                <a:solidFill>
                  <a:srgbClr val="0070C0"/>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834819" y="2197893"/>
            <a:ext cx="3147632" cy="2677656"/>
          </a:xfrm>
          <a:prstGeom prst="rect">
            <a:avLst/>
          </a:prstGeom>
        </p:spPr>
        <p:txBody>
          <a:bodyPr wrap="square">
            <a:spAutoFit/>
          </a:bodyPr>
          <a:lstStyle/>
          <a:p>
            <a:pPr algn="just"/>
            <a:r>
              <a:rPr lang="en-US" sz="1400" b="1" dirty="0">
                <a:solidFill>
                  <a:srgbClr val="0070C0"/>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6096000" y="458521"/>
            <a:ext cx="5810250" cy="1156383"/>
          </a:xfrm>
          <a:prstGeom prst="rect">
            <a:avLst/>
          </a:prstGeom>
        </p:spPr>
        <p:txBody>
          <a:bodyPr lIns="91425" tIns="91425" rIns="91425" bIns="91425" anchor="b" anchorCtr="0">
            <a:noAutofit/>
          </a:bodyPr>
          <a:lstStyle/>
          <a:p>
            <a:pPr lvl="0">
              <a:spcBef>
                <a:spcPts val="0"/>
              </a:spcBef>
              <a:buNone/>
            </a:pPr>
            <a:r>
              <a:rPr lang="en" sz="3600" dirty="0"/>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6096000" y="1855622"/>
            <a:ext cx="5429250" cy="1169551"/>
          </a:xfrm>
          <a:prstGeom prst="rect">
            <a:avLst/>
          </a:prstGeom>
        </p:spPr>
        <p:txBody>
          <a:bodyPr wrap="square">
            <a:spAutoFit/>
          </a:bodyPr>
          <a:lstStyle/>
          <a:p>
            <a:r>
              <a:rPr lang="en-US" sz="1400" b="1" dirty="0">
                <a:solidFill>
                  <a:srgbClr val="0070C0"/>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096000" y="3542775"/>
            <a:ext cx="5429250" cy="1169551"/>
          </a:xfrm>
          <a:prstGeom prst="rect">
            <a:avLst/>
          </a:prstGeom>
        </p:spPr>
        <p:txBody>
          <a:bodyPr wrap="square">
            <a:spAutoFit/>
          </a:bodyPr>
          <a:lstStyle/>
          <a:p>
            <a:r>
              <a:rPr lang="en-US" sz="1400" b="1" dirty="0">
                <a:solidFill>
                  <a:srgbClr val="0070C0"/>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6096000" y="5229928"/>
            <a:ext cx="5429250" cy="1169551"/>
          </a:xfrm>
          <a:prstGeom prst="rect">
            <a:avLst/>
          </a:prstGeom>
        </p:spPr>
        <p:txBody>
          <a:bodyPr wrap="square">
            <a:spAutoFit/>
          </a:bodyPr>
          <a:lstStyle/>
          <a:p>
            <a:r>
              <a:rPr lang="en-US" sz="1400" b="1" dirty="0">
                <a:solidFill>
                  <a:srgbClr val="0070C0"/>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14A7356A-ADC6-4B82-909F-001444338720}"/>
              </a:ext>
            </a:extLst>
          </p:cNvPr>
          <p:cNvPicPr>
            <a:picLocks noChangeAspect="1"/>
          </p:cNvPicPr>
          <p:nvPr/>
        </p:nvPicPr>
        <p:blipFill rotWithShape="1">
          <a:blip r:embed="rId2">
            <a:extLst>
              <a:ext uri="{28A0092B-C50C-407E-A947-70E740481C1C}">
                <a14:useLocalDpi xmlns:a14="http://schemas.microsoft.com/office/drawing/2010/main" val="0"/>
              </a:ext>
            </a:extLst>
          </a:blip>
          <a:srcRect t="3505" b="12383"/>
          <a:stretch/>
        </p:blipFill>
        <p:spPr>
          <a:xfrm>
            <a:off x="0" y="0"/>
            <a:ext cx="12191999" cy="6858000"/>
          </a:xfrm>
          <a:prstGeom prst="rect">
            <a:avLst/>
          </a:prstGeom>
        </p:spPr>
      </p:pic>
      <p:sp>
        <p:nvSpPr>
          <p:cNvPr id="4" name="Rectangle 3">
            <a:extLst>
              <a:ext uri="{FF2B5EF4-FFF2-40B4-BE49-F238E27FC236}">
                <a16:creationId xmlns:a16="http://schemas.microsoft.com/office/drawing/2014/main" id="{E659C041-1011-4F17-91E9-9DE3E8A37800}"/>
              </a:ext>
            </a:extLst>
          </p:cNvPr>
          <p:cNvSpPr/>
          <p:nvPr/>
        </p:nvSpPr>
        <p:spPr>
          <a:xfrm>
            <a:off x="3409949" y="3630817"/>
            <a:ext cx="5372100" cy="1499983"/>
          </a:xfrm>
          <a:prstGeom prst="rect">
            <a:avLst/>
          </a:prstGeom>
          <a:solidFill>
            <a:srgbClr val="0A171D">
              <a:alpha val="68000"/>
            </a:srgbClr>
          </a:solidFill>
          <a:ln>
            <a:solidFill>
              <a:srgbClr val="B6885B"/>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Title 1">
            <a:extLst>
              <a:ext uri="{FF2B5EF4-FFF2-40B4-BE49-F238E27FC236}">
                <a16:creationId xmlns:a16="http://schemas.microsoft.com/office/drawing/2014/main" id="{E5F83AB4-BF79-4957-994B-0EDF1AE2D5FD}"/>
              </a:ext>
            </a:extLst>
          </p:cNvPr>
          <p:cNvSpPr txBox="1">
            <a:spLocks/>
          </p:cNvSpPr>
          <p:nvPr/>
        </p:nvSpPr>
        <p:spPr>
          <a:xfrm>
            <a:off x="174123" y="5194300"/>
            <a:ext cx="5021560" cy="1701800"/>
          </a:xfrm>
          <a:prstGeom prst="rect">
            <a:avLst/>
          </a:prstGeom>
        </p:spPr>
        <p:txBody>
          <a:bodyPr>
            <a:normAutofit fontScale="90000"/>
          </a:bodyPr>
          <a:lstStyle>
            <a:lvl1pPr algn="l" defTabSz="914400" rtl="0" eaLnBrk="1" latinLnBrk="0" hangingPunct="1">
              <a:lnSpc>
                <a:spcPct val="90000"/>
              </a:lnSpc>
              <a:spcBef>
                <a:spcPct val="0"/>
              </a:spcBef>
              <a:buNone/>
              <a:defRPr sz="4400" kern="1200">
                <a:solidFill>
                  <a:srgbClr val="0A171D"/>
                </a:solidFill>
                <a:latin typeface="+mj-lt"/>
                <a:ea typeface="+mj-ea"/>
                <a:cs typeface="+mj-cs"/>
              </a:defRPr>
            </a:lvl1pPr>
          </a:lstStyle>
          <a:p>
            <a:pPr>
              <a:lnSpc>
                <a:spcPts val="3500"/>
              </a:lnSpc>
            </a:pPr>
            <a:r>
              <a:rPr lang="en-US" sz="4000" dirty="0">
                <a:solidFill>
                  <a:schemeClr val="bg1"/>
                </a:solidFill>
                <a:effectLst>
                  <a:outerShdw blurRad="12700" dist="38100" dir="2700000" sx="99000" sy="99000" algn="tl">
                    <a:srgbClr val="000000">
                      <a:alpha val="76000"/>
                    </a:srgbClr>
                  </a:outerShdw>
                </a:effectLst>
              </a:rPr>
              <a:t>BIG PICTURE CREATES BIG IMPACT</a:t>
            </a:r>
            <a:r>
              <a:rPr lang="en-US" sz="2000" dirty="0">
                <a:solidFill>
                  <a:schemeClr val="bg1"/>
                </a:solidFill>
                <a:effectLst>
                  <a:outerShdw blurRad="12700" dist="38100" dir="2700000" sx="99000" sy="99000" algn="tl">
                    <a:srgbClr val="000000">
                      <a:alpha val="76000"/>
                    </a:srgbClr>
                  </a:outerShdw>
                </a:effectLst>
              </a:rPr>
              <a:t/>
            </a:r>
            <a:br>
              <a:rPr lang="en-US" sz="2000" dirty="0">
                <a:solidFill>
                  <a:schemeClr val="bg1"/>
                </a:solidFill>
                <a:effectLst>
                  <a:outerShdw blurRad="12700" dist="38100" dir="2700000" sx="99000" sy="99000" algn="tl">
                    <a:srgbClr val="000000">
                      <a:alpha val="76000"/>
                    </a:srgbClr>
                  </a:outerShdw>
                </a:effectLst>
              </a:rPr>
            </a:br>
            <a:r>
              <a:rPr lang="en-US" sz="2000" dirty="0">
                <a:solidFill>
                  <a:schemeClr val="bg1"/>
                </a:solidFill>
                <a:effectLst>
                  <a:outerShdw blurRad="12700" dist="38100" dir="2700000" sx="99000" sy="99000" algn="tl">
                    <a:srgbClr val="000000">
                      <a:alpha val="76000"/>
                    </a:srgbClr>
                  </a:outerShdw>
                </a:effectLst>
              </a:rPr>
              <a:t>A Picture Is Worth A Thousand Words</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806135125"/>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237971" y="467555"/>
            <a:ext cx="8363229" cy="120396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dirty="0">
                <a:solidFill>
                  <a:srgbClr val="0070C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702435445"/>
              </p:ext>
            </p:extLst>
          </p:nvPr>
        </p:nvGraphicFramePr>
        <p:xfrm>
          <a:off x="1002136" y="1479358"/>
          <a:ext cx="7550150" cy="491108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600451" y="400050"/>
            <a:ext cx="7886700" cy="122527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spcBef>
                <a:spcPts val="0"/>
              </a:spcBef>
            </a:pPr>
            <a:r>
              <a:rPr lang="en" sz="3600" dirty="0"/>
              <a:t>USE </a:t>
            </a:r>
            <a:r>
              <a:rPr lang="en-US" sz="3600" dirty="0"/>
              <a:t>TABLES</a:t>
            </a:r>
            <a:r>
              <a:rPr lang="en" sz="3600" dirty="0"/>
              <a:t> TO EXPLAIN YOUR </a:t>
            </a:r>
            <a:r>
              <a:rPr lang="en-US" sz="3600" dirty="0">
                <a:solidFill>
                  <a:srgbClr val="0070C0"/>
                </a:solidFill>
              </a:rPr>
              <a:t>DATA</a:t>
            </a:r>
            <a:endParaRPr lang="en" sz="3600" dirty="0">
              <a:solidFill>
                <a:srgbClr val="0070C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800843825"/>
              </p:ext>
            </p:extLst>
          </p:nvPr>
        </p:nvGraphicFramePr>
        <p:xfrm>
          <a:off x="3962400" y="1981786"/>
          <a:ext cx="7391400" cy="4174276"/>
        </p:xfrm>
        <a:graphic>
          <a:graphicData uri="http://schemas.openxmlformats.org/drawingml/2006/table">
            <a:tbl>
              <a:tblPr firstRow="1" bandRow="1">
                <a:tableStyleId>{073A0DAA-6AF3-43AB-8588-CEC1D06C72B9}</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dirty="0"/>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Rectangle 6">
            <a:extLst>
              <a:ext uri="{FF2B5EF4-FFF2-40B4-BE49-F238E27FC236}">
                <a16:creationId xmlns:a16="http://schemas.microsoft.com/office/drawing/2014/main" id="{68DF5DED-A512-47FA-9FB9-712C348AB597}"/>
              </a:ext>
            </a:extLst>
          </p:cNvPr>
          <p:cNvSpPr/>
          <p:nvPr/>
        </p:nvSpPr>
        <p:spPr>
          <a:xfrm>
            <a:off x="190500" y="209550"/>
            <a:ext cx="11791950" cy="6438900"/>
          </a:xfrm>
          <a:prstGeom prst="rect">
            <a:avLst/>
          </a:prstGeom>
          <a:noFill/>
          <a:ln w="38100">
            <a:gradFill>
              <a:gsLst>
                <a:gs pos="0">
                  <a:srgbClr val="00B0F0"/>
                </a:gs>
                <a:gs pos="100000">
                  <a:srgbClr val="002060"/>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Shape 250">
            <a:extLst>
              <a:ext uri="{FF2B5EF4-FFF2-40B4-BE49-F238E27FC236}">
                <a16:creationId xmlns:a16="http://schemas.microsoft.com/office/drawing/2014/main" id="{535BB4D4-70E3-4B73-BC34-2B5BC74BF3FF}"/>
              </a:ext>
            </a:extLst>
          </p:cNvPr>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rgbClr val="0070C0"/>
                </a:solidFill>
              </a:rPr>
              <a:t>MAPS</a:t>
            </a:r>
          </a:p>
        </p:txBody>
      </p:sp>
      <p:grpSp>
        <p:nvGrpSpPr>
          <p:cNvPr id="9" name="Group 8">
            <a:extLst>
              <a:ext uri="{FF2B5EF4-FFF2-40B4-BE49-F238E27FC236}">
                <a16:creationId xmlns:a16="http://schemas.microsoft.com/office/drawing/2014/main" id="{AF1E8C2C-D80F-4969-8FE5-45EBDBC22FB3}"/>
              </a:ext>
            </a:extLst>
          </p:cNvPr>
          <p:cNvGrpSpPr/>
          <p:nvPr/>
        </p:nvGrpSpPr>
        <p:grpSpPr>
          <a:xfrm>
            <a:off x="1123052" y="1373067"/>
            <a:ext cx="10389632" cy="4949842"/>
            <a:chOff x="1033111" y="1522968"/>
            <a:chExt cx="10389632" cy="4949842"/>
          </a:xfrm>
        </p:grpSpPr>
        <p:sp>
          <p:nvSpPr>
            <p:cNvPr id="10" name="Shape 249">
              <a:extLst>
                <a:ext uri="{FF2B5EF4-FFF2-40B4-BE49-F238E27FC236}">
                  <a16:creationId xmlns:a16="http://schemas.microsoft.com/office/drawing/2014/main" id="{8B2AE983-3ECC-48CF-9D74-8AC11CB2D6A6}"/>
                </a:ext>
              </a:extLst>
            </p:cNvPr>
            <p:cNvSpPr/>
            <p:nvPr/>
          </p:nvSpPr>
          <p:spPr>
            <a:xfrm>
              <a:off x="1033111" y="152296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dirty="0"/>
            </a:p>
          </p:txBody>
        </p:sp>
        <p:sp>
          <p:nvSpPr>
            <p:cNvPr id="11" name="Shape 251">
              <a:extLst>
                <a:ext uri="{FF2B5EF4-FFF2-40B4-BE49-F238E27FC236}">
                  <a16:creationId xmlns:a16="http://schemas.microsoft.com/office/drawing/2014/main" id="{924AA3BA-F341-46A7-B3FE-FD8FA1939BD5}"/>
                </a:ext>
              </a:extLst>
            </p:cNvPr>
            <p:cNvSpPr/>
            <p:nvPr/>
          </p:nvSpPr>
          <p:spPr>
            <a:xfrm>
              <a:off x="2444486" y="2325255"/>
              <a:ext cx="887166" cy="26829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ysClr val="windowText" lastClr="000000"/>
                  </a:solidFill>
                  <a:latin typeface="Dosis"/>
                  <a:ea typeface="Dosis"/>
                  <a:cs typeface="Dosis"/>
                  <a:sym typeface="Dosis"/>
                </a:rPr>
                <a:t>OUR OFFICE</a:t>
              </a:r>
            </a:p>
          </p:txBody>
        </p:sp>
        <p:sp>
          <p:nvSpPr>
            <p:cNvPr id="12" name="Shape 253">
              <a:extLst>
                <a:ext uri="{FF2B5EF4-FFF2-40B4-BE49-F238E27FC236}">
                  <a16:creationId xmlns:a16="http://schemas.microsoft.com/office/drawing/2014/main" id="{4983C387-0716-435F-B73C-10E0784354DA}"/>
                </a:ext>
              </a:extLst>
            </p:cNvPr>
            <p:cNvSpPr/>
            <p:nvPr/>
          </p:nvSpPr>
          <p:spPr>
            <a:xfrm rot="8100000">
              <a:off x="2259245" y="2772715"/>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13" name="Shape 254">
              <a:extLst>
                <a:ext uri="{FF2B5EF4-FFF2-40B4-BE49-F238E27FC236}">
                  <a16:creationId xmlns:a16="http://schemas.microsoft.com/office/drawing/2014/main" id="{F58706AC-4AF8-4DFE-8D2F-D8A6EBCA6C67}"/>
                </a:ext>
              </a:extLst>
            </p:cNvPr>
            <p:cNvSpPr/>
            <p:nvPr/>
          </p:nvSpPr>
          <p:spPr>
            <a:xfrm rot="8100000">
              <a:off x="3264850" y="420770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14" name="Shape 257">
              <a:extLst>
                <a:ext uri="{FF2B5EF4-FFF2-40B4-BE49-F238E27FC236}">
                  <a16:creationId xmlns:a16="http://schemas.microsoft.com/office/drawing/2014/main" id="{55CEB14E-78FF-423D-AE43-9EAC8B8A1B70}"/>
                </a:ext>
              </a:extLst>
            </p:cNvPr>
            <p:cNvSpPr/>
            <p:nvPr/>
          </p:nvSpPr>
          <p:spPr>
            <a:xfrm rot="8100000">
              <a:off x="6287673" y="365775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grpSp>
      <p:sp>
        <p:nvSpPr>
          <p:cNvPr id="15" name="Rectangle 1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857966755"/>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6" name="Diagram 25"/>
          <p:cNvGraphicFramePr/>
          <p:nvPr>
            <p:extLst>
              <p:ext uri="{D42A27DB-BD31-4B8C-83A1-F6EECF244321}">
                <p14:modId xmlns:p14="http://schemas.microsoft.com/office/powerpoint/2010/main" val="988272788"/>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4" name="Rectangle 3">
            <a:extLst>
              <a:ext uri="{FF2B5EF4-FFF2-40B4-BE49-F238E27FC236}">
                <a16:creationId xmlns:a16="http://schemas.microsoft.com/office/drawing/2014/main" id="{3C06A052-9C19-47B9-A20F-E2B69B2A6A21}"/>
              </a:ext>
            </a:extLst>
          </p:cNvPr>
          <p:cNvSpPr/>
          <p:nvPr/>
        </p:nvSpPr>
        <p:spPr>
          <a:xfrm>
            <a:off x="190500" y="209550"/>
            <a:ext cx="11791950" cy="6438900"/>
          </a:xfrm>
          <a:prstGeom prst="rect">
            <a:avLst/>
          </a:prstGeom>
          <a:noFill/>
          <a:ln w="38100">
            <a:gradFill>
              <a:gsLst>
                <a:gs pos="0">
                  <a:srgbClr val="00B0F0"/>
                </a:gs>
                <a:gs pos="100000">
                  <a:srgbClr val="002060"/>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TextBox 5">
            <a:extLst>
              <a:ext uri="{FF2B5EF4-FFF2-40B4-BE49-F238E27FC236}">
                <a16:creationId xmlns:a16="http://schemas.microsoft.com/office/drawing/2014/main" id="{7ABDBBB3-E8EC-4A11-86E6-45113363DB2A}"/>
              </a:ext>
            </a:extLst>
          </p:cNvPr>
          <p:cNvSpPr txBox="1"/>
          <p:nvPr/>
        </p:nvSpPr>
        <p:spPr>
          <a:xfrm>
            <a:off x="3132945" y="4541900"/>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 name="TextBox 6">
            <a:extLst>
              <a:ext uri="{FF2B5EF4-FFF2-40B4-BE49-F238E27FC236}">
                <a16:creationId xmlns:a16="http://schemas.microsoft.com/office/drawing/2014/main" id="{AABC9E5D-CD5A-4D75-A43C-D06FB9E0500D}"/>
              </a:ext>
            </a:extLst>
          </p:cNvPr>
          <p:cNvSpPr txBox="1"/>
          <p:nvPr/>
        </p:nvSpPr>
        <p:spPr>
          <a:xfrm>
            <a:off x="6697154" y="4541899"/>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8" name="TextBox 7">
            <a:extLst>
              <a:ext uri="{FF2B5EF4-FFF2-40B4-BE49-F238E27FC236}">
                <a16:creationId xmlns:a16="http://schemas.microsoft.com/office/drawing/2014/main" id="{C5F6A4A1-A9E6-4F1E-8F9F-17C7B351C55C}"/>
              </a:ext>
            </a:extLst>
          </p:cNvPr>
          <p:cNvSpPr txBox="1"/>
          <p:nvPr/>
        </p:nvSpPr>
        <p:spPr>
          <a:xfrm>
            <a:off x="8581852" y="1787868"/>
            <a:ext cx="2764988"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9" name="TextBox 8">
            <a:extLst>
              <a:ext uri="{FF2B5EF4-FFF2-40B4-BE49-F238E27FC236}">
                <a16:creationId xmlns:a16="http://schemas.microsoft.com/office/drawing/2014/main" id="{FB401ED0-9939-428D-A0C2-8CAA057B2693}"/>
              </a:ext>
            </a:extLst>
          </p:cNvPr>
          <p:cNvSpPr txBox="1"/>
          <p:nvPr/>
        </p:nvSpPr>
        <p:spPr>
          <a:xfrm>
            <a:off x="668510" y="1728953"/>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0" name="Rectangle 9">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sp>
        <p:nvSpPr>
          <p:cNvPr id="12"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4"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bg1"/>
          </a:solidFill>
          <a:effectLst>
            <a:outerShdw blurRad="50800" dist="38100" algn="l" rotWithShape="0">
              <a:prstClr val="black">
                <a:alpha val="23000"/>
              </a:prstClr>
            </a:outerShdw>
          </a:effectLst>
        </p:grpSpPr>
        <p:sp>
          <p:nvSpPr>
            <p:cNvPr id="15"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bg1"/>
          </a:solidFill>
          <a:effectLst>
            <a:outerShdw blurRad="50800" dist="38100" algn="l" rotWithShape="0">
              <a:prstClr val="black">
                <a:alpha val="23000"/>
              </a:prstClr>
            </a:outerShdw>
          </a:effectLst>
        </p:grpSpPr>
        <p:sp>
          <p:nvSpPr>
            <p:cNvPr id="21"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5" name="Rectangle 2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972984416"/>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29B20520-5FAC-49C7-84DB-5093345C47AA}"/>
              </a:ext>
            </a:extLst>
          </p:cNvPr>
          <p:cNvPicPr>
            <a:picLocks noChangeAspect="1"/>
          </p:cNvPicPr>
          <p:nvPr/>
        </p:nvPicPr>
        <p:blipFill rotWithShape="1">
          <a:blip r:embed="rId2" cstate="screen">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a:ext>
            </a:extLst>
          </a:blip>
          <a:srcRect/>
          <a:stretch/>
        </p:blipFill>
        <p:spPr>
          <a:xfrm>
            <a:off x="0" y="0"/>
            <a:ext cx="6096000" cy="6858000"/>
          </a:xfrm>
          <a:prstGeom prst="rect">
            <a:avLst/>
          </a:prstGeom>
        </p:spPr>
      </p:pic>
      <p:grpSp>
        <p:nvGrpSpPr>
          <p:cNvPr id="3" name="Group 2">
            <a:extLst>
              <a:ext uri="{FF2B5EF4-FFF2-40B4-BE49-F238E27FC236}">
                <a16:creationId xmlns:a16="http://schemas.microsoft.com/office/drawing/2014/main" id="{CE54B450-A369-4E4A-9019-EB589FED648F}"/>
              </a:ext>
            </a:extLst>
          </p:cNvPr>
          <p:cNvGrpSpPr/>
          <p:nvPr/>
        </p:nvGrpSpPr>
        <p:grpSpPr>
          <a:xfrm>
            <a:off x="5560093" y="352269"/>
            <a:ext cx="4774078" cy="6112647"/>
            <a:chOff x="5560093" y="352269"/>
            <a:chExt cx="4774078" cy="6112647"/>
          </a:xfrm>
        </p:grpSpPr>
        <p:grpSp>
          <p:nvGrpSpPr>
            <p:cNvPr id="4" name="Group 3">
              <a:extLst>
                <a:ext uri="{FF2B5EF4-FFF2-40B4-BE49-F238E27FC236}">
                  <a16:creationId xmlns:a16="http://schemas.microsoft.com/office/drawing/2014/main" id="{56F33B63-F5A3-40EB-A770-D2ACA2A626B7}"/>
                </a:ext>
              </a:extLst>
            </p:cNvPr>
            <p:cNvGrpSpPr/>
            <p:nvPr/>
          </p:nvGrpSpPr>
          <p:grpSpPr>
            <a:xfrm>
              <a:off x="5560093" y="352269"/>
              <a:ext cx="1221217" cy="1245641"/>
              <a:chOff x="7570030" y="640979"/>
              <a:chExt cx="1608946" cy="1641125"/>
            </a:xfrm>
          </p:grpSpPr>
          <p:sp>
            <p:nvSpPr>
              <p:cNvPr id="18" name="Oval 17">
                <a:extLst>
                  <a:ext uri="{FF2B5EF4-FFF2-40B4-BE49-F238E27FC236}">
                    <a16:creationId xmlns:a16="http://schemas.microsoft.com/office/drawing/2014/main" id="{32B0FF4C-0B2C-466A-82FA-0403F1CEC735}"/>
                  </a:ext>
                </a:extLst>
              </p:cNvPr>
              <p:cNvSpPr/>
              <p:nvPr/>
            </p:nvSpPr>
            <p:spPr>
              <a:xfrm>
                <a:off x="7570030" y="640979"/>
                <a:ext cx="1608946" cy="1641125"/>
              </a:xfrm>
              <a:prstGeom prst="ellipse">
                <a:avLst/>
              </a:prstGeom>
              <a:solidFill>
                <a:srgbClr val="87C755"/>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a:extLst>
                  <a:ext uri="{FF2B5EF4-FFF2-40B4-BE49-F238E27FC236}">
                    <a16:creationId xmlns:a16="http://schemas.microsoft.com/office/drawing/2014/main" id="{C5DA4360-62DC-41F9-A114-278B0A8F6B8D}"/>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5" name="Group 4">
              <a:extLst>
                <a:ext uri="{FF2B5EF4-FFF2-40B4-BE49-F238E27FC236}">
                  <a16:creationId xmlns:a16="http://schemas.microsoft.com/office/drawing/2014/main" id="{D1CBD24D-7F5E-4C90-A7A9-13F1A3316351}"/>
                </a:ext>
              </a:extLst>
            </p:cNvPr>
            <p:cNvGrpSpPr/>
            <p:nvPr/>
          </p:nvGrpSpPr>
          <p:grpSpPr>
            <a:xfrm>
              <a:off x="5560093" y="1919937"/>
              <a:ext cx="1221217" cy="1245641"/>
              <a:chOff x="7570030" y="640979"/>
              <a:chExt cx="1608946" cy="1641125"/>
            </a:xfrm>
          </p:grpSpPr>
          <p:sp>
            <p:nvSpPr>
              <p:cNvPr id="16" name="Oval 15">
                <a:extLst>
                  <a:ext uri="{FF2B5EF4-FFF2-40B4-BE49-F238E27FC236}">
                    <a16:creationId xmlns:a16="http://schemas.microsoft.com/office/drawing/2014/main" id="{BB333CDB-5149-48E6-8911-307268A8F539}"/>
                  </a:ext>
                </a:extLst>
              </p:cNvPr>
              <p:cNvSpPr/>
              <p:nvPr/>
            </p:nvSpPr>
            <p:spPr>
              <a:xfrm>
                <a:off x="7570030" y="640979"/>
                <a:ext cx="1608946" cy="1641125"/>
              </a:xfrm>
              <a:prstGeom prst="ellipse">
                <a:avLst/>
              </a:prstGeom>
              <a:solidFill>
                <a:srgbClr val="55A46E"/>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a:extLst>
                  <a:ext uri="{FF2B5EF4-FFF2-40B4-BE49-F238E27FC236}">
                    <a16:creationId xmlns:a16="http://schemas.microsoft.com/office/drawing/2014/main" id="{C53225A4-121A-4255-81A5-2AFB34D7720C}"/>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6" name="Group 5">
              <a:extLst>
                <a:ext uri="{FF2B5EF4-FFF2-40B4-BE49-F238E27FC236}">
                  <a16:creationId xmlns:a16="http://schemas.microsoft.com/office/drawing/2014/main" id="{5376BA4B-6796-4462-A1BF-0B2B7A91F16B}"/>
                </a:ext>
              </a:extLst>
            </p:cNvPr>
            <p:cNvGrpSpPr/>
            <p:nvPr/>
          </p:nvGrpSpPr>
          <p:grpSpPr>
            <a:xfrm>
              <a:off x="5560093" y="3579037"/>
              <a:ext cx="1221217" cy="1245641"/>
              <a:chOff x="7570030" y="640979"/>
              <a:chExt cx="1608946" cy="1641125"/>
            </a:xfrm>
          </p:grpSpPr>
          <p:sp>
            <p:nvSpPr>
              <p:cNvPr id="14" name="Oval 13">
                <a:extLst>
                  <a:ext uri="{FF2B5EF4-FFF2-40B4-BE49-F238E27FC236}">
                    <a16:creationId xmlns:a16="http://schemas.microsoft.com/office/drawing/2014/main" id="{2152A1D3-2586-40A8-A725-7EE3120BF084}"/>
                  </a:ext>
                </a:extLst>
              </p:cNvPr>
              <p:cNvSpPr/>
              <p:nvPr/>
            </p:nvSpPr>
            <p:spPr>
              <a:xfrm>
                <a:off x="7570030" y="640979"/>
                <a:ext cx="1608946" cy="1641125"/>
              </a:xfrm>
              <a:prstGeom prst="ellipse">
                <a:avLst/>
              </a:prstGeom>
              <a:solidFill>
                <a:srgbClr val="2DB3A8"/>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a:extLst>
                  <a:ext uri="{FF2B5EF4-FFF2-40B4-BE49-F238E27FC236}">
                    <a16:creationId xmlns:a16="http://schemas.microsoft.com/office/drawing/2014/main" id="{9AD7469F-C560-4829-8774-B5A556AC7C6F}"/>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7" name="Group 6">
              <a:extLst>
                <a:ext uri="{FF2B5EF4-FFF2-40B4-BE49-F238E27FC236}">
                  <a16:creationId xmlns:a16="http://schemas.microsoft.com/office/drawing/2014/main" id="{BB03CAE0-F322-4D0C-896B-87C5082A871C}"/>
                </a:ext>
              </a:extLst>
            </p:cNvPr>
            <p:cNvGrpSpPr/>
            <p:nvPr/>
          </p:nvGrpSpPr>
          <p:grpSpPr>
            <a:xfrm>
              <a:off x="5560093" y="5219275"/>
              <a:ext cx="1221217" cy="1245641"/>
              <a:chOff x="7570030" y="640979"/>
              <a:chExt cx="1608946" cy="1641125"/>
            </a:xfrm>
          </p:grpSpPr>
          <p:sp>
            <p:nvSpPr>
              <p:cNvPr id="12" name="Oval 11">
                <a:extLst>
                  <a:ext uri="{FF2B5EF4-FFF2-40B4-BE49-F238E27FC236}">
                    <a16:creationId xmlns:a16="http://schemas.microsoft.com/office/drawing/2014/main" id="{DA127CDD-47AC-429D-A862-752E7D7CCD19}"/>
                  </a:ext>
                </a:extLst>
              </p:cNvPr>
              <p:cNvSpPr/>
              <p:nvPr/>
            </p:nvSpPr>
            <p:spPr>
              <a:xfrm>
                <a:off x="7570030" y="640979"/>
                <a:ext cx="1608946" cy="1641125"/>
              </a:xfrm>
              <a:prstGeom prst="ellipse">
                <a:avLst/>
              </a:prstGeom>
              <a:solidFill>
                <a:srgbClr val="2CA4BD"/>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a:extLst>
                  <a:ext uri="{FF2B5EF4-FFF2-40B4-BE49-F238E27FC236}">
                    <a16:creationId xmlns:a16="http://schemas.microsoft.com/office/drawing/2014/main" id="{07A2F91F-6547-4CAA-BBB5-9D24D1EDFD78}"/>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cxnSp>
          <p:nvCxnSpPr>
            <p:cNvPr id="8" name="Straight Connector 7">
              <a:extLst>
                <a:ext uri="{FF2B5EF4-FFF2-40B4-BE49-F238E27FC236}">
                  <a16:creationId xmlns:a16="http://schemas.microsoft.com/office/drawing/2014/main" id="{37FB6674-2888-460E-A428-89F0BF2B20E8}"/>
                </a:ext>
              </a:extLst>
            </p:cNvPr>
            <p:cNvCxnSpPr>
              <a:stCxn id="18" idx="6"/>
            </p:cNvCxnSpPr>
            <p:nvPr/>
          </p:nvCxnSpPr>
          <p:spPr>
            <a:xfrm flipV="1">
              <a:off x="6781310" y="973351"/>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9" name="Straight Connector 8">
              <a:extLst>
                <a:ext uri="{FF2B5EF4-FFF2-40B4-BE49-F238E27FC236}">
                  <a16:creationId xmlns:a16="http://schemas.microsoft.com/office/drawing/2014/main" id="{4521CE5C-0631-4309-A2F1-C67535713F36}"/>
                </a:ext>
              </a:extLst>
            </p:cNvPr>
            <p:cNvCxnSpPr/>
            <p:nvPr/>
          </p:nvCxnSpPr>
          <p:spPr>
            <a:xfrm flipV="1">
              <a:off x="6781310" y="252566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0" name="Straight Connector 9">
              <a:extLst>
                <a:ext uri="{FF2B5EF4-FFF2-40B4-BE49-F238E27FC236}">
                  <a16:creationId xmlns:a16="http://schemas.microsoft.com/office/drawing/2014/main" id="{51532750-0009-4059-ABD1-C02C053AD285}"/>
                </a:ext>
              </a:extLst>
            </p:cNvPr>
            <p:cNvCxnSpPr/>
            <p:nvPr/>
          </p:nvCxnSpPr>
          <p:spPr>
            <a:xfrm flipV="1">
              <a:off x="6781310" y="419838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1" name="Straight Connector 10">
              <a:extLst>
                <a:ext uri="{FF2B5EF4-FFF2-40B4-BE49-F238E27FC236}">
                  <a16:creationId xmlns:a16="http://schemas.microsoft.com/office/drawing/2014/main" id="{50D5C3AD-A3B3-4290-A0BE-CB6283A55682}"/>
                </a:ext>
              </a:extLst>
            </p:cNvPr>
            <p:cNvCxnSpPr/>
            <p:nvPr/>
          </p:nvCxnSpPr>
          <p:spPr>
            <a:xfrm flipV="1">
              <a:off x="6781310" y="5838618"/>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grpSp>
      <p:sp>
        <p:nvSpPr>
          <p:cNvPr id="20" name="TextBox 19">
            <a:extLst>
              <a:ext uri="{FF2B5EF4-FFF2-40B4-BE49-F238E27FC236}">
                <a16:creationId xmlns:a16="http://schemas.microsoft.com/office/drawing/2014/main" id="{0FAB8473-F7B9-4D8C-9101-652E063E7514}"/>
              </a:ext>
            </a:extLst>
          </p:cNvPr>
          <p:cNvSpPr txBox="1"/>
          <p:nvPr/>
        </p:nvSpPr>
        <p:spPr>
          <a:xfrm>
            <a:off x="6887959" y="103337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1" name="Rectangle 20">
            <a:extLst>
              <a:ext uri="{FF2B5EF4-FFF2-40B4-BE49-F238E27FC236}">
                <a16:creationId xmlns:a16="http://schemas.microsoft.com/office/drawing/2014/main" id="{F26D0DD7-9490-4E84-8510-E72A06C1DF15}"/>
              </a:ext>
            </a:extLst>
          </p:cNvPr>
          <p:cNvSpPr/>
          <p:nvPr/>
        </p:nvSpPr>
        <p:spPr>
          <a:xfrm>
            <a:off x="6270008" y="476312"/>
            <a:ext cx="3435624" cy="523220"/>
          </a:xfrm>
          <a:prstGeom prst="rect">
            <a:avLst/>
          </a:prstGeom>
        </p:spPr>
        <p:txBody>
          <a:bodyPr wrap="squar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1</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st</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January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2014</a:t>
            </a:r>
          </a:p>
        </p:txBody>
      </p:sp>
      <p:sp>
        <p:nvSpPr>
          <p:cNvPr id="22" name="Rectangle 21">
            <a:extLst>
              <a:ext uri="{FF2B5EF4-FFF2-40B4-BE49-F238E27FC236}">
                <a16:creationId xmlns:a16="http://schemas.microsoft.com/office/drawing/2014/main" id="{4EBC0FD6-A907-434A-8FE7-44400AB18177}"/>
              </a:ext>
            </a:extLst>
          </p:cNvPr>
          <p:cNvSpPr/>
          <p:nvPr/>
        </p:nvSpPr>
        <p:spPr>
          <a:xfrm>
            <a:off x="1639879" y="2623560"/>
            <a:ext cx="4203508" cy="541174"/>
          </a:xfrm>
          <a:prstGeom prst="rect">
            <a:avLst/>
          </a:prstGeom>
        </p:spPr>
        <p:txBody>
          <a:bodyPr wrap="square">
            <a:spAutoFit/>
          </a:bodyPr>
          <a:lstStyle/>
          <a:p>
            <a:pPr algn="ctr">
              <a:lnSpc>
                <a:spcPts val="3500"/>
              </a:lnSpc>
            </a:pPr>
            <a:r>
              <a:rPr lang="en-US" sz="3600" b="1" spc="-150" dirty="0">
                <a:ln w="0"/>
                <a:solidFill>
                  <a:schemeClr val="bg1"/>
                </a:solidFill>
                <a:latin typeface="Roboto" pitchFamily="2" charset="0"/>
                <a:ea typeface="Roboto" pitchFamily="2" charset="0"/>
                <a:cs typeface="Lato" panose="020F0502020204030203" pitchFamily="34" charset="0"/>
              </a:rPr>
              <a:t>Picture Timeline</a:t>
            </a:r>
          </a:p>
        </p:txBody>
      </p:sp>
      <p:sp>
        <p:nvSpPr>
          <p:cNvPr id="23" name="TextBox 22">
            <a:extLst>
              <a:ext uri="{FF2B5EF4-FFF2-40B4-BE49-F238E27FC236}">
                <a16:creationId xmlns:a16="http://schemas.microsoft.com/office/drawing/2014/main" id="{4E679338-6955-47A5-9DA0-E04ACD84DDE0}"/>
              </a:ext>
            </a:extLst>
          </p:cNvPr>
          <p:cNvSpPr txBox="1"/>
          <p:nvPr/>
        </p:nvSpPr>
        <p:spPr>
          <a:xfrm>
            <a:off x="2172938" y="3253878"/>
            <a:ext cx="3137390" cy="977191"/>
          </a:xfrm>
          <a:prstGeom prst="rect">
            <a:avLst/>
          </a:prstGeom>
          <a:noFill/>
        </p:spPr>
        <p:txBody>
          <a:bodyPr wrap="square" rtlCol="0">
            <a:spAutoFit/>
          </a:bodyPr>
          <a:lstStyle/>
          <a:p>
            <a:pPr algn="r"/>
            <a:r>
              <a:rPr lang="en-US" sz="11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solidFill>
                <a:schemeClr val="bg1"/>
              </a:solidFill>
              <a:latin typeface="Roboto" pitchFamily="2" charset="0"/>
              <a:ea typeface="Roboto" pitchFamily="2" charset="0"/>
              <a:cs typeface="Lato" panose="020F0502020204030203" pitchFamily="34" charset="0"/>
            </a:endParaRPr>
          </a:p>
        </p:txBody>
      </p:sp>
      <p:sp>
        <p:nvSpPr>
          <p:cNvPr id="24" name="TextBox 23">
            <a:extLst>
              <a:ext uri="{FF2B5EF4-FFF2-40B4-BE49-F238E27FC236}">
                <a16:creationId xmlns:a16="http://schemas.microsoft.com/office/drawing/2014/main" id="{79FAC581-5E37-4DB8-A8E0-4766092712F4}"/>
              </a:ext>
            </a:extLst>
          </p:cNvPr>
          <p:cNvSpPr txBox="1"/>
          <p:nvPr/>
        </p:nvSpPr>
        <p:spPr>
          <a:xfrm>
            <a:off x="6887959" y="265814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5" name="TextBox 24">
            <a:extLst>
              <a:ext uri="{FF2B5EF4-FFF2-40B4-BE49-F238E27FC236}">
                <a16:creationId xmlns:a16="http://schemas.microsoft.com/office/drawing/2014/main" id="{263F8492-6AD1-4ED3-B836-014CD160EEFB}"/>
              </a:ext>
            </a:extLst>
          </p:cNvPr>
          <p:cNvSpPr txBox="1"/>
          <p:nvPr/>
        </p:nvSpPr>
        <p:spPr>
          <a:xfrm>
            <a:off x="6916480" y="432912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6" name="TextBox 25">
            <a:extLst>
              <a:ext uri="{FF2B5EF4-FFF2-40B4-BE49-F238E27FC236}">
                <a16:creationId xmlns:a16="http://schemas.microsoft.com/office/drawing/2014/main" id="{AE549CF8-732C-4677-9DF1-F3D03CC747D7}"/>
              </a:ext>
            </a:extLst>
          </p:cNvPr>
          <p:cNvSpPr txBox="1"/>
          <p:nvPr/>
        </p:nvSpPr>
        <p:spPr>
          <a:xfrm>
            <a:off x="6853495" y="596762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7" name="Rectangle 26">
            <a:extLst>
              <a:ext uri="{FF2B5EF4-FFF2-40B4-BE49-F238E27FC236}">
                <a16:creationId xmlns:a16="http://schemas.microsoft.com/office/drawing/2014/main" id="{EE092BDE-755F-40A2-B5BA-81DC80E85D7B}"/>
              </a:ext>
            </a:extLst>
          </p:cNvPr>
          <p:cNvSpPr/>
          <p:nvPr/>
        </p:nvSpPr>
        <p:spPr>
          <a:xfrm>
            <a:off x="6252156" y="1977998"/>
            <a:ext cx="3446211" cy="523220"/>
          </a:xfrm>
          <a:prstGeom prst="rect">
            <a:avLst/>
          </a:prstGeom>
        </p:spPr>
        <p:txBody>
          <a:bodyPr wrap="squar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8</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August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2015</a:t>
            </a:r>
          </a:p>
        </p:txBody>
      </p:sp>
      <p:sp>
        <p:nvSpPr>
          <p:cNvPr id="28" name="Rectangle 27">
            <a:extLst>
              <a:ext uri="{FF2B5EF4-FFF2-40B4-BE49-F238E27FC236}">
                <a16:creationId xmlns:a16="http://schemas.microsoft.com/office/drawing/2014/main" id="{723770C9-5F2E-4E34-8AFC-1EDA3FFDE6AC}"/>
              </a:ext>
            </a:extLst>
          </p:cNvPr>
          <p:cNvSpPr/>
          <p:nvPr/>
        </p:nvSpPr>
        <p:spPr>
          <a:xfrm>
            <a:off x="6270090" y="3648881"/>
            <a:ext cx="3191220" cy="523220"/>
          </a:xfrm>
          <a:prstGeom prst="rect">
            <a:avLst/>
          </a:prstGeom>
        </p:spPr>
        <p:txBody>
          <a:bodyPr wrap="squar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21</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April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2016</a:t>
            </a:r>
          </a:p>
        </p:txBody>
      </p:sp>
      <p:sp>
        <p:nvSpPr>
          <p:cNvPr id="29" name="Rectangle 28">
            <a:extLst>
              <a:ext uri="{FF2B5EF4-FFF2-40B4-BE49-F238E27FC236}">
                <a16:creationId xmlns:a16="http://schemas.microsoft.com/office/drawing/2014/main" id="{8D27F46D-6983-4606-8EC1-EC8EC284DA73}"/>
              </a:ext>
            </a:extLst>
          </p:cNvPr>
          <p:cNvSpPr/>
          <p:nvPr/>
        </p:nvSpPr>
        <p:spPr>
          <a:xfrm>
            <a:off x="6135419" y="5309672"/>
            <a:ext cx="3529442" cy="523220"/>
          </a:xfrm>
          <a:prstGeom prst="rect">
            <a:avLst/>
          </a:prstGeom>
        </p:spPr>
        <p:txBody>
          <a:bodyPr wrap="squar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12</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June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2017</a:t>
            </a:r>
          </a:p>
        </p:txBody>
      </p:sp>
      <p:cxnSp>
        <p:nvCxnSpPr>
          <p:cNvPr id="30" name="Straight Connector 29">
            <a:extLst>
              <a:ext uri="{FF2B5EF4-FFF2-40B4-BE49-F238E27FC236}">
                <a16:creationId xmlns:a16="http://schemas.microsoft.com/office/drawing/2014/main" id="{8B567AAA-9062-448D-B78F-627EB033E61F}"/>
              </a:ext>
            </a:extLst>
          </p:cNvPr>
          <p:cNvCxnSpPr>
            <a:cxnSpLocks/>
          </p:cNvCxnSpPr>
          <p:nvPr/>
        </p:nvCxnSpPr>
        <p:spPr>
          <a:xfrm flipV="1">
            <a:off x="2133289" y="3164054"/>
            <a:ext cx="3216689" cy="1"/>
          </a:xfrm>
          <a:prstGeom prst="line">
            <a:avLst/>
          </a:prstGeom>
          <a:ln w="28575">
            <a:solidFill>
              <a:schemeClr val="bg1"/>
            </a:solidFill>
          </a:ln>
        </p:spPr>
        <p:style>
          <a:lnRef idx="1">
            <a:schemeClr val="dk1"/>
          </a:lnRef>
          <a:fillRef idx="0">
            <a:schemeClr val="dk1"/>
          </a:fillRef>
          <a:effectRef idx="0">
            <a:schemeClr val="dk1"/>
          </a:effectRef>
          <a:fontRef idx="minor">
            <a:schemeClr val="tx1"/>
          </a:fontRef>
        </p:style>
      </p:cxnSp>
      <p:sp>
        <p:nvSpPr>
          <p:cNvPr id="31" name="Shape 440">
            <a:extLst>
              <a:ext uri="{FF2B5EF4-FFF2-40B4-BE49-F238E27FC236}">
                <a16:creationId xmlns:a16="http://schemas.microsoft.com/office/drawing/2014/main" id="{C126C7AC-0C1D-4A9D-9D11-3A51963158B1}"/>
              </a:ext>
            </a:extLst>
          </p:cNvPr>
          <p:cNvSpPr/>
          <p:nvPr/>
        </p:nvSpPr>
        <p:spPr>
          <a:xfrm>
            <a:off x="5957343" y="2333937"/>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539D6A"/>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2" name="Shape 486">
            <a:extLst>
              <a:ext uri="{FF2B5EF4-FFF2-40B4-BE49-F238E27FC236}">
                <a16:creationId xmlns:a16="http://schemas.microsoft.com/office/drawing/2014/main" id="{2494599A-E90E-4555-8288-0F0AACB8B7B6}"/>
              </a:ext>
            </a:extLst>
          </p:cNvPr>
          <p:cNvGrpSpPr/>
          <p:nvPr/>
        </p:nvGrpSpPr>
        <p:grpSpPr>
          <a:xfrm>
            <a:off x="5986044" y="702431"/>
            <a:ext cx="332377" cy="541839"/>
            <a:chOff x="6730350" y="2315900"/>
            <a:chExt cx="257700" cy="420100"/>
          </a:xfrm>
          <a:solidFill>
            <a:srgbClr val="87C755"/>
          </a:solidFill>
        </p:grpSpPr>
        <p:sp>
          <p:nvSpPr>
            <p:cNvPr id="33" name="Shape 487">
              <a:extLst>
                <a:ext uri="{FF2B5EF4-FFF2-40B4-BE49-F238E27FC236}">
                  <a16:creationId xmlns:a16="http://schemas.microsoft.com/office/drawing/2014/main" id="{A09D477D-F995-4948-989A-A45CFE2610F6}"/>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488">
              <a:extLst>
                <a:ext uri="{FF2B5EF4-FFF2-40B4-BE49-F238E27FC236}">
                  <a16:creationId xmlns:a16="http://schemas.microsoft.com/office/drawing/2014/main" id="{223B2B83-3E98-4B55-8E23-723191B92738}"/>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89">
              <a:extLst>
                <a:ext uri="{FF2B5EF4-FFF2-40B4-BE49-F238E27FC236}">
                  <a16:creationId xmlns:a16="http://schemas.microsoft.com/office/drawing/2014/main" id="{4533D531-1F9A-4D3F-A6DC-D49BBA4E2D06}"/>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90">
              <a:extLst>
                <a:ext uri="{FF2B5EF4-FFF2-40B4-BE49-F238E27FC236}">
                  <a16:creationId xmlns:a16="http://schemas.microsoft.com/office/drawing/2014/main" id="{FA9E847D-B835-47A4-9B18-B6998CA26EF5}"/>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91">
              <a:extLst>
                <a:ext uri="{FF2B5EF4-FFF2-40B4-BE49-F238E27FC236}">
                  <a16:creationId xmlns:a16="http://schemas.microsoft.com/office/drawing/2014/main" id="{2E0E068F-2E42-4EF9-A7F0-9F9976ED10C0}"/>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8" name="Shape 504">
            <a:extLst>
              <a:ext uri="{FF2B5EF4-FFF2-40B4-BE49-F238E27FC236}">
                <a16:creationId xmlns:a16="http://schemas.microsoft.com/office/drawing/2014/main" id="{65FD6D74-6C68-48F0-ADA3-BA32A88017CE}"/>
              </a:ext>
            </a:extLst>
          </p:cNvPr>
          <p:cNvGrpSpPr/>
          <p:nvPr/>
        </p:nvGrpSpPr>
        <p:grpSpPr>
          <a:xfrm>
            <a:off x="5905917" y="4002399"/>
            <a:ext cx="545785" cy="403792"/>
            <a:chOff x="5255200" y="3006475"/>
            <a:chExt cx="511700" cy="378575"/>
          </a:xfrm>
          <a:solidFill>
            <a:srgbClr val="2DB3A8"/>
          </a:solidFill>
        </p:grpSpPr>
        <p:sp>
          <p:nvSpPr>
            <p:cNvPr id="39" name="Shape 505">
              <a:extLst>
                <a:ext uri="{FF2B5EF4-FFF2-40B4-BE49-F238E27FC236}">
                  <a16:creationId xmlns:a16="http://schemas.microsoft.com/office/drawing/2014/main" id="{E3442525-532B-4968-8EAD-E90BDEB980DE}"/>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506">
              <a:extLst>
                <a:ext uri="{FF2B5EF4-FFF2-40B4-BE49-F238E27FC236}">
                  <a16:creationId xmlns:a16="http://schemas.microsoft.com/office/drawing/2014/main" id="{128B7D22-1074-47BD-B700-C7D355678AEE}"/>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1" name="Shape 532">
            <a:extLst>
              <a:ext uri="{FF2B5EF4-FFF2-40B4-BE49-F238E27FC236}">
                <a16:creationId xmlns:a16="http://schemas.microsoft.com/office/drawing/2014/main" id="{96127D6C-8209-4316-8B92-268532CA955B}"/>
              </a:ext>
            </a:extLst>
          </p:cNvPr>
          <p:cNvGrpSpPr/>
          <p:nvPr/>
        </p:nvGrpSpPr>
        <p:grpSpPr>
          <a:xfrm>
            <a:off x="5938223" y="5652327"/>
            <a:ext cx="483228" cy="354301"/>
            <a:chOff x="3936375" y="3703750"/>
            <a:chExt cx="453050" cy="332175"/>
          </a:xfrm>
          <a:solidFill>
            <a:srgbClr val="2CA4BD"/>
          </a:solidFill>
        </p:grpSpPr>
        <p:sp>
          <p:nvSpPr>
            <p:cNvPr id="42" name="Shape 533">
              <a:extLst>
                <a:ext uri="{FF2B5EF4-FFF2-40B4-BE49-F238E27FC236}">
                  <a16:creationId xmlns:a16="http://schemas.microsoft.com/office/drawing/2014/main" id="{0D0E4594-AD7D-40BE-BA42-3293DF5B77CD}"/>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534">
              <a:extLst>
                <a:ext uri="{FF2B5EF4-FFF2-40B4-BE49-F238E27FC236}">
                  <a16:creationId xmlns:a16="http://schemas.microsoft.com/office/drawing/2014/main" id="{B6A1FD0A-6B5A-415D-94AA-124E3E8382D7}"/>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35">
              <a:extLst>
                <a:ext uri="{FF2B5EF4-FFF2-40B4-BE49-F238E27FC236}">
                  <a16:creationId xmlns:a16="http://schemas.microsoft.com/office/drawing/2014/main" id="{F7892A05-6792-4B28-BF9F-0CB29AB5A8A2}"/>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36">
              <a:extLst>
                <a:ext uri="{FF2B5EF4-FFF2-40B4-BE49-F238E27FC236}">
                  <a16:creationId xmlns:a16="http://schemas.microsoft.com/office/drawing/2014/main" id="{059093C9-B3CE-4D18-A4B2-F33DA0E6D16E}"/>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37">
              <a:extLst>
                <a:ext uri="{FF2B5EF4-FFF2-40B4-BE49-F238E27FC236}">
                  <a16:creationId xmlns:a16="http://schemas.microsoft.com/office/drawing/2014/main" id="{2D3C18CE-6856-44F8-98BC-4F602CD5C441}"/>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7" name="Rectangle 46">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645015444"/>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C453BB5D-29BB-4B6D-A70E-0B3E29BB751D}"/>
              </a:ext>
            </a:extLst>
          </p:cNvPr>
          <p:cNvSpPr txBox="1">
            <a:spLocks/>
          </p:cNvSpPr>
          <p:nvPr/>
        </p:nvSpPr>
        <p:spPr>
          <a:xfrm>
            <a:off x="236567" y="920983"/>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E6442F"/>
                </a:solidFill>
                <a:latin typeface="+mj-lt"/>
                <a:ea typeface="Muli"/>
                <a:cs typeface="Muli"/>
                <a:sym typeface="Muli"/>
              </a:rPr>
              <a:t>	ANDROID MOCKUP</a:t>
            </a:r>
            <a:endParaRPr lang="en-US" sz="3600" dirty="0">
              <a:solidFill>
                <a:srgbClr val="E6442F"/>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3" name="Rectangle 2">
            <a:extLst>
              <a:ext uri="{FF2B5EF4-FFF2-40B4-BE49-F238E27FC236}">
                <a16:creationId xmlns:a16="http://schemas.microsoft.com/office/drawing/2014/main" id="{2D9C9CB2-E935-4930-B4FA-03121E5EF32E}"/>
              </a:ext>
            </a:extLst>
          </p:cNvPr>
          <p:cNvSpPr/>
          <p:nvPr/>
        </p:nvSpPr>
        <p:spPr>
          <a:xfrm>
            <a:off x="3011721" y="2168441"/>
            <a:ext cx="39034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20C68D7C-FBFC-4345-893F-05C5B1AA5FA0}"/>
              </a:ext>
            </a:extLst>
          </p:cNvPr>
          <p:cNvSpPr/>
          <p:nvPr/>
        </p:nvSpPr>
        <p:spPr>
          <a:xfrm>
            <a:off x="3011721" y="3586443"/>
            <a:ext cx="394043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6">
            <a:extLst>
              <a:ext uri="{FF2B5EF4-FFF2-40B4-BE49-F238E27FC236}">
                <a16:creationId xmlns:a16="http://schemas.microsoft.com/office/drawing/2014/main" id="{C387F99B-174B-4F6E-A9D5-3307FC151388}"/>
              </a:ext>
            </a:extLst>
          </p:cNvPr>
          <p:cNvSpPr/>
          <p:nvPr/>
        </p:nvSpPr>
        <p:spPr>
          <a:xfrm>
            <a:off x="2512079" y="242188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496">
            <a:extLst>
              <a:ext uri="{FF2B5EF4-FFF2-40B4-BE49-F238E27FC236}">
                <a16:creationId xmlns:a16="http://schemas.microsoft.com/office/drawing/2014/main" id="{5BB9A79D-ADFC-4E7E-A65B-5F63FF4F285E}"/>
              </a:ext>
            </a:extLst>
          </p:cNvPr>
          <p:cNvSpPr/>
          <p:nvPr/>
        </p:nvSpPr>
        <p:spPr>
          <a:xfrm>
            <a:off x="2512079" y="380718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pic>
        <p:nvPicPr>
          <p:cNvPr id="10" name="Picture 9">
            <a:extLst>
              <a:ext uri="{FF2B5EF4-FFF2-40B4-BE49-F238E27FC236}">
                <a16:creationId xmlns:a16="http://schemas.microsoft.com/office/drawing/2014/main" id="{B8767C1E-6281-4810-BD8F-EB380E44DCE8}"/>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470010" y="1167815"/>
            <a:ext cx="2308870" cy="404023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1" name="Shape 394">
            <a:extLst>
              <a:ext uri="{FF2B5EF4-FFF2-40B4-BE49-F238E27FC236}">
                <a16:creationId xmlns:a16="http://schemas.microsoft.com/office/drawing/2014/main" id="{94F5768F-B668-451F-8C20-A5BC6312BD8C}"/>
              </a:ext>
            </a:extLst>
          </p:cNvPr>
          <p:cNvSpPr/>
          <p:nvPr/>
        </p:nvSpPr>
        <p:spPr>
          <a:xfrm>
            <a:off x="7409916" y="844456"/>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
        <p:nvSpPr>
          <p:cNvPr id="12" name="Rectangle 11">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81289539"/>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AA4D4CC4-FBC7-4291-A29A-DB0904005D4F}"/>
              </a:ext>
            </a:extLst>
          </p:cNvPr>
          <p:cNvSpPr/>
          <p:nvPr/>
        </p:nvSpPr>
        <p:spPr>
          <a:xfrm>
            <a:off x="5798112" y="2059975"/>
            <a:ext cx="39034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DDF1394B-5353-4ED1-A029-6CFA98B70336}"/>
              </a:ext>
            </a:extLst>
          </p:cNvPr>
          <p:cNvSpPr/>
          <p:nvPr/>
        </p:nvSpPr>
        <p:spPr>
          <a:xfrm>
            <a:off x="5798112" y="3477977"/>
            <a:ext cx="394043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5C44557F-F7F7-4364-BB28-44C6004AD10E}"/>
              </a:ext>
            </a:extLst>
          </p:cNvPr>
          <p:cNvSpPr/>
          <p:nvPr/>
        </p:nvSpPr>
        <p:spPr>
          <a:xfrm>
            <a:off x="5297373" y="233862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9D0EEA61-A7DD-4681-B4AE-D62B06F293CE}"/>
              </a:ext>
            </a:extLst>
          </p:cNvPr>
          <p:cNvSpPr/>
          <p:nvPr/>
        </p:nvSpPr>
        <p:spPr>
          <a:xfrm>
            <a:off x="5297373" y="372393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7D06EDB9-1702-4693-A904-5F9FBC0765E7}"/>
              </a:ext>
            </a:extLst>
          </p:cNvPr>
          <p:cNvSpPr/>
          <p:nvPr/>
        </p:nvSpPr>
        <p:spPr>
          <a:xfrm>
            <a:off x="8683957" y="969027"/>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dirty="0">
                <a:solidFill>
                  <a:srgbClr val="E6442F"/>
                </a:solidFill>
                <a:latin typeface="+mj-lt"/>
                <a:ea typeface="Muli"/>
                <a:cs typeface="Muli"/>
                <a:sym typeface="Muli"/>
              </a:rPr>
              <a:t>iPhone MOCK</a:t>
            </a:r>
          </a:p>
        </p:txBody>
      </p:sp>
      <p:pic>
        <p:nvPicPr>
          <p:cNvPr id="9" name="Picture 8">
            <a:extLst>
              <a:ext uri="{FF2B5EF4-FFF2-40B4-BE49-F238E27FC236}">
                <a16:creationId xmlns:a16="http://schemas.microsoft.com/office/drawing/2014/main" id="{F86A2EBE-73EA-4015-B483-FCD810EE5EFA}"/>
              </a:ext>
            </a:extLst>
          </p:cNvPr>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621994" y="1446591"/>
            <a:ext cx="2032170" cy="3875007"/>
          </a:xfrm>
          <a:prstGeom prst="roundRect">
            <a:avLst>
              <a:gd name="adj" fmla="val 0"/>
            </a:avLst>
          </a:prstGeom>
        </p:spPr>
      </p:pic>
      <p:sp>
        <p:nvSpPr>
          <p:cNvPr id="10" name="Shape 401">
            <a:extLst>
              <a:ext uri="{FF2B5EF4-FFF2-40B4-BE49-F238E27FC236}">
                <a16:creationId xmlns:a16="http://schemas.microsoft.com/office/drawing/2014/main" id="{121C60BB-4F55-4C52-B535-E52206786BC3}"/>
              </a:ext>
            </a:extLst>
          </p:cNvPr>
          <p:cNvSpPr/>
          <p:nvPr/>
        </p:nvSpPr>
        <p:spPr>
          <a:xfrm>
            <a:off x="2442493" y="905609"/>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4000" dir="5400000" sy="-100000" algn="bl" rotWithShape="0"/>
          </a:effectLst>
        </p:spPr>
        <p:txBody>
          <a:bodyPr lIns="91425" tIns="91425" rIns="91425" bIns="91425" anchor="ctr" anchorCtr="0">
            <a:noAutofit/>
          </a:bodyPr>
          <a:lstStyle/>
          <a:p>
            <a:endParaRPr/>
          </a:p>
        </p:txBody>
      </p:sp>
      <p:sp>
        <p:nvSpPr>
          <p:cNvPr id="11" name="Rectangle 10">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445156685"/>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BE563B17-5566-427C-9D21-805F8E07417A}"/>
              </a:ext>
            </a:extLst>
          </p:cNvPr>
          <p:cNvSpPr txBox="1">
            <a:spLocks/>
          </p:cNvSpPr>
          <p:nvPr/>
        </p:nvSpPr>
        <p:spPr>
          <a:xfrm>
            <a:off x="-211943" y="809319"/>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rgbClr val="E6442F"/>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rgbClr val="E6442F"/>
              </a:solidFill>
              <a:ea typeface="Muli"/>
              <a:cs typeface="Muli"/>
              <a:sym typeface="Muli"/>
            </a:endParaRPr>
          </a:p>
          <a:p>
            <a:pPr algn="just">
              <a:spcBef>
                <a:spcPts val="0"/>
              </a:spcBef>
              <a:buFont typeface="Arial" panose="020B0604020202020204" pitchFamily="34" charset="0"/>
              <a:buNone/>
            </a:pPr>
            <a:r>
              <a:rPr lang="en-US" sz="1400" dirty="0">
                <a:solidFill>
                  <a:srgbClr val="E6442F"/>
                </a:solidFill>
                <a:ea typeface="Muli"/>
                <a:cs typeface="Muli"/>
                <a:sym typeface="Muli"/>
              </a:rPr>
              <a:t>    </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sp>
        <p:nvSpPr>
          <p:cNvPr id="3" name="Rectangle 2">
            <a:extLst>
              <a:ext uri="{FF2B5EF4-FFF2-40B4-BE49-F238E27FC236}">
                <a16:creationId xmlns:a16="http://schemas.microsoft.com/office/drawing/2014/main" id="{7DD994E7-A1F1-4AB3-9CDC-FAD28036BBC0}"/>
              </a:ext>
            </a:extLst>
          </p:cNvPr>
          <p:cNvSpPr/>
          <p:nvPr/>
        </p:nvSpPr>
        <p:spPr>
          <a:xfrm>
            <a:off x="2629396" y="2126099"/>
            <a:ext cx="3505881"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EE308B94-F719-4C6C-82DA-42F654BF095E}"/>
              </a:ext>
            </a:extLst>
          </p:cNvPr>
          <p:cNvSpPr/>
          <p:nvPr/>
        </p:nvSpPr>
        <p:spPr>
          <a:xfrm>
            <a:off x="2629396" y="3425317"/>
            <a:ext cx="3505881"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5" name="Shape 497">
            <a:extLst>
              <a:ext uri="{FF2B5EF4-FFF2-40B4-BE49-F238E27FC236}">
                <a16:creationId xmlns:a16="http://schemas.microsoft.com/office/drawing/2014/main" id="{7350E9F3-A262-4AFE-A851-187F29025061}"/>
              </a:ext>
            </a:extLst>
          </p:cNvPr>
          <p:cNvGrpSpPr/>
          <p:nvPr/>
        </p:nvGrpSpPr>
        <p:grpSpPr>
          <a:xfrm>
            <a:off x="2059514" y="2425529"/>
            <a:ext cx="493682" cy="475442"/>
            <a:chOff x="2583325" y="2972875"/>
            <a:chExt cx="462850" cy="445750"/>
          </a:xfrm>
          <a:solidFill>
            <a:schemeClr val="bg1"/>
          </a:solidFill>
        </p:grpSpPr>
        <p:sp>
          <p:nvSpPr>
            <p:cNvPr id="6" name="Shape 498">
              <a:extLst>
                <a:ext uri="{FF2B5EF4-FFF2-40B4-BE49-F238E27FC236}">
                  <a16:creationId xmlns:a16="http://schemas.microsoft.com/office/drawing/2014/main" id="{8FA91812-DFE5-4B63-9D8F-8A0209FAC829}"/>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7" name="Shape 499">
              <a:extLst>
                <a:ext uri="{FF2B5EF4-FFF2-40B4-BE49-F238E27FC236}">
                  <a16:creationId xmlns:a16="http://schemas.microsoft.com/office/drawing/2014/main" id="{B77B4384-93BF-4B6C-BBE6-42C2D5B6C6DB}"/>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8" name="Shape 497">
            <a:extLst>
              <a:ext uri="{FF2B5EF4-FFF2-40B4-BE49-F238E27FC236}">
                <a16:creationId xmlns:a16="http://schemas.microsoft.com/office/drawing/2014/main" id="{F856F352-E150-40BE-B863-3BEAA11BD71C}"/>
              </a:ext>
            </a:extLst>
          </p:cNvPr>
          <p:cNvGrpSpPr/>
          <p:nvPr/>
        </p:nvGrpSpPr>
        <p:grpSpPr>
          <a:xfrm>
            <a:off x="2034877" y="3819997"/>
            <a:ext cx="493682" cy="475442"/>
            <a:chOff x="2583325" y="2972875"/>
            <a:chExt cx="462850" cy="445750"/>
          </a:xfrm>
          <a:solidFill>
            <a:schemeClr val="bg1"/>
          </a:solidFill>
        </p:grpSpPr>
        <p:sp>
          <p:nvSpPr>
            <p:cNvPr id="9" name="Shape 498">
              <a:extLst>
                <a:ext uri="{FF2B5EF4-FFF2-40B4-BE49-F238E27FC236}">
                  <a16:creationId xmlns:a16="http://schemas.microsoft.com/office/drawing/2014/main" id="{02DC39E5-082B-48CD-9580-7E1D64A1C375}"/>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0" name="Shape 499">
              <a:extLst>
                <a:ext uri="{FF2B5EF4-FFF2-40B4-BE49-F238E27FC236}">
                  <a16:creationId xmlns:a16="http://schemas.microsoft.com/office/drawing/2014/main" id="{63FFCAC8-2F0C-4B84-9C8F-F3BFBE5E5564}"/>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13" name="Group 12">
            <a:extLst>
              <a:ext uri="{FF2B5EF4-FFF2-40B4-BE49-F238E27FC236}">
                <a16:creationId xmlns:a16="http://schemas.microsoft.com/office/drawing/2014/main" id="{7D27399D-6E57-4336-AA9C-40FA04F6B0A8}"/>
              </a:ext>
            </a:extLst>
          </p:cNvPr>
          <p:cNvGrpSpPr/>
          <p:nvPr/>
        </p:nvGrpSpPr>
        <p:grpSpPr>
          <a:xfrm>
            <a:off x="6615196" y="1356852"/>
            <a:ext cx="4732915" cy="3892395"/>
            <a:chOff x="6089746" y="1660633"/>
            <a:chExt cx="4477754" cy="3485982"/>
          </a:xfrm>
        </p:grpSpPr>
        <p:pic>
          <p:nvPicPr>
            <p:cNvPr id="14" name="Picture 13">
              <a:extLst>
                <a:ext uri="{FF2B5EF4-FFF2-40B4-BE49-F238E27FC236}">
                  <a16:creationId xmlns:a16="http://schemas.microsoft.com/office/drawing/2014/main" id="{EF4DC6D7-CD58-4A1F-9201-7DDACC787045}"/>
                </a:ext>
              </a:extLst>
            </p:cNvPr>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15" name="Shape 415">
              <a:extLst>
                <a:ext uri="{FF2B5EF4-FFF2-40B4-BE49-F238E27FC236}">
                  <a16:creationId xmlns:a16="http://schemas.microsoft.com/office/drawing/2014/main" id="{74EBBFF7-6CF7-4E61-A53C-AD91AF1588DC}"/>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16" name="Rectangle 1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596368364"/>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5BD35190-537B-439C-9774-48E734C02286}"/>
              </a:ext>
            </a:extLst>
          </p:cNvPr>
          <p:cNvSpPr/>
          <p:nvPr/>
        </p:nvSpPr>
        <p:spPr>
          <a:xfrm>
            <a:off x="8232090" y="887068"/>
            <a:ext cx="3959910" cy="646331"/>
          </a:xfrm>
          <a:prstGeom prst="rect">
            <a:avLst/>
          </a:prstGeom>
        </p:spPr>
        <p:txBody>
          <a:bodyPr wrap="square">
            <a:spAutoFit/>
          </a:bodyPr>
          <a:lstStyle/>
          <a:p>
            <a:pPr algn="ctr"/>
            <a:r>
              <a:rPr lang="en-US" sz="3600" dirty="0">
                <a:solidFill>
                  <a:srgbClr val="E6442F"/>
                </a:solidFill>
                <a:latin typeface="+mj-lt"/>
                <a:ea typeface="Muli"/>
                <a:cs typeface="Muli"/>
                <a:sym typeface="Muli"/>
              </a:rPr>
              <a:t>TABLET MOCK</a:t>
            </a:r>
          </a:p>
        </p:txBody>
      </p:sp>
      <p:sp>
        <p:nvSpPr>
          <p:cNvPr id="3" name="Rectangle 2">
            <a:extLst>
              <a:ext uri="{FF2B5EF4-FFF2-40B4-BE49-F238E27FC236}">
                <a16:creationId xmlns:a16="http://schemas.microsoft.com/office/drawing/2014/main" id="{61EED71C-BCDE-4C0E-BF90-B6FD79992441}"/>
              </a:ext>
            </a:extLst>
          </p:cNvPr>
          <p:cNvSpPr/>
          <p:nvPr/>
        </p:nvSpPr>
        <p:spPr>
          <a:xfrm>
            <a:off x="6263685" y="2051710"/>
            <a:ext cx="3413115" cy="1384995"/>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C770C0AA-2B1C-452F-B834-CFECBFE7C3AD}"/>
              </a:ext>
            </a:extLst>
          </p:cNvPr>
          <p:cNvSpPr/>
          <p:nvPr/>
        </p:nvSpPr>
        <p:spPr>
          <a:xfrm>
            <a:off x="6263685" y="3469712"/>
            <a:ext cx="3445490"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5">
            <a:extLst>
              <a:ext uri="{FF2B5EF4-FFF2-40B4-BE49-F238E27FC236}">
                <a16:creationId xmlns:a16="http://schemas.microsoft.com/office/drawing/2014/main" id="{72A9BAA7-6C5A-4BE7-A27B-88D1AFE5C351}"/>
              </a:ext>
            </a:extLst>
          </p:cNvPr>
          <p:cNvSpPr/>
          <p:nvPr/>
        </p:nvSpPr>
        <p:spPr>
          <a:xfrm>
            <a:off x="5691972" y="2374555"/>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rgbClr val="434343"/>
              </a:solidFill>
            </a:endParaRPr>
          </a:p>
        </p:txBody>
      </p:sp>
      <p:sp>
        <p:nvSpPr>
          <p:cNvPr id="6" name="Shape 495">
            <a:extLst>
              <a:ext uri="{FF2B5EF4-FFF2-40B4-BE49-F238E27FC236}">
                <a16:creationId xmlns:a16="http://schemas.microsoft.com/office/drawing/2014/main" id="{B64FDAC4-9FCF-4AEA-919A-A086C1A924A9}"/>
              </a:ext>
            </a:extLst>
          </p:cNvPr>
          <p:cNvSpPr/>
          <p:nvPr/>
        </p:nvSpPr>
        <p:spPr>
          <a:xfrm>
            <a:off x="5691972" y="3782771"/>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rgbClr val="434343"/>
              </a:solidFill>
            </a:endParaRPr>
          </a:p>
        </p:txBody>
      </p:sp>
      <p:pic>
        <p:nvPicPr>
          <p:cNvPr id="9" name="Picture 8">
            <a:extLst>
              <a:ext uri="{FF2B5EF4-FFF2-40B4-BE49-F238E27FC236}">
                <a16:creationId xmlns:a16="http://schemas.microsoft.com/office/drawing/2014/main" id="{02FA5273-6AE9-4317-A0E1-A59315377393}"/>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853068" y="1554035"/>
            <a:ext cx="2796369" cy="3874968"/>
          </a:xfrm>
          <a:prstGeom prst="rect">
            <a:avLst/>
          </a:prstGeom>
        </p:spPr>
      </p:pic>
      <p:sp>
        <p:nvSpPr>
          <p:cNvPr id="10" name="Shape 408">
            <a:extLst>
              <a:ext uri="{FF2B5EF4-FFF2-40B4-BE49-F238E27FC236}">
                <a16:creationId xmlns:a16="http://schemas.microsoft.com/office/drawing/2014/main" id="{AFF5DF21-EBCA-4D96-B965-6D3D94D5B253}"/>
              </a:ext>
            </a:extLst>
          </p:cNvPr>
          <p:cNvSpPr/>
          <p:nvPr/>
        </p:nvSpPr>
        <p:spPr>
          <a:xfrm>
            <a:off x="1704995" y="1161351"/>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
        <p:nvSpPr>
          <p:cNvPr id="11" name="Rectangle 10">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371320718"/>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00B0F0"/>
        </a:solidFill>
        <a:effectLst/>
      </p:bgPr>
    </p:bg>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E33E3B56-15F1-4193-A0E5-0736B57C00D8}"/>
              </a:ext>
            </a:extLst>
          </p:cNvPr>
          <p:cNvGrpSpPr/>
          <p:nvPr/>
        </p:nvGrpSpPr>
        <p:grpSpPr>
          <a:xfrm>
            <a:off x="4572584" y="409303"/>
            <a:ext cx="442856" cy="560078"/>
            <a:chOff x="584925" y="238125"/>
            <a:chExt cx="415200" cy="525100"/>
          </a:xfrm>
          <a:solidFill>
            <a:schemeClr val="bg1"/>
          </a:solidFill>
        </p:grpSpPr>
        <p:sp>
          <p:nvSpPr>
            <p:cNvPr id="3" name="Shape 351">
              <a:extLst>
                <a:ext uri="{FF2B5EF4-FFF2-40B4-BE49-F238E27FC236}">
                  <a16:creationId xmlns:a16="http://schemas.microsoft.com/office/drawing/2014/main" id="{07031FCE-53BF-4DA5-BCFD-07128CEF0F3F}"/>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FF2D38A6-4D3F-436E-8451-6A79C93E22B1}"/>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E8A63FB2-03AE-4716-BB23-ABDFB6C97EA6}"/>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3C234435-3A2A-4C60-B99B-948FFB6D8B78}"/>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269B5DF0-F661-4624-83FE-14575F8ACAEB}"/>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30FF070A-0DCF-41F3-B93C-5DCFCED02574}"/>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10269E94-E23E-45FD-AA87-111026249A28}"/>
              </a:ext>
            </a:extLst>
          </p:cNvPr>
          <p:cNvGrpSpPr/>
          <p:nvPr/>
        </p:nvGrpSpPr>
        <p:grpSpPr>
          <a:xfrm>
            <a:off x="5275909" y="490686"/>
            <a:ext cx="474134" cy="394699"/>
            <a:chOff x="1244325" y="314425"/>
            <a:chExt cx="444525" cy="370050"/>
          </a:xfrm>
          <a:solidFill>
            <a:schemeClr val="bg1"/>
          </a:solidFill>
        </p:grpSpPr>
        <p:sp>
          <p:nvSpPr>
            <p:cNvPr id="10" name="Shape 358">
              <a:extLst>
                <a:ext uri="{FF2B5EF4-FFF2-40B4-BE49-F238E27FC236}">
                  <a16:creationId xmlns:a16="http://schemas.microsoft.com/office/drawing/2014/main" id="{327EE411-7903-4831-84BF-EE8F99CC85D0}"/>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0E7E99DF-6457-461E-A3C5-F28C5D08D409}"/>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D78F2854-B3EC-4F2F-85A0-78BB0D88DDA0}"/>
              </a:ext>
            </a:extLst>
          </p:cNvPr>
          <p:cNvGrpSpPr/>
          <p:nvPr/>
        </p:nvGrpSpPr>
        <p:grpSpPr>
          <a:xfrm>
            <a:off x="6005312" y="488738"/>
            <a:ext cx="453311" cy="398593"/>
            <a:chOff x="1928175" y="312600"/>
            <a:chExt cx="425000" cy="373700"/>
          </a:xfrm>
          <a:solidFill>
            <a:schemeClr val="bg1"/>
          </a:solidFill>
        </p:grpSpPr>
        <p:sp>
          <p:nvSpPr>
            <p:cNvPr id="13" name="Shape 361">
              <a:extLst>
                <a:ext uri="{FF2B5EF4-FFF2-40B4-BE49-F238E27FC236}">
                  <a16:creationId xmlns:a16="http://schemas.microsoft.com/office/drawing/2014/main" id="{47F841EC-D068-40D5-9F79-88034A9F741D}"/>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7891A681-F242-44EB-8511-7F43F902A570}"/>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D757B6C3-7F63-482B-B2F4-710F3F229065}"/>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2E7C13AF-317E-4413-A2D5-22286F034123}"/>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2E0B80B8-DBBE-4938-B69B-3FD750753E18}"/>
              </a:ext>
            </a:extLst>
          </p:cNvPr>
          <p:cNvGrpSpPr/>
          <p:nvPr/>
        </p:nvGrpSpPr>
        <p:grpSpPr>
          <a:xfrm>
            <a:off x="8128377" y="467913"/>
            <a:ext cx="521040" cy="440270"/>
            <a:chOff x="3918650" y="293075"/>
            <a:chExt cx="488500" cy="412775"/>
          </a:xfrm>
          <a:solidFill>
            <a:schemeClr val="bg1"/>
          </a:solidFill>
        </p:grpSpPr>
        <p:sp>
          <p:nvSpPr>
            <p:cNvPr id="18" name="Shape 366">
              <a:extLst>
                <a:ext uri="{FF2B5EF4-FFF2-40B4-BE49-F238E27FC236}">
                  <a16:creationId xmlns:a16="http://schemas.microsoft.com/office/drawing/2014/main" id="{926D0A7E-7D8F-4611-AE26-B19D7E9BC3FD}"/>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F90B9634-33C2-464F-8E4B-B4EF606CE8FF}"/>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BEF7AEE1-90E2-4566-827C-B986A232F661}"/>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6F1D5478-7EBC-4C32-97A2-72C19F126F83}"/>
              </a:ext>
            </a:extLst>
          </p:cNvPr>
          <p:cNvGrpSpPr/>
          <p:nvPr/>
        </p:nvGrpSpPr>
        <p:grpSpPr>
          <a:xfrm>
            <a:off x="8893592" y="434688"/>
            <a:ext cx="428564" cy="506693"/>
            <a:chOff x="4636075" y="261925"/>
            <a:chExt cx="401800" cy="475050"/>
          </a:xfrm>
          <a:solidFill>
            <a:schemeClr val="bg1"/>
          </a:solidFill>
        </p:grpSpPr>
        <p:sp>
          <p:nvSpPr>
            <p:cNvPr id="22" name="Shape 370">
              <a:extLst>
                <a:ext uri="{FF2B5EF4-FFF2-40B4-BE49-F238E27FC236}">
                  <a16:creationId xmlns:a16="http://schemas.microsoft.com/office/drawing/2014/main" id="{116145A7-2F0F-47FB-A65D-B6B2819A5739}"/>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8CDAC353-A1D9-4AD6-B0E2-30C23102A431}"/>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31128963-BB26-4BBE-9048-629C35E1FFC0}"/>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C4BC56D0-9669-4CBD-8EF1-964703352A69}"/>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2AE176B6-806A-4212-B74D-A49121C09C40}"/>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B0678AC1-FF0E-4BAB-8339-717C4984F5BA}"/>
              </a:ext>
            </a:extLst>
          </p:cNvPr>
          <p:cNvGrpSpPr/>
          <p:nvPr/>
        </p:nvGrpSpPr>
        <p:grpSpPr>
          <a:xfrm>
            <a:off x="10330906" y="477032"/>
            <a:ext cx="429845" cy="421365"/>
            <a:chOff x="5983625" y="301625"/>
            <a:chExt cx="403000" cy="395050"/>
          </a:xfrm>
          <a:solidFill>
            <a:schemeClr val="bg1"/>
          </a:solidFill>
        </p:grpSpPr>
        <p:sp>
          <p:nvSpPr>
            <p:cNvPr id="28" name="Shape 376">
              <a:extLst>
                <a:ext uri="{FF2B5EF4-FFF2-40B4-BE49-F238E27FC236}">
                  <a16:creationId xmlns:a16="http://schemas.microsoft.com/office/drawing/2014/main" id="{02D2CF8B-C32A-4CEC-8C28-6C0C33B6E4C8}"/>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6986C253-6AB4-4C4F-817A-EE9A1FB62477}"/>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B696C1CC-901A-4784-ACC9-453A05DE825D}"/>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ACC33E53-3E76-47B9-A3F6-5BFF2BBF1B2E}"/>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782395C6-5CE9-4B28-B962-544FF2CE0EDB}"/>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C658425E-8219-4698-B34D-8C596721AE8C}"/>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76C6549E-D670-4639-8227-E58653D84827}"/>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E99CC4AF-F0C0-4989-88BE-9835DD0C3002}"/>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6E7E707A-C3EB-42DC-BE14-CD8FFDBE47C9}"/>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E08D4139-1A66-49F8-9ABA-68EA5650B4CB}"/>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B210B68D-6A3F-463A-AB80-A7E458A90FDE}"/>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26CFE339-F5D1-4921-984C-E2DDD00D5C7F}"/>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9E529143-D232-4487-AD29-6AA442F13225}"/>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C86D75A2-6672-4916-8D4C-B993E5CC7FD5}"/>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48867E4E-C8EF-4FC1-98D4-5628962488A0}"/>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3E82CE6A-E693-4601-B284-33A152F3BE51}"/>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22E9F048-37CD-4592-8DE6-B09F4C469EB9}"/>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091D7B83-37F0-4400-8DE5-CBB91033F6C0}"/>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EEE11427-9E23-4E93-A91E-9D0CD89D7918}"/>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12826662-1EBB-4782-A4B9-5728705C7FFC}"/>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83538CE1-D182-4061-84FE-490DCADA9FF6}"/>
              </a:ext>
            </a:extLst>
          </p:cNvPr>
          <p:cNvGrpSpPr/>
          <p:nvPr/>
        </p:nvGrpSpPr>
        <p:grpSpPr>
          <a:xfrm>
            <a:off x="11053136" y="473753"/>
            <a:ext cx="423338" cy="422697"/>
            <a:chOff x="6660750" y="298550"/>
            <a:chExt cx="396900" cy="396300"/>
          </a:xfrm>
          <a:solidFill>
            <a:schemeClr val="bg1"/>
          </a:solidFill>
        </p:grpSpPr>
        <p:sp>
          <p:nvSpPr>
            <p:cNvPr id="49" name="Shape 397">
              <a:extLst>
                <a:ext uri="{FF2B5EF4-FFF2-40B4-BE49-F238E27FC236}">
                  <a16:creationId xmlns:a16="http://schemas.microsoft.com/office/drawing/2014/main" id="{7A059BBB-0025-4D63-A39F-60A3299A4E36}"/>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D539A7CF-6BCE-47C6-BE9F-15B94282DF40}"/>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BAF6BC31-37CB-438D-9619-44AA311E16DC}"/>
              </a:ext>
            </a:extLst>
          </p:cNvPr>
          <p:cNvGrpSpPr/>
          <p:nvPr/>
        </p:nvGrpSpPr>
        <p:grpSpPr>
          <a:xfrm>
            <a:off x="4572584" y="1139346"/>
            <a:ext cx="442856" cy="535999"/>
            <a:chOff x="584925" y="922575"/>
            <a:chExt cx="415200" cy="502525"/>
          </a:xfrm>
          <a:solidFill>
            <a:schemeClr val="bg1"/>
          </a:solidFill>
        </p:grpSpPr>
        <p:sp>
          <p:nvSpPr>
            <p:cNvPr id="52" name="Shape 400">
              <a:extLst>
                <a:ext uri="{FF2B5EF4-FFF2-40B4-BE49-F238E27FC236}">
                  <a16:creationId xmlns:a16="http://schemas.microsoft.com/office/drawing/2014/main" id="{B105A53A-5190-48F1-BF36-CDE2E8E9EF35}"/>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1F81551C-5043-4CB8-80DF-F58AD84C3816}"/>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0816D178-BBFF-4EED-B2FE-3A08BFBE895A}"/>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2B5B68D7-1627-428F-ACF4-D3CD9BE8E1DC}"/>
              </a:ext>
            </a:extLst>
          </p:cNvPr>
          <p:cNvGrpSpPr/>
          <p:nvPr/>
        </p:nvGrpSpPr>
        <p:grpSpPr>
          <a:xfrm>
            <a:off x="5278521" y="1126973"/>
            <a:ext cx="468936" cy="558797"/>
            <a:chOff x="1246775" y="910975"/>
            <a:chExt cx="439650" cy="523900"/>
          </a:xfrm>
          <a:solidFill>
            <a:schemeClr val="bg1"/>
          </a:solidFill>
        </p:grpSpPr>
        <p:sp>
          <p:nvSpPr>
            <p:cNvPr id="56" name="Shape 404">
              <a:extLst>
                <a:ext uri="{FF2B5EF4-FFF2-40B4-BE49-F238E27FC236}">
                  <a16:creationId xmlns:a16="http://schemas.microsoft.com/office/drawing/2014/main" id="{B16658A6-B104-436D-B227-D6A14D368FDB}"/>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B4370B46-51E5-4F6F-93F0-F4555F59FC36}"/>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E2F2904A-81C7-4664-80F2-F756B8CD5578}"/>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36D48383-29F6-4742-98A8-146DE0BA00A7}"/>
              </a:ext>
            </a:extLst>
          </p:cNvPr>
          <p:cNvGrpSpPr/>
          <p:nvPr/>
        </p:nvGrpSpPr>
        <p:grpSpPr>
          <a:xfrm>
            <a:off x="6003365" y="1216836"/>
            <a:ext cx="457203" cy="380354"/>
            <a:chOff x="1926350" y="995225"/>
            <a:chExt cx="428650" cy="356600"/>
          </a:xfrm>
          <a:solidFill>
            <a:schemeClr val="bg1"/>
          </a:solidFill>
        </p:grpSpPr>
        <p:sp>
          <p:nvSpPr>
            <p:cNvPr id="60" name="Shape 408">
              <a:extLst>
                <a:ext uri="{FF2B5EF4-FFF2-40B4-BE49-F238E27FC236}">
                  <a16:creationId xmlns:a16="http://schemas.microsoft.com/office/drawing/2014/main" id="{42F631BC-7A54-4FF3-A884-A6A7D65C02BB}"/>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04DE11C4-D46F-48A2-9A56-61AA72AF61EC}"/>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D8495441-16BF-4E38-9877-1812C9B4EC07}"/>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9C850F04-BEB4-4AA2-B50B-CBDACB2A34D7}"/>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E1721914-C542-42B7-A139-B8583DE27C40}"/>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C333B1A1-8DA6-48AA-928E-331864E89FEC}"/>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1793650D-8ABA-45B9-BF2D-AD89277F996E}"/>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8827A80F-656B-4DBC-8F3B-306DB8BF3CAF}"/>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7AE69722-7167-4062-A420-04866D33C418}"/>
              </a:ext>
            </a:extLst>
          </p:cNvPr>
          <p:cNvGrpSpPr/>
          <p:nvPr/>
        </p:nvGrpSpPr>
        <p:grpSpPr>
          <a:xfrm>
            <a:off x="9604116" y="1188197"/>
            <a:ext cx="445470" cy="446110"/>
            <a:chOff x="5302225" y="968375"/>
            <a:chExt cx="417650" cy="418250"/>
          </a:xfrm>
          <a:solidFill>
            <a:schemeClr val="bg1"/>
          </a:solidFill>
        </p:grpSpPr>
        <p:sp>
          <p:nvSpPr>
            <p:cNvPr id="69" name="Shape 417">
              <a:extLst>
                <a:ext uri="{FF2B5EF4-FFF2-40B4-BE49-F238E27FC236}">
                  <a16:creationId xmlns:a16="http://schemas.microsoft.com/office/drawing/2014/main" id="{35B3839D-FBB5-4B72-9792-2087A17AA0CB}"/>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12CF56AD-CA98-4906-94D6-5A7F3EFD5319}"/>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C3E184D5-320A-4A91-879C-1F835AE1E2DD}"/>
              </a:ext>
            </a:extLst>
          </p:cNvPr>
          <p:cNvGrpSpPr/>
          <p:nvPr/>
        </p:nvGrpSpPr>
        <p:grpSpPr>
          <a:xfrm>
            <a:off x="10269682" y="1138039"/>
            <a:ext cx="552291" cy="537946"/>
            <a:chOff x="5926225" y="921350"/>
            <a:chExt cx="517800" cy="504350"/>
          </a:xfrm>
          <a:solidFill>
            <a:schemeClr val="bg1"/>
          </a:solidFill>
        </p:grpSpPr>
        <p:sp>
          <p:nvSpPr>
            <p:cNvPr id="72" name="Shape 420">
              <a:extLst>
                <a:ext uri="{FF2B5EF4-FFF2-40B4-BE49-F238E27FC236}">
                  <a16:creationId xmlns:a16="http://schemas.microsoft.com/office/drawing/2014/main" id="{27B1AAD8-0206-4B42-BFBA-998DE2DD66B5}"/>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5DB5E58F-DBA8-48A1-AB7D-6EB29F953522}"/>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0C2160F0-6C1E-49A6-A5EF-7AF092BF6513}"/>
              </a:ext>
            </a:extLst>
          </p:cNvPr>
          <p:cNvGrpSpPr/>
          <p:nvPr/>
        </p:nvGrpSpPr>
        <p:grpSpPr>
          <a:xfrm>
            <a:off x="11006898" y="1148466"/>
            <a:ext cx="515813" cy="517121"/>
            <a:chOff x="6617400" y="931125"/>
            <a:chExt cx="483600" cy="484825"/>
          </a:xfrm>
          <a:solidFill>
            <a:schemeClr val="bg1"/>
          </a:solidFill>
        </p:grpSpPr>
        <p:sp>
          <p:nvSpPr>
            <p:cNvPr id="75" name="Shape 423">
              <a:extLst>
                <a:ext uri="{FF2B5EF4-FFF2-40B4-BE49-F238E27FC236}">
                  <a16:creationId xmlns:a16="http://schemas.microsoft.com/office/drawing/2014/main" id="{04E39E89-F6DF-4C65-AE84-5638A7E1AEDF}"/>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4D33AC36-889F-408D-B0FA-470A4EAB090E}"/>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8F67FD9C-D678-4151-BDB6-58814B3676C3}"/>
              </a:ext>
            </a:extLst>
          </p:cNvPr>
          <p:cNvGrpSpPr/>
          <p:nvPr/>
        </p:nvGrpSpPr>
        <p:grpSpPr>
          <a:xfrm>
            <a:off x="4545226" y="1951438"/>
            <a:ext cx="497574" cy="349102"/>
            <a:chOff x="559275" y="1683950"/>
            <a:chExt cx="466500" cy="327300"/>
          </a:xfrm>
          <a:solidFill>
            <a:schemeClr val="bg1"/>
          </a:solidFill>
        </p:grpSpPr>
        <p:sp>
          <p:nvSpPr>
            <p:cNvPr id="78" name="Shape 426">
              <a:extLst>
                <a:ext uri="{FF2B5EF4-FFF2-40B4-BE49-F238E27FC236}">
                  <a16:creationId xmlns:a16="http://schemas.microsoft.com/office/drawing/2014/main" id="{C331A593-C293-46D9-9567-82695C500E38}"/>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862DBA36-9BBC-4D56-8F0B-130E19E8E146}"/>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43471374-7CA6-4A87-B73E-7ED1CBD516E6}"/>
              </a:ext>
            </a:extLst>
          </p:cNvPr>
          <p:cNvGrpSpPr/>
          <p:nvPr/>
        </p:nvGrpSpPr>
        <p:grpSpPr>
          <a:xfrm>
            <a:off x="5264204" y="1882429"/>
            <a:ext cx="497574" cy="487148"/>
            <a:chOff x="1233350" y="1619250"/>
            <a:chExt cx="466500" cy="456725"/>
          </a:xfrm>
          <a:solidFill>
            <a:schemeClr val="bg1"/>
          </a:solidFill>
        </p:grpSpPr>
        <p:sp>
          <p:nvSpPr>
            <p:cNvPr id="81" name="Shape 429">
              <a:extLst>
                <a:ext uri="{FF2B5EF4-FFF2-40B4-BE49-F238E27FC236}">
                  <a16:creationId xmlns:a16="http://schemas.microsoft.com/office/drawing/2014/main" id="{6E6C3B08-81B0-48B5-9A12-EFD772BB3B2A}"/>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F022FE5E-C2EC-46E5-A97E-EC558E139C3E}"/>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C67387E7-EB92-4897-AC4C-D2A89D0D0C7F}"/>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CEB958B1-D23E-419D-8906-432D404871C6}"/>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42E17CC6-3136-421E-B3E6-B344CE39B7B2}"/>
              </a:ext>
            </a:extLst>
          </p:cNvPr>
          <p:cNvGrpSpPr/>
          <p:nvPr/>
        </p:nvGrpSpPr>
        <p:grpSpPr>
          <a:xfrm>
            <a:off x="5998805" y="1892827"/>
            <a:ext cx="466322" cy="466322"/>
            <a:chOff x="1922075" y="1629000"/>
            <a:chExt cx="437200" cy="437200"/>
          </a:xfrm>
          <a:solidFill>
            <a:schemeClr val="bg1"/>
          </a:solidFill>
        </p:grpSpPr>
        <p:sp>
          <p:nvSpPr>
            <p:cNvPr id="86" name="Shape 434">
              <a:extLst>
                <a:ext uri="{FF2B5EF4-FFF2-40B4-BE49-F238E27FC236}">
                  <a16:creationId xmlns:a16="http://schemas.microsoft.com/office/drawing/2014/main" id="{D7E360FC-633F-4B70-81C3-7DF53532C7F6}"/>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479C976D-1953-4791-B5B7-B2DD84313521}"/>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2C39B80C-AC6B-4A67-AC12-70BF35258F09}"/>
              </a:ext>
            </a:extLst>
          </p:cNvPr>
          <p:cNvGrpSpPr/>
          <p:nvPr/>
        </p:nvGrpSpPr>
        <p:grpSpPr>
          <a:xfrm>
            <a:off x="6715837" y="1890882"/>
            <a:ext cx="470214" cy="470215"/>
            <a:chOff x="2594325" y="1627175"/>
            <a:chExt cx="440850" cy="440850"/>
          </a:xfrm>
          <a:solidFill>
            <a:schemeClr val="bg1"/>
          </a:solidFill>
        </p:grpSpPr>
        <p:sp>
          <p:nvSpPr>
            <p:cNvPr id="89" name="Shape 437">
              <a:extLst>
                <a:ext uri="{FF2B5EF4-FFF2-40B4-BE49-F238E27FC236}">
                  <a16:creationId xmlns:a16="http://schemas.microsoft.com/office/drawing/2014/main" id="{198E85D1-8340-4E5F-BDEE-3C6D817E39B7}"/>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8054775A-ADE8-4DF7-B505-5B826CED4D8C}"/>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E677CEDF-2B01-4F90-AE9B-4645209EDAA2}"/>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2A3824D3-AD89-40E9-8C0C-C371FEA18BE4}"/>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7DAC2CCE-6167-4B15-A1E6-9A5ECD60DB1A}"/>
              </a:ext>
            </a:extLst>
          </p:cNvPr>
          <p:cNvGrpSpPr/>
          <p:nvPr/>
        </p:nvGrpSpPr>
        <p:grpSpPr>
          <a:xfrm>
            <a:off x="8198081" y="1855709"/>
            <a:ext cx="381633" cy="540558"/>
            <a:chOff x="3984000" y="1594200"/>
            <a:chExt cx="357800" cy="506800"/>
          </a:xfrm>
          <a:solidFill>
            <a:schemeClr val="bg1"/>
          </a:solidFill>
        </p:grpSpPr>
        <p:sp>
          <p:nvSpPr>
            <p:cNvPr id="94" name="Shape 442">
              <a:extLst>
                <a:ext uri="{FF2B5EF4-FFF2-40B4-BE49-F238E27FC236}">
                  <a16:creationId xmlns:a16="http://schemas.microsoft.com/office/drawing/2014/main" id="{D75636C1-9067-4E8F-9A29-F2A6259478D0}"/>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DB78E1A4-10DE-41BE-9201-FECB4BC2E8E0}"/>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7D900276-D370-4F5E-B633-AFFBDBA3785B}"/>
              </a:ext>
            </a:extLst>
          </p:cNvPr>
          <p:cNvGrpSpPr/>
          <p:nvPr/>
        </p:nvGrpSpPr>
        <p:grpSpPr>
          <a:xfrm>
            <a:off x="8856475" y="1971623"/>
            <a:ext cx="502800" cy="308731"/>
            <a:chOff x="4601275" y="1702875"/>
            <a:chExt cx="471400" cy="289450"/>
          </a:xfrm>
          <a:solidFill>
            <a:schemeClr val="bg1"/>
          </a:solidFill>
        </p:grpSpPr>
        <p:sp>
          <p:nvSpPr>
            <p:cNvPr id="97" name="Shape 445">
              <a:extLst>
                <a:ext uri="{FF2B5EF4-FFF2-40B4-BE49-F238E27FC236}">
                  <a16:creationId xmlns:a16="http://schemas.microsoft.com/office/drawing/2014/main" id="{2A5EE47A-CFA8-4697-9532-283004D72F9D}"/>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4E7CEF64-77CB-4CA2-845F-AAB907AE1C00}"/>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F2888B36-D030-4279-BA9B-BB8FED456C5B}"/>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E50BD291-020E-4B63-9189-BC56547D89E3}"/>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01D6FBAB-F07C-402A-9346-0E68DAC30774}"/>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F81163C7-C7A9-47FE-A6B7-ED947D8FCF41}"/>
              </a:ext>
            </a:extLst>
          </p:cNvPr>
          <p:cNvGrpSpPr/>
          <p:nvPr/>
        </p:nvGrpSpPr>
        <p:grpSpPr>
          <a:xfrm>
            <a:off x="9599556" y="1896080"/>
            <a:ext cx="454589" cy="459816"/>
            <a:chOff x="5297950" y="1632050"/>
            <a:chExt cx="426200" cy="431100"/>
          </a:xfrm>
          <a:solidFill>
            <a:schemeClr val="bg1"/>
          </a:solidFill>
        </p:grpSpPr>
        <p:sp>
          <p:nvSpPr>
            <p:cNvPr id="103" name="Shape 451">
              <a:extLst>
                <a:ext uri="{FF2B5EF4-FFF2-40B4-BE49-F238E27FC236}">
                  <a16:creationId xmlns:a16="http://schemas.microsoft.com/office/drawing/2014/main" id="{F31D1EFD-64D3-4D0F-895C-FD91C4750A5E}"/>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5794FE46-6013-4AB4-8EA0-936F97328824}"/>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F1FC0193-2C09-46A3-8F65-D0C9642D307D}"/>
              </a:ext>
            </a:extLst>
          </p:cNvPr>
          <p:cNvGrpSpPr/>
          <p:nvPr/>
        </p:nvGrpSpPr>
        <p:grpSpPr>
          <a:xfrm>
            <a:off x="10317227" y="1882429"/>
            <a:ext cx="457203" cy="487148"/>
            <a:chOff x="5970800" y="1619250"/>
            <a:chExt cx="428650" cy="456725"/>
          </a:xfrm>
          <a:solidFill>
            <a:schemeClr val="bg1"/>
          </a:solidFill>
        </p:grpSpPr>
        <p:sp>
          <p:nvSpPr>
            <p:cNvPr id="106" name="Shape 454">
              <a:extLst>
                <a:ext uri="{FF2B5EF4-FFF2-40B4-BE49-F238E27FC236}">
                  <a16:creationId xmlns:a16="http://schemas.microsoft.com/office/drawing/2014/main" id="{761A54F9-B0D0-4034-AF21-A5C631456309}"/>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32023652-838F-4214-86C0-E126C130A2E1}"/>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1E1396F9-03B5-43C2-9FB2-EEB0C0AB048A}"/>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34BFD16C-BB26-4C83-829E-0EACE2CEF3BB}"/>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10E88350-7925-4112-A07E-7649B262B059}"/>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8F003295-4FEF-4A38-945A-94E2CCCD8B63}"/>
              </a:ext>
            </a:extLst>
          </p:cNvPr>
          <p:cNvGrpSpPr/>
          <p:nvPr/>
        </p:nvGrpSpPr>
        <p:grpSpPr>
          <a:xfrm>
            <a:off x="11015377" y="1876562"/>
            <a:ext cx="512533" cy="467601"/>
            <a:chOff x="6625350" y="1613750"/>
            <a:chExt cx="480525" cy="438400"/>
          </a:xfrm>
          <a:solidFill>
            <a:schemeClr val="bg1"/>
          </a:solidFill>
        </p:grpSpPr>
        <p:sp>
          <p:nvSpPr>
            <p:cNvPr id="112" name="Shape 460">
              <a:extLst>
                <a:ext uri="{FF2B5EF4-FFF2-40B4-BE49-F238E27FC236}">
                  <a16:creationId xmlns:a16="http://schemas.microsoft.com/office/drawing/2014/main" id="{E25A22DF-319E-4323-8070-38E6308A41B5}"/>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2914E950-49F1-4C8D-BB9D-733FB70272EE}"/>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8DB06672-D3A0-4836-A318-5CFC23822C3D}"/>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B4C5675F-80D3-46ED-BF6A-514A190EF4F4}"/>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D73ACFC0-FFC8-4C51-BA7D-1C45E7DA8EED}"/>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DA358473-A6C4-4C14-A65A-6731800CBC5B}"/>
              </a:ext>
            </a:extLst>
          </p:cNvPr>
          <p:cNvGrpSpPr/>
          <p:nvPr/>
        </p:nvGrpSpPr>
        <p:grpSpPr>
          <a:xfrm>
            <a:off x="4600583" y="2637216"/>
            <a:ext cx="386860" cy="415525"/>
            <a:chOff x="611175" y="2326900"/>
            <a:chExt cx="362700" cy="389575"/>
          </a:xfrm>
          <a:solidFill>
            <a:schemeClr val="bg1"/>
          </a:solidFill>
        </p:grpSpPr>
        <p:sp>
          <p:nvSpPr>
            <p:cNvPr id="118" name="Shape 466">
              <a:extLst>
                <a:ext uri="{FF2B5EF4-FFF2-40B4-BE49-F238E27FC236}">
                  <a16:creationId xmlns:a16="http://schemas.microsoft.com/office/drawing/2014/main" id="{328FB885-C497-459F-934C-962CDF3CCAE5}"/>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F2E5E54D-61F7-426F-B26E-634A77AB1228}"/>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2EFF5323-FA3B-49EE-8EF4-02037950D782}"/>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8DB7839A-CA89-447F-846D-664575506B46}"/>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DFCFDA77-8A3F-4075-9100-67BA1485BF08}"/>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CE1545B6-55A6-4AC8-A310-EA09FB370614}"/>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456666F4-C72D-4DD3-A2E2-476741237714}"/>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CCFE0840-A3FE-40C7-B8ED-8FA4281877EF}"/>
              </a:ext>
            </a:extLst>
          </p:cNvPr>
          <p:cNvGrpSpPr/>
          <p:nvPr/>
        </p:nvGrpSpPr>
        <p:grpSpPr>
          <a:xfrm>
            <a:off x="7561153" y="2570793"/>
            <a:ext cx="217535" cy="543171"/>
            <a:chOff x="3386850" y="2264625"/>
            <a:chExt cx="203950" cy="509250"/>
          </a:xfrm>
          <a:solidFill>
            <a:schemeClr val="bg1"/>
          </a:solidFill>
        </p:grpSpPr>
        <p:sp>
          <p:nvSpPr>
            <p:cNvPr id="126" name="Shape 474">
              <a:extLst>
                <a:ext uri="{FF2B5EF4-FFF2-40B4-BE49-F238E27FC236}">
                  <a16:creationId xmlns:a16="http://schemas.microsoft.com/office/drawing/2014/main" id="{76D0FBA3-0A5F-48DC-84FB-200F76AB1072}"/>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BF4A7F2E-A312-4730-8E5C-8509054870CA}"/>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D024BE99-9FDD-4983-8A66-497AECAF7DC1}"/>
              </a:ext>
            </a:extLst>
          </p:cNvPr>
          <p:cNvGrpSpPr/>
          <p:nvPr/>
        </p:nvGrpSpPr>
        <p:grpSpPr>
          <a:xfrm>
            <a:off x="9018652" y="2639830"/>
            <a:ext cx="178443" cy="405099"/>
            <a:chOff x="4753325" y="2329350"/>
            <a:chExt cx="167300" cy="379800"/>
          </a:xfrm>
          <a:solidFill>
            <a:schemeClr val="bg1"/>
          </a:solidFill>
        </p:grpSpPr>
        <p:sp>
          <p:nvSpPr>
            <p:cNvPr id="129" name="Shape 477">
              <a:extLst>
                <a:ext uri="{FF2B5EF4-FFF2-40B4-BE49-F238E27FC236}">
                  <a16:creationId xmlns:a16="http://schemas.microsoft.com/office/drawing/2014/main" id="{5F90FA75-E9FC-4036-8117-F20678F83877}"/>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AA9F3409-0E72-4F27-A476-ADE4BC3EDEA6}"/>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5937086F-00A2-4FDB-92B2-13880C4D1155}"/>
              </a:ext>
            </a:extLst>
          </p:cNvPr>
          <p:cNvGrpSpPr/>
          <p:nvPr/>
        </p:nvGrpSpPr>
        <p:grpSpPr>
          <a:xfrm>
            <a:off x="8296395" y="2573379"/>
            <a:ext cx="185002" cy="537971"/>
            <a:chOff x="4076175" y="2267050"/>
            <a:chExt cx="173450" cy="504375"/>
          </a:xfrm>
          <a:solidFill>
            <a:schemeClr val="bg1"/>
          </a:solidFill>
        </p:grpSpPr>
        <p:sp>
          <p:nvSpPr>
            <p:cNvPr id="132" name="Shape 480">
              <a:extLst>
                <a:ext uri="{FF2B5EF4-FFF2-40B4-BE49-F238E27FC236}">
                  <a16:creationId xmlns:a16="http://schemas.microsoft.com/office/drawing/2014/main" id="{042888DC-8947-4B30-B8F1-D8F74365933E}"/>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E30D4AAD-32AD-416B-941C-0726F8161B73}"/>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A3F55EA8-8188-4375-B275-34EFDB0FE5AE}"/>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E65ABC69-D685-4D83-8C1E-E4A3632641A1}"/>
              </a:ext>
            </a:extLst>
          </p:cNvPr>
          <p:cNvGrpSpPr/>
          <p:nvPr/>
        </p:nvGrpSpPr>
        <p:grpSpPr>
          <a:xfrm>
            <a:off x="10321786" y="2637857"/>
            <a:ext cx="448083" cy="414219"/>
            <a:chOff x="5975075" y="2327500"/>
            <a:chExt cx="420100" cy="388350"/>
          </a:xfrm>
          <a:solidFill>
            <a:schemeClr val="bg1"/>
          </a:solidFill>
        </p:grpSpPr>
        <p:sp>
          <p:nvSpPr>
            <p:cNvPr id="136" name="Shape 484">
              <a:extLst>
                <a:ext uri="{FF2B5EF4-FFF2-40B4-BE49-F238E27FC236}">
                  <a16:creationId xmlns:a16="http://schemas.microsoft.com/office/drawing/2014/main" id="{EB019A2D-79BC-42B3-98DF-09DB07E1DBCC}"/>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285111FC-9795-4A0F-AC4B-F5FB3EF886C8}"/>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84D1D6E3-67BC-4DAD-AA67-E66A176158BC}"/>
              </a:ext>
            </a:extLst>
          </p:cNvPr>
          <p:cNvGrpSpPr/>
          <p:nvPr/>
        </p:nvGrpSpPr>
        <p:grpSpPr>
          <a:xfrm>
            <a:off x="11127371" y="2625483"/>
            <a:ext cx="274865" cy="448083"/>
            <a:chOff x="6730350" y="2315900"/>
            <a:chExt cx="257700" cy="420100"/>
          </a:xfrm>
          <a:solidFill>
            <a:schemeClr val="bg1"/>
          </a:solidFill>
        </p:grpSpPr>
        <p:sp>
          <p:nvSpPr>
            <p:cNvPr id="139" name="Shape 487">
              <a:extLst>
                <a:ext uri="{FF2B5EF4-FFF2-40B4-BE49-F238E27FC236}">
                  <a16:creationId xmlns:a16="http://schemas.microsoft.com/office/drawing/2014/main" id="{53A165AD-C2FD-48CA-856F-D12A15194AAC}"/>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4B84626F-CFA7-4B62-9851-A80C0AF6DDD9}"/>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C074922C-CA95-4EE9-927B-2DB08694FB82}"/>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06C4B71F-00F7-49B3-8480-2E53E642F1F3}"/>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1FCEA0C5-A587-4ACE-831F-CD069F6BE6C5}"/>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5721AE03-5DE7-4852-813E-2575EB2A2B4E}"/>
              </a:ext>
            </a:extLst>
          </p:cNvPr>
          <p:cNvGrpSpPr/>
          <p:nvPr/>
        </p:nvGrpSpPr>
        <p:grpSpPr>
          <a:xfrm>
            <a:off x="4724310" y="3309955"/>
            <a:ext cx="139405" cy="508001"/>
            <a:chOff x="727175" y="2957625"/>
            <a:chExt cx="130700" cy="476275"/>
          </a:xfrm>
          <a:solidFill>
            <a:schemeClr val="bg1"/>
          </a:solidFill>
        </p:grpSpPr>
        <p:sp>
          <p:nvSpPr>
            <p:cNvPr id="145" name="Shape 493">
              <a:extLst>
                <a:ext uri="{FF2B5EF4-FFF2-40B4-BE49-F238E27FC236}">
                  <a16:creationId xmlns:a16="http://schemas.microsoft.com/office/drawing/2014/main" id="{09949A24-BC01-4EF8-95A0-530D82EEF519}"/>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50A04B24-2858-4F20-9929-8AD2C787EBD5}"/>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67A4F1E5-FFF0-4D6D-93C6-2D80C05B66E5}"/>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00E2104F-7446-40D2-968F-91B279966AFA}"/>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4F8455FF-C8A2-47A8-8EF4-D362A2251EAF}"/>
              </a:ext>
            </a:extLst>
          </p:cNvPr>
          <p:cNvGrpSpPr/>
          <p:nvPr/>
        </p:nvGrpSpPr>
        <p:grpSpPr>
          <a:xfrm>
            <a:off x="6704104" y="3326221"/>
            <a:ext cx="493682" cy="475442"/>
            <a:chOff x="2583325" y="2972875"/>
            <a:chExt cx="462850" cy="445750"/>
          </a:xfrm>
          <a:solidFill>
            <a:schemeClr val="bg1"/>
          </a:solidFill>
        </p:grpSpPr>
        <p:sp>
          <p:nvSpPr>
            <p:cNvPr id="150" name="Shape 498">
              <a:extLst>
                <a:ext uri="{FF2B5EF4-FFF2-40B4-BE49-F238E27FC236}">
                  <a16:creationId xmlns:a16="http://schemas.microsoft.com/office/drawing/2014/main" id="{0423DA81-2FE1-484A-A063-A43B7A130B6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75CA0FD3-431D-44F8-837A-497339AF53B0}"/>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68468F39-7C74-4673-97CE-DF4B4E5FACBB}"/>
              </a:ext>
            </a:extLst>
          </p:cNvPr>
          <p:cNvGrpSpPr/>
          <p:nvPr/>
        </p:nvGrpSpPr>
        <p:grpSpPr>
          <a:xfrm>
            <a:off x="7406147" y="3397231"/>
            <a:ext cx="527546" cy="333449"/>
            <a:chOff x="3241525" y="3039450"/>
            <a:chExt cx="494600" cy="312625"/>
          </a:xfrm>
          <a:solidFill>
            <a:schemeClr val="bg1"/>
          </a:solidFill>
        </p:grpSpPr>
        <p:sp>
          <p:nvSpPr>
            <p:cNvPr id="153" name="Shape 501">
              <a:extLst>
                <a:ext uri="{FF2B5EF4-FFF2-40B4-BE49-F238E27FC236}">
                  <a16:creationId xmlns:a16="http://schemas.microsoft.com/office/drawing/2014/main" id="{1A243454-A0C9-4AAD-9DBD-FE52179879E1}"/>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702E65C8-DB9D-4D2D-A859-C8FB6E7E74CF}"/>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C42B5CE7-3823-4FC9-94AF-97612A82C090}"/>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996E043A-BF83-4753-A9AF-35B1848B2819}"/>
              </a:ext>
            </a:extLst>
          </p:cNvPr>
          <p:cNvGrpSpPr/>
          <p:nvPr/>
        </p:nvGrpSpPr>
        <p:grpSpPr>
          <a:xfrm>
            <a:off x="9553958" y="3362059"/>
            <a:ext cx="545785" cy="403792"/>
            <a:chOff x="5255200" y="3006475"/>
            <a:chExt cx="511700" cy="378575"/>
          </a:xfrm>
          <a:solidFill>
            <a:schemeClr val="bg1"/>
          </a:solidFill>
        </p:grpSpPr>
        <p:sp>
          <p:nvSpPr>
            <p:cNvPr id="157" name="Shape 505">
              <a:extLst>
                <a:ext uri="{FF2B5EF4-FFF2-40B4-BE49-F238E27FC236}">
                  <a16:creationId xmlns:a16="http://schemas.microsoft.com/office/drawing/2014/main" id="{47F03C11-A94D-4588-9C78-9A64D341DDD8}"/>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7407538C-D107-4EF1-94A8-E74B625E60B8}"/>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17D9505D-1B08-4AF0-9570-5C461C6E2EB6}"/>
              </a:ext>
            </a:extLst>
          </p:cNvPr>
          <p:cNvGrpSpPr/>
          <p:nvPr/>
        </p:nvGrpSpPr>
        <p:grpSpPr>
          <a:xfrm>
            <a:off x="8168108" y="3338620"/>
            <a:ext cx="441578" cy="450669"/>
            <a:chOff x="3955900" y="2984500"/>
            <a:chExt cx="414000" cy="422525"/>
          </a:xfrm>
          <a:solidFill>
            <a:schemeClr val="bg1"/>
          </a:solidFill>
        </p:grpSpPr>
        <p:sp>
          <p:nvSpPr>
            <p:cNvPr id="160" name="Shape 508">
              <a:extLst>
                <a:ext uri="{FF2B5EF4-FFF2-40B4-BE49-F238E27FC236}">
                  <a16:creationId xmlns:a16="http://schemas.microsoft.com/office/drawing/2014/main" id="{4CB0BE0F-2B04-4ED1-91FC-233F50BFEB31}"/>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F8749543-1D60-4064-9094-968FDC34F049}"/>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913A2A4C-CB10-4639-A666-ED472462329C}"/>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C8F0564C-AA78-4176-A36E-4B5E19C9FFA0}"/>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C141C03C-DBBC-4F47-94E9-BADA80C0DBB2}"/>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C9865D82-7165-4733-BBCA-1C929E067F6D}"/>
              </a:ext>
            </a:extLst>
          </p:cNvPr>
          <p:cNvGrpSpPr/>
          <p:nvPr/>
        </p:nvGrpSpPr>
        <p:grpSpPr>
          <a:xfrm>
            <a:off x="11096120" y="3332088"/>
            <a:ext cx="337369" cy="479361"/>
            <a:chOff x="6701050" y="2978375"/>
            <a:chExt cx="316300" cy="449425"/>
          </a:xfrm>
          <a:solidFill>
            <a:schemeClr val="bg1"/>
          </a:solidFill>
        </p:grpSpPr>
        <p:sp>
          <p:nvSpPr>
            <p:cNvPr id="166" name="Shape 514">
              <a:extLst>
                <a:ext uri="{FF2B5EF4-FFF2-40B4-BE49-F238E27FC236}">
                  <a16:creationId xmlns:a16="http://schemas.microsoft.com/office/drawing/2014/main" id="{1C070948-551B-4E60-BADC-3E20A185F390}"/>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A557FF7E-D195-498E-B3F6-41F06C2EBF99}"/>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F7D876FB-753C-4017-8EEB-293C61FBF29C}"/>
              </a:ext>
            </a:extLst>
          </p:cNvPr>
          <p:cNvGrpSpPr/>
          <p:nvPr/>
        </p:nvGrpSpPr>
        <p:grpSpPr>
          <a:xfrm>
            <a:off x="5272657" y="4121408"/>
            <a:ext cx="480668" cy="323050"/>
            <a:chOff x="1241275" y="3718400"/>
            <a:chExt cx="450650" cy="302875"/>
          </a:xfrm>
          <a:solidFill>
            <a:schemeClr val="bg1"/>
          </a:solidFill>
        </p:grpSpPr>
        <p:sp>
          <p:nvSpPr>
            <p:cNvPr id="169" name="Shape 517">
              <a:extLst>
                <a:ext uri="{FF2B5EF4-FFF2-40B4-BE49-F238E27FC236}">
                  <a16:creationId xmlns:a16="http://schemas.microsoft.com/office/drawing/2014/main" id="{8E738ADD-4656-4DC1-B4A2-06A975FDC8A5}"/>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5BDF0AB6-A76A-4F43-9A57-6795125A798F}"/>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94169DB6-CBDD-4477-ACF8-A0376FE70599}"/>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806505CF-1554-4B9F-9B40-BF967B21DD6C}"/>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11A77505-FB89-4D9B-8C5D-A496C92A4973}"/>
              </a:ext>
            </a:extLst>
          </p:cNvPr>
          <p:cNvGrpSpPr/>
          <p:nvPr/>
        </p:nvGrpSpPr>
        <p:grpSpPr>
          <a:xfrm>
            <a:off x="5998164" y="4096663"/>
            <a:ext cx="467601" cy="373180"/>
            <a:chOff x="1921475" y="3695200"/>
            <a:chExt cx="438400" cy="349875"/>
          </a:xfrm>
          <a:solidFill>
            <a:schemeClr val="bg1"/>
          </a:solidFill>
        </p:grpSpPr>
        <p:sp>
          <p:nvSpPr>
            <p:cNvPr id="174" name="Shape 522">
              <a:extLst>
                <a:ext uri="{FF2B5EF4-FFF2-40B4-BE49-F238E27FC236}">
                  <a16:creationId xmlns:a16="http://schemas.microsoft.com/office/drawing/2014/main" id="{51E0C75B-8B8A-4315-A842-544DEE6C6A5C}"/>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1CC14A12-6F85-4185-99EC-C1E81EFBA419}"/>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CA3EFDD7-624B-4FC9-97AA-26BDB480B3C3}"/>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00CFC3B8-9CDE-4F71-BB10-BD453CA621AF}"/>
              </a:ext>
            </a:extLst>
          </p:cNvPr>
          <p:cNvGrpSpPr/>
          <p:nvPr/>
        </p:nvGrpSpPr>
        <p:grpSpPr>
          <a:xfrm>
            <a:off x="6721703" y="4090797"/>
            <a:ext cx="458482" cy="384274"/>
            <a:chOff x="2599825" y="3689700"/>
            <a:chExt cx="429850" cy="360275"/>
          </a:xfrm>
          <a:solidFill>
            <a:schemeClr val="bg1"/>
          </a:solidFill>
        </p:grpSpPr>
        <p:sp>
          <p:nvSpPr>
            <p:cNvPr id="178" name="Shape 526">
              <a:extLst>
                <a:ext uri="{FF2B5EF4-FFF2-40B4-BE49-F238E27FC236}">
                  <a16:creationId xmlns:a16="http://schemas.microsoft.com/office/drawing/2014/main" id="{92AB0174-9B44-43F7-8487-621CC1231F5C}"/>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35B2CCE8-323C-4AEA-9352-D4860D3688A3}"/>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584A0E28-AE7C-4759-9CCF-33F4792D573B}"/>
              </a:ext>
            </a:extLst>
          </p:cNvPr>
          <p:cNvGrpSpPr/>
          <p:nvPr/>
        </p:nvGrpSpPr>
        <p:grpSpPr>
          <a:xfrm>
            <a:off x="7462811" y="4051065"/>
            <a:ext cx="414219" cy="432458"/>
            <a:chOff x="3294650" y="3652450"/>
            <a:chExt cx="388350" cy="405450"/>
          </a:xfrm>
          <a:solidFill>
            <a:schemeClr val="bg1"/>
          </a:solidFill>
        </p:grpSpPr>
        <p:sp>
          <p:nvSpPr>
            <p:cNvPr id="181" name="Shape 529">
              <a:extLst>
                <a:ext uri="{FF2B5EF4-FFF2-40B4-BE49-F238E27FC236}">
                  <a16:creationId xmlns:a16="http://schemas.microsoft.com/office/drawing/2014/main" id="{187F25CA-4070-4E47-9E46-C63E5810E9BE}"/>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91A36E05-C474-431A-8899-21A728316234}"/>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D8D6D836-7D01-4868-B3CE-26BF3CA78E66}"/>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4269B105-4988-412B-A4BF-96E385F37F5E}"/>
              </a:ext>
            </a:extLst>
          </p:cNvPr>
          <p:cNvGrpSpPr/>
          <p:nvPr/>
        </p:nvGrpSpPr>
        <p:grpSpPr>
          <a:xfrm>
            <a:off x="8147283" y="4105782"/>
            <a:ext cx="483228" cy="354301"/>
            <a:chOff x="3936375" y="3703750"/>
            <a:chExt cx="453050" cy="332175"/>
          </a:xfrm>
          <a:solidFill>
            <a:schemeClr val="bg1"/>
          </a:solidFill>
        </p:grpSpPr>
        <p:sp>
          <p:nvSpPr>
            <p:cNvPr id="185" name="Shape 533">
              <a:extLst>
                <a:ext uri="{FF2B5EF4-FFF2-40B4-BE49-F238E27FC236}">
                  <a16:creationId xmlns:a16="http://schemas.microsoft.com/office/drawing/2014/main" id="{FA54C8AD-C0C7-4FFB-A86B-0C11E5908A4A}"/>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7B40E632-95AE-4576-9B85-BA5CAF798AA5}"/>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E3DABAB6-8639-4CBF-865D-63B821A922CC}"/>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7F297E78-59D7-4932-9B7C-0BEEDE1AE44F}"/>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7550269C-3F59-46AE-8E70-3623ED516A91}"/>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100C014F-142D-42FE-9365-374FB24BA0E8}"/>
              </a:ext>
            </a:extLst>
          </p:cNvPr>
          <p:cNvGrpSpPr/>
          <p:nvPr/>
        </p:nvGrpSpPr>
        <p:grpSpPr>
          <a:xfrm>
            <a:off x="8866260" y="4105782"/>
            <a:ext cx="483228" cy="354301"/>
            <a:chOff x="4610450" y="3703750"/>
            <a:chExt cx="453050" cy="332175"/>
          </a:xfrm>
          <a:solidFill>
            <a:schemeClr val="bg1"/>
          </a:solidFill>
        </p:grpSpPr>
        <p:sp>
          <p:nvSpPr>
            <p:cNvPr id="191" name="Shape 539">
              <a:extLst>
                <a:ext uri="{FF2B5EF4-FFF2-40B4-BE49-F238E27FC236}">
                  <a16:creationId xmlns:a16="http://schemas.microsoft.com/office/drawing/2014/main" id="{DE984680-A409-4C46-B543-636137216E22}"/>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D71FC644-32F0-4DCA-B367-9BD042F01E64}"/>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9CCDEA4D-10C5-4382-A7FF-1046F2ABED74}"/>
              </a:ext>
            </a:extLst>
          </p:cNvPr>
          <p:cNvGrpSpPr/>
          <p:nvPr/>
        </p:nvGrpSpPr>
        <p:grpSpPr>
          <a:xfrm>
            <a:off x="9602170" y="4069971"/>
            <a:ext cx="449363" cy="425925"/>
            <a:chOff x="5300400" y="3670175"/>
            <a:chExt cx="421300" cy="399325"/>
          </a:xfrm>
          <a:solidFill>
            <a:schemeClr val="bg1"/>
          </a:solidFill>
        </p:grpSpPr>
        <p:sp>
          <p:nvSpPr>
            <p:cNvPr id="194" name="Shape 542">
              <a:extLst>
                <a:ext uri="{FF2B5EF4-FFF2-40B4-BE49-F238E27FC236}">
                  <a16:creationId xmlns:a16="http://schemas.microsoft.com/office/drawing/2014/main" id="{9D2918CD-516C-41C2-8E86-87EAD3398F57}"/>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F8BEB5B8-F94D-416E-9C1B-5134AF049FB8}"/>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C225CC44-CF76-4384-9F75-55F1D1F0C669}"/>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378D6019-1D00-49F1-AD88-5754342EDA9B}"/>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8D17D4CD-AFFD-47C5-9521-182CE0B9AC28}"/>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EF0D0169-642F-42E4-A536-B07B1D4B8260}"/>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7597425E-502E-4F48-89B9-1525317534F1}"/>
              </a:ext>
            </a:extLst>
          </p:cNvPr>
          <p:cNvGrpSpPr/>
          <p:nvPr/>
        </p:nvGrpSpPr>
        <p:grpSpPr>
          <a:xfrm>
            <a:off x="11046629" y="4064743"/>
            <a:ext cx="436350" cy="436377"/>
            <a:chOff x="6654650" y="3665275"/>
            <a:chExt cx="409100" cy="409125"/>
          </a:xfrm>
          <a:solidFill>
            <a:schemeClr val="bg1"/>
          </a:solidFill>
        </p:grpSpPr>
        <p:sp>
          <p:nvSpPr>
            <p:cNvPr id="201" name="Shape 549">
              <a:extLst>
                <a:ext uri="{FF2B5EF4-FFF2-40B4-BE49-F238E27FC236}">
                  <a16:creationId xmlns:a16="http://schemas.microsoft.com/office/drawing/2014/main" id="{A34695BC-91A8-4B20-943B-82FB86D5D318}"/>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95024BC0-00B0-4A80-A4A6-55D8563F6B15}"/>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2E5C5877-679C-4DB8-BBB7-C9633A2845F7}"/>
              </a:ext>
            </a:extLst>
          </p:cNvPr>
          <p:cNvGrpSpPr/>
          <p:nvPr/>
        </p:nvGrpSpPr>
        <p:grpSpPr>
          <a:xfrm>
            <a:off x="4557599" y="4765481"/>
            <a:ext cx="472829" cy="472856"/>
            <a:chOff x="570875" y="4322250"/>
            <a:chExt cx="443300" cy="443325"/>
          </a:xfrm>
          <a:solidFill>
            <a:schemeClr val="bg1"/>
          </a:solidFill>
        </p:grpSpPr>
        <p:sp>
          <p:nvSpPr>
            <p:cNvPr id="204" name="Shape 552">
              <a:extLst>
                <a:ext uri="{FF2B5EF4-FFF2-40B4-BE49-F238E27FC236}">
                  <a16:creationId xmlns:a16="http://schemas.microsoft.com/office/drawing/2014/main" id="{DB7EE8F7-D612-4173-9D12-912EC0A635C3}"/>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7EE9E88C-CF16-4300-975F-D3238DD35CE9}"/>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8B2D3581-423A-455C-A490-05C33C3D2B87}"/>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DC170ECF-5C31-4459-8A5E-2CED0EEE3E89}"/>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3B66D0D1-08F4-4A06-A780-554A6BDCBDC5}"/>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12543316-2A42-4119-BA7B-EDF67DEE1EFC}"/>
              </a:ext>
            </a:extLst>
          </p:cNvPr>
          <p:cNvGrpSpPr/>
          <p:nvPr/>
        </p:nvGrpSpPr>
        <p:grpSpPr>
          <a:xfrm>
            <a:off x="6060029" y="4730337"/>
            <a:ext cx="343876" cy="543144"/>
            <a:chOff x="1979475" y="4289300"/>
            <a:chExt cx="322400" cy="509225"/>
          </a:xfrm>
          <a:solidFill>
            <a:schemeClr val="bg1"/>
          </a:solidFill>
        </p:grpSpPr>
        <p:sp>
          <p:nvSpPr>
            <p:cNvPr id="210" name="Shape 558">
              <a:extLst>
                <a:ext uri="{FF2B5EF4-FFF2-40B4-BE49-F238E27FC236}">
                  <a16:creationId xmlns:a16="http://schemas.microsoft.com/office/drawing/2014/main" id="{CC49CE3A-C484-46FE-87FC-ED62A22E4D3C}"/>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AE076BB0-51DF-4CB9-AFB5-61C77C15748B}"/>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E06AC298-96CA-4F0C-A084-EEC3D41149FD}"/>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9A71276A-63AD-49C5-831B-1E9909C7DEF3}"/>
              </a:ext>
            </a:extLst>
          </p:cNvPr>
          <p:cNvGrpSpPr/>
          <p:nvPr/>
        </p:nvGrpSpPr>
        <p:grpSpPr>
          <a:xfrm>
            <a:off x="6748393" y="4737483"/>
            <a:ext cx="405739" cy="528852"/>
            <a:chOff x="2624850" y="4296000"/>
            <a:chExt cx="380400" cy="495825"/>
          </a:xfrm>
          <a:solidFill>
            <a:schemeClr val="bg1"/>
          </a:solidFill>
        </p:grpSpPr>
        <p:sp>
          <p:nvSpPr>
            <p:cNvPr id="214" name="Shape 562">
              <a:extLst>
                <a:ext uri="{FF2B5EF4-FFF2-40B4-BE49-F238E27FC236}">
                  <a16:creationId xmlns:a16="http://schemas.microsoft.com/office/drawing/2014/main" id="{85BC8CE3-0346-4CDF-9230-FE44E3D80CC3}"/>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47DCCF08-BB89-4D59-99DA-F5F3A1128324}"/>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4210517A-3FC2-4F8F-920C-1E07F17A6E0A}"/>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DDD0ACBC-1BDE-4DB1-9F9F-6108A88ADC2E}"/>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D3C9DBAD-86DC-404D-8346-1E6EBED2F6ED}"/>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B6E46759-AB5B-4A8C-9A59-C4450938A5D4}"/>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24703AE7-7028-4A91-9E83-C6DDA1777FDD}"/>
              </a:ext>
            </a:extLst>
          </p:cNvPr>
          <p:cNvGrpSpPr/>
          <p:nvPr/>
        </p:nvGrpSpPr>
        <p:grpSpPr>
          <a:xfrm>
            <a:off x="9576117" y="4789587"/>
            <a:ext cx="501468" cy="424644"/>
            <a:chOff x="5275975" y="4344850"/>
            <a:chExt cx="470150" cy="398125"/>
          </a:xfrm>
          <a:solidFill>
            <a:schemeClr val="bg1"/>
          </a:solidFill>
        </p:grpSpPr>
        <p:sp>
          <p:nvSpPr>
            <p:cNvPr id="221" name="Shape 569">
              <a:extLst>
                <a:ext uri="{FF2B5EF4-FFF2-40B4-BE49-F238E27FC236}">
                  <a16:creationId xmlns:a16="http://schemas.microsoft.com/office/drawing/2014/main" id="{36593A23-565F-41AD-B5DB-6EA354A60D0D}"/>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D2409842-6087-4E43-A121-EC8C67AE646E}"/>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B69252FE-0E4F-4342-969A-D0630E87099D}"/>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5651D7B2-F7B5-4643-BA4F-1E5EE037E4C0}"/>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E7105773-836E-4CB5-AC1D-265A6AAA4AF2}"/>
              </a:ext>
            </a:extLst>
          </p:cNvPr>
          <p:cNvGrpSpPr/>
          <p:nvPr/>
        </p:nvGrpSpPr>
        <p:grpSpPr>
          <a:xfrm>
            <a:off x="11033590" y="4755083"/>
            <a:ext cx="462428" cy="493655"/>
            <a:chOff x="6642425" y="4312500"/>
            <a:chExt cx="433550" cy="462825"/>
          </a:xfrm>
          <a:solidFill>
            <a:schemeClr val="bg1"/>
          </a:solidFill>
        </p:grpSpPr>
        <p:sp>
          <p:nvSpPr>
            <p:cNvPr id="226" name="Shape 574">
              <a:extLst>
                <a:ext uri="{FF2B5EF4-FFF2-40B4-BE49-F238E27FC236}">
                  <a16:creationId xmlns:a16="http://schemas.microsoft.com/office/drawing/2014/main" id="{36DD0925-D804-4122-BDC1-95812505CD77}"/>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F0910AA3-3A94-40E8-8DCD-F9A38CCC12D1}"/>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859E871D-D0F8-4631-A61D-29F41747512B}"/>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7724C54C-D5CC-4A8A-B280-4DB1F419F4A9}"/>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61CB7C6E-A4D1-4EA5-A85A-DF69DB8F574A}"/>
              </a:ext>
            </a:extLst>
          </p:cNvPr>
          <p:cNvGrpSpPr/>
          <p:nvPr/>
        </p:nvGrpSpPr>
        <p:grpSpPr>
          <a:xfrm>
            <a:off x="5275909" y="5487739"/>
            <a:ext cx="474134" cy="466322"/>
            <a:chOff x="1244325" y="4999400"/>
            <a:chExt cx="444525" cy="437200"/>
          </a:xfrm>
          <a:solidFill>
            <a:schemeClr val="bg1"/>
          </a:solidFill>
        </p:grpSpPr>
        <p:sp>
          <p:nvSpPr>
            <p:cNvPr id="231" name="Shape 579">
              <a:extLst>
                <a:ext uri="{FF2B5EF4-FFF2-40B4-BE49-F238E27FC236}">
                  <a16:creationId xmlns:a16="http://schemas.microsoft.com/office/drawing/2014/main" id="{C0DA0207-9ED3-43D4-A3CC-A4A18865533E}"/>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3776ED8B-72DA-49CE-809C-A7ED6ECEE4F8}"/>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ED8204F1-9824-4AC7-B278-B4EA7F3F1755}"/>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21265864-F792-4A0A-9AF2-02A1A0A2B403}"/>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92FF1958-FDCC-4465-B2B2-1793C845C959}"/>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0EC22FA2-AC2A-4D82-88A8-73F2B3AF6387}"/>
              </a:ext>
            </a:extLst>
          </p:cNvPr>
          <p:cNvGrpSpPr/>
          <p:nvPr/>
        </p:nvGrpSpPr>
        <p:grpSpPr>
          <a:xfrm>
            <a:off x="6037230" y="5472753"/>
            <a:ext cx="389474" cy="496268"/>
            <a:chOff x="1958100" y="4985350"/>
            <a:chExt cx="365150" cy="465275"/>
          </a:xfrm>
          <a:solidFill>
            <a:schemeClr val="bg1"/>
          </a:solidFill>
        </p:grpSpPr>
        <p:sp>
          <p:nvSpPr>
            <p:cNvPr id="237" name="Shape 585">
              <a:extLst>
                <a:ext uri="{FF2B5EF4-FFF2-40B4-BE49-F238E27FC236}">
                  <a16:creationId xmlns:a16="http://schemas.microsoft.com/office/drawing/2014/main" id="{86612D44-22A6-4397-9EB0-DDC708EE58D3}"/>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1FF8BEE5-9FFB-43BF-AAA1-08B827B597DE}"/>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B4689360-16B8-4801-9BD7-3F26226666CE}"/>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FC385E8C-F26F-4053-B1BD-758A161E329B}"/>
              </a:ext>
            </a:extLst>
          </p:cNvPr>
          <p:cNvGrpSpPr/>
          <p:nvPr/>
        </p:nvGrpSpPr>
        <p:grpSpPr>
          <a:xfrm>
            <a:off x="6727543" y="5491631"/>
            <a:ext cx="446803" cy="459150"/>
            <a:chOff x="2605300" y="5003050"/>
            <a:chExt cx="418900" cy="430475"/>
          </a:xfrm>
          <a:solidFill>
            <a:schemeClr val="bg1"/>
          </a:solidFill>
        </p:grpSpPr>
        <p:sp>
          <p:nvSpPr>
            <p:cNvPr id="241" name="Shape 589">
              <a:extLst>
                <a:ext uri="{FF2B5EF4-FFF2-40B4-BE49-F238E27FC236}">
                  <a16:creationId xmlns:a16="http://schemas.microsoft.com/office/drawing/2014/main" id="{42AFCBA4-A512-4543-8845-2DE95118AFF6}"/>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578AEB79-FD7D-4DBD-8422-B97AC9552970}"/>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9A35BE7B-80C7-4668-9FE8-A4BDD0D287B3}"/>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58290AC0-BC21-40D1-98F1-B92EB3D4CF4E}"/>
              </a:ext>
            </a:extLst>
          </p:cNvPr>
          <p:cNvGrpSpPr/>
          <p:nvPr/>
        </p:nvGrpSpPr>
        <p:grpSpPr>
          <a:xfrm>
            <a:off x="7402894" y="5501418"/>
            <a:ext cx="534053" cy="438963"/>
            <a:chOff x="3238475" y="5012225"/>
            <a:chExt cx="500700" cy="411550"/>
          </a:xfrm>
          <a:solidFill>
            <a:schemeClr val="bg1"/>
          </a:solidFill>
        </p:grpSpPr>
        <p:sp>
          <p:nvSpPr>
            <p:cNvPr id="245" name="Shape 593">
              <a:extLst>
                <a:ext uri="{FF2B5EF4-FFF2-40B4-BE49-F238E27FC236}">
                  <a16:creationId xmlns:a16="http://schemas.microsoft.com/office/drawing/2014/main" id="{5926167E-C9C5-40CC-9B48-CA8C09154377}"/>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55CF488F-2263-44E2-9286-1FCFCD7D83AC}"/>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652E7DDA-DD99-4610-9F50-A30B88611F43}"/>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43D7927D-C69B-4171-A978-F54E8E3B4B3B}"/>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BAEAFBEA-1150-4EFA-9561-856FC8D45499}"/>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23FC259C-8D66-49FE-958D-B100132097E1}"/>
              </a:ext>
            </a:extLst>
          </p:cNvPr>
          <p:cNvGrpSpPr/>
          <p:nvPr/>
        </p:nvGrpSpPr>
        <p:grpSpPr>
          <a:xfrm>
            <a:off x="8814796" y="5454515"/>
            <a:ext cx="586155" cy="532746"/>
            <a:chOff x="4562200" y="4968250"/>
            <a:chExt cx="549550" cy="499475"/>
          </a:xfrm>
          <a:solidFill>
            <a:schemeClr val="bg1"/>
          </a:solidFill>
        </p:grpSpPr>
        <p:sp>
          <p:nvSpPr>
            <p:cNvPr id="251" name="Shape 599">
              <a:extLst>
                <a:ext uri="{FF2B5EF4-FFF2-40B4-BE49-F238E27FC236}">
                  <a16:creationId xmlns:a16="http://schemas.microsoft.com/office/drawing/2014/main" id="{3CFD66B6-C7BD-4E7A-9E31-DC0FDFC1204D}"/>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5F3BC445-6EC8-4B33-8015-344143CEAABE}"/>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FFC5FC1F-D8F6-41F8-9DE6-09725B18B13B}"/>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28E59EEB-0870-4F45-947A-94D442F36CA3}"/>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173D8EEE-F79B-43A1-8A13-EB241C1B3639}"/>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A4224A48-B9B3-4174-8B6B-21A426CCAD19}"/>
              </a:ext>
            </a:extLst>
          </p:cNvPr>
          <p:cNvGrpSpPr/>
          <p:nvPr/>
        </p:nvGrpSpPr>
        <p:grpSpPr>
          <a:xfrm>
            <a:off x="8185708" y="5484486"/>
            <a:ext cx="406378" cy="472162"/>
            <a:chOff x="3972400" y="4996350"/>
            <a:chExt cx="381000" cy="442675"/>
          </a:xfrm>
          <a:solidFill>
            <a:schemeClr val="bg1"/>
          </a:solidFill>
        </p:grpSpPr>
        <p:sp>
          <p:nvSpPr>
            <p:cNvPr id="257" name="Shape 605">
              <a:extLst>
                <a:ext uri="{FF2B5EF4-FFF2-40B4-BE49-F238E27FC236}">
                  <a16:creationId xmlns:a16="http://schemas.microsoft.com/office/drawing/2014/main" id="{97E87BDA-6077-497B-956D-3BE041BE79CB}"/>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CF1A5ECA-EA33-4796-B6E5-2B36D2A1C0F8}"/>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22F61816-05AE-4634-B11E-2C1D1481B8F1}"/>
              </a:ext>
            </a:extLst>
          </p:cNvPr>
          <p:cNvGrpSpPr/>
          <p:nvPr/>
        </p:nvGrpSpPr>
        <p:grpSpPr>
          <a:xfrm>
            <a:off x="9538999" y="5444755"/>
            <a:ext cx="575730" cy="552264"/>
            <a:chOff x="5241175" y="4959100"/>
            <a:chExt cx="539775" cy="517775"/>
          </a:xfrm>
          <a:solidFill>
            <a:schemeClr val="bg1"/>
          </a:solidFill>
        </p:grpSpPr>
        <p:sp>
          <p:nvSpPr>
            <p:cNvPr id="260" name="Shape 608">
              <a:extLst>
                <a:ext uri="{FF2B5EF4-FFF2-40B4-BE49-F238E27FC236}">
                  <a16:creationId xmlns:a16="http://schemas.microsoft.com/office/drawing/2014/main" id="{2D65F125-0953-4911-B62C-C1DD3878A933}"/>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23D38400-1F7F-47B3-A06A-81C61FAD72F4}"/>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B5CAB3B5-A0B7-46FC-A135-E61D2700025C}"/>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412BB5C5-6534-46EF-A1FE-5EB3224716F2}"/>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2BECAB1B-5514-4DEA-B576-62BF998E52A7}"/>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7F588CDD-FD71-4D02-9066-041FCC141D3F}"/>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6C9B4C1F-5B56-4E8A-BA22-A12AAA4D64A9}"/>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39E61026-B5B6-4E31-A3A8-0BD6789A5B16}"/>
              </a:ext>
            </a:extLst>
          </p:cNvPr>
          <p:cNvGrpSpPr/>
          <p:nvPr/>
        </p:nvGrpSpPr>
        <p:grpSpPr>
          <a:xfrm>
            <a:off x="11079187" y="5526804"/>
            <a:ext cx="369288" cy="424644"/>
            <a:chOff x="6685175" y="5036025"/>
            <a:chExt cx="346225" cy="398125"/>
          </a:xfrm>
          <a:solidFill>
            <a:schemeClr val="bg1"/>
          </a:solidFill>
        </p:grpSpPr>
        <p:sp>
          <p:nvSpPr>
            <p:cNvPr id="268" name="Shape 616">
              <a:extLst>
                <a:ext uri="{FF2B5EF4-FFF2-40B4-BE49-F238E27FC236}">
                  <a16:creationId xmlns:a16="http://schemas.microsoft.com/office/drawing/2014/main" id="{D22BA05D-9C0B-49B6-A405-0018513969CB}"/>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0D0E888B-4E1B-418F-849F-34F8A5E23335}"/>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1930DC1A-76F0-478F-BD8D-F14817A9A44F}"/>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1B2F8534-52F2-4EAE-9D71-B8AA67E77C2D}"/>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D0232780-58E1-4233-9065-514BE3E5F65A}"/>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42330D47-2F9C-423A-9326-F9EADEDF3003}"/>
              </a:ext>
            </a:extLst>
          </p:cNvPr>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a:extLst>
              <a:ext uri="{FF2B5EF4-FFF2-40B4-BE49-F238E27FC236}">
                <a16:creationId xmlns:a16="http://schemas.microsoft.com/office/drawing/2014/main" id="{3833DB1C-E1CF-4103-A6FD-1D99355FCB09}"/>
              </a:ext>
            </a:extLst>
          </p:cNvPr>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a:extLst>
              <a:ext uri="{FF2B5EF4-FFF2-40B4-BE49-F238E27FC236}">
                <a16:creationId xmlns:a16="http://schemas.microsoft.com/office/drawing/2014/main" id="{4D0C0BD4-4847-403E-99BE-AD1253AF81AE}"/>
              </a:ext>
            </a:extLst>
          </p:cNvPr>
          <p:cNvSpPr/>
          <p:nvPr/>
        </p:nvSpPr>
        <p:spPr>
          <a:xfrm>
            <a:off x="191753" y="3237620"/>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3257045263"/>
      </p:ext>
    </p:extLst>
  </p:cSld>
  <p:clrMapOvr>
    <a:masterClrMapping/>
  </p:clrMapOvr>
</p:sld>
</file>

<file path=ppt/theme/theme1.xml><?xml version="1.0" encoding="utf-8"?>
<a:theme xmlns:a="http://schemas.openxmlformats.org/drawingml/2006/main" name="Office Theme">
  <a:themeElements>
    <a:clrScheme name="Office 2007-2010">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482</TotalTime>
  <Words>1146</Words>
  <Application>Microsoft Office PowerPoint</Application>
  <PresentationFormat>Widescreen</PresentationFormat>
  <Paragraphs>125</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ENVISION</vt:lpstr>
      <vt:lpstr>PowerPoint Presentation</vt:lpstr>
      <vt:lpstr>YOUR FIRST HEADLINE</vt:lpstr>
      <vt:lpstr>YOUR WELCOME MESSAGE</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72</cp:revision>
  <dcterms:created xsi:type="dcterms:W3CDTF">2017-08-02T20:41:11Z</dcterms:created>
  <dcterms:modified xsi:type="dcterms:W3CDTF">2018-04-17T12:21:58Z</dcterms:modified>
</cp:coreProperties>
</file>